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2" r:id="rId6"/>
    <p:sldId id="280" r:id="rId7"/>
    <p:sldId id="264" r:id="rId8"/>
    <p:sldId id="274" r:id="rId9"/>
    <p:sldId id="281" r:id="rId10"/>
    <p:sldId id="275" r:id="rId11"/>
    <p:sldId id="265" r:id="rId12"/>
    <p:sldId id="267" r:id="rId13"/>
    <p:sldId id="268" r:id="rId14"/>
    <p:sldId id="269" r:id="rId15"/>
    <p:sldId id="285" r:id="rId16"/>
    <p:sldId id="272" r:id="rId17"/>
    <p:sldId id="286" r:id="rId18"/>
    <p:sldId id="287" r:id="rId19"/>
    <p:sldId id="288" r:id="rId20"/>
    <p:sldId id="289" r:id="rId21"/>
    <p:sldId id="290" r:id="rId22"/>
    <p:sldId id="278" r:id="rId23"/>
    <p:sldId id="282" r:id="rId24"/>
    <p:sldId id="279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4EABE-B40D-4D3D-B176-FD018C6887B5}" v="245" dt="2022-05-24T11:27:58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847" autoAdjust="0"/>
  </p:normalViewPr>
  <p:slideViewPr>
    <p:cSldViewPr snapToGrid="0">
      <p:cViewPr varScale="1">
        <p:scale>
          <a:sx n="60" d="100"/>
          <a:sy n="60" d="100"/>
        </p:scale>
        <p:origin x="7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Ayoub" userId="1225ada71193fb74" providerId="LiveId" clId="{5D64EABE-B40D-4D3D-B176-FD018C6887B5}"/>
    <pc:docChg chg="undo redo custSel addSld delSld modSld sldOrd">
      <pc:chgData name="Omar Ayoub" userId="1225ada71193fb74" providerId="LiveId" clId="{5D64EABE-B40D-4D3D-B176-FD018C6887B5}" dt="2022-05-24T11:27:59.575" v="3617"/>
      <pc:docMkLst>
        <pc:docMk/>
      </pc:docMkLst>
      <pc:sldChg chg="addSp delSp modSp new mod setBg">
        <pc:chgData name="Omar Ayoub" userId="1225ada71193fb74" providerId="LiveId" clId="{5D64EABE-B40D-4D3D-B176-FD018C6887B5}" dt="2022-05-24T10:46:56.174" v="3577" actId="1076"/>
        <pc:sldMkLst>
          <pc:docMk/>
          <pc:sldMk cId="512453070" sldId="256"/>
        </pc:sldMkLst>
        <pc:spChg chg="mod ord">
          <ac:chgData name="Omar Ayoub" userId="1225ada71193fb74" providerId="LiveId" clId="{5D64EABE-B40D-4D3D-B176-FD018C6887B5}" dt="2022-05-24T10:46:49.865" v="3576" actId="255"/>
          <ac:spMkLst>
            <pc:docMk/>
            <pc:sldMk cId="512453070" sldId="256"/>
            <ac:spMk id="2" creationId="{035132E2-E6B2-6781-B92F-2264C4954C13}"/>
          </ac:spMkLst>
        </pc:spChg>
        <pc:spChg chg="mod">
          <ac:chgData name="Omar Ayoub" userId="1225ada71193fb74" providerId="LiveId" clId="{5D64EABE-B40D-4D3D-B176-FD018C6887B5}" dt="2022-05-24T10:46:56.174" v="3577" actId="1076"/>
          <ac:spMkLst>
            <pc:docMk/>
            <pc:sldMk cId="512453070" sldId="256"/>
            <ac:spMk id="3" creationId="{61FFE249-EC55-B77B-EB6D-4F525501250E}"/>
          </ac:spMkLst>
        </pc:spChg>
        <pc:spChg chg="add del">
          <ac:chgData name="Omar Ayoub" userId="1225ada71193fb74" providerId="LiveId" clId="{5D64EABE-B40D-4D3D-B176-FD018C6887B5}" dt="2022-05-24T07:20:58.295" v="2036" actId="26606"/>
          <ac:spMkLst>
            <pc:docMk/>
            <pc:sldMk cId="512453070" sldId="256"/>
            <ac:spMk id="10" creationId="{5F18414D-1626-4996-AACB-23D3DE45B03B}"/>
          </ac:spMkLst>
        </pc:spChg>
        <pc:spChg chg="add del">
          <ac:chgData name="Omar Ayoub" userId="1225ada71193fb74" providerId="LiveId" clId="{5D64EABE-B40D-4D3D-B176-FD018C6887B5}" dt="2022-05-24T07:20:58.295" v="2036" actId="26606"/>
          <ac:spMkLst>
            <pc:docMk/>
            <pc:sldMk cId="512453070" sldId="256"/>
            <ac:spMk id="14" creationId="{D84C2E9E-0B5D-4B5F-9A1F-70EBDCE39034}"/>
          </ac:spMkLst>
        </pc:spChg>
        <pc:spChg chg="add del">
          <ac:chgData name="Omar Ayoub" userId="1225ada71193fb74" providerId="LiveId" clId="{5D64EABE-B40D-4D3D-B176-FD018C6887B5}" dt="2022-05-24T10:44:13.644" v="3544" actId="26606"/>
          <ac:spMkLst>
            <pc:docMk/>
            <pc:sldMk cId="512453070" sldId="256"/>
            <ac:spMk id="19" creationId="{5F18414D-1626-4996-AACB-23D3DE45B03B}"/>
          </ac:spMkLst>
        </pc:spChg>
        <pc:spChg chg="add del">
          <ac:chgData name="Omar Ayoub" userId="1225ada71193fb74" providerId="LiveId" clId="{5D64EABE-B40D-4D3D-B176-FD018C6887B5}" dt="2022-05-24T10:44:13.644" v="3544" actId="26606"/>
          <ac:spMkLst>
            <pc:docMk/>
            <pc:sldMk cId="512453070" sldId="256"/>
            <ac:spMk id="21" creationId="{D84C2E9E-0B5D-4B5F-9A1F-70EBDCE39034}"/>
          </ac:spMkLst>
        </pc:spChg>
        <pc:spChg chg="add del">
          <ac:chgData name="Omar Ayoub" userId="1225ada71193fb74" providerId="LiveId" clId="{5D64EABE-B40D-4D3D-B176-FD018C6887B5}" dt="2022-05-24T10:44:04.847" v="3540" actId="26606"/>
          <ac:spMkLst>
            <pc:docMk/>
            <pc:sldMk cId="512453070" sldId="256"/>
            <ac:spMk id="28" creationId="{151F3819-4351-4730-8E02-40BF286E0E4A}"/>
          </ac:spMkLst>
        </pc:spChg>
        <pc:spChg chg="add del">
          <ac:chgData name="Omar Ayoub" userId="1225ada71193fb74" providerId="LiveId" clId="{5D64EABE-B40D-4D3D-B176-FD018C6887B5}" dt="2022-05-24T10:44:04.847" v="3540" actId="26606"/>
          <ac:spMkLst>
            <pc:docMk/>
            <pc:sldMk cId="512453070" sldId="256"/>
            <ac:spMk id="30" creationId="{7DAE5130-F148-4C5A-A6CB-48165DC767C5}"/>
          </ac:spMkLst>
        </pc:spChg>
        <pc:spChg chg="add del">
          <ac:chgData name="Omar Ayoub" userId="1225ada71193fb74" providerId="LiveId" clId="{5D64EABE-B40D-4D3D-B176-FD018C6887B5}" dt="2022-05-24T10:44:13.638" v="3543" actId="26606"/>
          <ac:spMkLst>
            <pc:docMk/>
            <pc:sldMk cId="512453070" sldId="256"/>
            <ac:spMk id="34" creationId="{823AC064-BC96-4F32-8AE1-B2FD38754823}"/>
          </ac:spMkLst>
        </pc:spChg>
        <pc:spChg chg="add">
          <ac:chgData name="Omar Ayoub" userId="1225ada71193fb74" providerId="LiveId" clId="{5D64EABE-B40D-4D3D-B176-FD018C6887B5}" dt="2022-05-24T10:44:13.644" v="3544" actId="26606"/>
          <ac:spMkLst>
            <pc:docMk/>
            <pc:sldMk cId="512453070" sldId="256"/>
            <ac:spMk id="36" creationId="{99899462-FC16-43B0-966B-FCA263450716}"/>
          </ac:spMkLst>
        </pc:spChg>
        <pc:picChg chg="add mod ord">
          <ac:chgData name="Omar Ayoub" userId="1225ada71193fb74" providerId="LiveId" clId="{5D64EABE-B40D-4D3D-B176-FD018C6887B5}" dt="2022-05-24T10:44:13.644" v="3544" actId="26606"/>
          <ac:picMkLst>
            <pc:docMk/>
            <pc:sldMk cId="512453070" sldId="256"/>
            <ac:picMk id="4" creationId="{01215F4F-F73C-BC30-3A22-DC160C7BDDF6}"/>
          </ac:picMkLst>
        </pc:picChg>
        <pc:picChg chg="add mod ord">
          <ac:chgData name="Omar Ayoub" userId="1225ada71193fb74" providerId="LiveId" clId="{5D64EABE-B40D-4D3D-B176-FD018C6887B5}" dt="2022-05-24T10:44:13.644" v="3544" actId="26606"/>
          <ac:picMkLst>
            <pc:docMk/>
            <pc:sldMk cId="512453070" sldId="256"/>
            <ac:picMk id="5" creationId="{A3770CEA-13ED-D4B7-6F3E-F464DEF12499}"/>
          </ac:picMkLst>
        </pc:picChg>
        <pc:cxnChg chg="add del">
          <ac:chgData name="Omar Ayoub" userId="1225ada71193fb74" providerId="LiveId" clId="{5D64EABE-B40D-4D3D-B176-FD018C6887B5}" dt="2022-05-24T07:20:58.295" v="2036" actId="26606"/>
          <ac:cxnSpMkLst>
            <pc:docMk/>
            <pc:sldMk cId="512453070" sldId="256"/>
            <ac:cxnSpMk id="12" creationId="{07A9243D-8FC3-4B36-874B-55906B03F484}"/>
          </ac:cxnSpMkLst>
        </pc:cxnChg>
        <pc:cxnChg chg="add del">
          <ac:chgData name="Omar Ayoub" userId="1225ada71193fb74" providerId="LiveId" clId="{5D64EABE-B40D-4D3D-B176-FD018C6887B5}" dt="2022-05-24T10:44:13.644" v="3544" actId="26606"/>
          <ac:cxnSpMkLst>
            <pc:docMk/>
            <pc:sldMk cId="512453070" sldId="256"/>
            <ac:cxnSpMk id="23" creationId="{07A9243D-8FC3-4B36-874B-55906B03F484}"/>
          </ac:cxnSpMkLst>
        </pc:cxnChg>
        <pc:cxnChg chg="add del">
          <ac:chgData name="Omar Ayoub" userId="1225ada71193fb74" providerId="LiveId" clId="{5D64EABE-B40D-4D3D-B176-FD018C6887B5}" dt="2022-05-24T10:44:13.638" v="3543" actId="26606"/>
          <ac:cxnSpMkLst>
            <pc:docMk/>
            <pc:sldMk cId="512453070" sldId="256"/>
            <ac:cxnSpMk id="32" creationId="{7E7C77BC-7138-40B1-A15B-20F57A494629}"/>
          </ac:cxnSpMkLst>
        </pc:cxnChg>
        <pc:cxnChg chg="add del">
          <ac:chgData name="Omar Ayoub" userId="1225ada71193fb74" providerId="LiveId" clId="{5D64EABE-B40D-4D3D-B176-FD018C6887B5}" dt="2022-05-24T10:44:13.638" v="3543" actId="26606"/>
          <ac:cxnSpMkLst>
            <pc:docMk/>
            <pc:sldMk cId="512453070" sldId="256"/>
            <ac:cxnSpMk id="33" creationId="{DB146403-F3D6-484B-B2ED-97F9565D0370}"/>
          </ac:cxnSpMkLst>
        </pc:cxnChg>
        <pc:cxnChg chg="add">
          <ac:chgData name="Omar Ayoub" userId="1225ada71193fb74" providerId="LiveId" clId="{5D64EABE-B40D-4D3D-B176-FD018C6887B5}" dt="2022-05-24T10:44:13.644" v="3544" actId="26606"/>
          <ac:cxnSpMkLst>
            <pc:docMk/>
            <pc:sldMk cId="512453070" sldId="256"/>
            <ac:cxnSpMk id="37" creationId="{AAFEA932-2DF1-410C-A00A-7A1E7DBF7511}"/>
          </ac:cxnSpMkLst>
        </pc:cxnChg>
      </pc:sldChg>
      <pc:sldChg chg="addSp delSp modSp new mod setBg addAnim delAnim setClrOvrMap">
        <pc:chgData name="Omar Ayoub" userId="1225ada71193fb74" providerId="LiveId" clId="{5D64EABE-B40D-4D3D-B176-FD018C6887B5}" dt="2022-05-24T10:48:19.804" v="3613" actId="2711"/>
        <pc:sldMkLst>
          <pc:docMk/>
          <pc:sldMk cId="3073606213" sldId="257"/>
        </pc:sldMkLst>
        <pc:spChg chg="del mod ord">
          <ac:chgData name="Omar Ayoub" userId="1225ada71193fb74" providerId="LiveId" clId="{5D64EABE-B40D-4D3D-B176-FD018C6887B5}" dt="2022-05-24T10:47:27.293" v="3579" actId="478"/>
          <ac:spMkLst>
            <pc:docMk/>
            <pc:sldMk cId="3073606213" sldId="257"/>
            <ac:spMk id="2" creationId="{04A9574B-6C6D-3EB3-6720-69BA7AB41D6E}"/>
          </ac:spMkLst>
        </pc:spChg>
        <pc:spChg chg="add del mod">
          <ac:chgData name="Omar Ayoub" userId="1225ada71193fb74" providerId="LiveId" clId="{5D64EABE-B40D-4D3D-B176-FD018C6887B5}" dt="2022-05-24T07:31:19.388" v="2145" actId="478"/>
          <ac:spMkLst>
            <pc:docMk/>
            <pc:sldMk cId="3073606213" sldId="257"/>
            <ac:spMk id="3" creationId="{1C2428AC-B14F-5ABC-A7AA-AC8B9FDE873B}"/>
          </ac:spMkLst>
        </pc:spChg>
        <pc:spChg chg="add del">
          <ac:chgData name="Omar Ayoub" userId="1225ada71193fb74" providerId="LiveId" clId="{5D64EABE-B40D-4D3D-B176-FD018C6887B5}" dt="2022-05-24T07:34:21.089" v="2147" actId="26606"/>
          <ac:spMkLst>
            <pc:docMk/>
            <pc:sldMk cId="3073606213" sldId="257"/>
            <ac:spMk id="7" creationId="{71B2258F-86CA-4D4D-8270-BC05FCDEBFB3}"/>
          </ac:spMkLst>
        </pc:spChg>
        <pc:spChg chg="add mod">
          <ac:chgData name="Omar Ayoub" userId="1225ada71193fb74" providerId="LiveId" clId="{5D64EABE-B40D-4D3D-B176-FD018C6887B5}" dt="2022-05-24T10:48:19.804" v="3613" actId="2711"/>
          <ac:spMkLst>
            <pc:docMk/>
            <pc:sldMk cId="3073606213" sldId="257"/>
            <ac:spMk id="8" creationId="{A7444368-D844-085F-36BE-5FD1764DC389}"/>
          </ac:spMkLst>
        </pc:spChg>
        <pc:spChg chg="add del">
          <ac:chgData name="Omar Ayoub" userId="1225ada71193fb74" providerId="LiveId" clId="{5D64EABE-B40D-4D3D-B176-FD018C6887B5}" dt="2022-05-24T10:47:46.973" v="3597" actId="26606"/>
          <ac:spMkLst>
            <pc:docMk/>
            <pc:sldMk cId="3073606213" sldId="257"/>
            <ac:spMk id="9" creationId="{5A59F003-E00A-43F9-91DC-CC54E3B87466}"/>
          </ac:spMkLst>
        </pc:spChg>
        <pc:spChg chg="add del">
          <ac:chgData name="Omar Ayoub" userId="1225ada71193fb74" providerId="LiveId" clId="{5D64EABE-B40D-4D3D-B176-FD018C6887B5}" dt="2022-05-24T07:31:16.535" v="2143" actId="26606"/>
          <ac:spMkLst>
            <pc:docMk/>
            <pc:sldMk cId="3073606213" sldId="257"/>
            <ac:spMk id="10" creationId="{37C89E4B-3C9F-44B9-8B86-D9E3D112D8EC}"/>
          </ac:spMkLst>
        </pc:spChg>
        <pc:spChg chg="add del">
          <ac:chgData name="Omar Ayoub" userId="1225ada71193fb74" providerId="LiveId" clId="{5D64EABE-B40D-4D3D-B176-FD018C6887B5}" dt="2022-05-24T10:47:46.973" v="3597" actId="26606"/>
          <ac:spMkLst>
            <pc:docMk/>
            <pc:sldMk cId="3073606213" sldId="257"/>
            <ac:spMk id="11" creationId="{D74A4382-E3AD-430A-9A1F-DFA3E0E77A7D}"/>
          </ac:spMkLst>
        </pc:spChg>
        <pc:spChg chg="add del">
          <ac:chgData name="Omar Ayoub" userId="1225ada71193fb74" providerId="LiveId" clId="{5D64EABE-B40D-4D3D-B176-FD018C6887B5}" dt="2022-05-24T10:47:46.973" v="3597" actId="26606"/>
          <ac:spMkLst>
            <pc:docMk/>
            <pc:sldMk cId="3073606213" sldId="257"/>
            <ac:spMk id="13" creationId="{79F40191-0F44-4FD1-82CC-ACB507C14BE6}"/>
          </ac:spMkLst>
        </pc:spChg>
        <pc:spChg chg="add del">
          <ac:chgData name="Omar Ayoub" userId="1225ada71193fb74" providerId="LiveId" clId="{5D64EABE-B40D-4D3D-B176-FD018C6887B5}" dt="2022-05-24T10:48:08.968" v="3612" actId="26606"/>
          <ac:spMkLst>
            <pc:docMk/>
            <pc:sldMk cId="3073606213" sldId="257"/>
            <ac:spMk id="18" creationId="{66B332A4-D438-4773-A77F-5ED49A448D9D}"/>
          </ac:spMkLst>
        </pc:spChg>
        <pc:spChg chg="add del">
          <ac:chgData name="Omar Ayoub" userId="1225ada71193fb74" providerId="LiveId" clId="{5D64EABE-B40D-4D3D-B176-FD018C6887B5}" dt="2022-05-24T10:47:44.477" v="3594" actId="26606"/>
          <ac:spMkLst>
            <pc:docMk/>
            <pc:sldMk cId="3073606213" sldId="257"/>
            <ac:spMk id="19" creationId="{C1DD1A8A-57D5-4A81-AD04-532B043C5611}"/>
          </ac:spMkLst>
        </pc:spChg>
        <pc:spChg chg="add del">
          <ac:chgData name="Omar Ayoub" userId="1225ada71193fb74" providerId="LiveId" clId="{5D64EABE-B40D-4D3D-B176-FD018C6887B5}" dt="2022-05-24T10:48:08.968" v="3612" actId="26606"/>
          <ac:spMkLst>
            <pc:docMk/>
            <pc:sldMk cId="3073606213" sldId="257"/>
            <ac:spMk id="20" creationId="{DF9AD32D-FF05-44F4-BD4D-9CEE89B71EB9}"/>
          </ac:spMkLst>
        </pc:spChg>
        <pc:spChg chg="add del">
          <ac:chgData name="Omar Ayoub" userId="1225ada71193fb74" providerId="LiveId" clId="{5D64EABE-B40D-4D3D-B176-FD018C6887B5}" dt="2022-05-24T10:47:44.477" v="3594" actId="26606"/>
          <ac:spMkLst>
            <pc:docMk/>
            <pc:sldMk cId="3073606213" sldId="257"/>
            <ac:spMk id="21" creationId="{007891EC-4501-44ED-A8C8-B11B6DB767AB}"/>
          </ac:spMkLst>
        </pc:spChg>
        <pc:spChg chg="add">
          <ac:chgData name="Omar Ayoub" userId="1225ada71193fb74" providerId="LiveId" clId="{5D64EABE-B40D-4D3D-B176-FD018C6887B5}" dt="2022-05-24T10:48:08.968" v="3612" actId="26606"/>
          <ac:spMkLst>
            <pc:docMk/>
            <pc:sldMk cId="3073606213" sldId="257"/>
            <ac:spMk id="22" creationId="{2A8AA5BC-4F7A-4226-8F99-6D824B226A97}"/>
          </ac:spMkLst>
        </pc:spChg>
        <pc:spChg chg="add del">
          <ac:chgData name="Omar Ayoub" userId="1225ada71193fb74" providerId="LiveId" clId="{5D64EABE-B40D-4D3D-B176-FD018C6887B5}" dt="2022-05-24T10:47:46.967" v="3596" actId="26606"/>
          <ac:spMkLst>
            <pc:docMk/>
            <pc:sldMk cId="3073606213" sldId="257"/>
            <ac:spMk id="23" creationId="{AF2F604E-43BE-4DC3-B983-E071523364F8}"/>
          </ac:spMkLst>
        </pc:spChg>
        <pc:spChg chg="add del">
          <ac:chgData name="Omar Ayoub" userId="1225ada71193fb74" providerId="LiveId" clId="{5D64EABE-B40D-4D3D-B176-FD018C6887B5}" dt="2022-05-24T10:47:46.967" v="3596" actId="26606"/>
          <ac:spMkLst>
            <pc:docMk/>
            <pc:sldMk cId="3073606213" sldId="257"/>
            <ac:spMk id="24" creationId="{E91DC736-0EF8-4F87-9146-EBF1D2EE4D3D}"/>
          </ac:spMkLst>
        </pc:spChg>
        <pc:spChg chg="add del">
          <ac:chgData name="Omar Ayoub" userId="1225ada71193fb74" providerId="LiveId" clId="{5D64EABE-B40D-4D3D-B176-FD018C6887B5}" dt="2022-05-24T10:47:46.967" v="3596" actId="26606"/>
          <ac:spMkLst>
            <pc:docMk/>
            <pc:sldMk cId="3073606213" sldId="257"/>
            <ac:spMk id="25" creationId="{08C9B587-E65E-4B52-B37C-ABEBB6E87928}"/>
          </ac:spMkLst>
        </pc:spChg>
        <pc:spChg chg="add del">
          <ac:chgData name="Omar Ayoub" userId="1225ada71193fb74" providerId="LiveId" clId="{5D64EABE-B40D-4D3D-B176-FD018C6887B5}" dt="2022-05-24T10:47:46.967" v="3596" actId="26606"/>
          <ac:spMkLst>
            <pc:docMk/>
            <pc:sldMk cId="3073606213" sldId="257"/>
            <ac:spMk id="27" creationId="{097CD68E-23E3-4007-8847-CD0944C4F7BE}"/>
          </ac:spMkLst>
        </pc:spChg>
        <pc:spChg chg="add">
          <ac:chgData name="Omar Ayoub" userId="1225ada71193fb74" providerId="LiveId" clId="{5D64EABE-B40D-4D3D-B176-FD018C6887B5}" dt="2022-05-24T10:48:08.968" v="3612" actId="26606"/>
          <ac:spMkLst>
            <pc:docMk/>
            <pc:sldMk cId="3073606213" sldId="257"/>
            <ac:spMk id="28" creationId="{3E5445C6-DD42-4979-86FF-03730E8C6DB0}"/>
          </ac:spMkLst>
        </pc:spChg>
        <pc:picChg chg="add del mod">
          <ac:chgData name="Omar Ayoub" userId="1225ada71193fb74" providerId="LiveId" clId="{5D64EABE-B40D-4D3D-B176-FD018C6887B5}" dt="2022-05-24T10:47:16.520" v="3578" actId="478"/>
          <ac:picMkLst>
            <pc:docMk/>
            <pc:sldMk cId="3073606213" sldId="257"/>
            <ac:picMk id="5" creationId="{60B3EED2-5A49-3DB8-8305-7AC6800CB468}"/>
          </ac:picMkLst>
        </pc:picChg>
        <pc:picChg chg="add del">
          <ac:chgData name="Omar Ayoub" userId="1225ada71193fb74" providerId="LiveId" clId="{5D64EABE-B40D-4D3D-B176-FD018C6887B5}" dt="2022-05-24T10:47:44.477" v="3594" actId="26606"/>
          <ac:picMkLst>
            <pc:docMk/>
            <pc:sldMk cId="3073606213" sldId="257"/>
            <ac:picMk id="15" creationId="{14DB724C-E071-C081-ACE4-A364DD0078C9}"/>
          </ac:picMkLst>
        </pc:picChg>
        <pc:picChg chg="add del">
          <ac:chgData name="Omar Ayoub" userId="1225ada71193fb74" providerId="LiveId" clId="{5D64EABE-B40D-4D3D-B176-FD018C6887B5}" dt="2022-05-24T10:47:46.967" v="3596" actId="26606"/>
          <ac:picMkLst>
            <pc:docMk/>
            <pc:sldMk cId="3073606213" sldId="257"/>
            <ac:picMk id="26" creationId="{62D48092-CD61-3F36-BE25-89BC3614306F}"/>
          </ac:picMkLst>
        </pc:picChg>
        <pc:cxnChg chg="add del">
          <ac:chgData name="Omar Ayoub" userId="1225ada71193fb74" providerId="LiveId" clId="{5D64EABE-B40D-4D3D-B176-FD018C6887B5}" dt="2022-05-24T07:31:16.535" v="2143" actId="26606"/>
          <ac:cxnSpMkLst>
            <pc:docMk/>
            <pc:sldMk cId="3073606213" sldId="257"/>
            <ac:cxnSpMk id="12" creationId="{AA2EAA10-076F-46BD-8F0F-B9A2FB77A85C}"/>
          </ac:cxnSpMkLst>
        </pc:cxnChg>
        <pc:cxnChg chg="add del">
          <ac:chgData name="Omar Ayoub" userId="1225ada71193fb74" providerId="LiveId" clId="{5D64EABE-B40D-4D3D-B176-FD018C6887B5}" dt="2022-05-24T07:31:16.535" v="2143" actId="26606"/>
          <ac:cxnSpMkLst>
            <pc:docMk/>
            <pc:sldMk cId="3073606213" sldId="257"/>
            <ac:cxnSpMk id="14" creationId="{D891E407-403B-4764-86C9-33A56D3BCAA3}"/>
          </ac:cxnSpMkLst>
        </pc:cxnChg>
        <pc:cxnChg chg="add">
          <ac:chgData name="Omar Ayoub" userId="1225ada71193fb74" providerId="LiveId" clId="{5D64EABE-B40D-4D3D-B176-FD018C6887B5}" dt="2022-05-24T10:48:08.968" v="3612" actId="26606"/>
          <ac:cxnSpMkLst>
            <pc:docMk/>
            <pc:sldMk cId="3073606213" sldId="257"/>
            <ac:cxnSpMk id="29" creationId="{45000665-DFC7-417E-8FD7-516A0F15C975}"/>
          </ac:cxnSpMkLst>
        </pc:cxnChg>
      </pc:sldChg>
      <pc:sldChg chg="addSp delSp modSp new mod setBg">
        <pc:chgData name="Omar Ayoub" userId="1225ada71193fb74" providerId="LiveId" clId="{5D64EABE-B40D-4D3D-B176-FD018C6887B5}" dt="2022-05-24T10:13:49.194" v="3349" actId="20577"/>
        <pc:sldMkLst>
          <pc:docMk/>
          <pc:sldMk cId="711103782" sldId="258"/>
        </pc:sldMkLst>
        <pc:spChg chg="mod">
          <ac:chgData name="Omar Ayoub" userId="1225ada71193fb74" providerId="LiveId" clId="{5D64EABE-B40D-4D3D-B176-FD018C6887B5}" dt="2022-05-24T07:40:34.628" v="2417" actId="26606"/>
          <ac:spMkLst>
            <pc:docMk/>
            <pc:sldMk cId="711103782" sldId="258"/>
            <ac:spMk id="2" creationId="{54AC5EAC-BC49-6F1B-AFC4-842E7BCDA6AE}"/>
          </ac:spMkLst>
        </pc:spChg>
        <pc:spChg chg="mod">
          <ac:chgData name="Omar Ayoub" userId="1225ada71193fb74" providerId="LiveId" clId="{5D64EABE-B40D-4D3D-B176-FD018C6887B5}" dt="2022-05-24T10:13:49.194" v="3349" actId="20577"/>
          <ac:spMkLst>
            <pc:docMk/>
            <pc:sldMk cId="711103782" sldId="258"/>
            <ac:spMk id="3" creationId="{9E103E65-0B05-5077-748E-9C3894E875C6}"/>
          </ac:spMkLst>
        </pc:spChg>
        <pc:spChg chg="add del">
          <ac:chgData name="Omar Ayoub" userId="1225ada71193fb74" providerId="LiveId" clId="{5D64EABE-B40D-4D3D-B176-FD018C6887B5}" dt="2022-05-24T07:40:15.721" v="2413" actId="26606"/>
          <ac:spMkLst>
            <pc:docMk/>
            <pc:sldMk cId="711103782" sldId="258"/>
            <ac:spMk id="8" creationId="{488333BA-AE6E-427A-9B16-A39C8073F4EB}"/>
          </ac:spMkLst>
        </pc:spChg>
        <pc:spChg chg="add del">
          <ac:chgData name="Omar Ayoub" userId="1225ada71193fb74" providerId="LiveId" clId="{5D64EABE-B40D-4D3D-B176-FD018C6887B5}" dt="2022-05-24T07:40:15.721" v="2413" actId="26606"/>
          <ac:spMkLst>
            <pc:docMk/>
            <pc:sldMk cId="711103782" sldId="258"/>
            <ac:spMk id="10" creationId="{F98ED85F-DCEE-4B50-802E-71A6E3E12B04}"/>
          </ac:spMkLst>
        </pc:spChg>
        <pc:spChg chg="add del">
          <ac:chgData name="Omar Ayoub" userId="1225ada71193fb74" providerId="LiveId" clId="{5D64EABE-B40D-4D3D-B176-FD018C6887B5}" dt="2022-05-24T08:52:13.961" v="3058" actId="22"/>
          <ac:spMkLst>
            <pc:docMk/>
            <pc:sldMk cId="711103782" sldId="258"/>
            <ac:spMk id="13" creationId="{637E3293-67D3-5F67-DA6F-BF44B2587DFB}"/>
          </ac:spMkLst>
        </pc:spChg>
        <pc:spChg chg="add del">
          <ac:chgData name="Omar Ayoub" userId="1225ada71193fb74" providerId="LiveId" clId="{5D64EABE-B40D-4D3D-B176-FD018C6887B5}" dt="2022-05-24T07:40:34.628" v="2417" actId="26606"/>
          <ac:spMkLst>
            <pc:docMk/>
            <pc:sldMk cId="711103782" sldId="258"/>
            <ac:spMk id="15" creationId="{70DFC902-7D23-471A-B557-B6B6917D7A0D}"/>
          </ac:spMkLst>
        </pc:spChg>
        <pc:spChg chg="add del">
          <ac:chgData name="Omar Ayoub" userId="1225ada71193fb74" providerId="LiveId" clId="{5D64EABE-B40D-4D3D-B176-FD018C6887B5}" dt="2022-05-24T07:40:34.628" v="2417" actId="26606"/>
          <ac:spMkLst>
            <pc:docMk/>
            <pc:sldMk cId="711103782" sldId="258"/>
            <ac:spMk id="17" creationId="{A55D5633-D557-4DCA-982C-FF36EB7A1C00}"/>
          </ac:spMkLst>
        </pc:spChg>
        <pc:spChg chg="add del">
          <ac:chgData name="Omar Ayoub" userId="1225ada71193fb74" providerId="LiveId" clId="{5D64EABE-B40D-4D3D-B176-FD018C6887B5}" dt="2022-05-24T07:40:34.628" v="2417" actId="26606"/>
          <ac:spMkLst>
            <pc:docMk/>
            <pc:sldMk cId="711103782" sldId="258"/>
            <ac:spMk id="19" creationId="{450D3AD2-FA80-415F-A9CE-54D884561CD7}"/>
          </ac:spMkLst>
        </pc:spChg>
        <pc:spChg chg="add del">
          <ac:chgData name="Omar Ayoub" userId="1225ada71193fb74" providerId="LiveId" clId="{5D64EABE-B40D-4D3D-B176-FD018C6887B5}" dt="2022-05-24T07:40:34.628" v="2417" actId="26606"/>
          <ac:spMkLst>
            <pc:docMk/>
            <pc:sldMk cId="711103782" sldId="258"/>
            <ac:spMk id="24" creationId="{70DFC902-7D23-471A-B557-B6B6917D7A0D}"/>
          </ac:spMkLst>
        </pc:spChg>
        <pc:spChg chg="add del">
          <ac:chgData name="Omar Ayoub" userId="1225ada71193fb74" providerId="LiveId" clId="{5D64EABE-B40D-4D3D-B176-FD018C6887B5}" dt="2022-05-24T07:40:34.628" v="2417" actId="26606"/>
          <ac:spMkLst>
            <pc:docMk/>
            <pc:sldMk cId="711103782" sldId="258"/>
            <ac:spMk id="26" creationId="{A55D5633-D557-4DCA-982C-FF36EB7A1C00}"/>
          </ac:spMkLst>
        </pc:spChg>
        <pc:spChg chg="add del">
          <ac:chgData name="Omar Ayoub" userId="1225ada71193fb74" providerId="LiveId" clId="{5D64EABE-B40D-4D3D-B176-FD018C6887B5}" dt="2022-05-24T07:40:34.628" v="2417" actId="26606"/>
          <ac:spMkLst>
            <pc:docMk/>
            <pc:sldMk cId="711103782" sldId="258"/>
            <ac:spMk id="28" creationId="{450D3AD2-FA80-415F-A9CE-54D884561CD7}"/>
          </ac:spMkLst>
        </pc:spChg>
      </pc:sldChg>
      <pc:sldChg chg="modSp new del mod">
        <pc:chgData name="Omar Ayoub" userId="1225ada71193fb74" providerId="LiveId" clId="{5D64EABE-B40D-4D3D-B176-FD018C6887B5}" dt="2022-05-23T19:40:16.726" v="834" actId="47"/>
        <pc:sldMkLst>
          <pc:docMk/>
          <pc:sldMk cId="2387764413" sldId="259"/>
        </pc:sldMkLst>
        <pc:spChg chg="mod">
          <ac:chgData name="Omar Ayoub" userId="1225ada71193fb74" providerId="LiveId" clId="{5D64EABE-B40D-4D3D-B176-FD018C6887B5}" dt="2022-05-22T20:32:11.611" v="79" actId="20577"/>
          <ac:spMkLst>
            <pc:docMk/>
            <pc:sldMk cId="2387764413" sldId="259"/>
            <ac:spMk id="2" creationId="{B11F9D06-4507-08E8-5329-F58F8FCE1564}"/>
          </ac:spMkLst>
        </pc:spChg>
      </pc:sldChg>
      <pc:sldChg chg="delSp modSp new add del mod ord setBg delDesignElem">
        <pc:chgData name="Omar Ayoub" userId="1225ada71193fb74" providerId="LiveId" clId="{5D64EABE-B40D-4D3D-B176-FD018C6887B5}" dt="2022-05-24T10:16:24.467" v="3356" actId="2711"/>
        <pc:sldMkLst>
          <pc:docMk/>
          <pc:sldMk cId="1588761959" sldId="260"/>
        </pc:sldMkLst>
        <pc:spChg chg="mod">
          <ac:chgData name="Omar Ayoub" userId="1225ada71193fb74" providerId="LiveId" clId="{5D64EABE-B40D-4D3D-B176-FD018C6887B5}" dt="2022-05-24T10:16:19.933" v="3355" actId="2711"/>
          <ac:spMkLst>
            <pc:docMk/>
            <pc:sldMk cId="1588761959" sldId="260"/>
            <ac:spMk id="2" creationId="{76553B3E-C064-3E7A-4219-091A8CB964EA}"/>
          </ac:spMkLst>
        </pc:spChg>
        <pc:spChg chg="mod">
          <ac:chgData name="Omar Ayoub" userId="1225ada71193fb74" providerId="LiveId" clId="{5D64EABE-B40D-4D3D-B176-FD018C6887B5}" dt="2022-05-24T10:16:24.467" v="3356" actId="2711"/>
          <ac:spMkLst>
            <pc:docMk/>
            <pc:sldMk cId="1588761959" sldId="260"/>
            <ac:spMk id="3" creationId="{F49F6F7D-823D-B5C9-AFD5-F2CAFC36371C}"/>
          </ac:spMkLst>
        </pc:spChg>
        <pc:cxnChg chg="del">
          <ac:chgData name="Omar Ayoub" userId="1225ada71193fb74" providerId="LiveId" clId="{5D64EABE-B40D-4D3D-B176-FD018C6887B5}" dt="2022-05-24T08:52:22.675" v="3061"/>
          <ac:cxnSpMkLst>
            <pc:docMk/>
            <pc:sldMk cId="1588761959" sldId="260"/>
            <ac:cxnSpMk id="9" creationId="{A7F400EE-A8A5-48AF-B4D6-291B52C6F0B0}"/>
          </ac:cxnSpMkLst>
        </pc:cxnChg>
      </pc:sldChg>
      <pc:sldChg chg="modSp new del mod">
        <pc:chgData name="Omar Ayoub" userId="1225ada71193fb74" providerId="LiveId" clId="{5D64EABE-B40D-4D3D-B176-FD018C6887B5}" dt="2022-05-23T19:42:46.820" v="956" actId="47"/>
        <pc:sldMkLst>
          <pc:docMk/>
          <pc:sldMk cId="2779245127" sldId="261"/>
        </pc:sldMkLst>
        <pc:spChg chg="mod">
          <ac:chgData name="Omar Ayoub" userId="1225ada71193fb74" providerId="LiveId" clId="{5D64EABE-B40D-4D3D-B176-FD018C6887B5}" dt="2022-05-22T20:32:54.781" v="139" actId="20577"/>
          <ac:spMkLst>
            <pc:docMk/>
            <pc:sldMk cId="2779245127" sldId="261"/>
            <ac:spMk id="2" creationId="{CCB7359F-F010-67DE-7EC8-D4AD1E869546}"/>
          </ac:spMkLst>
        </pc:spChg>
      </pc:sldChg>
      <pc:sldChg chg="addSp delSp modSp new add del mod setBg delDesignElem">
        <pc:chgData name="Omar Ayoub" userId="1225ada71193fb74" providerId="LiveId" clId="{5D64EABE-B40D-4D3D-B176-FD018C6887B5}" dt="2022-05-24T08:54:50.434" v="3082" actId="2711"/>
        <pc:sldMkLst>
          <pc:docMk/>
          <pc:sldMk cId="1098796258" sldId="262"/>
        </pc:sldMkLst>
        <pc:spChg chg="mod">
          <ac:chgData name="Omar Ayoub" userId="1225ada71193fb74" providerId="LiveId" clId="{5D64EABE-B40D-4D3D-B176-FD018C6887B5}" dt="2022-05-24T08:54:50.434" v="3082" actId="2711"/>
          <ac:spMkLst>
            <pc:docMk/>
            <pc:sldMk cId="1098796258" sldId="262"/>
            <ac:spMk id="2" creationId="{EA5057BD-6BDF-9B2E-9A42-0B307F54BE90}"/>
          </ac:spMkLst>
        </pc:spChg>
        <pc:spChg chg="del">
          <ac:chgData name="Omar Ayoub" userId="1225ada71193fb74" providerId="LiveId" clId="{5D64EABE-B40D-4D3D-B176-FD018C6887B5}" dt="2022-05-24T08:53:57.758" v="3077" actId="26606"/>
          <ac:spMkLst>
            <pc:docMk/>
            <pc:sldMk cId="1098796258" sldId="262"/>
            <ac:spMk id="3" creationId="{AAB8A658-F3E2-B605-1C4D-795E892EE416}"/>
          </ac:spMkLst>
        </pc:spChg>
        <pc:spChg chg="add">
          <ac:chgData name="Omar Ayoub" userId="1225ada71193fb74" providerId="LiveId" clId="{5D64EABE-B40D-4D3D-B176-FD018C6887B5}" dt="2022-05-24T08:53:57.758" v="3077" actId="26606"/>
          <ac:spMkLst>
            <pc:docMk/>
            <pc:sldMk cId="1098796258" sldId="262"/>
            <ac:spMk id="6" creationId="{D4771268-CB57-404A-9271-370EB28F6090}"/>
          </ac:spMkLst>
        </pc:spChg>
        <pc:spChg chg="add del">
          <ac:chgData name="Omar Ayoub" userId="1225ada71193fb74" providerId="LiveId" clId="{5D64EABE-B40D-4D3D-B176-FD018C6887B5}" dt="2022-05-24T08:53:19.905" v="3069"/>
          <ac:spMkLst>
            <pc:docMk/>
            <pc:sldMk cId="1098796258" sldId="262"/>
            <ac:spMk id="9" creationId="{D4771268-CB57-404A-9271-370EB28F6090}"/>
          </ac:spMkLst>
        </pc:spChg>
        <pc:picChg chg="add mod">
          <ac:chgData name="Omar Ayoub" userId="1225ada71193fb74" providerId="LiveId" clId="{5D64EABE-B40D-4D3D-B176-FD018C6887B5}" dt="2022-05-24T08:53:57.758" v="3077" actId="26606"/>
          <ac:picMkLst>
            <pc:docMk/>
            <pc:sldMk cId="1098796258" sldId="262"/>
            <ac:picMk id="4" creationId="{B74F5F2B-BED6-8023-634D-4583DCF5CF63}"/>
          </ac:picMkLst>
        </pc:picChg>
      </pc:sldChg>
      <pc:sldChg chg="modSp new del mod">
        <pc:chgData name="Omar Ayoub" userId="1225ada71193fb74" providerId="LiveId" clId="{5D64EABE-B40D-4D3D-B176-FD018C6887B5}" dt="2022-05-24T08:54:21.392" v="3080" actId="47"/>
        <pc:sldMkLst>
          <pc:docMk/>
          <pc:sldMk cId="4237733142" sldId="263"/>
        </pc:sldMkLst>
        <pc:spChg chg="mod">
          <ac:chgData name="Omar Ayoub" userId="1225ada71193fb74" providerId="LiveId" clId="{5D64EABE-B40D-4D3D-B176-FD018C6887B5}" dt="2022-05-23T19:43:02.332" v="982" actId="20577"/>
          <ac:spMkLst>
            <pc:docMk/>
            <pc:sldMk cId="4237733142" sldId="263"/>
            <ac:spMk id="2" creationId="{775887B6-14C0-2B74-023C-91A0A8DE3827}"/>
          </ac:spMkLst>
        </pc:spChg>
      </pc:sldChg>
      <pc:sldChg chg="addSp delSp modSp new add del mod setBg delDesignElem">
        <pc:chgData name="Omar Ayoub" userId="1225ada71193fb74" providerId="LiveId" clId="{5D64EABE-B40D-4D3D-B176-FD018C6887B5}" dt="2022-05-24T10:16:40.676" v="3358" actId="2711"/>
        <pc:sldMkLst>
          <pc:docMk/>
          <pc:sldMk cId="121563484" sldId="264"/>
        </pc:sldMkLst>
        <pc:spChg chg="mod ord">
          <ac:chgData name="Omar Ayoub" userId="1225ada71193fb74" providerId="LiveId" clId="{5D64EABE-B40D-4D3D-B176-FD018C6887B5}" dt="2022-05-24T10:16:40.676" v="3358" actId="2711"/>
          <ac:spMkLst>
            <pc:docMk/>
            <pc:sldMk cId="121563484" sldId="264"/>
            <ac:spMk id="2" creationId="{EA6520F6-52B6-C981-C85A-872BDE75BE88}"/>
          </ac:spMkLst>
        </pc:spChg>
        <pc:spChg chg="add del">
          <ac:chgData name="Omar Ayoub" userId="1225ada71193fb74" providerId="LiveId" clId="{5D64EABE-B40D-4D3D-B176-FD018C6887B5}" dt="2022-05-24T08:55:59.437" v="3093" actId="26606"/>
          <ac:spMkLst>
            <pc:docMk/>
            <pc:sldMk cId="121563484" sldId="264"/>
            <ac:spMk id="19" creationId="{73DE2CFE-42F2-48F0-8706-5264E012B10C}"/>
          </ac:spMkLst>
        </pc:spChg>
        <pc:spChg chg="add del">
          <ac:chgData name="Omar Ayoub" userId="1225ada71193fb74" providerId="LiveId" clId="{5D64EABE-B40D-4D3D-B176-FD018C6887B5}" dt="2022-05-24T08:55:58.526" v="3092" actId="26606"/>
          <ac:spMkLst>
            <pc:docMk/>
            <pc:sldMk cId="121563484" sldId="264"/>
            <ac:spMk id="21" creationId="{823AC064-BC96-4F32-8AE1-B2FD38754823}"/>
          </ac:spMkLst>
        </pc:spChg>
        <pc:spChg chg="del">
          <ac:chgData name="Omar Ayoub" userId="1225ada71193fb74" providerId="LiveId" clId="{5D64EABE-B40D-4D3D-B176-FD018C6887B5}" dt="2022-05-24T08:55:12.232" v="3087"/>
          <ac:spMkLst>
            <pc:docMk/>
            <pc:sldMk cId="121563484" sldId="264"/>
            <ac:spMk id="22" creationId="{823AC064-BC96-4F32-8AE1-B2FD38754823}"/>
          </ac:spMkLst>
        </pc:spChg>
        <pc:spChg chg="add">
          <ac:chgData name="Omar Ayoub" userId="1225ada71193fb74" providerId="LiveId" clId="{5D64EABE-B40D-4D3D-B176-FD018C6887B5}" dt="2022-05-24T08:55:59.437" v="3093" actId="26606"/>
          <ac:spMkLst>
            <pc:docMk/>
            <pc:sldMk cId="121563484" sldId="264"/>
            <ac:spMk id="25" creationId="{823AC064-BC96-4F32-8AE1-B2FD38754823}"/>
          </ac:spMkLst>
        </pc:spChg>
        <pc:picChg chg="mod">
          <ac:chgData name="Omar Ayoub" userId="1225ada71193fb74" providerId="LiveId" clId="{5D64EABE-B40D-4D3D-B176-FD018C6887B5}" dt="2022-05-24T08:55:59.437" v="3093" actId="26606"/>
          <ac:picMkLst>
            <pc:docMk/>
            <pc:sldMk cId="121563484" sldId="264"/>
            <ac:picMk id="15" creationId="{75C9BFD9-290A-E293-25A0-2FAFDB8FBDF0}"/>
          </ac:picMkLst>
        </pc:picChg>
        <pc:picChg chg="mod">
          <ac:chgData name="Omar Ayoub" userId="1225ada71193fb74" providerId="LiveId" clId="{5D64EABE-B40D-4D3D-B176-FD018C6887B5}" dt="2022-05-24T08:55:59.437" v="3093" actId="26606"/>
          <ac:picMkLst>
            <pc:docMk/>
            <pc:sldMk cId="121563484" sldId="264"/>
            <ac:picMk id="17" creationId="{64C2FA60-6F28-40C9-B203-8F770411BD56}"/>
          </ac:picMkLst>
        </pc:picChg>
        <pc:cxnChg chg="add del">
          <ac:chgData name="Omar Ayoub" userId="1225ada71193fb74" providerId="LiveId" clId="{5D64EABE-B40D-4D3D-B176-FD018C6887B5}" dt="2022-05-24T08:55:58.526" v="3092" actId="26606"/>
          <ac:cxnSpMkLst>
            <pc:docMk/>
            <pc:sldMk cId="121563484" sldId="264"/>
            <ac:cxnSpMk id="23" creationId="{7E7C77BC-7138-40B1-A15B-20F57A494629}"/>
          </ac:cxnSpMkLst>
        </pc:cxnChg>
        <pc:cxnChg chg="del">
          <ac:chgData name="Omar Ayoub" userId="1225ada71193fb74" providerId="LiveId" clId="{5D64EABE-B40D-4D3D-B176-FD018C6887B5}" dt="2022-05-24T08:55:12.232" v="3087"/>
          <ac:cxnSpMkLst>
            <pc:docMk/>
            <pc:sldMk cId="121563484" sldId="264"/>
            <ac:cxnSpMk id="24" creationId="{7E7C77BC-7138-40B1-A15B-20F57A494629}"/>
          </ac:cxnSpMkLst>
        </pc:cxnChg>
        <pc:cxnChg chg="del">
          <ac:chgData name="Omar Ayoub" userId="1225ada71193fb74" providerId="LiveId" clId="{5D64EABE-B40D-4D3D-B176-FD018C6887B5}" dt="2022-05-24T08:55:12.232" v="3087"/>
          <ac:cxnSpMkLst>
            <pc:docMk/>
            <pc:sldMk cId="121563484" sldId="264"/>
            <ac:cxnSpMk id="26" creationId="{DB146403-F3D6-484B-B2ED-97F9565D0370}"/>
          </ac:cxnSpMkLst>
        </pc:cxnChg>
        <pc:cxnChg chg="add">
          <ac:chgData name="Omar Ayoub" userId="1225ada71193fb74" providerId="LiveId" clId="{5D64EABE-B40D-4D3D-B176-FD018C6887B5}" dt="2022-05-24T08:55:59.437" v="3093" actId="26606"/>
          <ac:cxnSpMkLst>
            <pc:docMk/>
            <pc:sldMk cId="121563484" sldId="264"/>
            <ac:cxnSpMk id="27" creationId="{7E7C77BC-7138-40B1-A15B-20F57A494629}"/>
          </ac:cxnSpMkLst>
        </pc:cxnChg>
        <pc:cxnChg chg="add del">
          <ac:chgData name="Omar Ayoub" userId="1225ada71193fb74" providerId="LiveId" clId="{5D64EABE-B40D-4D3D-B176-FD018C6887B5}" dt="2022-05-24T08:55:58.526" v="3092" actId="26606"/>
          <ac:cxnSpMkLst>
            <pc:docMk/>
            <pc:sldMk cId="121563484" sldId="264"/>
            <ac:cxnSpMk id="28" creationId="{DB146403-F3D6-484B-B2ED-97F9565D0370}"/>
          </ac:cxnSpMkLst>
        </pc:cxnChg>
        <pc:cxnChg chg="add">
          <ac:chgData name="Omar Ayoub" userId="1225ada71193fb74" providerId="LiveId" clId="{5D64EABE-B40D-4D3D-B176-FD018C6887B5}" dt="2022-05-24T08:55:59.437" v="3093" actId="26606"/>
          <ac:cxnSpMkLst>
            <pc:docMk/>
            <pc:sldMk cId="121563484" sldId="264"/>
            <ac:cxnSpMk id="29" creationId="{DB146403-F3D6-484B-B2ED-97F9565D0370}"/>
          </ac:cxnSpMkLst>
        </pc:cxnChg>
      </pc:sldChg>
      <pc:sldChg chg="addSp delSp modSp new mod setBg">
        <pc:chgData name="Omar Ayoub" userId="1225ada71193fb74" providerId="LiveId" clId="{5D64EABE-B40D-4D3D-B176-FD018C6887B5}" dt="2022-05-24T09:01:23.669" v="3101" actId="255"/>
        <pc:sldMkLst>
          <pc:docMk/>
          <pc:sldMk cId="2090140687" sldId="265"/>
        </pc:sldMkLst>
        <pc:spChg chg="mod">
          <ac:chgData name="Omar Ayoub" userId="1225ada71193fb74" providerId="LiveId" clId="{5D64EABE-B40D-4D3D-B176-FD018C6887B5}" dt="2022-05-24T07:49:04.179" v="2506" actId="26606"/>
          <ac:spMkLst>
            <pc:docMk/>
            <pc:sldMk cId="2090140687" sldId="265"/>
            <ac:spMk id="2" creationId="{DD408759-047A-C8D9-5EE9-0C20BE5084A9}"/>
          </ac:spMkLst>
        </pc:spChg>
        <pc:spChg chg="mod">
          <ac:chgData name="Omar Ayoub" userId="1225ada71193fb74" providerId="LiveId" clId="{5D64EABE-B40D-4D3D-B176-FD018C6887B5}" dt="2022-05-24T09:01:23.669" v="3101" actId="255"/>
          <ac:spMkLst>
            <pc:docMk/>
            <pc:sldMk cId="2090140687" sldId="265"/>
            <ac:spMk id="3" creationId="{9B649A91-D498-DAAD-6289-4B16EB5BE1FA}"/>
          </ac:spMkLst>
        </pc:spChg>
        <pc:spChg chg="add del">
          <ac:chgData name="Omar Ayoub" userId="1225ada71193fb74" providerId="LiveId" clId="{5D64EABE-B40D-4D3D-B176-FD018C6887B5}" dt="2022-05-24T07:49:04.188" v="2507" actId="26606"/>
          <ac:spMkLst>
            <pc:docMk/>
            <pc:sldMk cId="2090140687" sldId="265"/>
            <ac:spMk id="11" creationId="{2032B1E8-BC40-4380-97A6-14C0320AE1C0}"/>
          </ac:spMkLst>
        </pc:spChg>
        <pc:spChg chg="add del">
          <ac:chgData name="Omar Ayoub" userId="1225ada71193fb74" providerId="LiveId" clId="{5D64EABE-B40D-4D3D-B176-FD018C6887B5}" dt="2022-05-24T07:49:04.188" v="2507" actId="26606"/>
          <ac:spMkLst>
            <pc:docMk/>
            <pc:sldMk cId="2090140687" sldId="265"/>
            <ac:spMk id="13" creationId="{1F7493F1-D69A-422C-A2FF-0FFF7AE0E39F}"/>
          </ac:spMkLst>
        </pc:spChg>
        <pc:spChg chg="add del">
          <ac:chgData name="Omar Ayoub" userId="1225ada71193fb74" providerId="LiveId" clId="{5D64EABE-B40D-4D3D-B176-FD018C6887B5}" dt="2022-05-24T07:49:04.179" v="2506" actId="26606"/>
          <ac:spMkLst>
            <pc:docMk/>
            <pc:sldMk cId="2090140687" sldId="265"/>
            <ac:spMk id="20" creationId="{5E52985E-2553-471E-82AA-5ED7A329890A}"/>
          </ac:spMkLst>
        </pc:spChg>
        <pc:spChg chg="add">
          <ac:chgData name="Omar Ayoub" userId="1225ada71193fb74" providerId="LiveId" clId="{5D64EABE-B40D-4D3D-B176-FD018C6887B5}" dt="2022-05-24T07:49:04.188" v="2507" actId="26606"/>
          <ac:spMkLst>
            <pc:docMk/>
            <pc:sldMk cId="2090140687" sldId="265"/>
            <ac:spMk id="25" creationId="{2032B1E8-BC40-4380-97A6-14C0320AE1C0}"/>
          </ac:spMkLst>
        </pc:spChg>
        <pc:spChg chg="add">
          <ac:chgData name="Omar Ayoub" userId="1225ada71193fb74" providerId="LiveId" clId="{5D64EABE-B40D-4D3D-B176-FD018C6887B5}" dt="2022-05-24T07:49:04.188" v="2507" actId="26606"/>
          <ac:spMkLst>
            <pc:docMk/>
            <pc:sldMk cId="2090140687" sldId="265"/>
            <ac:spMk id="26" creationId="{1F7493F1-D69A-422C-A2FF-0FFF7AE0E39F}"/>
          </ac:spMkLst>
        </pc:spChg>
        <pc:graphicFrameChg chg="add mod modGraphic">
          <ac:chgData name="Omar Ayoub" userId="1225ada71193fb74" providerId="LiveId" clId="{5D64EABE-B40D-4D3D-B176-FD018C6887B5}" dt="2022-05-24T07:52:51.025" v="3030" actId="20577"/>
          <ac:graphicFrameMkLst>
            <pc:docMk/>
            <pc:sldMk cId="2090140687" sldId="265"/>
            <ac:graphicFrameMk id="6" creationId="{5F4E7BBC-3703-5A2C-70AD-9C57CF24C2F4}"/>
          </ac:graphicFrameMkLst>
        </pc:graphicFrameChg>
        <pc:picChg chg="add mod">
          <ac:chgData name="Omar Ayoub" userId="1225ada71193fb74" providerId="LiveId" clId="{5D64EABE-B40D-4D3D-B176-FD018C6887B5}" dt="2022-05-24T07:49:04.179" v="2506" actId="26606"/>
          <ac:picMkLst>
            <pc:docMk/>
            <pc:sldMk cId="2090140687" sldId="265"/>
            <ac:picMk id="5" creationId="{C1232B31-488C-5BAC-B4DD-2B4F51EBFEED}"/>
          </ac:picMkLst>
        </pc:picChg>
        <pc:cxnChg chg="add del">
          <ac:chgData name="Omar Ayoub" userId="1225ada71193fb74" providerId="LiveId" clId="{5D64EABE-B40D-4D3D-B176-FD018C6887B5}" dt="2022-05-24T07:49:04.188" v="2507" actId="26606"/>
          <ac:cxnSpMkLst>
            <pc:docMk/>
            <pc:sldMk cId="2090140687" sldId="265"/>
            <ac:cxnSpMk id="15" creationId="{17341211-05E5-4FDD-98B1-F551CD0EAE1C}"/>
          </ac:cxnSpMkLst>
        </pc:cxnChg>
        <pc:cxnChg chg="add del">
          <ac:chgData name="Omar Ayoub" userId="1225ada71193fb74" providerId="LiveId" clId="{5D64EABE-B40D-4D3D-B176-FD018C6887B5}" dt="2022-05-24T07:49:04.179" v="2506" actId="26606"/>
          <ac:cxnSpMkLst>
            <pc:docMk/>
            <pc:sldMk cId="2090140687" sldId="265"/>
            <ac:cxnSpMk id="22" creationId="{DAE3ABC6-4042-4293-A7DF-F01181363B7E}"/>
          </ac:cxnSpMkLst>
        </pc:cxnChg>
        <pc:cxnChg chg="add">
          <ac:chgData name="Omar Ayoub" userId="1225ada71193fb74" providerId="LiveId" clId="{5D64EABE-B40D-4D3D-B176-FD018C6887B5}" dt="2022-05-24T07:49:04.188" v="2507" actId="26606"/>
          <ac:cxnSpMkLst>
            <pc:docMk/>
            <pc:sldMk cId="2090140687" sldId="265"/>
            <ac:cxnSpMk id="24" creationId="{17341211-05E5-4FDD-98B1-F551CD0EAE1C}"/>
          </ac:cxnSpMkLst>
        </pc:cxnChg>
      </pc:sldChg>
      <pc:sldChg chg="modSp new del mod">
        <pc:chgData name="Omar Ayoub" userId="1225ada71193fb74" providerId="LiveId" clId="{5D64EABE-B40D-4D3D-B176-FD018C6887B5}" dt="2022-05-22T20:34:56.283" v="343" actId="47"/>
        <pc:sldMkLst>
          <pc:docMk/>
          <pc:sldMk cId="2657792213" sldId="266"/>
        </pc:sldMkLst>
        <pc:spChg chg="mod">
          <ac:chgData name="Omar Ayoub" userId="1225ada71193fb74" providerId="LiveId" clId="{5D64EABE-B40D-4D3D-B176-FD018C6887B5}" dt="2022-05-22T20:34:42.185" v="335" actId="6549"/>
          <ac:spMkLst>
            <pc:docMk/>
            <pc:sldMk cId="2657792213" sldId="266"/>
            <ac:spMk id="2" creationId="{1042E228-4E9C-1ADC-6869-BE3636440ED3}"/>
          </ac:spMkLst>
        </pc:spChg>
      </pc:sldChg>
      <pc:sldChg chg="addSp delSp modSp new mod setBg modNotesTx">
        <pc:chgData name="Omar Ayoub" userId="1225ada71193fb74" providerId="LiveId" clId="{5D64EABE-B40D-4D3D-B176-FD018C6887B5}" dt="2022-05-24T11:25:50.433" v="3616"/>
        <pc:sldMkLst>
          <pc:docMk/>
          <pc:sldMk cId="2558601801" sldId="267"/>
        </pc:sldMkLst>
        <pc:spChg chg="mod">
          <ac:chgData name="Omar Ayoub" userId="1225ada71193fb74" providerId="LiveId" clId="{5D64EABE-B40D-4D3D-B176-FD018C6887B5}" dt="2022-05-24T07:55:39.559" v="3053" actId="2711"/>
          <ac:spMkLst>
            <pc:docMk/>
            <pc:sldMk cId="2558601801" sldId="267"/>
            <ac:spMk id="2" creationId="{73C934A6-6C02-389C-7D26-ED1CE3563C62}"/>
          </ac:spMkLst>
        </pc:spChg>
        <pc:spChg chg="del mod">
          <ac:chgData name="Omar Ayoub" userId="1225ada71193fb74" providerId="LiveId" clId="{5D64EABE-B40D-4D3D-B176-FD018C6887B5}" dt="2022-05-24T07:55:03.087" v="3051"/>
          <ac:spMkLst>
            <pc:docMk/>
            <pc:sldMk cId="2558601801" sldId="267"/>
            <ac:spMk id="3" creationId="{7DBE5595-2CBB-0336-E720-009730529879}"/>
          </ac:spMkLst>
        </pc:spChg>
        <pc:spChg chg="add">
          <ac:chgData name="Omar Ayoub" userId="1225ada71193fb74" providerId="LiveId" clId="{5D64EABE-B40D-4D3D-B176-FD018C6887B5}" dt="2022-05-24T07:55:07.812" v="3052" actId="26606"/>
          <ac:spMkLst>
            <pc:docMk/>
            <pc:sldMk cId="2558601801" sldId="267"/>
            <ac:spMk id="11" creationId="{823AC064-BC96-4F32-8AE1-B2FD38754823}"/>
          </ac:spMkLst>
        </pc:spChg>
        <pc:picChg chg="add mod ord">
          <ac:chgData name="Omar Ayoub" userId="1225ada71193fb74" providerId="LiveId" clId="{5D64EABE-B40D-4D3D-B176-FD018C6887B5}" dt="2022-05-24T07:55:07.812" v="3052" actId="26606"/>
          <ac:picMkLst>
            <pc:docMk/>
            <pc:sldMk cId="2558601801" sldId="267"/>
            <ac:picMk id="5" creationId="{6519B59E-5E2D-9768-EEBF-43A6AB7D8230}"/>
          </ac:picMkLst>
        </pc:picChg>
        <pc:picChg chg="add mod">
          <ac:chgData name="Omar Ayoub" userId="1225ada71193fb74" providerId="LiveId" clId="{5D64EABE-B40D-4D3D-B176-FD018C6887B5}" dt="2022-05-24T07:55:07.812" v="3052" actId="26606"/>
          <ac:picMkLst>
            <pc:docMk/>
            <pc:sldMk cId="2558601801" sldId="267"/>
            <ac:picMk id="6" creationId="{F0F8B04B-EFD1-57CA-D565-539502729A36}"/>
          </ac:picMkLst>
        </pc:picChg>
        <pc:cxnChg chg="add">
          <ac:chgData name="Omar Ayoub" userId="1225ada71193fb74" providerId="LiveId" clId="{5D64EABE-B40D-4D3D-B176-FD018C6887B5}" dt="2022-05-24T07:55:07.812" v="3052" actId="26606"/>
          <ac:cxnSpMkLst>
            <pc:docMk/>
            <pc:sldMk cId="2558601801" sldId="267"/>
            <ac:cxnSpMk id="13" creationId="{7E7C77BC-7138-40B1-A15B-20F57A494629}"/>
          </ac:cxnSpMkLst>
        </pc:cxnChg>
        <pc:cxnChg chg="add">
          <ac:chgData name="Omar Ayoub" userId="1225ada71193fb74" providerId="LiveId" clId="{5D64EABE-B40D-4D3D-B176-FD018C6887B5}" dt="2022-05-24T07:55:07.812" v="3052" actId="26606"/>
          <ac:cxnSpMkLst>
            <pc:docMk/>
            <pc:sldMk cId="2558601801" sldId="267"/>
            <ac:cxnSpMk id="15" creationId="{DB146403-F3D6-484B-B2ED-97F9565D0370}"/>
          </ac:cxnSpMkLst>
        </pc:cxnChg>
      </pc:sldChg>
      <pc:sldChg chg="addSp delSp modSp new mod setBg modNotesTx">
        <pc:chgData name="Omar Ayoub" userId="1225ada71193fb74" providerId="LiveId" clId="{5D64EABE-B40D-4D3D-B176-FD018C6887B5}" dt="2022-05-24T11:27:59.575" v="3617"/>
        <pc:sldMkLst>
          <pc:docMk/>
          <pc:sldMk cId="4145497447" sldId="268"/>
        </pc:sldMkLst>
        <pc:spChg chg="mod">
          <ac:chgData name="Omar Ayoub" userId="1225ada71193fb74" providerId="LiveId" clId="{5D64EABE-B40D-4D3D-B176-FD018C6887B5}" dt="2022-05-24T10:51:20.560" v="3614" actId="2711"/>
          <ac:spMkLst>
            <pc:docMk/>
            <pc:sldMk cId="4145497447" sldId="268"/>
            <ac:spMk id="2" creationId="{416157D6-C689-BD96-DB1E-A88CC32BC306}"/>
          </ac:spMkLst>
        </pc:spChg>
        <pc:spChg chg="del">
          <ac:chgData name="Omar Ayoub" userId="1225ada71193fb74" providerId="LiveId" clId="{5D64EABE-B40D-4D3D-B176-FD018C6887B5}" dt="2022-05-24T07:57:38.599" v="3054"/>
          <ac:spMkLst>
            <pc:docMk/>
            <pc:sldMk cId="4145497447" sldId="268"/>
            <ac:spMk id="3" creationId="{15325175-3637-3E6B-B7F0-718CE3FF903C}"/>
          </ac:spMkLst>
        </pc:spChg>
        <pc:spChg chg="add">
          <ac:chgData name="Omar Ayoub" userId="1225ada71193fb74" providerId="LiveId" clId="{5D64EABE-B40D-4D3D-B176-FD018C6887B5}" dt="2022-05-24T07:57:45.396" v="3055" actId="26606"/>
          <ac:spMkLst>
            <pc:docMk/>
            <pc:sldMk cId="4145497447" sldId="268"/>
            <ac:spMk id="9" creationId="{73DE2CFE-42F2-48F0-8706-5264E012B10C}"/>
          </ac:spMkLst>
        </pc:spChg>
        <pc:graphicFrameChg chg="add mod modGraphic">
          <ac:chgData name="Omar Ayoub" userId="1225ada71193fb74" providerId="LiveId" clId="{5D64EABE-B40D-4D3D-B176-FD018C6887B5}" dt="2022-05-24T07:57:45.396" v="3055" actId="26606"/>
          <ac:graphicFrameMkLst>
            <pc:docMk/>
            <pc:sldMk cId="4145497447" sldId="268"/>
            <ac:graphicFrameMk id="4" creationId="{7770404A-5C1A-6655-3E53-B21C36F1116E}"/>
          </ac:graphicFrameMkLst>
        </pc:graphicFrameChg>
      </pc:sldChg>
      <pc:sldChg chg="addSp delSp modSp new add del mod ord setBg delDesignElem">
        <pc:chgData name="Omar Ayoub" userId="1225ada71193fb74" providerId="LiveId" clId="{5D64EABE-B40D-4D3D-B176-FD018C6887B5}" dt="2022-05-24T10:15:37.563" v="3353" actId="2711"/>
        <pc:sldMkLst>
          <pc:docMk/>
          <pc:sldMk cId="373808100" sldId="269"/>
        </pc:sldMkLst>
        <pc:spChg chg="mod">
          <ac:chgData name="Omar Ayoub" userId="1225ada71193fb74" providerId="LiveId" clId="{5D64EABE-B40D-4D3D-B176-FD018C6887B5}" dt="2022-05-24T10:15:37.563" v="3353" actId="2711"/>
          <ac:spMkLst>
            <pc:docMk/>
            <pc:sldMk cId="373808100" sldId="269"/>
            <ac:spMk id="2" creationId="{6D47FCBF-9E38-8FDD-43F5-00B5DEDD8C55}"/>
          </ac:spMkLst>
        </pc:spChg>
        <pc:spChg chg="add">
          <ac:chgData name="Omar Ayoub" userId="1225ada71193fb74" providerId="LiveId" clId="{5D64EABE-B40D-4D3D-B176-FD018C6887B5}" dt="2022-05-24T09:35:48.887" v="3125" actId="26606"/>
          <ac:spMkLst>
            <pc:docMk/>
            <pc:sldMk cId="373808100" sldId="269"/>
            <ac:spMk id="15" creationId="{605494DE-B078-4D87-BB01-C84320618DAD}"/>
          </ac:spMkLst>
        </pc:spChg>
        <pc:spChg chg="del">
          <ac:chgData name="Omar Ayoub" userId="1225ada71193fb74" providerId="LiveId" clId="{5D64EABE-B40D-4D3D-B176-FD018C6887B5}" dt="2022-05-24T09:34:25.915" v="3124"/>
          <ac:spMkLst>
            <pc:docMk/>
            <pc:sldMk cId="373808100" sldId="269"/>
            <ac:spMk id="18" creationId="{BCC55ACC-A2F6-403C-A3A4-D59B3734D45F}"/>
          </ac:spMkLst>
        </pc:spChg>
        <pc:spChg chg="add">
          <ac:chgData name="Omar Ayoub" userId="1225ada71193fb74" providerId="LiveId" clId="{5D64EABE-B40D-4D3D-B176-FD018C6887B5}" dt="2022-05-24T09:35:48.887" v="3125" actId="26606"/>
          <ac:spMkLst>
            <pc:docMk/>
            <pc:sldMk cId="373808100" sldId="269"/>
            <ac:spMk id="20" creationId="{9A0576B0-CD8C-4661-95C8-A9F2CE7CDDB0}"/>
          </ac:spMkLst>
        </pc:spChg>
        <pc:spChg chg="add">
          <ac:chgData name="Omar Ayoub" userId="1225ada71193fb74" providerId="LiveId" clId="{5D64EABE-B40D-4D3D-B176-FD018C6887B5}" dt="2022-05-24T09:35:48.887" v="3125" actId="26606"/>
          <ac:spMkLst>
            <pc:docMk/>
            <pc:sldMk cId="373808100" sldId="269"/>
            <ac:spMk id="22" creationId="{3FF60E2B-3919-423C-B1FF-56CDE6681165}"/>
          </ac:spMkLst>
        </pc:spChg>
        <pc:picChg chg="mod">
          <ac:chgData name="Omar Ayoub" userId="1225ada71193fb74" providerId="LiveId" clId="{5D64EABE-B40D-4D3D-B176-FD018C6887B5}" dt="2022-05-24T09:35:48.887" v="3125" actId="26606"/>
          <ac:picMkLst>
            <pc:docMk/>
            <pc:sldMk cId="373808100" sldId="269"/>
            <ac:picMk id="13" creationId="{B7A0CD19-2E07-08DF-4A8A-B9C03150152B}"/>
          </ac:picMkLst>
        </pc:picChg>
      </pc:sldChg>
      <pc:sldChg chg="modSp new del mod">
        <pc:chgData name="Omar Ayoub" userId="1225ada71193fb74" providerId="LiveId" clId="{5D64EABE-B40D-4D3D-B176-FD018C6887B5}" dt="2022-05-22T20:36:25.675" v="523" actId="47"/>
        <pc:sldMkLst>
          <pc:docMk/>
          <pc:sldMk cId="1682087774" sldId="270"/>
        </pc:sldMkLst>
        <pc:spChg chg="mod">
          <ac:chgData name="Omar Ayoub" userId="1225ada71193fb74" providerId="LiveId" clId="{5D64EABE-B40D-4D3D-B176-FD018C6887B5}" dt="2022-05-22T20:35:38.890" v="468" actId="20577"/>
          <ac:spMkLst>
            <pc:docMk/>
            <pc:sldMk cId="1682087774" sldId="270"/>
            <ac:spMk id="2" creationId="{3504CA32-387B-38C4-65B8-ED6D75872506}"/>
          </ac:spMkLst>
        </pc:spChg>
      </pc:sldChg>
      <pc:sldChg chg="modSp new del mod">
        <pc:chgData name="Omar Ayoub" userId="1225ada71193fb74" providerId="LiveId" clId="{5D64EABE-B40D-4D3D-B176-FD018C6887B5}" dt="2022-05-24T10:12:22.624" v="3318" actId="47"/>
        <pc:sldMkLst>
          <pc:docMk/>
          <pc:sldMk cId="1658187130" sldId="271"/>
        </pc:sldMkLst>
        <pc:spChg chg="mod">
          <ac:chgData name="Omar Ayoub" userId="1225ada71193fb74" providerId="LiveId" clId="{5D64EABE-B40D-4D3D-B176-FD018C6887B5}" dt="2022-05-23T19:49:58.480" v="1438" actId="20577"/>
          <ac:spMkLst>
            <pc:docMk/>
            <pc:sldMk cId="1658187130" sldId="271"/>
            <ac:spMk id="2" creationId="{7F44E46F-9D95-F552-4B16-9C31E90925F1}"/>
          </ac:spMkLst>
        </pc:spChg>
      </pc:sldChg>
      <pc:sldChg chg="addSp delSp modSp new mod setBg">
        <pc:chgData name="Omar Ayoub" userId="1225ada71193fb74" providerId="LiveId" clId="{5D64EABE-B40D-4D3D-B176-FD018C6887B5}" dt="2022-05-24T10:36:48.083" v="3495" actId="2711"/>
        <pc:sldMkLst>
          <pc:docMk/>
          <pc:sldMk cId="2411035895" sldId="272"/>
        </pc:sldMkLst>
        <pc:spChg chg="mod">
          <ac:chgData name="Omar Ayoub" userId="1225ada71193fb74" providerId="LiveId" clId="{5D64EABE-B40D-4D3D-B176-FD018C6887B5}" dt="2022-05-24T10:36:48.083" v="3495" actId="2711"/>
          <ac:spMkLst>
            <pc:docMk/>
            <pc:sldMk cId="2411035895" sldId="272"/>
            <ac:spMk id="2" creationId="{31DF06CC-F7B1-D0AA-F263-317841EBF296}"/>
          </ac:spMkLst>
        </pc:spChg>
        <pc:spChg chg="del mod">
          <ac:chgData name="Omar Ayoub" userId="1225ada71193fb74" providerId="LiveId" clId="{5D64EABE-B40D-4D3D-B176-FD018C6887B5}" dt="2022-05-24T10:31:16.263" v="3482"/>
          <ac:spMkLst>
            <pc:docMk/>
            <pc:sldMk cId="2411035895" sldId="272"/>
            <ac:spMk id="3" creationId="{BD639CFD-66D3-4DB3-F56F-423C1168B15C}"/>
          </ac:spMkLst>
        </pc:spChg>
        <pc:spChg chg="add del mod">
          <ac:chgData name="Omar Ayoub" userId="1225ada71193fb74" providerId="LiveId" clId="{5D64EABE-B40D-4D3D-B176-FD018C6887B5}" dt="2022-05-24T10:35:42.689" v="3487"/>
          <ac:spMkLst>
            <pc:docMk/>
            <pc:sldMk cId="2411035895" sldId="272"/>
            <ac:spMk id="7" creationId="{5235956C-468D-E30F-66FC-C7807673C593}"/>
          </ac:spMkLst>
        </pc:spChg>
        <pc:spChg chg="add del">
          <ac:chgData name="Omar Ayoub" userId="1225ada71193fb74" providerId="LiveId" clId="{5D64EABE-B40D-4D3D-B176-FD018C6887B5}" dt="2022-05-24T10:36:35.928" v="3492" actId="26606"/>
          <ac:spMkLst>
            <pc:docMk/>
            <pc:sldMk cId="2411035895" sldId="272"/>
            <ac:spMk id="10" creationId="{AB45A142-4255-493C-8284-5D566C121B10}"/>
          </ac:spMkLst>
        </pc:spChg>
        <pc:spChg chg="add del">
          <ac:chgData name="Omar Ayoub" userId="1225ada71193fb74" providerId="LiveId" clId="{5D64EABE-B40D-4D3D-B176-FD018C6887B5}" dt="2022-05-24T10:36:35.925" v="3491" actId="26606"/>
          <ac:spMkLst>
            <pc:docMk/>
            <pc:sldMk cId="2411035895" sldId="272"/>
            <ac:spMk id="17" creationId="{AB45A142-4255-493C-8284-5D566C121B10}"/>
          </ac:spMkLst>
        </pc:spChg>
        <pc:spChg chg="add">
          <ac:chgData name="Omar Ayoub" userId="1225ada71193fb74" providerId="LiveId" clId="{5D64EABE-B40D-4D3D-B176-FD018C6887B5}" dt="2022-05-24T10:36:35.928" v="3492" actId="26606"/>
          <ac:spMkLst>
            <pc:docMk/>
            <pc:sldMk cId="2411035895" sldId="272"/>
            <ac:spMk id="21" creationId="{1707FC24-6981-43D9-B525-C7832BA22463}"/>
          </ac:spMkLst>
        </pc:spChg>
        <pc:picChg chg="add del mod">
          <ac:chgData name="Omar Ayoub" userId="1225ada71193fb74" providerId="LiveId" clId="{5D64EABE-B40D-4D3D-B176-FD018C6887B5}" dt="2022-05-24T10:35:35.913" v="3486" actId="478"/>
          <ac:picMkLst>
            <pc:docMk/>
            <pc:sldMk cId="2411035895" sldId="272"/>
            <ac:picMk id="5" creationId="{65EF5B1F-53E1-3C06-9E9C-DBEB7C01AE5B}"/>
          </ac:picMkLst>
        </pc:picChg>
        <pc:picChg chg="add mod">
          <ac:chgData name="Omar Ayoub" userId="1225ada71193fb74" providerId="LiveId" clId="{5D64EABE-B40D-4D3D-B176-FD018C6887B5}" dt="2022-05-24T10:36:44.681" v="3494" actId="1076"/>
          <ac:picMkLst>
            <pc:docMk/>
            <pc:sldMk cId="2411035895" sldId="272"/>
            <ac:picMk id="9" creationId="{00E1AE0C-EEFC-61BF-B3A0-2ECBBB40536B}"/>
          </ac:picMkLst>
        </pc:picChg>
        <pc:cxnChg chg="add del">
          <ac:chgData name="Omar Ayoub" userId="1225ada71193fb74" providerId="LiveId" clId="{5D64EABE-B40D-4D3D-B176-FD018C6887B5}" dt="2022-05-24T10:36:35.928" v="3492" actId="26606"/>
          <ac:cxnSpMkLst>
            <pc:docMk/>
            <pc:sldMk cId="2411035895" sldId="272"/>
            <ac:cxnSpMk id="12" creationId="{38FB9660-F42F-4313-BBC4-47C007FE484C}"/>
          </ac:cxnSpMkLst>
        </pc:cxnChg>
        <pc:cxnChg chg="add del">
          <ac:chgData name="Omar Ayoub" userId="1225ada71193fb74" providerId="LiveId" clId="{5D64EABE-B40D-4D3D-B176-FD018C6887B5}" dt="2022-05-24T10:36:35.925" v="3491" actId="26606"/>
          <ac:cxnSpMkLst>
            <pc:docMk/>
            <pc:sldMk cId="2411035895" sldId="272"/>
            <ac:cxnSpMk id="19" creationId="{38FB9660-F42F-4313-BBC4-47C007FE484C}"/>
          </ac:cxnSpMkLst>
        </pc:cxnChg>
      </pc:sldChg>
      <pc:sldChg chg="modSp new del mod">
        <pc:chgData name="Omar Ayoub" userId="1225ada71193fb74" providerId="LiveId" clId="{5D64EABE-B40D-4D3D-B176-FD018C6887B5}" dt="2022-05-24T10:41:00.384" v="3509" actId="47"/>
        <pc:sldMkLst>
          <pc:docMk/>
          <pc:sldMk cId="3224342171" sldId="273"/>
        </pc:sldMkLst>
        <pc:spChg chg="mod">
          <ac:chgData name="Omar Ayoub" userId="1225ada71193fb74" providerId="LiveId" clId="{5D64EABE-B40D-4D3D-B176-FD018C6887B5}" dt="2022-05-23T19:50:35.516" v="1493" actId="20577"/>
          <ac:spMkLst>
            <pc:docMk/>
            <pc:sldMk cId="3224342171" sldId="273"/>
            <ac:spMk id="2" creationId="{7027CD87-454D-1B1E-6924-F873D58C0D80}"/>
          </ac:spMkLst>
        </pc:spChg>
      </pc:sldChg>
      <pc:sldChg chg="addSp delSp modSp new add del mod setBg">
        <pc:chgData name="Omar Ayoub" userId="1225ada71193fb74" providerId="LiveId" clId="{5D64EABE-B40D-4D3D-B176-FD018C6887B5}" dt="2022-05-24T10:16:44.492" v="3359" actId="2711"/>
        <pc:sldMkLst>
          <pc:docMk/>
          <pc:sldMk cId="1393442000" sldId="274"/>
        </pc:sldMkLst>
        <pc:spChg chg="mod">
          <ac:chgData name="Omar Ayoub" userId="1225ada71193fb74" providerId="LiveId" clId="{5D64EABE-B40D-4D3D-B176-FD018C6887B5}" dt="2022-05-24T10:16:44.492" v="3359" actId="2711"/>
          <ac:spMkLst>
            <pc:docMk/>
            <pc:sldMk cId="1393442000" sldId="274"/>
            <ac:spMk id="2" creationId="{AED61C59-60C0-F70A-4BA8-CA6A3DEEF0C2}"/>
          </ac:spMkLst>
        </pc:spChg>
        <pc:spChg chg="del mod">
          <ac:chgData name="Omar Ayoub" userId="1225ada71193fb74" providerId="LiveId" clId="{5D64EABE-B40D-4D3D-B176-FD018C6887B5}" dt="2022-05-24T09:25:09.025" v="3120" actId="478"/>
          <ac:spMkLst>
            <pc:docMk/>
            <pc:sldMk cId="1393442000" sldId="274"/>
            <ac:spMk id="3" creationId="{10E1E17B-6A7F-5435-82FA-58E85798C746}"/>
          </ac:spMkLst>
        </pc:spChg>
        <pc:spChg chg="add del mod">
          <ac:chgData name="Omar Ayoub" userId="1225ada71193fb74" providerId="LiveId" clId="{5D64EABE-B40D-4D3D-B176-FD018C6887B5}" dt="2022-05-24T09:25:16.247" v="3121" actId="26606"/>
          <ac:spMkLst>
            <pc:docMk/>
            <pc:sldMk cId="1393442000" sldId="274"/>
            <ac:spMk id="7" creationId="{07B99F22-E9DB-1D9C-72B9-EF290A1E6CA9}"/>
          </ac:spMkLst>
        </pc:spChg>
        <pc:spChg chg="add">
          <ac:chgData name="Omar Ayoub" userId="1225ada71193fb74" providerId="LiveId" clId="{5D64EABE-B40D-4D3D-B176-FD018C6887B5}" dt="2022-05-24T09:25:16.247" v="3121" actId="26606"/>
          <ac:spMkLst>
            <pc:docMk/>
            <pc:sldMk cId="1393442000" sldId="274"/>
            <ac:spMk id="12" creationId="{D4771268-CB57-404A-9271-370EB28F6090}"/>
          </ac:spMkLst>
        </pc:spChg>
        <pc:picChg chg="add mod">
          <ac:chgData name="Omar Ayoub" userId="1225ada71193fb74" providerId="LiveId" clId="{5D64EABE-B40D-4D3D-B176-FD018C6887B5}" dt="2022-05-24T09:25:16.247" v="3121" actId="26606"/>
          <ac:picMkLst>
            <pc:docMk/>
            <pc:sldMk cId="1393442000" sldId="274"/>
            <ac:picMk id="5" creationId="{7986634C-E619-4CE9-9564-145D2AEE4451}"/>
          </ac:picMkLst>
        </pc:picChg>
      </pc:sldChg>
      <pc:sldChg chg="addSp modSp new add del mod setBg">
        <pc:chgData name="Omar Ayoub" userId="1225ada71193fb74" providerId="LiveId" clId="{5D64EABE-B40D-4D3D-B176-FD018C6887B5}" dt="2022-05-24T10:17:06.232" v="3361" actId="2711"/>
        <pc:sldMkLst>
          <pc:docMk/>
          <pc:sldMk cId="207418999" sldId="275"/>
        </pc:sldMkLst>
        <pc:spChg chg="mod">
          <ac:chgData name="Omar Ayoub" userId="1225ada71193fb74" providerId="LiveId" clId="{5D64EABE-B40D-4D3D-B176-FD018C6887B5}" dt="2022-05-24T10:17:06.232" v="3361" actId="2711"/>
          <ac:spMkLst>
            <pc:docMk/>
            <pc:sldMk cId="207418999" sldId="275"/>
            <ac:spMk id="2" creationId="{C62A0F28-D046-9F45-9E20-727B12B3CA08}"/>
          </ac:spMkLst>
        </pc:spChg>
        <pc:spChg chg="mod">
          <ac:chgData name="Omar Ayoub" userId="1225ada71193fb74" providerId="LiveId" clId="{5D64EABE-B40D-4D3D-B176-FD018C6887B5}" dt="2022-05-23T19:58:08.494" v="1779" actId="20577"/>
          <ac:spMkLst>
            <pc:docMk/>
            <pc:sldMk cId="207418999" sldId="275"/>
            <ac:spMk id="3" creationId="{631BBA5A-88F4-994A-4883-0D3D782E0612}"/>
          </ac:spMkLst>
        </pc:spChg>
        <pc:spChg chg="add">
          <ac:chgData name="Omar Ayoub" userId="1225ada71193fb74" providerId="LiveId" clId="{5D64EABE-B40D-4D3D-B176-FD018C6887B5}" dt="2022-05-24T09:23:55.286" v="3116" actId="26606"/>
          <ac:spMkLst>
            <pc:docMk/>
            <pc:sldMk cId="207418999" sldId="275"/>
            <ac:spMk id="11" creationId="{7F57BEA8-497D-4AA8-8A18-BDCD696B25FE}"/>
          </ac:spMkLst>
        </pc:spChg>
        <pc:picChg chg="mod">
          <ac:chgData name="Omar Ayoub" userId="1225ada71193fb74" providerId="LiveId" clId="{5D64EABE-B40D-4D3D-B176-FD018C6887B5}" dt="2022-05-24T09:23:55.286" v="3116" actId="26606"/>
          <ac:picMkLst>
            <pc:docMk/>
            <pc:sldMk cId="207418999" sldId="275"/>
            <ac:picMk id="4" creationId="{10B097B4-9E38-3D8A-AAAD-1FAC08E6F6B2}"/>
          </ac:picMkLst>
        </pc:picChg>
        <pc:cxnChg chg="add">
          <ac:chgData name="Omar Ayoub" userId="1225ada71193fb74" providerId="LiveId" clId="{5D64EABE-B40D-4D3D-B176-FD018C6887B5}" dt="2022-05-24T09:23:55.286" v="3116" actId="26606"/>
          <ac:cxnSpMkLst>
            <pc:docMk/>
            <pc:sldMk cId="207418999" sldId="275"/>
            <ac:cxnSpMk id="9" creationId="{D2E961F1-4A28-4A5F-BBD4-6E400E5E6C75}"/>
          </ac:cxnSpMkLst>
        </pc:cxnChg>
        <pc:cxnChg chg="add">
          <ac:chgData name="Omar Ayoub" userId="1225ada71193fb74" providerId="LiveId" clId="{5D64EABE-B40D-4D3D-B176-FD018C6887B5}" dt="2022-05-24T09:23:55.286" v="3116" actId="26606"/>
          <ac:cxnSpMkLst>
            <pc:docMk/>
            <pc:sldMk cId="207418999" sldId="275"/>
            <ac:cxnSpMk id="13" creationId="{A82415D3-DDE5-4D63-8CB3-23A5EC581B27}"/>
          </ac:cxnSpMkLst>
        </pc:cxnChg>
        <pc:cxnChg chg="add">
          <ac:chgData name="Omar Ayoub" userId="1225ada71193fb74" providerId="LiveId" clId="{5D64EABE-B40D-4D3D-B176-FD018C6887B5}" dt="2022-05-24T09:23:55.286" v="3116" actId="26606"/>
          <ac:cxnSpMkLst>
            <pc:docMk/>
            <pc:sldMk cId="207418999" sldId="275"/>
            <ac:cxnSpMk id="15" creationId="{AD7193FB-6AE6-4B3B-8F89-56B55DD63B4D}"/>
          </ac:cxnSpMkLst>
        </pc:cxnChg>
      </pc:sldChg>
      <pc:sldChg chg="modSp new del mod ord">
        <pc:chgData name="Omar Ayoub" userId="1225ada71193fb74" providerId="LiveId" clId="{5D64EABE-B40D-4D3D-B176-FD018C6887B5}" dt="2022-05-24T08:57:23.676" v="3098" actId="47"/>
        <pc:sldMkLst>
          <pc:docMk/>
          <pc:sldMk cId="3057316912" sldId="276"/>
        </pc:sldMkLst>
        <pc:spChg chg="mod">
          <ac:chgData name="Omar Ayoub" userId="1225ada71193fb74" providerId="LiveId" clId="{5D64EABE-B40D-4D3D-B176-FD018C6887B5}" dt="2022-05-23T19:50:50.514" v="1503" actId="20577"/>
          <ac:spMkLst>
            <pc:docMk/>
            <pc:sldMk cId="3057316912" sldId="276"/>
            <ac:spMk id="2" creationId="{14018967-AB58-BBDE-73C3-EC586507AE8C}"/>
          </ac:spMkLst>
        </pc:spChg>
        <pc:spChg chg="mod">
          <ac:chgData name="Omar Ayoub" userId="1225ada71193fb74" providerId="LiveId" clId="{5D64EABE-B40D-4D3D-B176-FD018C6887B5}" dt="2022-05-23T19:58:03.870" v="1770" actId="20577"/>
          <ac:spMkLst>
            <pc:docMk/>
            <pc:sldMk cId="3057316912" sldId="276"/>
            <ac:spMk id="3" creationId="{B2F22906-B624-C7C4-2E54-9C9AA931FE7A}"/>
          </ac:spMkLst>
        </pc:spChg>
      </pc:sldChg>
      <pc:sldChg chg="modSp new del mod ord">
        <pc:chgData name="Omar Ayoub" userId="1225ada71193fb74" providerId="LiveId" clId="{5D64EABE-B40D-4D3D-B176-FD018C6887B5}" dt="2022-05-22T20:40:33.131" v="697" actId="47"/>
        <pc:sldMkLst>
          <pc:docMk/>
          <pc:sldMk cId="2172658090" sldId="277"/>
        </pc:sldMkLst>
        <pc:spChg chg="mod">
          <ac:chgData name="Omar Ayoub" userId="1225ada71193fb74" providerId="LiveId" clId="{5D64EABE-B40D-4D3D-B176-FD018C6887B5}" dt="2022-05-22T20:39:58.787" v="646" actId="20577"/>
          <ac:spMkLst>
            <pc:docMk/>
            <pc:sldMk cId="2172658090" sldId="277"/>
            <ac:spMk id="2" creationId="{63E0F216-CA4B-7D79-D8B5-651861C9016E}"/>
          </ac:spMkLst>
        </pc:spChg>
      </pc:sldChg>
      <pc:sldChg chg="addSp delSp modSp new add del mod setBg">
        <pc:chgData name="Omar Ayoub" userId="1225ada71193fb74" providerId="LiveId" clId="{5D64EABE-B40D-4D3D-B176-FD018C6887B5}" dt="2022-05-24T10:43:15.853" v="3536" actId="2711"/>
        <pc:sldMkLst>
          <pc:docMk/>
          <pc:sldMk cId="3351899426" sldId="278"/>
        </pc:sldMkLst>
        <pc:spChg chg="mod">
          <ac:chgData name="Omar Ayoub" userId="1225ada71193fb74" providerId="LiveId" clId="{5D64EABE-B40D-4D3D-B176-FD018C6887B5}" dt="2022-05-24T10:43:15.853" v="3536" actId="2711"/>
          <ac:spMkLst>
            <pc:docMk/>
            <pc:sldMk cId="3351899426" sldId="278"/>
            <ac:spMk id="2" creationId="{D4949CCA-6418-8D5D-22F5-48FBE44AC01D}"/>
          </ac:spMkLst>
        </pc:spChg>
        <pc:spChg chg="add del mod">
          <ac:chgData name="Omar Ayoub" userId="1225ada71193fb74" providerId="LiveId" clId="{5D64EABE-B40D-4D3D-B176-FD018C6887B5}" dt="2022-05-24T10:00:14.499" v="3145" actId="478"/>
          <ac:spMkLst>
            <pc:docMk/>
            <pc:sldMk cId="3351899426" sldId="278"/>
            <ac:spMk id="4" creationId="{1AE4A5E3-BCF4-6C5F-8565-A28EF387FB3E}"/>
          </ac:spMkLst>
        </pc:spChg>
        <pc:spChg chg="add del mod">
          <ac:chgData name="Omar Ayoub" userId="1225ada71193fb74" providerId="LiveId" clId="{5D64EABE-B40D-4D3D-B176-FD018C6887B5}" dt="2022-05-24T10:00:36.144" v="3148" actId="478"/>
          <ac:spMkLst>
            <pc:docMk/>
            <pc:sldMk cId="3351899426" sldId="278"/>
            <ac:spMk id="9" creationId="{54EC6649-368B-5EB3-DFF3-D1079C6762E4}"/>
          </ac:spMkLst>
        </pc:spChg>
        <pc:spChg chg="add del mod">
          <ac:chgData name="Omar Ayoub" userId="1225ada71193fb74" providerId="LiveId" clId="{5D64EABE-B40D-4D3D-B176-FD018C6887B5}" dt="2022-05-24T10:01:19.793" v="3156" actId="26606"/>
          <ac:spMkLst>
            <pc:docMk/>
            <pc:sldMk cId="3351899426" sldId="278"/>
            <ac:spMk id="11" creationId="{B41F13A1-5EA9-DDD5-C160-14CD6F83240D}"/>
          </ac:spMkLst>
        </pc:spChg>
        <pc:spChg chg="add del">
          <ac:chgData name="Omar Ayoub" userId="1225ada71193fb74" providerId="LiveId" clId="{5D64EABE-B40D-4D3D-B176-FD018C6887B5}" dt="2022-05-24T10:02:58.483" v="3170" actId="26606"/>
          <ac:spMkLst>
            <pc:docMk/>
            <pc:sldMk cId="3351899426" sldId="278"/>
            <ac:spMk id="14" creationId="{7F57BEA8-497D-4AA8-8A18-BDCD696B25FE}"/>
          </ac:spMkLst>
        </pc:spChg>
        <pc:spChg chg="add">
          <ac:chgData name="Omar Ayoub" userId="1225ada71193fb74" providerId="LiveId" clId="{5D64EABE-B40D-4D3D-B176-FD018C6887B5}" dt="2022-05-24T10:02:58.483" v="3170" actId="26606"/>
          <ac:spMkLst>
            <pc:docMk/>
            <pc:sldMk cId="3351899426" sldId="278"/>
            <ac:spMk id="23" creationId="{1707FC24-6981-43D9-B525-C7832BA22463}"/>
          </ac:spMkLst>
        </pc:spChg>
        <pc:graphicFrameChg chg="add del mod">
          <ac:chgData name="Omar Ayoub" userId="1225ada71193fb74" providerId="LiveId" clId="{5D64EABE-B40D-4D3D-B176-FD018C6887B5}" dt="2022-05-24T10:00:14.037" v="3144"/>
          <ac:graphicFrameMkLst>
            <pc:docMk/>
            <pc:sldMk cId="3351899426" sldId="278"/>
            <ac:graphicFrameMk id="6" creationId="{C05CF2AD-76FA-5D9F-AE38-4C869C0D26A4}"/>
          </ac:graphicFrameMkLst>
        </pc:graphicFrameChg>
        <pc:graphicFrameChg chg="add mod modGraphic">
          <ac:chgData name="Omar Ayoub" userId="1225ada71193fb74" providerId="LiveId" clId="{5D64EABE-B40D-4D3D-B176-FD018C6887B5}" dt="2022-05-24T10:03:12.634" v="3171" actId="255"/>
          <ac:graphicFrameMkLst>
            <pc:docMk/>
            <pc:sldMk cId="3351899426" sldId="278"/>
            <ac:graphicFrameMk id="7" creationId="{8531D914-FB56-705B-5233-D6F03BBADF27}"/>
          </ac:graphicFrameMkLst>
        </pc:graphicFrameChg>
        <pc:graphicFrameChg chg="add del mod">
          <ac:chgData name="Omar Ayoub" userId="1225ada71193fb74" providerId="LiveId" clId="{5D64EABE-B40D-4D3D-B176-FD018C6887B5}" dt="2022-05-24T10:01:16.540" v="3155"/>
          <ac:graphicFrameMkLst>
            <pc:docMk/>
            <pc:sldMk cId="3351899426" sldId="278"/>
            <ac:graphicFrameMk id="12" creationId="{85FFBE51-1168-E5CD-DA0D-D54723F19511}"/>
          </ac:graphicFrameMkLst>
        </pc:graphicFrameChg>
        <pc:picChg chg="add del mod">
          <ac:chgData name="Omar Ayoub" userId="1225ada71193fb74" providerId="LiveId" clId="{5D64EABE-B40D-4D3D-B176-FD018C6887B5}" dt="2022-05-24T10:01:01.658" v="3151" actId="478"/>
          <ac:picMkLst>
            <pc:docMk/>
            <pc:sldMk cId="3351899426" sldId="278"/>
            <ac:picMk id="5" creationId="{EB7D9EBF-F433-4D81-8F4F-B0C311DCAE9E}"/>
          </ac:picMkLst>
        </pc:picChg>
        <pc:cxnChg chg="add del">
          <ac:chgData name="Omar Ayoub" userId="1225ada71193fb74" providerId="LiveId" clId="{5D64EABE-B40D-4D3D-B176-FD018C6887B5}" dt="2022-05-24T10:02:58.483" v="3170" actId="26606"/>
          <ac:cxnSpMkLst>
            <pc:docMk/>
            <pc:sldMk cId="3351899426" sldId="278"/>
            <ac:cxnSpMk id="10" creationId="{D2E961F1-4A28-4A5F-BBD4-6E400E5E6C75}"/>
          </ac:cxnSpMkLst>
        </pc:cxnChg>
        <pc:cxnChg chg="add del">
          <ac:chgData name="Omar Ayoub" userId="1225ada71193fb74" providerId="LiveId" clId="{5D64EABE-B40D-4D3D-B176-FD018C6887B5}" dt="2022-05-24T10:02:58.483" v="3170" actId="26606"/>
          <ac:cxnSpMkLst>
            <pc:docMk/>
            <pc:sldMk cId="3351899426" sldId="278"/>
            <ac:cxnSpMk id="16" creationId="{A82415D3-DDE5-4D63-8CB3-23A5EC581B27}"/>
          </ac:cxnSpMkLst>
        </pc:cxnChg>
        <pc:cxnChg chg="add del">
          <ac:chgData name="Omar Ayoub" userId="1225ada71193fb74" providerId="LiveId" clId="{5D64EABE-B40D-4D3D-B176-FD018C6887B5}" dt="2022-05-24T10:02:58.483" v="3170" actId="26606"/>
          <ac:cxnSpMkLst>
            <pc:docMk/>
            <pc:sldMk cId="3351899426" sldId="278"/>
            <ac:cxnSpMk id="18" creationId="{AD7193FB-6AE6-4B3B-8F89-56B55DD63B4D}"/>
          </ac:cxnSpMkLst>
        </pc:cxnChg>
      </pc:sldChg>
      <pc:sldChg chg="addSp delSp modSp new add del mod setBg">
        <pc:chgData name="Omar Ayoub" userId="1225ada71193fb74" providerId="LiveId" clId="{5D64EABE-B40D-4D3D-B176-FD018C6887B5}" dt="2022-05-24T10:14:27.417" v="3352" actId="2711"/>
        <pc:sldMkLst>
          <pc:docMk/>
          <pc:sldMk cId="3809030114" sldId="279"/>
        </pc:sldMkLst>
        <pc:spChg chg="mod">
          <ac:chgData name="Omar Ayoub" userId="1225ada71193fb74" providerId="LiveId" clId="{5D64EABE-B40D-4D3D-B176-FD018C6887B5}" dt="2022-05-24T10:09:00.368" v="3236" actId="20577"/>
          <ac:spMkLst>
            <pc:docMk/>
            <pc:sldMk cId="3809030114" sldId="279"/>
            <ac:spMk id="2" creationId="{6CC69DAE-3917-17F7-5C10-40ED13DC749B}"/>
          </ac:spMkLst>
        </pc:spChg>
        <pc:spChg chg="add del mod">
          <ac:chgData name="Omar Ayoub" userId="1225ada71193fb74" providerId="LiveId" clId="{5D64EABE-B40D-4D3D-B176-FD018C6887B5}" dt="2022-05-24T10:14:27.417" v="3352" actId="2711"/>
          <ac:spMkLst>
            <pc:docMk/>
            <pc:sldMk cId="3809030114" sldId="279"/>
            <ac:spMk id="3" creationId="{E12C4AB1-5D83-F67E-3477-9A29521B90CD}"/>
          </ac:spMkLst>
        </pc:spChg>
        <pc:spChg chg="add">
          <ac:chgData name="Omar Ayoub" userId="1225ada71193fb74" providerId="LiveId" clId="{5D64EABE-B40D-4D3D-B176-FD018C6887B5}" dt="2022-05-24T10:04:17.728" v="3175" actId="26606"/>
          <ac:spMkLst>
            <pc:docMk/>
            <pc:sldMk cId="3809030114" sldId="279"/>
            <ac:spMk id="8" creationId="{C7FA33FF-088D-4F16-95A2-2C64D353DEA8}"/>
          </ac:spMkLst>
        </pc:spChg>
        <pc:spChg chg="add">
          <ac:chgData name="Omar Ayoub" userId="1225ada71193fb74" providerId="LiveId" clId="{5D64EABE-B40D-4D3D-B176-FD018C6887B5}" dt="2022-05-24T10:04:17.728" v="3175" actId="26606"/>
          <ac:spMkLst>
            <pc:docMk/>
            <pc:sldMk cId="3809030114" sldId="279"/>
            <ac:spMk id="10" creationId="{A376EFB1-01CF-419F-ABF1-2AF02BBFCBD1}"/>
          </ac:spMkLst>
        </pc:spChg>
        <pc:spChg chg="add">
          <ac:chgData name="Omar Ayoub" userId="1225ada71193fb74" providerId="LiveId" clId="{5D64EABE-B40D-4D3D-B176-FD018C6887B5}" dt="2022-05-24T10:04:17.728" v="3175" actId="26606"/>
          <ac:spMkLst>
            <pc:docMk/>
            <pc:sldMk cId="3809030114" sldId="279"/>
            <ac:spMk id="12" creationId="{FF9DEA15-78BD-4750-AA18-B9F28A6D5AB8}"/>
          </ac:spMkLst>
        </pc:spChg>
        <pc:graphicFrameChg chg="add del">
          <ac:chgData name="Omar Ayoub" userId="1225ada71193fb74" providerId="LiveId" clId="{5D64EABE-B40D-4D3D-B176-FD018C6887B5}" dt="2022-05-24T10:04:12.916" v="3174" actId="26606"/>
          <ac:graphicFrameMkLst>
            <pc:docMk/>
            <pc:sldMk cId="3809030114" sldId="279"/>
            <ac:graphicFrameMk id="5" creationId="{FF473C5E-FC5B-BB67-A72C-CC2938562C9E}"/>
          </ac:graphicFrameMkLst>
        </pc:graphicFrameChg>
      </pc:sldChg>
      <pc:sldChg chg="addSp delSp modSp add mod setBg delDesignElem">
        <pc:chgData name="Omar Ayoub" userId="1225ada71193fb74" providerId="LiveId" clId="{5D64EABE-B40D-4D3D-B176-FD018C6887B5}" dt="2022-05-24T08:54:55.901" v="3083" actId="2711"/>
        <pc:sldMkLst>
          <pc:docMk/>
          <pc:sldMk cId="916523020" sldId="280"/>
        </pc:sldMkLst>
        <pc:spChg chg="mod ord">
          <ac:chgData name="Omar Ayoub" userId="1225ada71193fb74" providerId="LiveId" clId="{5D64EABE-B40D-4D3D-B176-FD018C6887B5}" dt="2022-05-24T08:54:55.901" v="3083" actId="2711"/>
          <ac:spMkLst>
            <pc:docMk/>
            <pc:sldMk cId="916523020" sldId="280"/>
            <ac:spMk id="2" creationId="{775887B6-14C0-2B74-023C-91A0A8DE3827}"/>
          </ac:spMkLst>
        </pc:spChg>
        <pc:spChg chg="mod">
          <ac:chgData name="Omar Ayoub" userId="1225ada71193fb74" providerId="LiveId" clId="{5D64EABE-B40D-4D3D-B176-FD018C6887B5}" dt="2022-05-24T08:54:32.963" v="3081" actId="26606"/>
          <ac:spMkLst>
            <pc:docMk/>
            <pc:sldMk cId="916523020" sldId="280"/>
            <ac:spMk id="6" creationId="{505C1E03-D9DE-4DF2-6A5B-FD420F734197}"/>
          </ac:spMkLst>
        </pc:spChg>
        <pc:spChg chg="mod">
          <ac:chgData name="Omar Ayoub" userId="1225ada71193fb74" providerId="LiveId" clId="{5D64EABE-B40D-4D3D-B176-FD018C6887B5}" dt="2022-05-24T08:54:32.963" v="3081" actId="26606"/>
          <ac:spMkLst>
            <pc:docMk/>
            <pc:sldMk cId="916523020" sldId="280"/>
            <ac:spMk id="7" creationId="{4E4B7ED1-EC17-2B3D-0489-63E5788F53D9}"/>
          </ac:spMkLst>
        </pc:spChg>
        <pc:spChg chg="add">
          <ac:chgData name="Omar Ayoub" userId="1225ada71193fb74" providerId="LiveId" clId="{5D64EABE-B40D-4D3D-B176-FD018C6887B5}" dt="2022-05-24T08:54:32.963" v="3081" actId="26606"/>
          <ac:spMkLst>
            <pc:docMk/>
            <pc:sldMk cId="916523020" sldId="280"/>
            <ac:spMk id="9" creationId="{73DE2CFE-42F2-48F0-8706-5264E012B10C}"/>
          </ac:spMkLst>
        </pc:spChg>
        <pc:spChg chg="del">
          <ac:chgData name="Omar Ayoub" userId="1225ada71193fb74" providerId="LiveId" clId="{5D64EABE-B40D-4D3D-B176-FD018C6887B5}" dt="2022-05-24T08:54:19.895" v="3079"/>
          <ac:spMkLst>
            <pc:docMk/>
            <pc:sldMk cId="916523020" sldId="280"/>
            <ac:spMk id="10" creationId="{823AC064-BC96-4F32-8AE1-B2FD38754823}"/>
          </ac:spMkLst>
        </pc:spChg>
        <pc:picChg chg="mod">
          <ac:chgData name="Omar Ayoub" userId="1225ada71193fb74" providerId="LiveId" clId="{5D64EABE-B40D-4D3D-B176-FD018C6887B5}" dt="2022-05-24T08:54:32.963" v="3081" actId="26606"/>
          <ac:picMkLst>
            <pc:docMk/>
            <pc:sldMk cId="916523020" sldId="280"/>
            <ac:picMk id="4" creationId="{1F1FB665-FF92-BFBD-82C0-A25B056F1E9B}"/>
          </ac:picMkLst>
        </pc:picChg>
        <pc:picChg chg="mod ord">
          <ac:chgData name="Omar Ayoub" userId="1225ada71193fb74" providerId="LiveId" clId="{5D64EABE-B40D-4D3D-B176-FD018C6887B5}" dt="2022-05-24T08:54:32.963" v="3081" actId="26606"/>
          <ac:picMkLst>
            <pc:docMk/>
            <pc:sldMk cId="916523020" sldId="280"/>
            <ac:picMk id="5" creationId="{B7F92009-DD15-A4E5-47A7-328F5882A839}"/>
          </ac:picMkLst>
        </pc:picChg>
        <pc:cxnChg chg="del">
          <ac:chgData name="Omar Ayoub" userId="1225ada71193fb74" providerId="LiveId" clId="{5D64EABE-B40D-4D3D-B176-FD018C6887B5}" dt="2022-05-24T08:54:19.895" v="3079"/>
          <ac:cxnSpMkLst>
            <pc:docMk/>
            <pc:sldMk cId="916523020" sldId="280"/>
            <ac:cxnSpMk id="12" creationId="{7E7C77BC-7138-40B1-A15B-20F57A494629}"/>
          </ac:cxnSpMkLst>
        </pc:cxnChg>
        <pc:cxnChg chg="del">
          <ac:chgData name="Omar Ayoub" userId="1225ada71193fb74" providerId="LiveId" clId="{5D64EABE-B40D-4D3D-B176-FD018C6887B5}" dt="2022-05-24T08:54:19.895" v="3079"/>
          <ac:cxnSpMkLst>
            <pc:docMk/>
            <pc:sldMk cId="916523020" sldId="280"/>
            <ac:cxnSpMk id="14" creationId="{DB146403-F3D6-484B-B2ED-97F9565D0370}"/>
          </ac:cxnSpMkLst>
        </pc:cxnChg>
      </pc:sldChg>
      <pc:sldChg chg="modSp new del mod">
        <pc:chgData name="Omar Ayoub" userId="1225ada71193fb74" providerId="LiveId" clId="{5D64EABE-B40D-4D3D-B176-FD018C6887B5}" dt="2022-05-23T19:43:08.834" v="983" actId="47"/>
        <pc:sldMkLst>
          <pc:docMk/>
          <pc:sldMk cId="1775660879" sldId="280"/>
        </pc:sldMkLst>
        <pc:spChg chg="mod">
          <ac:chgData name="Omar Ayoub" userId="1225ada71193fb74" providerId="LiveId" clId="{5D64EABE-B40D-4D3D-B176-FD018C6887B5}" dt="2022-05-23T19:41:06.355" v="906" actId="20577"/>
          <ac:spMkLst>
            <pc:docMk/>
            <pc:sldMk cId="1775660879" sldId="280"/>
            <ac:spMk id="2" creationId="{BD6E6D67-D7CE-6BF0-633D-2389EE3E784C}"/>
          </ac:spMkLst>
        </pc:spChg>
      </pc:sldChg>
      <pc:sldChg chg="addSp delSp add del setBg delDesignElem">
        <pc:chgData name="Omar Ayoub" userId="1225ada71193fb74" providerId="LiveId" clId="{5D64EABE-B40D-4D3D-B176-FD018C6887B5}" dt="2022-05-24T08:53:25.303" v="3072"/>
        <pc:sldMkLst>
          <pc:docMk/>
          <pc:sldMk cId="2291675139" sldId="280"/>
        </pc:sldMkLst>
        <pc:spChg chg="add del">
          <ac:chgData name="Omar Ayoub" userId="1225ada71193fb74" providerId="LiveId" clId="{5D64EABE-B40D-4D3D-B176-FD018C6887B5}" dt="2022-05-24T08:53:25.303" v="3072"/>
          <ac:spMkLst>
            <pc:docMk/>
            <pc:sldMk cId="2291675139" sldId="280"/>
            <ac:spMk id="9" creationId="{D4771268-CB57-404A-9271-370EB28F6090}"/>
          </ac:spMkLst>
        </pc:spChg>
      </pc:sldChg>
      <pc:sldChg chg="new del">
        <pc:chgData name="Omar Ayoub" userId="1225ada71193fb74" providerId="LiveId" clId="{5D64EABE-B40D-4D3D-B176-FD018C6887B5}" dt="2022-05-24T08:52:23.967" v="3062" actId="47"/>
        <pc:sldMkLst>
          <pc:docMk/>
          <pc:sldMk cId="3355417557" sldId="280"/>
        </pc:sldMkLst>
      </pc:sldChg>
      <pc:sldChg chg="addSp delSp add del setBg delDesignElem">
        <pc:chgData name="Omar Ayoub" userId="1225ada71193fb74" providerId="LiveId" clId="{5D64EABE-B40D-4D3D-B176-FD018C6887B5}" dt="2022-05-24T08:53:50.954" v="3075"/>
        <pc:sldMkLst>
          <pc:docMk/>
          <pc:sldMk cId="4105908733" sldId="280"/>
        </pc:sldMkLst>
        <pc:spChg chg="add del">
          <ac:chgData name="Omar Ayoub" userId="1225ada71193fb74" providerId="LiveId" clId="{5D64EABE-B40D-4D3D-B176-FD018C6887B5}" dt="2022-05-24T08:53:50.954" v="3075"/>
          <ac:spMkLst>
            <pc:docMk/>
            <pc:sldMk cId="4105908733" sldId="280"/>
            <ac:spMk id="9" creationId="{D4771268-CB57-404A-9271-370EB28F6090}"/>
          </ac:spMkLst>
        </pc:spChg>
      </pc:sldChg>
      <pc:sldChg chg="modSp new del mod">
        <pc:chgData name="Omar Ayoub" userId="1225ada71193fb74" providerId="LiveId" clId="{5D64EABE-B40D-4D3D-B176-FD018C6887B5}" dt="2022-05-23T19:43:39.350" v="1008" actId="47"/>
        <pc:sldMkLst>
          <pc:docMk/>
          <pc:sldMk cId="4208771172" sldId="280"/>
        </pc:sldMkLst>
        <pc:spChg chg="mod">
          <ac:chgData name="Omar Ayoub" userId="1225ada71193fb74" providerId="LiveId" clId="{5D64EABE-B40D-4D3D-B176-FD018C6887B5}" dt="2022-05-23T19:43:29.878" v="1004" actId="20577"/>
          <ac:spMkLst>
            <pc:docMk/>
            <pc:sldMk cId="4208771172" sldId="280"/>
            <ac:spMk id="2" creationId="{CA461C30-E120-D694-6665-C6DE8062EC8C}"/>
          </ac:spMkLst>
        </pc:spChg>
        <pc:spChg chg="mod">
          <ac:chgData name="Omar Ayoub" userId="1225ada71193fb74" providerId="LiveId" clId="{5D64EABE-B40D-4D3D-B176-FD018C6887B5}" dt="2022-05-23T19:43:35.727" v="1007" actId="20577"/>
          <ac:spMkLst>
            <pc:docMk/>
            <pc:sldMk cId="4208771172" sldId="280"/>
            <ac:spMk id="3" creationId="{C4C3FBCA-3A7C-CC3F-FBDA-77F45A491ADB}"/>
          </ac:spMkLst>
        </pc:spChg>
      </pc:sldChg>
      <pc:sldChg chg="new del">
        <pc:chgData name="Omar Ayoub" userId="1225ada71193fb74" providerId="LiveId" clId="{5D64EABE-B40D-4D3D-B176-FD018C6887B5}" dt="2022-05-24T08:55:15.692" v="3088" actId="47"/>
        <pc:sldMkLst>
          <pc:docMk/>
          <pc:sldMk cId="3704899762" sldId="281"/>
        </pc:sldMkLst>
      </pc:sldChg>
      <pc:sldChg chg="addSp modSp add mod setBg">
        <pc:chgData name="Omar Ayoub" userId="1225ada71193fb74" providerId="LiveId" clId="{5D64EABE-B40D-4D3D-B176-FD018C6887B5}" dt="2022-05-24T10:16:48.588" v="3360" actId="2711"/>
        <pc:sldMkLst>
          <pc:docMk/>
          <pc:sldMk cId="3791958597" sldId="281"/>
        </pc:sldMkLst>
        <pc:spChg chg="mod">
          <ac:chgData name="Omar Ayoub" userId="1225ada71193fb74" providerId="LiveId" clId="{5D64EABE-B40D-4D3D-B176-FD018C6887B5}" dt="2022-05-24T10:16:48.588" v="3360" actId="2711"/>
          <ac:spMkLst>
            <pc:docMk/>
            <pc:sldMk cId="3791958597" sldId="281"/>
            <ac:spMk id="2" creationId="{14018967-AB58-BBDE-73C3-EC586507AE8C}"/>
          </ac:spMkLst>
        </pc:spChg>
        <pc:spChg chg="add">
          <ac:chgData name="Omar Ayoub" userId="1225ada71193fb74" providerId="LiveId" clId="{5D64EABE-B40D-4D3D-B176-FD018C6887B5}" dt="2022-05-24T09:23:36.478" v="3115" actId="26606"/>
          <ac:spMkLst>
            <pc:docMk/>
            <pc:sldMk cId="3791958597" sldId="281"/>
            <ac:spMk id="11" creationId="{7F57BEA8-497D-4AA8-8A18-BDCD696B25FE}"/>
          </ac:spMkLst>
        </pc:spChg>
        <pc:picChg chg="mod">
          <ac:chgData name="Omar Ayoub" userId="1225ada71193fb74" providerId="LiveId" clId="{5D64EABE-B40D-4D3D-B176-FD018C6887B5}" dt="2022-05-24T09:23:36.478" v="3115" actId="26606"/>
          <ac:picMkLst>
            <pc:docMk/>
            <pc:sldMk cId="3791958597" sldId="281"/>
            <ac:picMk id="4" creationId="{C5A97CF9-93C4-5DF9-1B1F-0098C90F6062}"/>
          </ac:picMkLst>
        </pc:picChg>
        <pc:cxnChg chg="add">
          <ac:chgData name="Omar Ayoub" userId="1225ada71193fb74" providerId="LiveId" clId="{5D64EABE-B40D-4D3D-B176-FD018C6887B5}" dt="2022-05-24T09:23:36.478" v="3115" actId="26606"/>
          <ac:cxnSpMkLst>
            <pc:docMk/>
            <pc:sldMk cId="3791958597" sldId="281"/>
            <ac:cxnSpMk id="9" creationId="{D2E961F1-4A28-4A5F-BBD4-6E400E5E6C75}"/>
          </ac:cxnSpMkLst>
        </pc:cxnChg>
        <pc:cxnChg chg="add">
          <ac:chgData name="Omar Ayoub" userId="1225ada71193fb74" providerId="LiveId" clId="{5D64EABE-B40D-4D3D-B176-FD018C6887B5}" dt="2022-05-24T09:23:36.478" v="3115" actId="26606"/>
          <ac:cxnSpMkLst>
            <pc:docMk/>
            <pc:sldMk cId="3791958597" sldId="281"/>
            <ac:cxnSpMk id="13" creationId="{A82415D3-DDE5-4D63-8CB3-23A5EC581B27}"/>
          </ac:cxnSpMkLst>
        </pc:cxnChg>
        <pc:cxnChg chg="add">
          <ac:chgData name="Omar Ayoub" userId="1225ada71193fb74" providerId="LiveId" clId="{5D64EABE-B40D-4D3D-B176-FD018C6887B5}" dt="2022-05-24T09:23:36.478" v="3115" actId="26606"/>
          <ac:cxnSpMkLst>
            <pc:docMk/>
            <pc:sldMk cId="3791958597" sldId="281"/>
            <ac:cxnSpMk id="15" creationId="{AD7193FB-6AE6-4B3B-8F89-56B55DD63B4D}"/>
          </ac:cxnSpMkLst>
        </pc:cxnChg>
      </pc:sldChg>
      <pc:sldChg chg="addSp delSp modSp new mod setBg">
        <pc:chgData name="Omar Ayoub" userId="1225ada71193fb74" providerId="LiveId" clId="{5D64EABE-B40D-4D3D-B176-FD018C6887B5}" dt="2022-05-24T10:51:48.933" v="3615"/>
        <pc:sldMkLst>
          <pc:docMk/>
          <pc:sldMk cId="771292290" sldId="282"/>
        </pc:sldMkLst>
        <pc:spChg chg="mod">
          <ac:chgData name="Omar Ayoub" userId="1225ada71193fb74" providerId="LiveId" clId="{5D64EABE-B40D-4D3D-B176-FD018C6887B5}" dt="2022-05-24T10:51:48.933" v="3615"/>
          <ac:spMkLst>
            <pc:docMk/>
            <pc:sldMk cId="771292290" sldId="282"/>
            <ac:spMk id="2" creationId="{FA52FF41-5EF0-3C4B-C9FD-2CCCEC39E89A}"/>
          </ac:spMkLst>
        </pc:spChg>
        <pc:spChg chg="del">
          <ac:chgData name="Omar Ayoub" userId="1225ada71193fb74" providerId="LiveId" clId="{5D64EABE-B40D-4D3D-B176-FD018C6887B5}" dt="2022-05-24T10:01:36.481" v="3158"/>
          <ac:spMkLst>
            <pc:docMk/>
            <pc:sldMk cId="771292290" sldId="282"/>
            <ac:spMk id="3" creationId="{FB01610B-F2FC-E9DC-7C56-0DE2919DAD9D}"/>
          </ac:spMkLst>
        </pc:spChg>
        <pc:spChg chg="add">
          <ac:chgData name="Omar Ayoub" userId="1225ada71193fb74" providerId="LiveId" clId="{5D64EABE-B40D-4D3D-B176-FD018C6887B5}" dt="2022-05-24T10:01:53.430" v="3161" actId="26606"/>
          <ac:spMkLst>
            <pc:docMk/>
            <pc:sldMk cId="771292290" sldId="282"/>
            <ac:spMk id="9" creationId="{1707FC24-6981-43D9-B525-C7832BA22463}"/>
          </ac:spMkLst>
        </pc:spChg>
        <pc:graphicFrameChg chg="add mod modGraphic">
          <ac:chgData name="Omar Ayoub" userId="1225ada71193fb74" providerId="LiveId" clId="{5D64EABE-B40D-4D3D-B176-FD018C6887B5}" dt="2022-05-24T10:05:01.853" v="3177" actId="14734"/>
          <ac:graphicFrameMkLst>
            <pc:docMk/>
            <pc:sldMk cId="771292290" sldId="282"/>
            <ac:graphicFrameMk id="4" creationId="{51C0A6F4-5E04-61BE-A508-5647849C996D}"/>
          </ac:graphicFrameMkLst>
        </pc:graphicFrameChg>
      </pc:sldChg>
      <pc:sldChg chg="new del">
        <pc:chgData name="Omar Ayoub" userId="1225ada71193fb74" providerId="LiveId" clId="{5D64EABE-B40D-4D3D-B176-FD018C6887B5}" dt="2022-05-24T09:41:43.907" v="3141" actId="47"/>
        <pc:sldMkLst>
          <pc:docMk/>
          <pc:sldMk cId="1897638874" sldId="282"/>
        </pc:sldMkLst>
      </pc:sldChg>
      <pc:sldChg chg="addSp delSp modSp new del">
        <pc:chgData name="Omar Ayoub" userId="1225ada71193fb74" providerId="LiveId" clId="{5D64EABE-B40D-4D3D-B176-FD018C6887B5}" dt="2022-05-24T09:41:30.787" v="3134" actId="47"/>
        <pc:sldMkLst>
          <pc:docMk/>
          <pc:sldMk cId="2676148430" sldId="282"/>
        </pc:sldMkLst>
        <pc:picChg chg="add del mod">
          <ac:chgData name="Omar Ayoub" userId="1225ada71193fb74" providerId="LiveId" clId="{5D64EABE-B40D-4D3D-B176-FD018C6887B5}" dt="2022-05-24T09:41:27.361" v="3133"/>
          <ac:picMkLst>
            <pc:docMk/>
            <pc:sldMk cId="2676148430" sldId="282"/>
            <ac:picMk id="4" creationId="{76AD73EA-3B09-A236-F267-568F7A20820B}"/>
          </ac:picMkLst>
        </pc:picChg>
      </pc:sldChg>
      <pc:sldChg chg="new del">
        <pc:chgData name="Omar Ayoub" userId="1225ada71193fb74" providerId="LiveId" clId="{5D64EABE-B40D-4D3D-B176-FD018C6887B5}" dt="2022-05-24T09:41:06.063" v="3129" actId="47"/>
        <pc:sldMkLst>
          <pc:docMk/>
          <pc:sldMk cId="4031126855" sldId="282"/>
        </pc:sldMkLst>
      </pc:sldChg>
      <pc:sldChg chg="addSp delSp modSp new del">
        <pc:chgData name="Omar Ayoub" userId="1225ada71193fb74" providerId="LiveId" clId="{5D64EABE-B40D-4D3D-B176-FD018C6887B5}" dt="2022-05-24T09:41:35.803" v="3138" actId="680"/>
        <pc:sldMkLst>
          <pc:docMk/>
          <pc:sldMk cId="4113884308" sldId="282"/>
        </pc:sldMkLst>
        <pc:picChg chg="add del mod">
          <ac:chgData name="Omar Ayoub" userId="1225ada71193fb74" providerId="LiveId" clId="{5D64EABE-B40D-4D3D-B176-FD018C6887B5}" dt="2022-05-24T09:41:34.113" v="3137"/>
          <ac:picMkLst>
            <pc:docMk/>
            <pc:sldMk cId="4113884308" sldId="282"/>
            <ac:picMk id="4" creationId="{745E1EFE-0B71-EABA-6B3A-1380873E9186}"/>
          </ac:picMkLst>
        </pc:picChg>
      </pc:sldChg>
      <pc:sldChg chg="addSp delSp modSp new mod setBg addAnim modAnim">
        <pc:chgData name="Omar Ayoub" userId="1225ada71193fb74" providerId="LiveId" clId="{5D64EABE-B40D-4D3D-B176-FD018C6887B5}" dt="2022-05-24T10:10:52.403" v="3313" actId="20577"/>
        <pc:sldMkLst>
          <pc:docMk/>
          <pc:sldMk cId="272377689" sldId="283"/>
        </pc:sldMkLst>
        <pc:spChg chg="mod">
          <ac:chgData name="Omar Ayoub" userId="1225ada71193fb74" providerId="LiveId" clId="{5D64EABE-B40D-4D3D-B176-FD018C6887B5}" dt="2022-05-24T10:10:52.403" v="3313" actId="20577"/>
          <ac:spMkLst>
            <pc:docMk/>
            <pc:sldMk cId="272377689" sldId="283"/>
            <ac:spMk id="2" creationId="{55BACCE1-0B93-6C77-3262-782613653250}"/>
          </ac:spMkLst>
        </pc:spChg>
        <pc:spChg chg="del mod">
          <ac:chgData name="Omar Ayoub" userId="1225ada71193fb74" providerId="LiveId" clId="{5D64EABE-B40D-4D3D-B176-FD018C6887B5}" dt="2022-05-24T10:09:52.481" v="3255" actId="478"/>
          <ac:spMkLst>
            <pc:docMk/>
            <pc:sldMk cId="272377689" sldId="283"/>
            <ac:spMk id="3" creationId="{E0CFD738-0833-2ADF-F294-D922D1E2AABC}"/>
          </ac:spMkLst>
        </pc:spChg>
        <pc:spChg chg="add del">
          <ac:chgData name="Omar Ayoub" userId="1225ada71193fb74" providerId="LiveId" clId="{5D64EABE-B40D-4D3D-B176-FD018C6887B5}" dt="2022-05-24T10:09:56.755" v="3256" actId="26606"/>
          <ac:spMkLst>
            <pc:docMk/>
            <pc:sldMk cId="272377689" sldId="283"/>
            <ac:spMk id="8" creationId="{A7AE9375-4664-4DB2-922D-2782A6E439AC}"/>
          </ac:spMkLst>
        </pc:spChg>
        <pc:spChg chg="add del">
          <ac:chgData name="Omar Ayoub" userId="1225ada71193fb74" providerId="LiveId" clId="{5D64EABE-B40D-4D3D-B176-FD018C6887B5}" dt="2022-05-24T10:09:56.755" v="3256" actId="26606"/>
          <ac:spMkLst>
            <pc:docMk/>
            <pc:sldMk cId="272377689" sldId="283"/>
            <ac:spMk id="12" creationId="{9DD005C1-8C51-42D6-9BEE-B9B83849743D}"/>
          </ac:spMkLst>
        </pc:spChg>
        <pc:spChg chg="add del">
          <ac:chgData name="Omar Ayoub" userId="1225ada71193fb74" providerId="LiveId" clId="{5D64EABE-B40D-4D3D-B176-FD018C6887B5}" dt="2022-05-24T10:10:41.107" v="3303" actId="26606"/>
          <ac:spMkLst>
            <pc:docMk/>
            <pc:sldMk cId="272377689" sldId="283"/>
            <ac:spMk id="17" creationId="{FB5B0058-AF13-4859-B429-4EDDE2A26F7F}"/>
          </ac:spMkLst>
        </pc:spChg>
        <pc:spChg chg="add">
          <ac:chgData name="Omar Ayoub" userId="1225ada71193fb74" providerId="LiveId" clId="{5D64EABE-B40D-4D3D-B176-FD018C6887B5}" dt="2022-05-24T10:10:41.107" v="3303" actId="26606"/>
          <ac:spMkLst>
            <pc:docMk/>
            <pc:sldMk cId="272377689" sldId="283"/>
            <ac:spMk id="26" creationId="{FB5B0058-AF13-4859-B429-4EDDE2A26F7F}"/>
          </ac:spMkLst>
        </pc:spChg>
        <pc:spChg chg="add">
          <ac:chgData name="Omar Ayoub" userId="1225ada71193fb74" providerId="LiveId" clId="{5D64EABE-B40D-4D3D-B176-FD018C6887B5}" dt="2022-05-24T10:10:41.107" v="3303" actId="26606"/>
          <ac:spMkLst>
            <pc:docMk/>
            <pc:sldMk cId="272377689" sldId="283"/>
            <ac:spMk id="30" creationId="{9358801C-1E89-48FF-B14F-D76A2EA14C8E}"/>
          </ac:spMkLst>
        </pc:spChg>
        <pc:cxnChg chg="add del">
          <ac:chgData name="Omar Ayoub" userId="1225ada71193fb74" providerId="LiveId" clId="{5D64EABE-B40D-4D3D-B176-FD018C6887B5}" dt="2022-05-24T10:09:56.755" v="3256" actId="26606"/>
          <ac:cxnSpMkLst>
            <pc:docMk/>
            <pc:sldMk cId="272377689" sldId="283"/>
            <ac:cxnSpMk id="10" creationId="{EE504C98-6397-41C1-A8D8-2D9C4ED307E0}"/>
          </ac:cxnSpMkLst>
        </pc:cxnChg>
        <pc:cxnChg chg="add del">
          <ac:chgData name="Omar Ayoub" userId="1225ada71193fb74" providerId="LiveId" clId="{5D64EABE-B40D-4D3D-B176-FD018C6887B5}" dt="2022-05-24T10:10:41.107" v="3303" actId="26606"/>
          <ac:cxnSpMkLst>
            <pc:docMk/>
            <pc:sldMk cId="272377689" sldId="283"/>
            <ac:cxnSpMk id="19" creationId="{C4C8A451-B6C1-4CB1-95FC-2DBDEC61FF17}"/>
          </ac:cxnSpMkLst>
        </pc:cxnChg>
        <pc:cxnChg chg="add del">
          <ac:chgData name="Omar Ayoub" userId="1225ada71193fb74" providerId="LiveId" clId="{5D64EABE-B40D-4D3D-B176-FD018C6887B5}" dt="2022-05-24T10:10:41.107" v="3303" actId="26606"/>
          <ac:cxnSpMkLst>
            <pc:docMk/>
            <pc:sldMk cId="272377689" sldId="283"/>
            <ac:cxnSpMk id="21" creationId="{E8439DD6-1CCF-48C6-AF10-B7018793022A}"/>
          </ac:cxnSpMkLst>
        </pc:cxnChg>
        <pc:cxnChg chg="add">
          <ac:chgData name="Omar Ayoub" userId="1225ada71193fb74" providerId="LiveId" clId="{5D64EABE-B40D-4D3D-B176-FD018C6887B5}" dt="2022-05-24T10:10:41.107" v="3303" actId="26606"/>
          <ac:cxnSpMkLst>
            <pc:docMk/>
            <pc:sldMk cId="272377689" sldId="283"/>
            <ac:cxnSpMk id="28" creationId="{FEA8332D-EA74-40A2-8709-00EDB23792E1}"/>
          </ac:cxnSpMkLst>
        </pc:cxnChg>
        <pc:cxnChg chg="add">
          <ac:chgData name="Omar Ayoub" userId="1225ada71193fb74" providerId="LiveId" clId="{5D64EABE-B40D-4D3D-B176-FD018C6887B5}" dt="2022-05-24T10:10:41.107" v="3303" actId="26606"/>
          <ac:cxnSpMkLst>
            <pc:docMk/>
            <pc:sldMk cId="272377689" sldId="283"/>
            <ac:cxnSpMk id="32" creationId="{AB88284F-ED00-40CA-B57D-89C49E8EC6E9}"/>
          </ac:cxnSpMkLst>
        </pc:cxnChg>
      </pc:sldChg>
      <pc:sldChg chg="new del">
        <pc:chgData name="Omar Ayoub" userId="1225ada71193fb74" providerId="LiveId" clId="{5D64EABE-B40D-4D3D-B176-FD018C6887B5}" dt="2022-05-24T10:12:19.371" v="3317" actId="47"/>
        <pc:sldMkLst>
          <pc:docMk/>
          <pc:sldMk cId="2839675964" sldId="284"/>
        </pc:sldMkLst>
      </pc:sldChg>
      <pc:sldChg chg="addSp delSp modSp add mod setBg delDesignElem">
        <pc:chgData name="Omar Ayoub" userId="1225ada71193fb74" providerId="LiveId" clId="{5D64EABE-B40D-4D3D-B176-FD018C6887B5}" dt="2022-05-24T10:27:15.651" v="3480" actId="1076"/>
        <pc:sldMkLst>
          <pc:docMk/>
          <pc:sldMk cId="1692907335" sldId="285"/>
        </pc:sldMkLst>
        <pc:spChg chg="add del">
          <ac:chgData name="Omar Ayoub" userId="1225ada71193fb74" providerId="LiveId" clId="{5D64EABE-B40D-4D3D-B176-FD018C6887B5}" dt="2022-05-24T10:12:56.367" v="3320" actId="26606"/>
          <ac:spMkLst>
            <pc:docMk/>
            <pc:sldMk cId="1692907335" sldId="285"/>
            <ac:spMk id="41" creationId="{047C8CCB-F95D-4249-92DD-651249D3535A}"/>
          </ac:spMkLst>
        </pc:spChg>
        <pc:spChg chg="add del">
          <ac:chgData name="Omar Ayoub" userId="1225ada71193fb74" providerId="LiveId" clId="{5D64EABE-B40D-4D3D-B176-FD018C6887B5}" dt="2022-05-24T10:12:56.367" v="3320" actId="26606"/>
          <ac:spMkLst>
            <pc:docMk/>
            <pc:sldMk cId="1692907335" sldId="285"/>
            <ac:spMk id="44" creationId="{6753252F-4873-4F63-801D-CC719279A7D5}"/>
          </ac:spMkLst>
        </pc:spChg>
        <pc:spChg chg="del">
          <ac:chgData name="Omar Ayoub" userId="1225ada71193fb74" providerId="LiveId" clId="{5D64EABE-B40D-4D3D-B176-FD018C6887B5}" dt="2022-05-24T10:12:17.662" v="3316"/>
          <ac:spMkLst>
            <pc:docMk/>
            <pc:sldMk cId="1692907335" sldId="285"/>
            <ac:spMk id="46" creationId="{047C8CCB-F95D-4249-92DD-651249D3535A}"/>
          </ac:spMkLst>
        </pc:spChg>
        <pc:spChg chg="del">
          <ac:chgData name="Omar Ayoub" userId="1225ada71193fb74" providerId="LiveId" clId="{5D64EABE-B40D-4D3D-B176-FD018C6887B5}" dt="2022-05-24T10:12:17.662" v="3316"/>
          <ac:spMkLst>
            <pc:docMk/>
            <pc:sldMk cId="1692907335" sldId="285"/>
            <ac:spMk id="47" creationId="{6753252F-4873-4F63-801D-CC719279A7D5}"/>
          </ac:spMkLst>
        </pc:spChg>
        <pc:picChg chg="mod ord">
          <ac:chgData name="Omar Ayoub" userId="1225ada71193fb74" providerId="LiveId" clId="{5D64EABE-B40D-4D3D-B176-FD018C6887B5}" dt="2022-05-24T10:27:12.802" v="3479" actId="1076"/>
          <ac:picMkLst>
            <pc:docMk/>
            <pc:sldMk cId="1692907335" sldId="285"/>
            <ac:picMk id="22" creationId="{C7B4FB98-E3C3-52ED-E1B0-82EC1E6ED997}"/>
          </ac:picMkLst>
        </pc:picChg>
        <pc:picChg chg="mod">
          <ac:chgData name="Omar Ayoub" userId="1225ada71193fb74" providerId="LiveId" clId="{5D64EABE-B40D-4D3D-B176-FD018C6887B5}" dt="2022-05-24T10:12:56.367" v="3320" actId="26606"/>
          <ac:picMkLst>
            <pc:docMk/>
            <pc:sldMk cId="1692907335" sldId="285"/>
            <ac:picMk id="25" creationId="{D27F0D65-A69A-8C76-15CB-560C7C1D7E21}"/>
          </ac:picMkLst>
        </pc:picChg>
        <pc:picChg chg="mod">
          <ac:chgData name="Omar Ayoub" userId="1225ada71193fb74" providerId="LiveId" clId="{5D64EABE-B40D-4D3D-B176-FD018C6887B5}" dt="2022-05-24T10:12:56.367" v="3320" actId="26606"/>
          <ac:picMkLst>
            <pc:docMk/>
            <pc:sldMk cId="1692907335" sldId="285"/>
            <ac:picMk id="27" creationId="{4D271C10-6FF9-F2DA-747A-6EE69E395D47}"/>
          </ac:picMkLst>
        </pc:picChg>
        <pc:picChg chg="mod ord">
          <ac:chgData name="Omar Ayoub" userId="1225ada71193fb74" providerId="LiveId" clId="{5D64EABE-B40D-4D3D-B176-FD018C6887B5}" dt="2022-05-24T10:12:56.367" v="3320" actId="26606"/>
          <ac:picMkLst>
            <pc:docMk/>
            <pc:sldMk cId="1692907335" sldId="285"/>
            <ac:picMk id="29" creationId="{92909CEE-FBBE-929C-8518-C8B7B1E6F7D7}"/>
          </ac:picMkLst>
        </pc:picChg>
        <pc:picChg chg="mod">
          <ac:chgData name="Omar Ayoub" userId="1225ada71193fb74" providerId="LiveId" clId="{5D64EABE-B40D-4D3D-B176-FD018C6887B5}" dt="2022-05-24T10:27:15.651" v="3480" actId="1076"/>
          <ac:picMkLst>
            <pc:docMk/>
            <pc:sldMk cId="1692907335" sldId="285"/>
            <ac:picMk id="31" creationId="{8596E9AC-0B13-F261-3C3A-8DA53FD296E3}"/>
          </ac:picMkLst>
        </pc:picChg>
        <pc:picChg chg="mod">
          <ac:chgData name="Omar Ayoub" userId="1225ada71193fb74" providerId="LiveId" clId="{5D64EABE-B40D-4D3D-B176-FD018C6887B5}" dt="2022-05-24T10:12:56.367" v="3320" actId="26606"/>
          <ac:picMkLst>
            <pc:docMk/>
            <pc:sldMk cId="1692907335" sldId="285"/>
            <ac:picMk id="33" creationId="{5E5F0F2D-EADE-5020-74A8-1DC89A2050DA}"/>
          </ac:picMkLst>
        </pc:picChg>
        <pc:picChg chg="mod">
          <ac:chgData name="Omar Ayoub" userId="1225ada71193fb74" providerId="LiveId" clId="{5D64EABE-B40D-4D3D-B176-FD018C6887B5}" dt="2022-05-24T10:12:56.367" v="3320" actId="26606"/>
          <ac:picMkLst>
            <pc:docMk/>
            <pc:sldMk cId="1692907335" sldId="285"/>
            <ac:picMk id="35" creationId="{F128DAE7-3E26-02A1-D44D-B3BBD1B6A6AA}"/>
          </ac:picMkLst>
        </pc:picChg>
        <pc:picChg chg="mod ord">
          <ac:chgData name="Omar Ayoub" userId="1225ada71193fb74" providerId="LiveId" clId="{5D64EABE-B40D-4D3D-B176-FD018C6887B5}" dt="2022-05-24T10:12:56.367" v="3320" actId="26606"/>
          <ac:picMkLst>
            <pc:docMk/>
            <pc:sldMk cId="1692907335" sldId="285"/>
            <ac:picMk id="37" creationId="{312E3C80-A7B7-0BEB-9807-0817F4724917}"/>
          </ac:picMkLst>
        </pc:picChg>
        <pc:picChg chg="mod ord">
          <ac:chgData name="Omar Ayoub" userId="1225ada71193fb74" providerId="LiveId" clId="{5D64EABE-B40D-4D3D-B176-FD018C6887B5}" dt="2022-05-24T10:12:56.367" v="3320" actId="26606"/>
          <ac:picMkLst>
            <pc:docMk/>
            <pc:sldMk cId="1692907335" sldId="285"/>
            <ac:picMk id="39" creationId="{768AE526-847E-8B2E-0402-3A74D132FC4A}"/>
          </ac:picMkLst>
        </pc:picChg>
      </pc:sldChg>
      <pc:sldChg chg="addSp delSp modSp add del mod">
        <pc:chgData name="Omar Ayoub" userId="1225ada71193fb74" providerId="LiveId" clId="{5D64EABE-B40D-4D3D-B176-FD018C6887B5}" dt="2022-05-24T10:40:30.950" v="3507"/>
        <pc:sldMkLst>
          <pc:docMk/>
          <pc:sldMk cId="307195529" sldId="286"/>
        </pc:sldMkLst>
        <pc:picChg chg="add del mod">
          <ac:chgData name="Omar Ayoub" userId="1225ada71193fb74" providerId="LiveId" clId="{5D64EABE-B40D-4D3D-B176-FD018C6887B5}" dt="2022-05-24T10:40:30.258" v="3505"/>
          <ac:picMkLst>
            <pc:docMk/>
            <pc:sldMk cId="307195529" sldId="286"/>
            <ac:picMk id="4" creationId="{6050B7A6-0354-49AB-AFC6-191CFEF9837C}"/>
          </ac:picMkLst>
        </pc:picChg>
        <pc:picChg chg="mod">
          <ac:chgData name="Omar Ayoub" userId="1225ada71193fb74" providerId="LiveId" clId="{5D64EABE-B40D-4D3D-B176-FD018C6887B5}" dt="2022-05-24T10:40:30.835" v="3506" actId="14100"/>
          <ac:picMkLst>
            <pc:docMk/>
            <pc:sldMk cId="307195529" sldId="286"/>
            <ac:picMk id="7" creationId="{02090C58-47B4-4CEC-A146-8223C4FB1AE1}"/>
          </ac:picMkLst>
        </pc:picChg>
      </pc:sldChg>
      <pc:sldChg chg="addSp modSp add mod setBg">
        <pc:chgData name="Omar Ayoub" userId="1225ada71193fb74" providerId="LiveId" clId="{5D64EABE-B40D-4D3D-B176-FD018C6887B5}" dt="2022-05-24T10:42:44.377" v="3527" actId="255"/>
        <pc:sldMkLst>
          <pc:docMk/>
          <pc:sldMk cId="1434866581" sldId="286"/>
        </pc:sldMkLst>
        <pc:spChg chg="mod">
          <ac:chgData name="Omar Ayoub" userId="1225ada71193fb74" providerId="LiveId" clId="{5D64EABE-B40D-4D3D-B176-FD018C6887B5}" dt="2022-05-24T10:42:44.377" v="3527" actId="255"/>
          <ac:spMkLst>
            <pc:docMk/>
            <pc:sldMk cId="1434866581" sldId="286"/>
            <ac:spMk id="2" creationId="{7027CD87-454D-1B1E-6924-F873D58C0D80}"/>
          </ac:spMkLst>
        </pc:spChg>
        <pc:spChg chg="add">
          <ac:chgData name="Omar Ayoub" userId="1225ada71193fb74" providerId="LiveId" clId="{5D64EABE-B40D-4D3D-B176-FD018C6887B5}" dt="2022-05-24T10:41:54.948" v="3514" actId="26606"/>
          <ac:spMkLst>
            <pc:docMk/>
            <pc:sldMk cId="1434866581" sldId="286"/>
            <ac:spMk id="10" creationId="{AB45A142-4255-493C-8284-5D566C121B10}"/>
          </ac:spMkLst>
        </pc:spChg>
        <pc:picChg chg="mod">
          <ac:chgData name="Omar Ayoub" userId="1225ada71193fb74" providerId="LiveId" clId="{5D64EABE-B40D-4D3D-B176-FD018C6887B5}" dt="2022-05-24T10:41:54.948" v="3514" actId="26606"/>
          <ac:picMkLst>
            <pc:docMk/>
            <pc:sldMk cId="1434866581" sldId="286"/>
            <ac:picMk id="5" creationId="{E30CDCC7-BC06-40DF-A7B2-4664056320FC}"/>
          </ac:picMkLst>
        </pc:picChg>
        <pc:cxnChg chg="add">
          <ac:chgData name="Omar Ayoub" userId="1225ada71193fb74" providerId="LiveId" clId="{5D64EABE-B40D-4D3D-B176-FD018C6887B5}" dt="2022-05-24T10:41:54.948" v="3514" actId="26606"/>
          <ac:cxnSpMkLst>
            <pc:docMk/>
            <pc:sldMk cId="1434866581" sldId="286"/>
            <ac:cxnSpMk id="12" creationId="{38FB9660-F42F-4313-BBC4-47C007FE484C}"/>
          </ac:cxnSpMkLst>
        </pc:cxnChg>
      </pc:sldChg>
      <pc:sldChg chg="addSp modSp add mod setBg">
        <pc:chgData name="Omar Ayoub" userId="1225ada71193fb74" providerId="LiveId" clId="{5D64EABE-B40D-4D3D-B176-FD018C6887B5}" dt="2022-05-24T10:42:53.185" v="3529" actId="255"/>
        <pc:sldMkLst>
          <pc:docMk/>
          <pc:sldMk cId="3817974590" sldId="287"/>
        </pc:sldMkLst>
        <pc:spChg chg="mod">
          <ac:chgData name="Omar Ayoub" userId="1225ada71193fb74" providerId="LiveId" clId="{5D64EABE-B40D-4D3D-B176-FD018C6887B5}" dt="2022-05-24T10:42:53.185" v="3529" actId="255"/>
          <ac:spMkLst>
            <pc:docMk/>
            <pc:sldMk cId="3817974590" sldId="287"/>
            <ac:spMk id="2" creationId="{7027CD87-454D-1B1E-6924-F873D58C0D80}"/>
          </ac:spMkLst>
        </pc:spChg>
        <pc:spChg chg="add">
          <ac:chgData name="Omar Ayoub" userId="1225ada71193fb74" providerId="LiveId" clId="{5D64EABE-B40D-4D3D-B176-FD018C6887B5}" dt="2022-05-24T10:42:00.430" v="3515" actId="26606"/>
          <ac:spMkLst>
            <pc:docMk/>
            <pc:sldMk cId="3817974590" sldId="287"/>
            <ac:spMk id="12" creationId="{AB45A142-4255-493C-8284-5D566C121B10}"/>
          </ac:spMkLst>
        </pc:spChg>
        <pc:picChg chg="mod">
          <ac:chgData name="Omar Ayoub" userId="1225ada71193fb74" providerId="LiveId" clId="{5D64EABE-B40D-4D3D-B176-FD018C6887B5}" dt="2022-05-24T10:42:00.430" v="3515" actId="26606"/>
          <ac:picMkLst>
            <pc:docMk/>
            <pc:sldMk cId="3817974590" sldId="287"/>
            <ac:picMk id="7" creationId="{02090C58-47B4-4CEC-A146-8223C4FB1AE1}"/>
          </ac:picMkLst>
        </pc:picChg>
        <pc:cxnChg chg="add">
          <ac:chgData name="Omar Ayoub" userId="1225ada71193fb74" providerId="LiveId" clId="{5D64EABE-B40D-4D3D-B176-FD018C6887B5}" dt="2022-05-24T10:42:00.430" v="3515" actId="26606"/>
          <ac:cxnSpMkLst>
            <pc:docMk/>
            <pc:sldMk cId="3817974590" sldId="287"/>
            <ac:cxnSpMk id="14" creationId="{38FB9660-F42F-4313-BBC4-47C007FE484C}"/>
          </ac:cxnSpMkLst>
        </pc:cxnChg>
      </pc:sldChg>
      <pc:sldChg chg="addSp modSp add mod setBg">
        <pc:chgData name="Omar Ayoub" userId="1225ada71193fb74" providerId="LiveId" clId="{5D64EABE-B40D-4D3D-B176-FD018C6887B5}" dt="2022-05-24T10:42:58.987" v="3531" actId="255"/>
        <pc:sldMkLst>
          <pc:docMk/>
          <pc:sldMk cId="2443237544" sldId="288"/>
        </pc:sldMkLst>
        <pc:spChg chg="mod">
          <ac:chgData name="Omar Ayoub" userId="1225ada71193fb74" providerId="LiveId" clId="{5D64EABE-B40D-4D3D-B176-FD018C6887B5}" dt="2022-05-24T10:42:58.987" v="3531" actId="255"/>
          <ac:spMkLst>
            <pc:docMk/>
            <pc:sldMk cId="2443237544" sldId="288"/>
            <ac:spMk id="2" creationId="{7027CD87-454D-1B1E-6924-F873D58C0D80}"/>
          </ac:spMkLst>
        </pc:spChg>
        <pc:spChg chg="add">
          <ac:chgData name="Omar Ayoub" userId="1225ada71193fb74" providerId="LiveId" clId="{5D64EABE-B40D-4D3D-B176-FD018C6887B5}" dt="2022-05-24T10:42:02.368" v="3516" actId="26606"/>
          <ac:spMkLst>
            <pc:docMk/>
            <pc:sldMk cId="2443237544" sldId="288"/>
            <ac:spMk id="10" creationId="{AB45A142-4255-493C-8284-5D566C121B10}"/>
          </ac:spMkLst>
        </pc:spChg>
        <pc:picChg chg="mod">
          <ac:chgData name="Omar Ayoub" userId="1225ada71193fb74" providerId="LiveId" clId="{5D64EABE-B40D-4D3D-B176-FD018C6887B5}" dt="2022-05-24T10:42:02.368" v="3516" actId="26606"/>
          <ac:picMkLst>
            <pc:docMk/>
            <pc:sldMk cId="2443237544" sldId="288"/>
            <ac:picMk id="5" creationId="{CEFD10A0-0E63-4BC8-835C-9200A3FAFE3F}"/>
          </ac:picMkLst>
        </pc:picChg>
        <pc:cxnChg chg="add">
          <ac:chgData name="Omar Ayoub" userId="1225ada71193fb74" providerId="LiveId" clId="{5D64EABE-B40D-4D3D-B176-FD018C6887B5}" dt="2022-05-24T10:42:02.368" v="3516" actId="26606"/>
          <ac:cxnSpMkLst>
            <pc:docMk/>
            <pc:sldMk cId="2443237544" sldId="288"/>
            <ac:cxnSpMk id="12" creationId="{38FB9660-F42F-4313-BBC4-47C007FE484C}"/>
          </ac:cxnSpMkLst>
        </pc:cxnChg>
      </pc:sldChg>
      <pc:sldChg chg="addSp delSp modSp add mod setBg">
        <pc:chgData name="Omar Ayoub" userId="1225ada71193fb74" providerId="LiveId" clId="{5D64EABE-B40D-4D3D-B176-FD018C6887B5}" dt="2022-05-24T10:43:05.222" v="3533" actId="255"/>
        <pc:sldMkLst>
          <pc:docMk/>
          <pc:sldMk cId="3825912348" sldId="289"/>
        </pc:sldMkLst>
        <pc:spChg chg="mod">
          <ac:chgData name="Omar Ayoub" userId="1225ada71193fb74" providerId="LiveId" clId="{5D64EABE-B40D-4D3D-B176-FD018C6887B5}" dt="2022-05-24T10:43:05.222" v="3533" actId="255"/>
          <ac:spMkLst>
            <pc:docMk/>
            <pc:sldMk cId="3825912348" sldId="289"/>
            <ac:spMk id="2" creationId="{7027CD87-454D-1B1E-6924-F873D58C0D80}"/>
          </ac:spMkLst>
        </pc:spChg>
        <pc:spChg chg="add del">
          <ac:chgData name="Omar Ayoub" userId="1225ada71193fb74" providerId="LiveId" clId="{5D64EABE-B40D-4D3D-B176-FD018C6887B5}" dt="2022-05-24T10:42:25.837" v="3523" actId="26606"/>
          <ac:spMkLst>
            <pc:docMk/>
            <pc:sldMk cId="3825912348" sldId="289"/>
            <ac:spMk id="10" creationId="{AB45A142-4255-493C-8284-5D566C121B10}"/>
          </ac:spMkLst>
        </pc:spChg>
        <pc:picChg chg="mod">
          <ac:chgData name="Omar Ayoub" userId="1225ada71193fb74" providerId="LiveId" clId="{5D64EABE-B40D-4D3D-B176-FD018C6887B5}" dt="2022-05-24T10:42:25.837" v="3523" actId="26606"/>
          <ac:picMkLst>
            <pc:docMk/>
            <pc:sldMk cId="3825912348" sldId="289"/>
            <ac:picMk id="5" creationId="{B0EA20C8-0903-440E-8D4A-98B174DE3FE8}"/>
          </ac:picMkLst>
        </pc:picChg>
        <pc:cxnChg chg="add del">
          <ac:chgData name="Omar Ayoub" userId="1225ada71193fb74" providerId="LiveId" clId="{5D64EABE-B40D-4D3D-B176-FD018C6887B5}" dt="2022-05-24T10:42:25.837" v="3523" actId="26606"/>
          <ac:cxnSpMkLst>
            <pc:docMk/>
            <pc:sldMk cId="3825912348" sldId="289"/>
            <ac:cxnSpMk id="12" creationId="{38FB9660-F42F-4313-BBC4-47C007FE484C}"/>
          </ac:cxnSpMkLst>
        </pc:cxnChg>
      </pc:sldChg>
      <pc:sldChg chg="addSp delSp modSp new mod setBg">
        <pc:chgData name="Omar Ayoub" userId="1225ada71193fb74" providerId="LiveId" clId="{5D64EABE-B40D-4D3D-B176-FD018C6887B5}" dt="2022-05-24T10:43:10.177" v="3535" actId="255"/>
        <pc:sldMkLst>
          <pc:docMk/>
          <pc:sldMk cId="1030496880" sldId="290"/>
        </pc:sldMkLst>
        <pc:spChg chg="mod">
          <ac:chgData name="Omar Ayoub" userId="1225ada71193fb74" providerId="LiveId" clId="{5D64EABE-B40D-4D3D-B176-FD018C6887B5}" dt="2022-05-24T10:43:10.177" v="3535" actId="255"/>
          <ac:spMkLst>
            <pc:docMk/>
            <pc:sldMk cId="1030496880" sldId="290"/>
            <ac:spMk id="2" creationId="{6D9C3641-4566-2BC2-9E36-33C77CE8CB0C}"/>
          </ac:spMkLst>
        </pc:spChg>
        <pc:spChg chg="del">
          <ac:chgData name="Omar Ayoub" userId="1225ada71193fb74" providerId="LiveId" clId="{5D64EABE-B40D-4D3D-B176-FD018C6887B5}" dt="2022-05-24T10:41:48.729" v="3512"/>
          <ac:spMkLst>
            <pc:docMk/>
            <pc:sldMk cId="1030496880" sldId="290"/>
            <ac:spMk id="3" creationId="{3A433918-E48E-D02E-90F1-6A07601E70FF}"/>
          </ac:spMkLst>
        </pc:spChg>
        <pc:spChg chg="add del">
          <ac:chgData name="Omar Ayoub" userId="1225ada71193fb74" providerId="LiveId" clId="{5D64EABE-B40D-4D3D-B176-FD018C6887B5}" dt="2022-05-24T10:42:09.824" v="3519" actId="26606"/>
          <ac:spMkLst>
            <pc:docMk/>
            <pc:sldMk cId="1030496880" sldId="290"/>
            <ac:spMk id="10" creationId="{AB45A142-4255-493C-8284-5D566C121B10}"/>
          </ac:spMkLst>
        </pc:spChg>
        <pc:spChg chg="add del">
          <ac:chgData name="Omar Ayoub" userId="1225ada71193fb74" providerId="LiveId" clId="{5D64EABE-B40D-4D3D-B176-FD018C6887B5}" dt="2022-05-24T10:42:35.760" v="3525" actId="26606"/>
          <ac:spMkLst>
            <pc:docMk/>
            <pc:sldMk cId="1030496880" sldId="290"/>
            <ac:spMk id="14" creationId="{823AC064-BC96-4F32-8AE1-B2FD38754823}"/>
          </ac:spMkLst>
        </pc:spChg>
        <pc:spChg chg="add">
          <ac:chgData name="Omar Ayoub" userId="1225ada71193fb74" providerId="LiveId" clId="{5D64EABE-B40D-4D3D-B176-FD018C6887B5}" dt="2022-05-24T10:42:35.760" v="3525" actId="26606"/>
          <ac:spMkLst>
            <pc:docMk/>
            <pc:sldMk cId="1030496880" sldId="290"/>
            <ac:spMk id="20" creationId="{AB45A142-4255-493C-8284-5D566C121B10}"/>
          </ac:spMkLst>
        </pc:spChg>
        <pc:picChg chg="add mod">
          <ac:chgData name="Omar Ayoub" userId="1225ada71193fb74" providerId="LiveId" clId="{5D64EABE-B40D-4D3D-B176-FD018C6887B5}" dt="2022-05-24T10:42:35.760" v="3525" actId="26606"/>
          <ac:picMkLst>
            <pc:docMk/>
            <pc:sldMk cId="1030496880" sldId="290"/>
            <ac:picMk id="5" creationId="{B6ACAD52-1510-9E50-A61D-24EC6070973F}"/>
          </ac:picMkLst>
        </pc:picChg>
        <pc:cxnChg chg="add del">
          <ac:chgData name="Omar Ayoub" userId="1225ada71193fb74" providerId="LiveId" clId="{5D64EABE-B40D-4D3D-B176-FD018C6887B5}" dt="2022-05-24T10:42:09.824" v="3519" actId="26606"/>
          <ac:cxnSpMkLst>
            <pc:docMk/>
            <pc:sldMk cId="1030496880" sldId="290"/>
            <ac:cxnSpMk id="12" creationId="{38FB9660-F42F-4313-BBC4-47C007FE484C}"/>
          </ac:cxnSpMkLst>
        </pc:cxnChg>
        <pc:cxnChg chg="add del">
          <ac:chgData name="Omar Ayoub" userId="1225ada71193fb74" providerId="LiveId" clId="{5D64EABE-B40D-4D3D-B176-FD018C6887B5}" dt="2022-05-24T10:42:35.760" v="3525" actId="26606"/>
          <ac:cxnSpMkLst>
            <pc:docMk/>
            <pc:sldMk cId="1030496880" sldId="290"/>
            <ac:cxnSpMk id="15" creationId="{7E7C77BC-7138-40B1-A15B-20F57A494629}"/>
          </ac:cxnSpMkLst>
        </pc:cxnChg>
        <pc:cxnChg chg="add">
          <ac:chgData name="Omar Ayoub" userId="1225ada71193fb74" providerId="LiveId" clId="{5D64EABE-B40D-4D3D-B176-FD018C6887B5}" dt="2022-05-24T10:42:35.760" v="3525" actId="26606"/>
          <ac:cxnSpMkLst>
            <pc:docMk/>
            <pc:sldMk cId="1030496880" sldId="290"/>
            <ac:cxnSpMk id="22" creationId="{38FB9660-F42F-4313-BBC4-47C007FE484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D1664-5252-4EC4-83ED-BEAE7DED750A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A7455-8172-484F-8E64-E500EFC0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9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A7455-8172-484F-8E64-E500EFC06D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Regression is method dealing with linear dependencies, neural networks can deal with nonlinearities</a:t>
            </a:r>
            <a:r>
              <a:rPr lang="en-US" dirty="0"/>
              <a:t>. </a:t>
            </a:r>
            <a:r>
              <a:rPr lang="en-US"/>
              <a:t>So if your data will have some nonlinear dependencies, neural networks should perform better than regression.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A7455-8172-484F-8E64-E500EFC06D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EC5A-728F-CF54-A7E7-1543C6D1A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05EE3-F312-4C73-06CE-956C18199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A2504-41B9-494A-FF54-653B3A6B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516D-6AEF-4C12-AAB7-DEBAF8DA746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0D61D-D8A9-B87A-9F26-648AB48F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06EC-390D-2398-1EFB-D90087E6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D194-7387-4939-B434-AA26378A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3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6577-3E04-2F4A-090B-EBF0D3BB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617A9-56E6-7732-EFFC-69167F5BB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24CFD-86AC-C91D-7F7C-EF37648D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516D-6AEF-4C12-AAB7-DEBAF8DA746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DA791-FAB4-4CAF-974B-9EBFB79F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23A38-2BD9-FAEF-E816-8199F4FC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D194-7387-4939-B434-AA26378A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4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5300B-9FFD-BEBB-6A3E-5C6876E23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F2906-6D68-A48B-C35B-C62A7B2C2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FFD74-E258-7487-00B1-8BAC17BC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516D-6AEF-4C12-AAB7-DEBAF8DA746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D5066-E692-906B-509E-7B0019F0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EB0C8-677C-B8ED-B357-9609D817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D194-7387-4939-B434-AA26378A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0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E149-588B-5666-458A-0B3BB460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F50C-393A-1753-DD53-6388C35B4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3821-D8C0-E176-30C9-4EE03E26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516D-6AEF-4C12-AAB7-DEBAF8DA746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E12E7-8D9C-1773-D05F-B82BBE80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8554-4A68-4111-B0DE-F842AA31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D194-7387-4939-B434-AA26378A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7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5C77-5D54-F46B-D404-194D2270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E0ED-CF79-4989-BF0A-323F1DA3A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6E1B5-4A9B-7646-36E0-A1690727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516D-6AEF-4C12-AAB7-DEBAF8DA746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68432-F5CD-3EDB-3D95-E82C6FC2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B3350-8780-E00D-68CA-D831BFA3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D194-7387-4939-B434-AA26378A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5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B197-A81D-DD72-024B-82B3F6C3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BF753-5DAE-D9B4-9A0B-A43BED56C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06BA6-E17D-C36A-334A-28B0B9CD6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A0E85-5A43-D1EC-016B-38985E35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516D-6AEF-4C12-AAB7-DEBAF8DA746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A3751-3F75-4C82-97F3-5501DF3E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7BC69-10BF-2542-AAFF-D338FE9F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D194-7387-4939-B434-AA26378A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2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B92B-B9EE-CC84-6262-7E9B255A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60DB8-4C13-457C-6FA4-B37BFA213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D2A3A-0829-A4C1-8DF3-E41788BD8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0E1E7-4356-FC3F-8176-E573A8C71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895EB-BDD0-F235-E153-690C979D3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168A7-5AF2-AAD8-E30B-DA699850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516D-6AEF-4C12-AAB7-DEBAF8DA746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0D6B93-1F4A-3E13-469B-F5E01F52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53506-31D0-520F-EDDA-F5CDFA7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D194-7387-4939-B434-AA26378A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3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0FE3-CD64-2D23-398F-8D43B62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92B38-DB7E-66B2-F4B8-0E33F487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516D-6AEF-4C12-AAB7-DEBAF8DA746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F3526-241E-860A-7C18-B31F5C7C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F81D5-7BB8-D8FE-54CA-35FB110A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D194-7387-4939-B434-AA26378A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94D6F-57E1-BBF8-6330-E061C889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516D-6AEF-4C12-AAB7-DEBAF8DA746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8EC9C-2370-1D79-3414-98DFC13C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E8E30-725D-74D2-AB13-2EAFB21F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D194-7387-4939-B434-AA26378A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1F8F-453E-A226-5E78-D13FC39D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CB04-7D6D-F2A2-A298-D3C1761BA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9DD66-72DE-6F9C-2200-29D76673A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80610-A690-D747-BB69-F8A15289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516D-6AEF-4C12-AAB7-DEBAF8DA746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09DB6-C947-CB09-DB69-B8EFD0F4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5A85-417C-7F12-E427-F92313DB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D194-7387-4939-B434-AA26378A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1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FD2D-2046-B095-7466-447DFEB4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B6606-2F80-F1D6-5572-96E435348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4B1B1-FF29-5F9E-3A39-BBF81C828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BBB3F-D506-ADBD-6A0B-5BDAF21B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516D-6AEF-4C12-AAB7-DEBAF8DA746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0C2FE-BEA5-6071-170C-61499888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07E17-FC1A-82C0-6128-F814EE35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D194-7387-4939-B434-AA26378A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3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386F6-671C-C3B0-8A22-A852C390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B651D-0419-A51C-CF0D-BB2B17E3C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DFCB5-3188-1A56-0360-F1E5D9C24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516D-6AEF-4C12-AAB7-DEBAF8DA746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2F3A2-FD6F-3EC5-3654-2125BBE1E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6CF23-1FDD-4146-2848-50733B69B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AD194-7387-4939-B434-AA26378A8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5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7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132E2-E6B2-6781-B92F-2264C4954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Tourism</a:t>
            </a:r>
            <a:b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(Dalilak System)</a:t>
            </a:r>
          </a:p>
        </p:txBody>
      </p:sp>
      <p:cxnSp>
        <p:nvCxnSpPr>
          <p:cNvPr id="37" name="Straight Connector 29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FFE249-EC55-B77B-EB6D-4F5255012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611" y="3053636"/>
            <a:ext cx="5355634" cy="170120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Collage Computer and Information Technology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ar-SA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Alamri. A   </a:t>
            </a:r>
            <a:r>
              <a:rPr lang="en-US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43802174	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Alghamdi. A </a:t>
            </a:r>
            <a:r>
              <a:rPr lang="en-US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43806050</a:t>
            </a:r>
            <a:b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ar-SA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Alharthi. B </a:t>
            </a:r>
            <a:r>
              <a:rPr lang="en-US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43801497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Almalki. B   </a:t>
            </a:r>
            <a:r>
              <a:rPr lang="en-US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43812868</a:t>
            </a:r>
            <a:b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ar-SA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Ayoub. O   </a:t>
            </a:r>
            <a:r>
              <a:rPr lang="en-US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43808549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</a:t>
            </a:r>
            <a:r>
              <a:rPr lang="ar-SA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Alshehri. W </a:t>
            </a:r>
            <a:r>
              <a:rPr lang="en-US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43805484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Advisor: Dr. Fahad Alharthi</a:t>
            </a:r>
            <a:endParaRPr lang="ar-SA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3770CEA-13ED-D4B7-6F3E-F464DEF124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8" r="3243"/>
          <a:stretch/>
        </p:blipFill>
        <p:spPr>
          <a:xfrm>
            <a:off x="7942604" y="347472"/>
            <a:ext cx="2641603" cy="2971800"/>
          </a:xfrm>
          <a:prstGeom prst="rect">
            <a:avLst/>
          </a:prstGeom>
        </p:spPr>
      </p:pic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01215F4F-F73C-BC30-3A22-DC160C7BD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3" y="4408711"/>
            <a:ext cx="4855464" cy="12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5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A0F28-D046-9F45-9E20-727B12B3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Response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صورة 3" descr="Text&#10;&#10;Description automatically generated">
            <a:extLst>
              <a:ext uri="{FF2B5EF4-FFF2-40B4-BE49-F238E27FC236}">
                <a16:creationId xmlns:a16="http://schemas.microsoft.com/office/drawing/2014/main" id="{10B097B4-9E38-3D8A-AAAD-1FAC08E6F6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1" t="9794" r="6510" b="10051"/>
          <a:stretch/>
        </p:blipFill>
        <p:spPr bwMode="auto">
          <a:xfrm>
            <a:off x="2998238" y="2427541"/>
            <a:ext cx="6140424" cy="3997637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41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1F7493F1-D69A-422C-A2FF-0FFF7AE0E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21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08759-047A-C8D9-5EE9-0C20BE50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18245"/>
            <a:ext cx="3767328" cy="1325880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br>
              <a:rPr lang="ar-SA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(prepare data and accuracy measurements)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24144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49A91-D498-DAAD-6289-4B16EB5BE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2896" y="354237"/>
                <a:ext cx="6675120" cy="1463040"/>
              </a:xfrm>
            </p:spPr>
            <p:txBody>
              <a:bodyPr anchor="ctr">
                <a:normAutofit fontScale="92500" lnSpcReduction="10000"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Normalize Binning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One-Hot Encoding</a:t>
                </a:r>
              </a:p>
              <a:p>
                <a14:m>
                  <m:oMath xmlns:m="http://schemas.openxmlformats.org/officeDocument/2006/math">
                    <m:r>
                      <a:rPr lang="en-US" sz="17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7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7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7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  <m:d>
                          <m:dPr>
                            <m:ctrlPr>
                              <a:rPr lang="en-U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</m:e>
                        </m:d>
                        <m: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𝑙𝑖𝑛𝑒</m:t>
                        </m:r>
                        <m: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7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en-US" sz="17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sz="17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7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16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6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16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𝑝𝑟𝑒𝑑𝑖𝑐𝑡𝑒𝑑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𝑎𝑐𝑡𝑢𝑎𝑙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49A91-D498-DAAD-6289-4B16EB5BE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2896" y="354237"/>
                <a:ext cx="6675120" cy="1463040"/>
              </a:xfrm>
              <a:blipFill>
                <a:blip r:embed="rId2"/>
                <a:stretch>
                  <a:fillRect l="-365" t="-12917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1232B31-488C-5BAC-B4DD-2B4F51EBF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6" y="2580211"/>
            <a:ext cx="5212080" cy="362239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4E7BBC-3703-5A2C-70AD-9C57CF24C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585373"/>
              </p:ext>
            </p:extLst>
          </p:nvPr>
        </p:nvGraphicFramePr>
        <p:xfrm>
          <a:off x="6389523" y="2565531"/>
          <a:ext cx="5124907" cy="3651760"/>
        </p:xfrm>
        <a:graphic>
          <a:graphicData uri="http://schemas.openxmlformats.org/drawingml/2006/table">
            <a:tbl>
              <a:tblPr firstRow="1" firstCol="1" bandRow="1">
                <a:noFill/>
                <a:tableStyleId>{2D5ABB26-0587-4C30-8999-92F81FD0307C}</a:tableStyleId>
              </a:tblPr>
              <a:tblGrid>
                <a:gridCol w="5124907">
                  <a:extLst>
                    <a:ext uri="{9D8B030D-6E8A-4147-A177-3AD203B41FA5}">
                      <a16:colId xmlns:a16="http://schemas.microsoft.com/office/drawing/2014/main" val="1510763233"/>
                    </a:ext>
                  </a:extLst>
                </a:gridCol>
              </a:tblGrid>
              <a:tr h="532226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</a:t>
                      </a:r>
                      <a:r>
                        <a:rPr lang="en-US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Time,  visits_ Rate, ...  </a:t>
                      </a:r>
                      <a:r>
                        <a:rPr lang="en-US" sz="105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date_Wednesday</a:t>
                      </a:r>
                      <a:r>
                        <a:rPr lang="en-US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– November,  </a:t>
                      </a:r>
                      <a:r>
                        <a:rPr lang="en-US" sz="105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date_Wednesday</a:t>
                      </a:r>
                      <a:r>
                        <a:rPr lang="en-US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- September</a:t>
                      </a:r>
                      <a:endParaRPr lang="en-US" sz="105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694" marR="92770" marT="61847" marB="618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869129"/>
                  </a:ext>
                </a:extLst>
              </a:tr>
              <a:tr h="28359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0        12         0.348131  ...                          1                                                                 0</a:t>
                      </a: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694" marR="92770" marT="61847" marB="61847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592807"/>
                  </a:ext>
                </a:extLst>
              </a:tr>
              <a:tr h="28359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1        16         0.612150  ...                          0                                                                 0</a:t>
                      </a: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694" marR="92770" marT="61847" marB="61847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387378"/>
                  </a:ext>
                </a:extLst>
              </a:tr>
              <a:tr h="28359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2        21         0.168224  ...                          0                                                                 0</a:t>
                      </a: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694" marR="92770" marT="61847" marB="61847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864086"/>
                  </a:ext>
                </a:extLst>
              </a:tr>
              <a:tr h="28359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3        19         0.577103  ...                          0                                                                 1</a:t>
                      </a: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694" marR="92770" marT="61847" marB="61847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339902"/>
                  </a:ext>
                </a:extLst>
              </a:tr>
              <a:tr h="28359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4         0          0.119159  ...                          0                                                                 0</a:t>
                      </a: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694" marR="92770" marT="61847" marB="61847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939699"/>
                  </a:ext>
                </a:extLst>
              </a:tr>
              <a:tr h="28359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..    ...              ...  ...                        ...                                                 ...</a:t>
                      </a: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694" marR="92770" marT="61847" marB="61847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939246"/>
                  </a:ext>
                </a:extLst>
              </a:tr>
              <a:tr h="28359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876    21        0.170561  ...                          0                                                                  1</a:t>
                      </a: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694" marR="92770" marT="61847" marB="61847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165987"/>
                  </a:ext>
                </a:extLst>
              </a:tr>
              <a:tr h="28359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877     4         0.093458  ...                          0                                                                  0</a:t>
                      </a: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694" marR="92770" marT="61847" marB="61847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294107"/>
                  </a:ext>
                </a:extLst>
              </a:tr>
              <a:tr h="28359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878     0         0.165888  ...                          1                                                                  0</a:t>
                      </a: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694" marR="92770" marT="61847" marB="61847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892975"/>
                  </a:ext>
                </a:extLst>
              </a:tr>
              <a:tr h="28359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879    12        0.161215  ...                          1                                                                  0</a:t>
                      </a: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694" marR="92770" marT="61847" marB="61847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298675"/>
                  </a:ext>
                </a:extLst>
              </a:tr>
              <a:tr h="28359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880     7         0.186916  ...                          0                                                                  0</a:t>
                      </a: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3694" marR="92770" marT="61847" marB="61847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475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14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934A6-6C02-389C-7D26-ED1CE356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F0F8B04B-EFD1-57CA-D565-539502729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17" y="2426818"/>
            <a:ext cx="4038017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519B59E-5E2D-9768-EEBF-43A6AB7D8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795681"/>
            <a:ext cx="5455917" cy="32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0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157D6-C689-BD96-DB1E-A88CC32B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770404A-5C1A-6655-3E53-B21C36F1116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1086570"/>
                  </p:ext>
                </p:extLst>
              </p:nvPr>
            </p:nvGraphicFramePr>
            <p:xfrm>
              <a:off x="1569794" y="2962275"/>
              <a:ext cx="9501673" cy="281940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338169">
                      <a:extLst>
                        <a:ext uri="{9D8B030D-6E8A-4147-A177-3AD203B41FA5}">
                          <a16:colId xmlns:a16="http://schemas.microsoft.com/office/drawing/2014/main" val="4166507783"/>
                        </a:ext>
                      </a:extLst>
                    </a:gridCol>
                    <a:gridCol w="1820903">
                      <a:extLst>
                        <a:ext uri="{9D8B030D-6E8A-4147-A177-3AD203B41FA5}">
                          <a16:colId xmlns:a16="http://schemas.microsoft.com/office/drawing/2014/main" val="580876162"/>
                        </a:ext>
                      </a:extLst>
                    </a:gridCol>
                    <a:gridCol w="2342601">
                      <a:extLst>
                        <a:ext uri="{9D8B030D-6E8A-4147-A177-3AD203B41FA5}">
                          <a16:colId xmlns:a16="http://schemas.microsoft.com/office/drawing/2014/main" val="3755879527"/>
                        </a:ext>
                      </a:extLst>
                    </a:gridCol>
                  </a:tblGrid>
                  <a:tr h="707000">
                    <a:tc gridSpan="3"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Results</a:t>
                          </a:r>
                          <a:endParaRPr lang="en-US" sz="39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99702" marR="199702" marT="99851" marB="99851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574276"/>
                      </a:ext>
                    </a:extLst>
                  </a:tr>
                  <a:tr h="528101"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Model</a:t>
                          </a:r>
                          <a:endParaRPr lang="en-US" sz="39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ar-AE" sz="26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2600" b="0" i="1" u="none" strike="noStrik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ar-AE" sz="2600" b="0" i="1" u="none" strike="noStrik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ar-AE" sz="39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RMSE</a:t>
                          </a:r>
                          <a:endParaRPr lang="en-US" sz="39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2979514"/>
                      </a:ext>
                    </a:extLst>
                  </a:tr>
                  <a:tr h="528101"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Linear Regression</a:t>
                          </a:r>
                          <a:endParaRPr lang="en-US" sz="39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0.43</a:t>
                          </a:r>
                          <a:endParaRPr lang="en-US" sz="39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0.14</a:t>
                          </a:r>
                          <a:endParaRPr lang="en-US" sz="39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79862227"/>
                      </a:ext>
                    </a:extLst>
                  </a:tr>
                  <a:tr h="528101"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Matrix Factorization</a:t>
                          </a:r>
                          <a:endParaRPr lang="en-US" sz="39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0.41</a:t>
                          </a:r>
                          <a:endParaRPr lang="en-US" sz="39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0.25</a:t>
                          </a:r>
                          <a:endParaRPr lang="en-US" sz="39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4355230"/>
                      </a:ext>
                    </a:extLst>
                  </a:tr>
                  <a:tr h="528101"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Neural Network</a:t>
                          </a:r>
                          <a:endParaRPr lang="en-US" sz="39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39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0.064</a:t>
                          </a:r>
                          <a:endParaRPr lang="en-US" sz="39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12937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770404A-5C1A-6655-3E53-B21C36F1116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1086570"/>
                  </p:ext>
                </p:extLst>
              </p:nvPr>
            </p:nvGraphicFramePr>
            <p:xfrm>
              <a:off x="1569794" y="2962275"/>
              <a:ext cx="9501673" cy="281940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338169">
                      <a:extLst>
                        <a:ext uri="{9D8B030D-6E8A-4147-A177-3AD203B41FA5}">
                          <a16:colId xmlns:a16="http://schemas.microsoft.com/office/drawing/2014/main" val="4166507783"/>
                        </a:ext>
                      </a:extLst>
                    </a:gridCol>
                    <a:gridCol w="1820903">
                      <a:extLst>
                        <a:ext uri="{9D8B030D-6E8A-4147-A177-3AD203B41FA5}">
                          <a16:colId xmlns:a16="http://schemas.microsoft.com/office/drawing/2014/main" val="580876162"/>
                        </a:ext>
                      </a:extLst>
                    </a:gridCol>
                    <a:gridCol w="2342601">
                      <a:extLst>
                        <a:ext uri="{9D8B030D-6E8A-4147-A177-3AD203B41FA5}">
                          <a16:colId xmlns:a16="http://schemas.microsoft.com/office/drawing/2014/main" val="3755879527"/>
                        </a:ext>
                      </a:extLst>
                    </a:gridCol>
                  </a:tblGrid>
                  <a:tr h="707000">
                    <a:tc gridSpan="3"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Results</a:t>
                          </a:r>
                          <a:endParaRPr lang="en-US" sz="39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99702" marR="199702" marT="99851" marB="99851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574276"/>
                      </a:ext>
                    </a:extLst>
                  </a:tr>
                  <a:tr h="528101"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Model</a:t>
                          </a:r>
                          <a:endParaRPr lang="en-US" sz="39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311" t="-134483" r="-129431" b="-321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RMSE</a:t>
                          </a:r>
                          <a:endParaRPr lang="en-US" sz="39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2979514"/>
                      </a:ext>
                    </a:extLst>
                  </a:tr>
                  <a:tr h="528101"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Linear Regression</a:t>
                          </a:r>
                          <a:endParaRPr lang="en-US" sz="39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0.43</a:t>
                          </a:r>
                          <a:endParaRPr lang="en-US" sz="39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0.14</a:t>
                          </a:r>
                          <a:endParaRPr lang="en-US" sz="39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79862227"/>
                      </a:ext>
                    </a:extLst>
                  </a:tr>
                  <a:tr h="528101"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Matrix Factorization</a:t>
                          </a:r>
                          <a:endParaRPr lang="en-US" sz="39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0.41</a:t>
                          </a:r>
                          <a:endParaRPr lang="en-US" sz="39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0.25</a:t>
                          </a:r>
                          <a:endParaRPr lang="en-US" sz="39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4355230"/>
                      </a:ext>
                    </a:extLst>
                  </a:tr>
                  <a:tr h="528101"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Neural Network</a:t>
                          </a:r>
                          <a:endParaRPr lang="en-US" sz="39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39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fontAlgn="t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600" b="0" i="0" u="none" strike="noStrike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0.064</a:t>
                          </a:r>
                          <a:endParaRPr lang="en-US" sz="39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9776" marR="149776" marT="20802" marB="0">
                        <a:lnL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BFBFB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12937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4549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7FCBF-9E38-8FDD-43F5-00B5DEDD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(Xamarin-Cross Platform)</a:t>
            </a:r>
          </a:p>
        </p:txBody>
      </p:sp>
      <p:pic>
        <p:nvPicPr>
          <p:cNvPr id="13" name="Content Placeholder 12" descr="Shape&#10;&#10;Description automatically generated">
            <a:extLst>
              <a:ext uri="{FF2B5EF4-FFF2-40B4-BE49-F238E27FC236}">
                <a16:creationId xmlns:a16="http://schemas.microsoft.com/office/drawing/2014/main" id="{B7A0CD19-2E07-08DF-4A8A-B9C031501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1091" b="1"/>
          <a:stretch/>
        </p:blipFill>
        <p:spPr>
          <a:xfrm>
            <a:off x="5735397" y="643467"/>
            <a:ext cx="544549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4D271C10-6FF9-F2DA-747A-6EE69E395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374" y="3455988"/>
            <a:ext cx="1063625" cy="2435225"/>
          </a:xfrm>
          <a:prstGeom prst="rect">
            <a:avLst/>
          </a:prstGeom>
        </p:spPr>
      </p:pic>
      <p:pic>
        <p:nvPicPr>
          <p:cNvPr id="39" name="Picture 3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8AE526-847E-8B2E-0402-3A74D132F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374" y="955175"/>
            <a:ext cx="1063625" cy="2435225"/>
          </a:xfrm>
          <a:prstGeom prst="rect">
            <a:avLst/>
          </a:prstGeom>
        </p:spPr>
      </p:pic>
      <p:pic>
        <p:nvPicPr>
          <p:cNvPr id="29" name="Picture 2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2909CEE-FBBE-929C-8518-C8B7B1E6F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63" y="3242821"/>
            <a:ext cx="1108075" cy="2648392"/>
          </a:xfrm>
          <a:prstGeom prst="rect">
            <a:avLst/>
          </a:prstGeom>
        </p:spPr>
      </p:pic>
      <p:pic>
        <p:nvPicPr>
          <p:cNvPr id="35" name="Picture 3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28DAE7-3E26-02A1-D44D-B3BBD1B6A6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26" y="3494088"/>
            <a:ext cx="1089124" cy="2397126"/>
          </a:xfrm>
          <a:prstGeom prst="rect">
            <a:avLst/>
          </a:prstGeom>
        </p:spPr>
      </p:pic>
      <p:pic>
        <p:nvPicPr>
          <p:cNvPr id="31" name="Picture 3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596E9AC-0B13-F261-3C3A-8DA53FD296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26" y="955175"/>
            <a:ext cx="1089123" cy="2473700"/>
          </a:xfrm>
          <a:prstGeom prst="rect">
            <a:avLst/>
          </a:prstGeom>
        </p:spPr>
      </p:pic>
      <p:pic>
        <p:nvPicPr>
          <p:cNvPr id="25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7F0D65-A69A-8C76-15CB-560C7C1D7E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61" y="4410075"/>
            <a:ext cx="1492250" cy="1481138"/>
          </a:xfrm>
          <a:prstGeom prst="rect">
            <a:avLst/>
          </a:prstGeom>
        </p:spPr>
      </p:pic>
      <p:pic>
        <p:nvPicPr>
          <p:cNvPr id="33" name="Picture 3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5F0F2D-EADE-5020-74A8-1DC89A2050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22" y="960438"/>
            <a:ext cx="2185988" cy="4930775"/>
          </a:xfrm>
          <a:prstGeom prst="rect">
            <a:avLst/>
          </a:prstGeom>
        </p:spPr>
      </p:pic>
      <p:pic>
        <p:nvPicPr>
          <p:cNvPr id="22" name="Content Placeholder 21" descr="A screenshot of a building&#10;&#10;Description automatically generated with low confidence">
            <a:extLst>
              <a:ext uri="{FF2B5EF4-FFF2-40B4-BE49-F238E27FC236}">
                <a16:creationId xmlns:a16="http://schemas.microsoft.com/office/drawing/2014/main" id="{C7B4FB98-E3C3-52ED-E1B0-82EC1E6ED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60" y="966787"/>
            <a:ext cx="1492252" cy="3250091"/>
          </a:xfrm>
        </p:spPr>
      </p:pic>
      <p:pic>
        <p:nvPicPr>
          <p:cNvPr id="37" name="Picture 3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12E3C80-A7B7-0BEB-9807-0817F47249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63" y="966788"/>
            <a:ext cx="1108075" cy="21911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44E46F-9D95-F552-4B16-9C31E909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 – GUI</a:t>
            </a:r>
          </a:p>
        </p:txBody>
      </p:sp>
    </p:spTree>
    <p:extLst>
      <p:ext uri="{BB962C8B-B14F-4D97-AF65-F5344CB8AC3E}">
        <p14:creationId xmlns:p14="http://schemas.microsoft.com/office/powerpoint/2010/main" val="1692907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F06CC-F7B1-D0AA-F263-317841EB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lang="en-US" sz="4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forms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00E1AE0C-EEFC-61BF-B3A0-2ECBBB405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797" y="967027"/>
            <a:ext cx="6984319" cy="492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35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7CD87-454D-1B1E-6924-F873D58C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- GUI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E30CDCC7-BC06-40DF-A7B2-466405632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319453"/>
            <a:ext cx="6553545" cy="42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6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7CD87-454D-1B1E-6924-F873D58C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- GUI 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عنصر نائب للمحتوى 6">
            <a:extLst>
              <a:ext uri="{FF2B5EF4-FFF2-40B4-BE49-F238E27FC236}">
                <a16:creationId xmlns:a16="http://schemas.microsoft.com/office/drawing/2014/main" id="{02090C58-47B4-4CEC-A146-8223C4FB1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860120"/>
            <a:ext cx="6553545" cy="314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74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7CD87-454D-1B1E-6924-F873D58C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- GUI 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CEFD10A0-0E63-4BC8-835C-9200A3FAF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212957"/>
            <a:ext cx="6553545" cy="44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3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444368-D844-085F-36BE-5FD1764D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606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7CD87-454D-1B1E-6924-F873D58C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- GUI 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B0EA20C8-0903-440E-8D4A-98B174DE3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065503"/>
            <a:ext cx="6553545" cy="4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12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C3641-4566-2BC2-9E36-33C77CE8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- GUI 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6ACAD52-1510-9E50-A61D-24EC60709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843736"/>
            <a:ext cx="6553545" cy="317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96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49CCA-6418-8D5D-22F5-48FBE44A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Evaluation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31D914-FB56-705B-5233-D6F03BBAD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504329"/>
              </p:ext>
            </p:extLst>
          </p:nvPr>
        </p:nvGraphicFramePr>
        <p:xfrm>
          <a:off x="5153822" y="681570"/>
          <a:ext cx="6553547" cy="5502804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992981">
                  <a:extLst>
                    <a:ext uri="{9D8B030D-6E8A-4147-A177-3AD203B41FA5}">
                      <a16:colId xmlns:a16="http://schemas.microsoft.com/office/drawing/2014/main" val="3579308350"/>
                    </a:ext>
                  </a:extLst>
                </a:gridCol>
                <a:gridCol w="819155">
                  <a:extLst>
                    <a:ext uri="{9D8B030D-6E8A-4147-A177-3AD203B41FA5}">
                      <a16:colId xmlns:a16="http://schemas.microsoft.com/office/drawing/2014/main" val="459088654"/>
                    </a:ext>
                  </a:extLst>
                </a:gridCol>
                <a:gridCol w="1037915">
                  <a:extLst>
                    <a:ext uri="{9D8B030D-6E8A-4147-A177-3AD203B41FA5}">
                      <a16:colId xmlns:a16="http://schemas.microsoft.com/office/drawing/2014/main" val="236419235"/>
                    </a:ext>
                  </a:extLst>
                </a:gridCol>
                <a:gridCol w="1013082">
                  <a:extLst>
                    <a:ext uri="{9D8B030D-6E8A-4147-A177-3AD203B41FA5}">
                      <a16:colId xmlns:a16="http://schemas.microsoft.com/office/drawing/2014/main" val="657561512"/>
                    </a:ext>
                  </a:extLst>
                </a:gridCol>
                <a:gridCol w="1020177">
                  <a:extLst>
                    <a:ext uri="{9D8B030D-6E8A-4147-A177-3AD203B41FA5}">
                      <a16:colId xmlns:a16="http://schemas.microsoft.com/office/drawing/2014/main" val="4225654363"/>
                    </a:ext>
                  </a:extLst>
                </a:gridCol>
                <a:gridCol w="936221">
                  <a:extLst>
                    <a:ext uri="{9D8B030D-6E8A-4147-A177-3AD203B41FA5}">
                      <a16:colId xmlns:a16="http://schemas.microsoft.com/office/drawing/2014/main" val="2298982725"/>
                    </a:ext>
                  </a:extLst>
                </a:gridCol>
                <a:gridCol w="734016">
                  <a:extLst>
                    <a:ext uri="{9D8B030D-6E8A-4147-A177-3AD203B41FA5}">
                      <a16:colId xmlns:a16="http://schemas.microsoft.com/office/drawing/2014/main" val="3503008297"/>
                    </a:ext>
                  </a:extLst>
                </a:gridCol>
              </a:tblGrid>
              <a:tr h="301912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cap="all" spc="60" dirty="0">
                          <a:solidFill>
                            <a:schemeClr val="tx1"/>
                          </a:solidFill>
                          <a:effectLst/>
                        </a:rPr>
                        <a:t>Scheduling (Manage trips)</a:t>
                      </a:r>
                      <a:endParaRPr lang="en-US" sz="1000" b="1" cap="all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68111" marB="68111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57724"/>
                  </a:ext>
                </a:extLst>
              </a:tr>
              <a:tr h="474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/>
                          </a:solidFill>
                          <a:effectLst/>
                        </a:rPr>
                        <a:t>precondition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Test case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Test steps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Test data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Expected results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Actual results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Pass/fail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85450"/>
                  </a:ext>
                </a:extLst>
              </a:tr>
              <a:tr h="144598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/>
                          </a:solidFill>
                          <a:effectLst/>
                        </a:rPr>
                        <a:t>1. user must be logged in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none" spc="0">
                          <a:solidFill>
                            <a:schemeClr val="tx1"/>
                          </a:solidFill>
                          <a:effectLst/>
                        </a:rPr>
                        <a:t>2. click on schedule icon</a:t>
                      </a:r>
                      <a:endParaRPr lang="en-US" sz="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1. Manual adding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1. Press Add icon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2. press manual adding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Select: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1. Place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2. Date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3. Time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Then click on add button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Update Current Schedule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Current schedule updated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Pass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258345"/>
                  </a:ext>
                </a:extLst>
              </a:tr>
              <a:tr h="2029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2. Auto-adding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1. Press Add icon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2. press Auto adding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Select: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1. trip start date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2. trip end date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3. time period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Then click on Generate button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Generate new Schedule for each different data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New schedules generated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Pass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943893"/>
                  </a:ext>
                </a:extLst>
              </a:tr>
              <a:tr h="12516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3. Query Schedule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From schedules list, click on View icon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View details of selected schedule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Navigate to another page contains of schedule details 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Pass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209" marR="32292" marT="0" marB="681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296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899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2FF41-5EF0-3C4B-C9FD-2CCCEC39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Evaluation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C0A6F4-5E04-61BE-A508-5647849C9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137927"/>
              </p:ext>
            </p:extLst>
          </p:nvPr>
        </p:nvGraphicFramePr>
        <p:xfrm>
          <a:off x="4914900" y="273349"/>
          <a:ext cx="7172326" cy="6265392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910739">
                  <a:extLst>
                    <a:ext uri="{9D8B030D-6E8A-4147-A177-3AD203B41FA5}">
                      <a16:colId xmlns:a16="http://schemas.microsoft.com/office/drawing/2014/main" val="2252721763"/>
                    </a:ext>
                  </a:extLst>
                </a:gridCol>
                <a:gridCol w="665527">
                  <a:extLst>
                    <a:ext uri="{9D8B030D-6E8A-4147-A177-3AD203B41FA5}">
                      <a16:colId xmlns:a16="http://schemas.microsoft.com/office/drawing/2014/main" val="1391709046"/>
                    </a:ext>
                  </a:extLst>
                </a:gridCol>
                <a:gridCol w="1378412">
                  <a:extLst>
                    <a:ext uri="{9D8B030D-6E8A-4147-A177-3AD203B41FA5}">
                      <a16:colId xmlns:a16="http://schemas.microsoft.com/office/drawing/2014/main" val="2611805632"/>
                    </a:ext>
                  </a:extLst>
                </a:gridCol>
                <a:gridCol w="718615">
                  <a:extLst>
                    <a:ext uri="{9D8B030D-6E8A-4147-A177-3AD203B41FA5}">
                      <a16:colId xmlns:a16="http://schemas.microsoft.com/office/drawing/2014/main" val="3776741190"/>
                    </a:ext>
                  </a:extLst>
                </a:gridCol>
                <a:gridCol w="1563795">
                  <a:extLst>
                    <a:ext uri="{9D8B030D-6E8A-4147-A177-3AD203B41FA5}">
                      <a16:colId xmlns:a16="http://schemas.microsoft.com/office/drawing/2014/main" val="3196209656"/>
                    </a:ext>
                  </a:extLst>
                </a:gridCol>
                <a:gridCol w="1377569">
                  <a:extLst>
                    <a:ext uri="{9D8B030D-6E8A-4147-A177-3AD203B41FA5}">
                      <a16:colId xmlns:a16="http://schemas.microsoft.com/office/drawing/2014/main" val="3122087585"/>
                    </a:ext>
                  </a:extLst>
                </a:gridCol>
                <a:gridCol w="557669">
                  <a:extLst>
                    <a:ext uri="{9D8B030D-6E8A-4147-A177-3AD203B41FA5}">
                      <a16:colId xmlns:a16="http://schemas.microsoft.com/office/drawing/2014/main" val="2583235408"/>
                    </a:ext>
                  </a:extLst>
                </a:gridCol>
              </a:tblGrid>
              <a:tr h="241612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Manage Requests</a:t>
                      </a:r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095346"/>
                  </a:ext>
                </a:extLst>
              </a:tr>
              <a:tr h="204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precondition</a:t>
                      </a:r>
                      <a:endParaRPr 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 case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 steps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 data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Expected results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Actual results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Pass/fail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334132"/>
                  </a:ext>
                </a:extLst>
              </a:tr>
              <a:tr h="820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user shouldn’t be a guider</a:t>
                      </a: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 Request Guidance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 Navigate to profile page in mobile application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 click on Add a new application (CV) to be a guider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Sample of PDF File (CV)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Notify the admin, there is tourist ask to be guider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Admin notified on the website and the request Added to requests list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Pass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912494"/>
                  </a:ext>
                </a:extLst>
              </a:tr>
              <a:tr h="1232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user should be a guider</a:t>
                      </a:r>
                      <a:endParaRPr 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 Add information by guider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 Navigate to profile page in mobile application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 click on Add a new application to add new place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Place name: Test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Information: Test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Place type: Event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Image sample (.png)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Notify the admin, there is guider request to add new place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Admin notified on the website and the request Added to requests list.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Pass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138387"/>
                  </a:ext>
                </a:extLst>
              </a:tr>
              <a:tr h="512482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Guiders must send requests in order to make admin review their requests</a:t>
                      </a:r>
                      <a:endParaRPr 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 Accept Guidance request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Navigate to manage requests page on website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Click on accept guider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Refresh old requests list and mark the current transaction by ‘Accepted guider’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history of requests has been refreshed, and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 number of guiders in main page increased.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Pass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212610"/>
                  </a:ext>
                </a:extLst>
              </a:tr>
              <a:tr h="4096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4. Accept Adding request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Click on accept adding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Refresh old requests list and mark the current transaction by ‘Accepted Adding’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New place has been added, and requests list refreshed.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Pass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222682"/>
                  </a:ext>
                </a:extLst>
              </a:tr>
              <a:tr h="5124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5. Reject guidance request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Click on Reject Guidance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Refresh old requests list and mark the current transaction by ‘Rejected guider’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history of requests has been refreshed, and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 number of guiders in main page remain same.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Pass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583037"/>
                  </a:ext>
                </a:extLst>
              </a:tr>
              <a:tr h="4096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6. Reject Adding request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Click on Reject adding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Refresh old requests list and mark the current transaction by ‘Rejected Adding’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 place has been added, and requests list refreshed.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Pass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8699" marR="66524" marT="44349" marB="4434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346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292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69DAE-3917-17F7-5C10-40ED13DC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C4AB1-5D83-F67E-3477-9A29521B9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674" y="104013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Replace Relational SQL with NoSQL </a:t>
            </a:r>
          </a:p>
          <a:p>
            <a:endParaRPr lang="en-US" sz="1900" dirty="0">
              <a:cs typeface="+mj-cs"/>
            </a:endParaRPr>
          </a:p>
          <a:p>
            <a:r>
              <a:rPr lang="en-US" sz="1900" dirty="0">
                <a:cs typeface="+mj-cs"/>
              </a:rPr>
              <a:t>Detect user location.</a:t>
            </a:r>
            <a:endParaRPr lang="ar-SA" sz="1900" dirty="0">
              <a:cs typeface="+mj-cs"/>
            </a:endParaRPr>
          </a:p>
          <a:p>
            <a:endParaRPr lang="en-US" sz="1900" dirty="0">
              <a:cs typeface="+mj-cs"/>
            </a:endParaRPr>
          </a:p>
          <a:p>
            <a:r>
              <a:rPr lang="en-US" sz="1900" dirty="0">
                <a:cs typeface="+mj-cs"/>
              </a:rPr>
              <a:t>Chat rooms between tourists and guiders.</a:t>
            </a:r>
            <a:endParaRPr lang="ar-SA" sz="1900" dirty="0">
              <a:cs typeface="+mj-cs"/>
            </a:endParaRPr>
          </a:p>
          <a:p>
            <a:endParaRPr lang="ar-SA" sz="1900" dirty="0">
              <a:cs typeface="+mj-cs"/>
            </a:endParaRPr>
          </a:p>
          <a:p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Chat bot </a:t>
            </a:r>
            <a:endParaRPr lang="ar-SA" sz="1900" dirty="0">
              <a:cs typeface="+mj-cs"/>
            </a:endParaRPr>
          </a:p>
          <a:p>
            <a:endParaRPr lang="en-US" sz="1900" dirty="0">
              <a:cs typeface="+mj-cs"/>
            </a:endParaRPr>
          </a:p>
          <a:p>
            <a:r>
              <a:rPr lang="en-US" sz="1900" dirty="0">
                <a:cs typeface="+mj-cs"/>
              </a:rPr>
              <a:t>The ability of the system to learn from guiders.</a:t>
            </a:r>
            <a:endParaRPr lang="ar-SA" sz="1900" dirty="0">
              <a:cs typeface="+mj-cs"/>
            </a:endParaRPr>
          </a:p>
          <a:p>
            <a:endParaRPr lang="en-US" sz="1900" dirty="0">
              <a:cs typeface="+mj-cs"/>
            </a:endParaRPr>
          </a:p>
          <a:p>
            <a:r>
              <a:rPr lang="en-US" sz="1900" dirty="0">
                <a:cs typeface="+mj-cs"/>
              </a:rPr>
              <a:t>Scale Domains of the system </a:t>
            </a:r>
            <a:endParaRPr lang="ar-SA" sz="1900" dirty="0">
              <a:cs typeface="+mj-cs"/>
            </a:endParaRPr>
          </a:p>
          <a:p>
            <a:endParaRPr lang="en-US" sz="1900" dirty="0">
              <a:cs typeface="+mj-cs"/>
            </a:endParaRPr>
          </a:p>
          <a:p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e-commercial dashboard</a:t>
            </a:r>
            <a:endParaRPr lang="en-US" sz="1900" dirty="0">
              <a:cs typeface="+mj-cs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9030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ACCE1-0B93-6C77-3262-78261365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896" y="1271675"/>
            <a:ext cx="550544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42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C5EAC-BC49-6F1B-AFC4-842E7BCD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3E65-0B05-5077-748E-9C3894E87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System Idea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implementation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(Xamarin cross-platform)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and evaluation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110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3B3E-C064-3E7A-4219-091A8CB9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F6F7D-823D-B5C9-AFD5-F2CAFC363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2" y="2057399"/>
            <a:ext cx="6586489" cy="505136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be a smartphone application, focus on guide people, manage their trips, give information, locate events, natural places, and historical places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automated scheduling that depends on users’ requirements that are processed and analyzed by applying Artificial Intelligence and Data analysis algorithms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Designing an interface to let the user schedule and manage the trip manually that makes the user have unlimited choices.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give an information about natural and historical places, that make tourists browse the app and have an insight background about their destination.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 method to give an ability for guiders to add new natural places into the system dynamically as advice for tourists.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 dashboard to manage the system by the stockholder (Administrator).</a:t>
            </a:r>
            <a:endParaRPr lang="en-US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mall white light bulbs with one large yellow light bulb drawn on a black surface">
            <a:extLst>
              <a:ext uri="{FF2B5EF4-FFF2-40B4-BE49-F238E27FC236}">
                <a16:creationId xmlns:a16="http://schemas.microsoft.com/office/drawing/2014/main" id="{55202F4D-F6B0-C135-6E1B-86CF88C42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62" r="4519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8876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057BD-6BDF-9B2E-9A42-0B307F54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4F5F2B-BED6-8023-634D-4583DCF5C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183" y="643466"/>
            <a:ext cx="5740966" cy="5568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879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FB665-FF92-BFBD-82C0-A25B056F1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7463" y="3014663"/>
            <a:ext cx="4297363" cy="2714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5C1E03-D9DE-4DF2-6A5B-FD420F734197}"/>
              </a:ext>
            </a:extLst>
          </p:cNvPr>
          <p:cNvSpPr txBox="1"/>
          <p:nvPr/>
        </p:nvSpPr>
        <p:spPr>
          <a:xfrm>
            <a:off x="1287463" y="5186363"/>
            <a:ext cx="4297363" cy="5429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RavenDB</a:t>
            </a:r>
            <a:r>
              <a:rPr lang="en-US" sz="13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framework - Map reduce</a:t>
            </a:r>
            <a:endParaRPr lang="en-US" sz="13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92009-DD15-A4E5-47A7-328F5882A8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3088" y="3014663"/>
            <a:ext cx="5699125" cy="2714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4B7ED1-EC17-2B3D-0489-63E5788F53D9}"/>
              </a:ext>
            </a:extLst>
          </p:cNvPr>
          <p:cNvSpPr txBox="1"/>
          <p:nvPr/>
        </p:nvSpPr>
        <p:spPr>
          <a:xfrm>
            <a:off x="5653088" y="5186363"/>
            <a:ext cx="5699125" cy="5429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RavenDB</a:t>
            </a:r>
            <a:r>
              <a:rPr lang="en-US" sz="13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platform - Map reduce Result</a:t>
            </a:r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887B6-14C0-2B74-023C-91A0A8DE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RavenDB</a:t>
            </a: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MapReduce</a:t>
            </a:r>
          </a:p>
        </p:txBody>
      </p:sp>
    </p:spTree>
    <p:extLst>
      <p:ext uri="{BB962C8B-B14F-4D97-AF65-F5344CB8AC3E}">
        <p14:creationId xmlns:p14="http://schemas.microsoft.com/office/powerpoint/2010/main" val="91652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520F6-52B6-C981-C85A-872BDE75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Records</a:t>
            </a:r>
          </a:p>
        </p:txBody>
      </p:sp>
      <p:cxnSp>
        <p:nvCxnSpPr>
          <p:cNvPr id="27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C2FA60-6F28-40C9-B203-8F770411B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3116216"/>
            <a:ext cx="5455917" cy="2618840"/>
          </a:xfrm>
          <a:prstGeom prst="rect">
            <a:avLst/>
          </a:prstGeom>
        </p:spPr>
      </p:pic>
      <p:cxnSp>
        <p:nvCxnSpPr>
          <p:cNvPr id="29" name="Straight Connector 2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5C9BFD9-290A-E293-25A0-2FAFDB8FB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661808"/>
            <a:ext cx="5455917" cy="152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61C59-60C0-F70A-4BA8-CA6A3DEE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986634C-E619-4CE9-9564-145D2AEE4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68120"/>
            <a:ext cx="6780700" cy="511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4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18967-AB58-BBDE-73C3-EC586507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Requests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صورة 3" descr="Text&#10;&#10;Description automatically generated">
            <a:extLst>
              <a:ext uri="{FF2B5EF4-FFF2-40B4-BE49-F238E27FC236}">
                <a16:creationId xmlns:a16="http://schemas.microsoft.com/office/drawing/2014/main" id="{C5A97CF9-93C4-5DF9-1B1F-0098C90F60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8318" y="2427541"/>
            <a:ext cx="7800265" cy="3997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195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962</Words>
  <Application>Microsoft Office PowerPoint</Application>
  <PresentationFormat>Widescreen</PresentationFormat>
  <Paragraphs>196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Tw Cen MT</vt:lpstr>
      <vt:lpstr>Office Theme</vt:lpstr>
      <vt:lpstr>Smart Tourism  (Dalilak System)</vt:lpstr>
      <vt:lpstr>Introduction</vt:lpstr>
      <vt:lpstr>Topics</vt:lpstr>
      <vt:lpstr>Review General Idea</vt:lpstr>
      <vt:lpstr>MySQL Diagram</vt:lpstr>
      <vt:lpstr>RavenDB MapReduce</vt:lpstr>
      <vt:lpstr>Database Records</vt:lpstr>
      <vt:lpstr>Rest API</vt:lpstr>
      <vt:lpstr>API Requests</vt:lpstr>
      <vt:lpstr>API Response</vt:lpstr>
      <vt:lpstr>Machine Learning (prepare data and accuracy measurements) </vt:lpstr>
      <vt:lpstr>Neural Network</vt:lpstr>
      <vt:lpstr>Machine Learning Results</vt:lpstr>
      <vt:lpstr>Application (Xamarin-Cross Platform)</vt:lpstr>
      <vt:lpstr>App – GUI</vt:lpstr>
      <vt:lpstr>ASP.Net Web forms</vt:lpstr>
      <vt:lpstr>Website - GUI </vt:lpstr>
      <vt:lpstr>Website - GUI </vt:lpstr>
      <vt:lpstr>Website - GUI </vt:lpstr>
      <vt:lpstr>Website - GUI </vt:lpstr>
      <vt:lpstr>Website - GUI </vt:lpstr>
      <vt:lpstr>Test and Evaluation</vt:lpstr>
      <vt:lpstr>Test and Evaluation</vt:lpstr>
      <vt:lpstr>Future Work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Tourism (Dalilak System)</dc:title>
  <dc:creator>Omar Ayoub</dc:creator>
  <cp:lastModifiedBy>Omar Ayoub</cp:lastModifiedBy>
  <cp:revision>1</cp:revision>
  <dcterms:created xsi:type="dcterms:W3CDTF">2022-05-22T20:31:35Z</dcterms:created>
  <dcterms:modified xsi:type="dcterms:W3CDTF">2022-05-24T11:28:01Z</dcterms:modified>
</cp:coreProperties>
</file>