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A85B-776A-4FFB-A628-4BE36643D01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F6F6-9C74-42CB-B354-958A60A6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2" y="38269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FILE REPLACED </a:t>
            </a:r>
            <a:br>
              <a:rPr lang="en-US" dirty="0" smtClean="0"/>
            </a:br>
            <a:r>
              <a:rPr lang="en-US" dirty="0" smtClean="0"/>
              <a:t>ANOTHER FILE WITH </a:t>
            </a:r>
            <a:br>
              <a:rPr lang="en-US" dirty="0" smtClean="0"/>
            </a:br>
            <a:r>
              <a:rPr lang="en-US" dirty="0" smtClean="0"/>
              <a:t>THE SAME TYPE USING </a:t>
            </a:r>
            <a:br>
              <a:rPr lang="en-US" dirty="0" smtClean="0"/>
            </a:br>
            <a:r>
              <a:rPr lang="en-US" dirty="0" smtClean="0"/>
              <a:t>FILE MANAGER TO </a:t>
            </a:r>
            <a:br>
              <a:rPr lang="en-US" dirty="0" smtClean="0"/>
            </a:br>
            <a:r>
              <a:rPr lang="en-US" dirty="0" smtClean="0"/>
              <a:t>PERMANENTLY DELETE </a:t>
            </a:r>
            <a:br>
              <a:rPr lang="en-US" dirty="0" smtClean="0"/>
            </a:br>
            <a:r>
              <a:rPr lang="en-US" dirty="0" smtClean="0"/>
              <a:t>THE ORIGINAL FILE.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HAVE A NICE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4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THIS FILE REPLACED  ANOTHER FILE WITH  THE SAME TYPE USING  FILE MANAGER TO  PERMANENTLY DELETE  THE ORIGINAL FILE.  HAVE A NICE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THIS FILE REPLACED  ANOTHER FILE WITH  THE SAME TYPE USING  FILE MANAGER TO  PERMANENTLY DELETE  THE ORIGINAL FILE.  HAVE A NICE DAY</dc:title>
  <dc:creator>Omar Bahi</dc:creator>
  <cp:lastModifiedBy>Omar Bahi</cp:lastModifiedBy>
  <cp:revision>1</cp:revision>
  <dcterms:created xsi:type="dcterms:W3CDTF">2017-05-17T13:02:30Z</dcterms:created>
  <dcterms:modified xsi:type="dcterms:W3CDTF">2017-05-17T13:03:11Z</dcterms:modified>
</cp:coreProperties>
</file>