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Valores" TargetMode="External" /><Relationship Id="rId2" Type="http://schemas.openxmlformats.org/officeDocument/2006/relationships/hyperlink" Target="https://www.ecured.cu/Verdad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B953E-65E1-A74D-9D2D-06637436E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/>
              <a:t>¿Qué son las matemáticas discretas?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8FC34-C876-364C-8D38-6CDADBDE9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/>
              <a:t>Profesor: Lic. Eduardo Flores gallegos</a:t>
            </a:r>
          </a:p>
          <a:p>
            <a:r>
              <a:rPr lang="es-US"/>
              <a:t>Alumno: Cesar Omar Sánchez de la rosa </a:t>
            </a:r>
          </a:p>
          <a:p>
            <a:endParaRPr lang="es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9B7537E-C29C-C141-8B7A-9852A8BD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45719" cy="1756165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368005CF-E842-F842-9B29-A7D1AA109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19" y="0"/>
            <a:ext cx="4093369" cy="17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3A5A5-813F-094C-9F92-02CF13C5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 Las matemáticas discretas son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A2883-63EE-5543-937F-124EB4FF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s-US" b="0" i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La </a:t>
            </a:r>
            <a:r>
              <a:rPr lang="es-US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matemática discreta</a:t>
            </a:r>
            <a:r>
              <a:rPr lang="es-US" b="0" i="1" u="sng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s-US" b="0" i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es un área de las matemáticas encargadas del estudio de los conjuntos discretos: finitos o infinitos numerables.</a:t>
            </a:r>
          </a:p>
          <a:p>
            <a:pPr marL="0" indent="0">
              <a:buNone/>
            </a:pPr>
            <a:r>
              <a:rPr lang="es-US">
                <a:solidFill>
                  <a:schemeClr val="tx1"/>
                </a:solidFill>
              </a:rPr>
              <a:t>Las discretas estudian :</a:t>
            </a:r>
            <a:r>
              <a:rPr lang="es-US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estructuras cuyos elementos pueden contarse uno por uno separadamente. Es decir, los procesos en matemáticas discretas son contables, como por ejemplo, los números enteros, grafos y sentencias de lógica.</a:t>
            </a:r>
          </a:p>
          <a:p>
            <a:pPr marL="0" indent="0">
              <a:buNone/>
            </a:pPr>
            <a:r>
              <a:rPr lang="es-US" b="0" i="0">
                <a:solidFill>
                  <a:schemeClr val="tx1"/>
                </a:solidFill>
                <a:effectLst/>
                <a:latin typeface="Times New Roman" panose="02000000000000000000" pitchFamily="2" charset="0"/>
              </a:rPr>
              <a:t>O. (2009). Mateticas discretas. 26/11/2019, de ITPA Sitio web: https://compilandoconocimiento.com/discretas/</a:t>
            </a:r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6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105CC-DAF7-984C-BEBB-E727621D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US">
                <a:solidFill>
                  <a:schemeClr val="tx1"/>
                </a:solidFill>
              </a:rPr>
              <a:t>¿Qué son las Proposiciones?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42FB3-48C8-CA48-8B9F-98EB63481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Toda expresión lingüística que se afirma si es verdadero (v) o falso (f) pero no ambas pero no ambas </a:t>
            </a:r>
          </a:p>
          <a:p>
            <a:r>
              <a:rPr lang="es-US"/>
              <a:t>Las Proposiciones son los bloques básico para la construcción de cualquier teoría lógica se usa variables en el entorno de discretas como la p,q y r </a:t>
            </a:r>
          </a:p>
        </p:txBody>
      </p:sp>
    </p:spTree>
    <p:extLst>
      <p:ext uri="{BB962C8B-B14F-4D97-AF65-F5344CB8AC3E}">
        <p14:creationId xmlns:p14="http://schemas.microsoft.com/office/powerpoint/2010/main" val="26443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EBB0B-5707-B24F-A5B5-10ADE650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¿Qué es la lógica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97A47-6953-9240-B80F-C8F35C80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La lógica es un lenguaje preciso, claro y formal que estudia a las Proposiciones y tiene como objetivo interpretar y desarrollar razonamientos correctos y distinguirlo de los incorrectos </a:t>
            </a:r>
          </a:p>
          <a:p>
            <a:r>
              <a:rPr lang="es-US"/>
              <a:t>La lógica se centra entre las relaciones entre los enunciados y no en el contenido de un enunciado en particular </a:t>
            </a:r>
          </a:p>
          <a:p>
            <a:r>
              <a:rPr lang="es-US"/>
              <a:t>Los métodos lógicos se usan en matemáticas para demostrar teoremas </a:t>
            </a:r>
          </a:p>
          <a:p>
            <a:r>
              <a:rPr lang="es-US" b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E. (2019). Que es la lógica. ITPA: Libreta de trabajos.</a:t>
            </a:r>
            <a:endParaRPr lang="es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75C5-2870-1D48-9AB2-E67B131A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¿Que es una tabla de verdad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1ACF5-2D69-7B41-8496-A9575DE4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u="sng">
                <a:solidFill>
                  <a:schemeClr val="tx1"/>
                </a:solidFill>
                <a:effectLst/>
                <a:latin typeface="Helvetica Neue"/>
              </a:rPr>
              <a:t>Tablas de verdad o tabla de valores de verdad, es una tabla que muestra el valor de </a:t>
            </a:r>
            <a:r>
              <a:rPr lang="es-US" u="sng" strike="noStrike">
                <a:solidFill>
                  <a:schemeClr val="tx1"/>
                </a:solidFill>
                <a:effectLst/>
                <a:latin typeface="Helvetica Neue"/>
                <a:hlinkClick r:id="rId2" tooltip="Verda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verdad</a:t>
            </a:r>
            <a:r>
              <a:rPr lang="es-US" u="sng">
                <a:solidFill>
                  <a:schemeClr val="tx1"/>
                </a:solidFill>
                <a:effectLst/>
                <a:latin typeface="Helvetica Neue"/>
              </a:rPr>
              <a:t> de una proposición compuesta, para cada combinación de </a:t>
            </a:r>
            <a:r>
              <a:rPr lang="es-US" u="sng" strike="noStrike">
                <a:solidFill>
                  <a:schemeClr val="tx1"/>
                </a:solidFill>
                <a:effectLst/>
                <a:latin typeface="Helvetica Neue"/>
                <a:hlinkClick r:id="rId3" tooltip="Valo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valores</a:t>
            </a:r>
            <a:r>
              <a:rPr lang="es-US" u="sng">
                <a:solidFill>
                  <a:schemeClr val="tx1"/>
                </a:solidFill>
                <a:effectLst/>
                <a:latin typeface="Helvetica Neue"/>
              </a:rPr>
              <a:t> de verdad que se pueda asignar a sus componentes.</a:t>
            </a:r>
            <a:endParaRPr lang="es-US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0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Malla</vt:lpstr>
      <vt:lpstr>¿Qué son las matemáticas discretas?</vt:lpstr>
      <vt:lpstr> Las matemáticas discretas son :</vt:lpstr>
      <vt:lpstr>¿Qué son las Proposiciones?</vt:lpstr>
      <vt:lpstr>¿Qué es la lógica ?</vt:lpstr>
      <vt:lpstr>¿Que es una tabla de verdad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son las matemáticas discretas?</dc:title>
  <dc:creator>panthom cat</dc:creator>
  <cp:lastModifiedBy>panthom cat</cp:lastModifiedBy>
  <cp:revision>3</cp:revision>
  <dcterms:created xsi:type="dcterms:W3CDTF">2019-11-27T17:34:51Z</dcterms:created>
  <dcterms:modified xsi:type="dcterms:W3CDTF">2019-12-02T20:51:28Z</dcterms:modified>
</cp:coreProperties>
</file>