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0" r:id="rId2"/>
    <p:sldId id="256" r:id="rId3"/>
    <p:sldId id="262" r:id="rId4"/>
    <p:sldId id="270" r:id="rId5"/>
    <p:sldId id="257" r:id="rId6"/>
    <p:sldId id="269" r:id="rId7"/>
    <p:sldId id="266" r:id="rId8"/>
    <p:sldId id="298" r:id="rId9"/>
    <p:sldId id="259" r:id="rId10"/>
    <p:sldId id="278" r:id="rId11"/>
    <p:sldId id="279" r:id="rId12"/>
    <p:sldId id="280" r:id="rId13"/>
    <p:sldId id="291" r:id="rId14"/>
    <p:sldId id="284" r:id="rId15"/>
    <p:sldId id="289" r:id="rId16"/>
    <p:sldId id="282" r:id="rId17"/>
    <p:sldId id="290" r:id="rId18"/>
    <p:sldId id="292" r:id="rId19"/>
    <p:sldId id="267" r:id="rId20"/>
    <p:sldId id="303" r:id="rId21"/>
    <p:sldId id="258" r:id="rId22"/>
    <p:sldId id="268" r:id="rId23"/>
    <p:sldId id="263" r:id="rId24"/>
    <p:sldId id="274" r:id="rId25"/>
    <p:sldId id="275" r:id="rId26"/>
    <p:sldId id="271" r:id="rId27"/>
    <p:sldId id="286" r:id="rId28"/>
    <p:sldId id="276" r:id="rId29"/>
    <p:sldId id="273" r:id="rId30"/>
    <p:sldId id="299" r:id="rId31"/>
    <p:sldId id="301" r:id="rId32"/>
    <p:sldId id="300" r:id="rId33"/>
    <p:sldId id="265" r:id="rId34"/>
    <p:sldId id="302" r:id="rId35"/>
    <p:sldId id="261" r:id="rId36"/>
    <p:sldId id="277" r:id="rId37"/>
    <p:sldId id="295" r:id="rId38"/>
    <p:sldId id="296" r:id="rId39"/>
    <p:sldId id="287" r:id="rId40"/>
    <p:sldId id="297" r:id="rId41"/>
    <p:sldId id="294"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E44C33-12BE-4A61-A818-AE7EC8D62549}">
          <p14:sldIdLst>
            <p14:sldId id="260"/>
            <p14:sldId id="256"/>
            <p14:sldId id="262"/>
            <p14:sldId id="270"/>
            <p14:sldId id="257"/>
            <p14:sldId id="269"/>
            <p14:sldId id="266"/>
            <p14:sldId id="298"/>
            <p14:sldId id="259"/>
            <p14:sldId id="278"/>
            <p14:sldId id="279"/>
            <p14:sldId id="280"/>
            <p14:sldId id="291"/>
            <p14:sldId id="284"/>
            <p14:sldId id="289"/>
            <p14:sldId id="282"/>
            <p14:sldId id="290"/>
            <p14:sldId id="292"/>
            <p14:sldId id="267"/>
            <p14:sldId id="303"/>
            <p14:sldId id="258"/>
            <p14:sldId id="268"/>
            <p14:sldId id="263"/>
            <p14:sldId id="274"/>
            <p14:sldId id="275"/>
            <p14:sldId id="271"/>
            <p14:sldId id="286"/>
            <p14:sldId id="276"/>
            <p14:sldId id="273"/>
            <p14:sldId id="299"/>
            <p14:sldId id="301"/>
            <p14:sldId id="300"/>
            <p14:sldId id="265"/>
            <p14:sldId id="302"/>
            <p14:sldId id="261"/>
            <p14:sldId id="277"/>
            <p14:sldId id="295"/>
            <p14:sldId id="296"/>
            <p14:sldId id="287"/>
            <p14:sldId id="297"/>
            <p14:sldId id="294"/>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3B9647-8784-4B6B-A72E-65A1ECCDAA41}" v="1910" dt="2025-01-27T22:55:20.372"/>
    <p1510:client id="{F4A09E97-6E94-44FC-B0FA-DD42A39C7E67}" v="1" dt="2025-01-28T09:09:59.0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varScale="1">
        <p:scale>
          <a:sx n="91" d="100"/>
          <a:sy n="91" d="100"/>
        </p:scale>
        <p:origin x="102"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Gacem, Omar" userId="8a4a431e-db96-401f-a76d-1e4391f8074d" providerId="ADAL" clId="{BE3B9647-8784-4B6B-A72E-65A1ECCDAA41}"/>
    <pc:docChg chg="undo custSel addSld delSld modSld sldOrd addSection delSection modSection">
      <pc:chgData name="Ben-Gacem, Omar" userId="8a4a431e-db96-401f-a76d-1e4391f8074d" providerId="ADAL" clId="{BE3B9647-8784-4B6B-A72E-65A1ECCDAA41}" dt="2025-01-27T22:55:20.371" v="29062" actId="20577"/>
      <pc:docMkLst>
        <pc:docMk/>
      </pc:docMkLst>
      <pc:sldChg chg="addSp delSp modSp mod">
        <pc:chgData name="Ben-Gacem, Omar" userId="8a4a431e-db96-401f-a76d-1e4391f8074d" providerId="ADAL" clId="{BE3B9647-8784-4B6B-A72E-65A1ECCDAA41}" dt="2025-01-09T15:22:56.658" v="25452" actId="20577"/>
        <pc:sldMkLst>
          <pc:docMk/>
          <pc:sldMk cId="1392175445" sldId="259"/>
        </pc:sldMkLst>
        <pc:spChg chg="add mod">
          <ac:chgData name="Ben-Gacem, Omar" userId="8a4a431e-db96-401f-a76d-1e4391f8074d" providerId="ADAL" clId="{BE3B9647-8784-4B6B-A72E-65A1ECCDAA41}" dt="2025-01-09T14:47:24.875" v="22813" actId="121"/>
          <ac:spMkLst>
            <pc:docMk/>
            <pc:sldMk cId="1392175445" sldId="259"/>
            <ac:spMk id="3" creationId="{45A2F2A5-7F2B-2F7A-24E9-65014269C283}"/>
          </ac:spMkLst>
        </pc:spChg>
        <pc:spChg chg="mod">
          <ac:chgData name="Ben-Gacem, Omar" userId="8a4a431e-db96-401f-a76d-1e4391f8074d" providerId="ADAL" clId="{BE3B9647-8784-4B6B-A72E-65A1ECCDAA41}" dt="2024-12-31T15:27:23.650" v="8" actId="20577"/>
          <ac:spMkLst>
            <pc:docMk/>
            <pc:sldMk cId="1392175445" sldId="259"/>
            <ac:spMk id="4" creationId="{A5114579-199F-F8BD-0189-E616F01714AE}"/>
          </ac:spMkLst>
        </pc:spChg>
        <pc:spChg chg="add mod">
          <ac:chgData name="Ben-Gacem, Omar" userId="8a4a431e-db96-401f-a76d-1e4391f8074d" providerId="ADAL" clId="{BE3B9647-8784-4B6B-A72E-65A1ECCDAA41}" dt="2024-12-31T15:31:47.761" v="72" actId="164"/>
          <ac:spMkLst>
            <pc:docMk/>
            <pc:sldMk cId="1392175445" sldId="259"/>
            <ac:spMk id="5" creationId="{0EEFF400-9803-0B1A-6E19-1A816587090A}"/>
          </ac:spMkLst>
        </pc:spChg>
        <pc:spChg chg="add mod">
          <ac:chgData name="Ben-Gacem, Omar" userId="8a4a431e-db96-401f-a76d-1e4391f8074d" providerId="ADAL" clId="{BE3B9647-8784-4B6B-A72E-65A1ECCDAA41}" dt="2024-12-31T15:31:47.761" v="72" actId="164"/>
          <ac:spMkLst>
            <pc:docMk/>
            <pc:sldMk cId="1392175445" sldId="259"/>
            <ac:spMk id="6" creationId="{71AB184A-D5EB-B92E-8D13-7EDFB8B06018}"/>
          </ac:spMkLst>
        </pc:spChg>
        <pc:spChg chg="add mod">
          <ac:chgData name="Ben-Gacem, Omar" userId="8a4a431e-db96-401f-a76d-1e4391f8074d" providerId="ADAL" clId="{BE3B9647-8784-4B6B-A72E-65A1ECCDAA41}" dt="2024-12-31T15:31:47.761" v="72" actId="164"/>
          <ac:spMkLst>
            <pc:docMk/>
            <pc:sldMk cId="1392175445" sldId="259"/>
            <ac:spMk id="25" creationId="{F94A4B96-6189-A7A6-BD05-CEBC509741F5}"/>
          </ac:spMkLst>
        </pc:spChg>
        <pc:spChg chg="add mod">
          <ac:chgData name="Ben-Gacem, Omar" userId="8a4a431e-db96-401f-a76d-1e4391f8074d" providerId="ADAL" clId="{BE3B9647-8784-4B6B-A72E-65A1ECCDAA41}" dt="2024-12-31T15:33:20.383" v="101" actId="1076"/>
          <ac:spMkLst>
            <pc:docMk/>
            <pc:sldMk cId="1392175445" sldId="259"/>
            <ac:spMk id="26" creationId="{B3E7253D-21B3-BF9A-9815-AAD9CA308BF0}"/>
          </ac:spMkLst>
        </pc:spChg>
        <pc:spChg chg="add mod">
          <ac:chgData name="Ben-Gacem, Omar" userId="8a4a431e-db96-401f-a76d-1e4391f8074d" providerId="ADAL" clId="{BE3B9647-8784-4B6B-A72E-65A1ECCDAA41}" dt="2024-12-31T15:33:29.254" v="104" actId="1076"/>
          <ac:spMkLst>
            <pc:docMk/>
            <pc:sldMk cId="1392175445" sldId="259"/>
            <ac:spMk id="28" creationId="{97CD06C6-7BD3-C9D4-3445-582AA549CDE3}"/>
          </ac:spMkLst>
        </pc:spChg>
        <pc:spChg chg="add mod">
          <ac:chgData name="Ben-Gacem, Omar" userId="8a4a431e-db96-401f-a76d-1e4391f8074d" providerId="ADAL" clId="{BE3B9647-8784-4B6B-A72E-65A1ECCDAA41}" dt="2024-12-31T15:33:42.542" v="108" actId="1076"/>
          <ac:spMkLst>
            <pc:docMk/>
            <pc:sldMk cId="1392175445" sldId="259"/>
            <ac:spMk id="29" creationId="{AD00A73E-D689-DBC4-C28B-D2E6A63A4917}"/>
          </ac:spMkLst>
        </pc:spChg>
        <pc:spChg chg="add mod">
          <ac:chgData name="Ben-Gacem, Omar" userId="8a4a431e-db96-401f-a76d-1e4391f8074d" providerId="ADAL" clId="{BE3B9647-8784-4B6B-A72E-65A1ECCDAA41}" dt="2025-01-09T15:22:56.658" v="25452" actId="20577"/>
          <ac:spMkLst>
            <pc:docMk/>
            <pc:sldMk cId="1392175445" sldId="259"/>
            <ac:spMk id="32" creationId="{FB5BA31C-BB4C-6313-A2F0-936534706BD9}"/>
          </ac:spMkLst>
        </pc:spChg>
        <pc:spChg chg="add mod">
          <ac:chgData name="Ben-Gacem, Omar" userId="8a4a431e-db96-401f-a76d-1e4391f8074d" providerId="ADAL" clId="{BE3B9647-8784-4B6B-A72E-65A1ECCDAA41}" dt="2024-12-31T15:46:50.183" v="499" actId="1076"/>
          <ac:spMkLst>
            <pc:docMk/>
            <pc:sldMk cId="1392175445" sldId="259"/>
            <ac:spMk id="33" creationId="{4F55EA6F-498F-F82F-B67E-D0C9292E7CFF}"/>
          </ac:spMkLst>
        </pc:spChg>
        <pc:spChg chg="add mod">
          <ac:chgData name="Ben-Gacem, Omar" userId="8a4a431e-db96-401f-a76d-1e4391f8074d" providerId="ADAL" clId="{BE3B9647-8784-4B6B-A72E-65A1ECCDAA41}" dt="2024-12-31T15:46:12.360" v="484" actId="208"/>
          <ac:spMkLst>
            <pc:docMk/>
            <pc:sldMk cId="1392175445" sldId="259"/>
            <ac:spMk id="36" creationId="{D5CC7BB1-88A6-8542-7D33-F0890FDD444A}"/>
          </ac:spMkLst>
        </pc:spChg>
        <pc:spChg chg="add mod">
          <ac:chgData name="Ben-Gacem, Omar" userId="8a4a431e-db96-401f-a76d-1e4391f8074d" providerId="ADAL" clId="{BE3B9647-8784-4B6B-A72E-65A1ECCDAA41}" dt="2024-12-31T15:46:20.168" v="486" actId="208"/>
          <ac:spMkLst>
            <pc:docMk/>
            <pc:sldMk cId="1392175445" sldId="259"/>
            <ac:spMk id="37" creationId="{2793CA77-46A4-DAB1-8B9B-17BEDBB44C74}"/>
          </ac:spMkLst>
        </pc:spChg>
        <pc:spChg chg="add mod">
          <ac:chgData name="Ben-Gacem, Omar" userId="8a4a431e-db96-401f-a76d-1e4391f8074d" providerId="ADAL" clId="{BE3B9647-8784-4B6B-A72E-65A1ECCDAA41}" dt="2024-12-31T15:46:23.079" v="488" actId="207"/>
          <ac:spMkLst>
            <pc:docMk/>
            <pc:sldMk cId="1392175445" sldId="259"/>
            <ac:spMk id="38" creationId="{11CC959F-3FBC-6994-5821-AD506F4067BC}"/>
          </ac:spMkLst>
        </pc:spChg>
        <pc:spChg chg="add mod">
          <ac:chgData name="Ben-Gacem, Omar" userId="8a4a431e-db96-401f-a76d-1e4391f8074d" providerId="ADAL" clId="{BE3B9647-8784-4B6B-A72E-65A1ECCDAA41}" dt="2024-12-31T15:45:53.671" v="480" actId="1076"/>
          <ac:spMkLst>
            <pc:docMk/>
            <pc:sldMk cId="1392175445" sldId="259"/>
            <ac:spMk id="40" creationId="{0B10DD2B-BFC8-217D-7F06-FDDC3EA5DAE1}"/>
          </ac:spMkLst>
        </pc:spChg>
        <pc:spChg chg="add mod">
          <ac:chgData name="Ben-Gacem, Omar" userId="8a4a431e-db96-401f-a76d-1e4391f8074d" providerId="ADAL" clId="{BE3B9647-8784-4B6B-A72E-65A1ECCDAA41}" dt="2024-12-31T15:46:42.766" v="496" actId="20577"/>
          <ac:spMkLst>
            <pc:docMk/>
            <pc:sldMk cId="1392175445" sldId="259"/>
            <ac:spMk id="41" creationId="{D190A9FF-1FE4-CDBE-0823-E1A2AC2F9B10}"/>
          </ac:spMkLst>
        </pc:spChg>
        <pc:spChg chg="add mod">
          <ac:chgData name="Ben-Gacem, Omar" userId="8a4a431e-db96-401f-a76d-1e4391f8074d" providerId="ADAL" clId="{BE3B9647-8784-4B6B-A72E-65A1ECCDAA41}" dt="2024-12-31T15:46:46.066" v="498" actId="20577"/>
          <ac:spMkLst>
            <pc:docMk/>
            <pc:sldMk cId="1392175445" sldId="259"/>
            <ac:spMk id="42" creationId="{FEC004B6-6247-0A13-EA0C-2937860BA2DA}"/>
          </ac:spMkLst>
        </pc:spChg>
        <pc:grpChg chg="add mod">
          <ac:chgData name="Ben-Gacem, Omar" userId="8a4a431e-db96-401f-a76d-1e4391f8074d" providerId="ADAL" clId="{BE3B9647-8784-4B6B-A72E-65A1ECCDAA41}" dt="2024-12-31T15:41:25.697" v="371" actId="1076"/>
          <ac:grpSpMkLst>
            <pc:docMk/>
            <pc:sldMk cId="1392175445" sldId="259"/>
            <ac:grpSpMk id="30" creationId="{F4FF24A1-0D2A-4617-78CC-E3FFB40A212E}"/>
          </ac:grpSpMkLst>
        </pc:grpChg>
        <pc:picChg chg="add mod modCrop">
          <ac:chgData name="Ben-Gacem, Omar" userId="8a4a431e-db96-401f-a76d-1e4391f8074d" providerId="ADAL" clId="{BE3B9647-8784-4B6B-A72E-65A1ECCDAA41}" dt="2024-12-31T15:33:39.049" v="107" actId="1076"/>
          <ac:picMkLst>
            <pc:docMk/>
            <pc:sldMk cId="1392175445" sldId="259"/>
            <ac:picMk id="2" creationId="{C7289BE2-C17B-22DD-4E50-68439734D2FF}"/>
          </ac:picMkLst>
        </pc:picChg>
        <pc:cxnChg chg="add mod">
          <ac:chgData name="Ben-Gacem, Omar" userId="8a4a431e-db96-401f-a76d-1e4391f8074d" providerId="ADAL" clId="{BE3B9647-8784-4B6B-A72E-65A1ECCDAA41}" dt="2024-12-31T16:09:05.913" v="1568" actId="208"/>
          <ac:cxnSpMkLst>
            <pc:docMk/>
            <pc:sldMk cId="1392175445" sldId="259"/>
            <ac:cxnSpMk id="9" creationId="{6EE1578B-F882-C708-9808-4A160DA0CFEB}"/>
          </ac:cxnSpMkLst>
        </pc:cxnChg>
        <pc:cxnChg chg="add mod">
          <ac:chgData name="Ben-Gacem, Omar" userId="8a4a431e-db96-401f-a76d-1e4391f8074d" providerId="ADAL" clId="{BE3B9647-8784-4B6B-A72E-65A1ECCDAA41}" dt="2024-12-31T16:09:05.913" v="1568" actId="208"/>
          <ac:cxnSpMkLst>
            <pc:docMk/>
            <pc:sldMk cId="1392175445" sldId="259"/>
            <ac:cxnSpMk id="12" creationId="{54021575-8F5F-D82F-A8F7-53261C1FCCB0}"/>
          </ac:cxnSpMkLst>
        </pc:cxnChg>
        <pc:cxnChg chg="add mod">
          <ac:chgData name="Ben-Gacem, Omar" userId="8a4a431e-db96-401f-a76d-1e4391f8074d" providerId="ADAL" clId="{BE3B9647-8784-4B6B-A72E-65A1ECCDAA41}" dt="2024-12-31T16:09:05.913" v="1568" actId="208"/>
          <ac:cxnSpMkLst>
            <pc:docMk/>
            <pc:sldMk cId="1392175445" sldId="259"/>
            <ac:cxnSpMk id="15" creationId="{1792C41F-4558-EB9A-05A8-34863D98270D}"/>
          </ac:cxnSpMkLst>
        </pc:cxnChg>
      </pc:sldChg>
      <pc:sldChg chg="addSp delSp modSp mod">
        <pc:chgData name="Ben-Gacem, Omar" userId="8a4a431e-db96-401f-a76d-1e4391f8074d" providerId="ADAL" clId="{BE3B9647-8784-4B6B-A72E-65A1ECCDAA41}" dt="2024-12-31T16:05:28.602" v="1330" actId="1076"/>
        <pc:sldMkLst>
          <pc:docMk/>
          <pc:sldMk cId="650458089" sldId="261"/>
        </pc:sldMkLst>
        <pc:spChg chg="add mod">
          <ac:chgData name="Ben-Gacem, Omar" userId="8a4a431e-db96-401f-a76d-1e4391f8074d" providerId="ADAL" clId="{BE3B9647-8784-4B6B-A72E-65A1ECCDAA41}" dt="2024-12-31T15:55:23.295" v="1089" actId="164"/>
          <ac:spMkLst>
            <pc:docMk/>
            <pc:sldMk cId="650458089" sldId="261"/>
            <ac:spMk id="50" creationId="{DEBD8680-6F29-6EAF-C0BE-47542DA4841F}"/>
          </ac:spMkLst>
        </pc:spChg>
        <pc:spChg chg="mod topLvl">
          <ac:chgData name="Ben-Gacem, Omar" userId="8a4a431e-db96-401f-a76d-1e4391f8074d" providerId="ADAL" clId="{BE3B9647-8784-4B6B-A72E-65A1ECCDAA41}" dt="2024-12-31T16:05:19.951" v="1329" actId="165"/>
          <ac:spMkLst>
            <pc:docMk/>
            <pc:sldMk cId="650458089" sldId="261"/>
            <ac:spMk id="56" creationId="{0A57EA5F-2A03-2100-337B-3D6F92CE69B0}"/>
          </ac:spMkLst>
        </pc:spChg>
        <pc:spChg chg="mod topLvl">
          <ac:chgData name="Ben-Gacem, Omar" userId="8a4a431e-db96-401f-a76d-1e4391f8074d" providerId="ADAL" clId="{BE3B9647-8784-4B6B-A72E-65A1ECCDAA41}" dt="2024-12-31T16:05:19.951" v="1329" actId="165"/>
          <ac:spMkLst>
            <pc:docMk/>
            <pc:sldMk cId="650458089" sldId="261"/>
            <ac:spMk id="57" creationId="{72B108B3-13EB-B5AB-962E-26AEACC3EA85}"/>
          </ac:spMkLst>
        </pc:spChg>
        <pc:spChg chg="mod topLvl">
          <ac:chgData name="Ben-Gacem, Omar" userId="8a4a431e-db96-401f-a76d-1e4391f8074d" providerId="ADAL" clId="{BE3B9647-8784-4B6B-A72E-65A1ECCDAA41}" dt="2024-12-31T16:05:19.951" v="1329" actId="165"/>
          <ac:spMkLst>
            <pc:docMk/>
            <pc:sldMk cId="650458089" sldId="261"/>
            <ac:spMk id="58" creationId="{1DCB194E-EE87-E56A-5FD2-9AAD1654AE29}"/>
          </ac:spMkLst>
        </pc:spChg>
        <pc:spChg chg="mod topLvl">
          <ac:chgData name="Ben-Gacem, Omar" userId="8a4a431e-db96-401f-a76d-1e4391f8074d" providerId="ADAL" clId="{BE3B9647-8784-4B6B-A72E-65A1ECCDAA41}" dt="2024-12-31T16:05:19.951" v="1329" actId="165"/>
          <ac:spMkLst>
            <pc:docMk/>
            <pc:sldMk cId="650458089" sldId="261"/>
            <ac:spMk id="59" creationId="{39C61E57-DCD9-1A1F-0E0F-03B9AE7F233B}"/>
          </ac:spMkLst>
        </pc:spChg>
        <pc:spChg chg="mod topLvl">
          <ac:chgData name="Ben-Gacem, Omar" userId="8a4a431e-db96-401f-a76d-1e4391f8074d" providerId="ADAL" clId="{BE3B9647-8784-4B6B-A72E-65A1ECCDAA41}" dt="2024-12-31T16:05:28.602" v="1330" actId="1076"/>
          <ac:spMkLst>
            <pc:docMk/>
            <pc:sldMk cId="650458089" sldId="261"/>
            <ac:spMk id="60" creationId="{2DA47CCE-D631-1897-D8FA-870E7D67765E}"/>
          </ac:spMkLst>
        </pc:spChg>
        <pc:spChg chg="mod topLvl">
          <ac:chgData name="Ben-Gacem, Omar" userId="8a4a431e-db96-401f-a76d-1e4391f8074d" providerId="ADAL" clId="{BE3B9647-8784-4B6B-A72E-65A1ECCDAA41}" dt="2024-12-31T16:05:19.951" v="1329" actId="165"/>
          <ac:spMkLst>
            <pc:docMk/>
            <pc:sldMk cId="650458089" sldId="261"/>
            <ac:spMk id="61" creationId="{14591D40-0CE3-6E3D-3FD6-BECFC326DD8D}"/>
          </ac:spMkLst>
        </pc:spChg>
        <pc:spChg chg="mod topLvl">
          <ac:chgData name="Ben-Gacem, Omar" userId="8a4a431e-db96-401f-a76d-1e4391f8074d" providerId="ADAL" clId="{BE3B9647-8784-4B6B-A72E-65A1ECCDAA41}" dt="2024-12-31T16:05:19.951" v="1329" actId="165"/>
          <ac:spMkLst>
            <pc:docMk/>
            <pc:sldMk cId="650458089" sldId="261"/>
            <ac:spMk id="62" creationId="{E7940D83-8269-2645-9095-23F350D3D3DC}"/>
          </ac:spMkLst>
        </pc:spChg>
        <pc:spChg chg="mod topLvl">
          <ac:chgData name="Ben-Gacem, Omar" userId="8a4a431e-db96-401f-a76d-1e4391f8074d" providerId="ADAL" clId="{BE3B9647-8784-4B6B-A72E-65A1ECCDAA41}" dt="2024-12-31T16:05:28.602" v="1330" actId="1076"/>
          <ac:spMkLst>
            <pc:docMk/>
            <pc:sldMk cId="650458089" sldId="261"/>
            <ac:spMk id="63" creationId="{6CC7637E-6762-4E9D-F77D-B3EB4C364834}"/>
          </ac:spMkLst>
        </pc:spChg>
        <pc:spChg chg="mod topLvl">
          <ac:chgData name="Ben-Gacem, Omar" userId="8a4a431e-db96-401f-a76d-1e4391f8074d" providerId="ADAL" clId="{BE3B9647-8784-4B6B-A72E-65A1ECCDAA41}" dt="2024-12-31T16:05:28.602" v="1330" actId="1076"/>
          <ac:spMkLst>
            <pc:docMk/>
            <pc:sldMk cId="650458089" sldId="261"/>
            <ac:spMk id="64" creationId="{B293BB0B-FE63-A7DC-D0D6-D7A72CE3EC0B}"/>
          </ac:spMkLst>
        </pc:spChg>
        <pc:spChg chg="mod topLvl">
          <ac:chgData name="Ben-Gacem, Omar" userId="8a4a431e-db96-401f-a76d-1e4391f8074d" providerId="ADAL" clId="{BE3B9647-8784-4B6B-A72E-65A1ECCDAA41}" dt="2024-12-31T16:05:19.951" v="1329" actId="165"/>
          <ac:spMkLst>
            <pc:docMk/>
            <pc:sldMk cId="650458089" sldId="261"/>
            <ac:spMk id="65" creationId="{D046A931-3E56-5F3B-3524-4210EA877E09}"/>
          </ac:spMkLst>
        </pc:spChg>
        <pc:spChg chg="mod topLvl">
          <ac:chgData name="Ben-Gacem, Omar" userId="8a4a431e-db96-401f-a76d-1e4391f8074d" providerId="ADAL" clId="{BE3B9647-8784-4B6B-A72E-65A1ECCDAA41}" dt="2024-12-31T16:05:19.951" v="1329" actId="165"/>
          <ac:spMkLst>
            <pc:docMk/>
            <pc:sldMk cId="650458089" sldId="261"/>
            <ac:spMk id="66" creationId="{A0BD1929-295A-8A2F-E0FA-7DE81E4D2743}"/>
          </ac:spMkLst>
        </pc:spChg>
        <pc:spChg chg="mod topLvl">
          <ac:chgData name="Ben-Gacem, Omar" userId="8a4a431e-db96-401f-a76d-1e4391f8074d" providerId="ADAL" clId="{BE3B9647-8784-4B6B-A72E-65A1ECCDAA41}" dt="2024-12-31T16:05:28.602" v="1330" actId="1076"/>
          <ac:spMkLst>
            <pc:docMk/>
            <pc:sldMk cId="650458089" sldId="261"/>
            <ac:spMk id="67" creationId="{ACD95F9C-C116-2F20-52FD-896B9D13B2FD}"/>
          </ac:spMkLst>
        </pc:spChg>
        <pc:spChg chg="mod topLvl">
          <ac:chgData name="Ben-Gacem, Omar" userId="8a4a431e-db96-401f-a76d-1e4391f8074d" providerId="ADAL" clId="{BE3B9647-8784-4B6B-A72E-65A1ECCDAA41}" dt="2024-12-31T16:05:19.951" v="1329" actId="165"/>
          <ac:spMkLst>
            <pc:docMk/>
            <pc:sldMk cId="650458089" sldId="261"/>
            <ac:spMk id="68" creationId="{2F8BBAB4-941A-EE94-46DD-957FB3E31A65}"/>
          </ac:spMkLst>
        </pc:spChg>
        <pc:spChg chg="mod topLvl">
          <ac:chgData name="Ben-Gacem, Omar" userId="8a4a431e-db96-401f-a76d-1e4391f8074d" providerId="ADAL" clId="{BE3B9647-8784-4B6B-A72E-65A1ECCDAA41}" dt="2024-12-31T16:05:19.951" v="1329" actId="165"/>
          <ac:spMkLst>
            <pc:docMk/>
            <pc:sldMk cId="650458089" sldId="261"/>
            <ac:spMk id="69" creationId="{EAB30027-493A-5B3E-F7E0-C948C11FB7D3}"/>
          </ac:spMkLst>
        </pc:spChg>
        <pc:grpChg chg="mod">
          <ac:chgData name="Ben-Gacem, Omar" userId="8a4a431e-db96-401f-a76d-1e4391f8074d" providerId="ADAL" clId="{BE3B9647-8784-4B6B-A72E-65A1ECCDAA41}" dt="2024-12-31T16:05:11.066" v="1326" actId="1076"/>
          <ac:grpSpMkLst>
            <pc:docMk/>
            <pc:sldMk cId="650458089" sldId="261"/>
            <ac:grpSpMk id="29" creationId="{097EACF8-D92B-E8FD-1937-22B06FDEB4B9}"/>
          </ac:grpSpMkLst>
        </pc:grpChg>
        <pc:grpChg chg="mod">
          <ac:chgData name="Ben-Gacem, Omar" userId="8a4a431e-db96-401f-a76d-1e4391f8074d" providerId="ADAL" clId="{BE3B9647-8784-4B6B-A72E-65A1ECCDAA41}" dt="2024-12-31T16:05:11.066" v="1326" actId="1076"/>
          <ac:grpSpMkLst>
            <pc:docMk/>
            <pc:sldMk cId="650458089" sldId="261"/>
            <ac:grpSpMk id="43" creationId="{D4A5C715-3CF1-FA04-346D-B7F32D00EBAC}"/>
          </ac:grpSpMkLst>
        </pc:grpChg>
        <pc:grpChg chg="mod">
          <ac:chgData name="Ben-Gacem, Omar" userId="8a4a431e-db96-401f-a76d-1e4391f8074d" providerId="ADAL" clId="{BE3B9647-8784-4B6B-A72E-65A1ECCDAA41}" dt="2024-12-31T16:05:11.066" v="1326" actId="1076"/>
          <ac:grpSpMkLst>
            <pc:docMk/>
            <pc:sldMk cId="650458089" sldId="261"/>
            <ac:grpSpMk id="44" creationId="{189E6427-5DEC-67AB-2EB0-BA9BC0E86D76}"/>
          </ac:grpSpMkLst>
        </pc:grpChg>
        <pc:grpChg chg="add mod">
          <ac:chgData name="Ben-Gacem, Omar" userId="8a4a431e-db96-401f-a76d-1e4391f8074d" providerId="ADAL" clId="{BE3B9647-8784-4B6B-A72E-65A1ECCDAA41}" dt="2024-12-31T16:05:11.066" v="1326" actId="1076"/>
          <ac:grpSpMkLst>
            <pc:docMk/>
            <pc:sldMk cId="650458089" sldId="261"/>
            <ac:grpSpMk id="51" creationId="{1345A79C-E96C-D470-411C-CD822F1D847F}"/>
          </ac:grpSpMkLst>
        </pc:grpChg>
        <pc:cxnChg chg="mod topLvl">
          <ac:chgData name="Ben-Gacem, Omar" userId="8a4a431e-db96-401f-a76d-1e4391f8074d" providerId="ADAL" clId="{BE3B9647-8784-4B6B-A72E-65A1ECCDAA41}" dt="2024-12-31T15:55:23.295" v="1089" actId="164"/>
          <ac:cxnSpMkLst>
            <pc:docMk/>
            <pc:sldMk cId="650458089" sldId="261"/>
            <ac:cxnSpMk id="25" creationId="{A19CC8D2-38A7-3257-0A4C-9469AFFE9E10}"/>
          </ac:cxnSpMkLst>
        </pc:cxnChg>
        <pc:cxnChg chg="mod topLvl">
          <ac:chgData name="Ben-Gacem, Omar" userId="8a4a431e-db96-401f-a76d-1e4391f8074d" providerId="ADAL" clId="{BE3B9647-8784-4B6B-A72E-65A1ECCDAA41}" dt="2024-12-31T15:55:23.295" v="1089" actId="164"/>
          <ac:cxnSpMkLst>
            <pc:docMk/>
            <pc:sldMk cId="650458089" sldId="261"/>
            <ac:cxnSpMk id="26" creationId="{A9A38212-F6EA-13F1-4FB4-B7FE5F1BE568}"/>
          </ac:cxnSpMkLst>
        </pc:cxnChg>
        <pc:cxnChg chg="mod topLvl">
          <ac:chgData name="Ben-Gacem, Omar" userId="8a4a431e-db96-401f-a76d-1e4391f8074d" providerId="ADAL" clId="{BE3B9647-8784-4B6B-A72E-65A1ECCDAA41}" dt="2024-12-31T15:55:23.295" v="1089" actId="164"/>
          <ac:cxnSpMkLst>
            <pc:docMk/>
            <pc:sldMk cId="650458089" sldId="261"/>
            <ac:cxnSpMk id="27" creationId="{8DAB8074-558B-3D4D-2DC6-CD246A8F4F3D}"/>
          </ac:cxnSpMkLst>
        </pc:cxnChg>
        <pc:cxnChg chg="mod topLvl">
          <ac:chgData name="Ben-Gacem, Omar" userId="8a4a431e-db96-401f-a76d-1e4391f8074d" providerId="ADAL" clId="{BE3B9647-8784-4B6B-A72E-65A1ECCDAA41}" dt="2024-12-31T16:05:19.951" v="1329" actId="165"/>
          <ac:cxnSpMkLst>
            <pc:docMk/>
            <pc:sldMk cId="650458089" sldId="261"/>
            <ac:cxnSpMk id="53" creationId="{4D10AB63-71F2-26FA-3334-49AC0EA19D9E}"/>
          </ac:cxnSpMkLst>
        </pc:cxnChg>
        <pc:cxnChg chg="mod topLvl">
          <ac:chgData name="Ben-Gacem, Omar" userId="8a4a431e-db96-401f-a76d-1e4391f8074d" providerId="ADAL" clId="{BE3B9647-8784-4B6B-A72E-65A1ECCDAA41}" dt="2024-12-31T16:05:28.602" v="1330" actId="1076"/>
          <ac:cxnSpMkLst>
            <pc:docMk/>
            <pc:sldMk cId="650458089" sldId="261"/>
            <ac:cxnSpMk id="54" creationId="{5E7C81C5-CE19-1E77-5A35-FBA383B05920}"/>
          </ac:cxnSpMkLst>
        </pc:cxnChg>
        <pc:cxnChg chg="mod topLvl">
          <ac:chgData name="Ben-Gacem, Omar" userId="8a4a431e-db96-401f-a76d-1e4391f8074d" providerId="ADAL" clId="{BE3B9647-8784-4B6B-A72E-65A1ECCDAA41}" dt="2024-12-31T16:05:19.951" v="1329" actId="165"/>
          <ac:cxnSpMkLst>
            <pc:docMk/>
            <pc:sldMk cId="650458089" sldId="261"/>
            <ac:cxnSpMk id="55" creationId="{527062B4-F79D-B794-7D43-3EFFCB1CDFEB}"/>
          </ac:cxnSpMkLst>
        </pc:cxnChg>
      </pc:sldChg>
      <pc:sldChg chg="modSp mod">
        <pc:chgData name="Ben-Gacem, Omar" userId="8a4a431e-db96-401f-a76d-1e4391f8074d" providerId="ADAL" clId="{BE3B9647-8784-4B6B-A72E-65A1ECCDAA41}" dt="2025-01-12T21:38:31.997" v="26188" actId="1076"/>
        <pc:sldMkLst>
          <pc:docMk/>
          <pc:sldMk cId="840959951" sldId="265"/>
        </pc:sldMkLst>
        <pc:grpChg chg="mod">
          <ac:chgData name="Ben-Gacem, Omar" userId="8a4a431e-db96-401f-a76d-1e4391f8074d" providerId="ADAL" clId="{BE3B9647-8784-4B6B-A72E-65A1ECCDAA41}" dt="2025-01-12T21:38:31.997" v="26188" actId="1076"/>
          <ac:grpSpMkLst>
            <pc:docMk/>
            <pc:sldMk cId="840959951" sldId="265"/>
            <ac:grpSpMk id="4" creationId="{1BE8444A-0C6B-6E15-4468-71A1FF2F01CF}"/>
          </ac:grpSpMkLst>
        </pc:grpChg>
      </pc:sldChg>
      <pc:sldChg chg="addSp modSp mod">
        <pc:chgData name="Ben-Gacem, Omar" userId="8a4a431e-db96-401f-a76d-1e4391f8074d" providerId="ADAL" clId="{BE3B9647-8784-4B6B-A72E-65A1ECCDAA41}" dt="2025-01-27T22:55:20.371" v="29062" actId="20577"/>
        <pc:sldMkLst>
          <pc:docMk/>
          <pc:sldMk cId="1682515141" sldId="267"/>
        </pc:sldMkLst>
        <pc:spChg chg="add mod">
          <ac:chgData name="Ben-Gacem, Omar" userId="8a4a431e-db96-401f-a76d-1e4391f8074d" providerId="ADAL" clId="{BE3B9647-8784-4B6B-A72E-65A1ECCDAA41}" dt="2025-01-27T22:55:20.371" v="29062" actId="20577"/>
          <ac:spMkLst>
            <pc:docMk/>
            <pc:sldMk cId="1682515141" sldId="267"/>
            <ac:spMk id="2" creationId="{416979B8-70C0-4868-E1B0-7971524F67DE}"/>
          </ac:spMkLst>
        </pc:spChg>
        <pc:spChg chg="add mod">
          <ac:chgData name="Ben-Gacem, Omar" userId="8a4a431e-db96-401f-a76d-1e4391f8074d" providerId="ADAL" clId="{BE3B9647-8784-4B6B-A72E-65A1ECCDAA41}" dt="2025-01-27T17:00:59.598" v="26912"/>
          <ac:spMkLst>
            <pc:docMk/>
            <pc:sldMk cId="1682515141" sldId="267"/>
            <ac:spMk id="3" creationId="{616DCBD9-81E6-1512-CFDB-E926AA2FDDB9}"/>
          </ac:spMkLst>
        </pc:spChg>
        <pc:spChg chg="mod">
          <ac:chgData name="Ben-Gacem, Omar" userId="8a4a431e-db96-401f-a76d-1e4391f8074d" providerId="ADAL" clId="{BE3B9647-8784-4B6B-A72E-65A1ECCDAA41}" dt="2025-01-27T22:25:13.832" v="28464" actId="14100"/>
          <ac:spMkLst>
            <pc:docMk/>
            <pc:sldMk cId="1682515141" sldId="267"/>
            <ac:spMk id="6" creationId="{F6B9C49F-4B71-7D0F-B443-16915FF4C102}"/>
          </ac:spMkLst>
        </pc:spChg>
        <pc:spChg chg="mod">
          <ac:chgData name="Ben-Gacem, Omar" userId="8a4a431e-db96-401f-a76d-1e4391f8074d" providerId="ADAL" clId="{BE3B9647-8784-4B6B-A72E-65A1ECCDAA41}" dt="2025-01-27T18:42:01.856" v="27596"/>
          <ac:spMkLst>
            <pc:docMk/>
            <pc:sldMk cId="1682515141" sldId="267"/>
            <ac:spMk id="7" creationId="{2299FEF3-419D-28F4-0DEF-E0C0B173F6A7}"/>
          </ac:spMkLst>
        </pc:spChg>
        <pc:spChg chg="mod">
          <ac:chgData name="Ben-Gacem, Omar" userId="8a4a431e-db96-401f-a76d-1e4391f8074d" providerId="ADAL" clId="{BE3B9647-8784-4B6B-A72E-65A1ECCDAA41}" dt="2025-01-27T18:42:01.856" v="27596"/>
          <ac:spMkLst>
            <pc:docMk/>
            <pc:sldMk cId="1682515141" sldId="267"/>
            <ac:spMk id="10" creationId="{B42251BA-2817-A470-D333-C02147DB2F34}"/>
          </ac:spMkLst>
        </pc:spChg>
        <pc:spChg chg="mod">
          <ac:chgData name="Ben-Gacem, Omar" userId="8a4a431e-db96-401f-a76d-1e4391f8074d" providerId="ADAL" clId="{BE3B9647-8784-4B6B-A72E-65A1ECCDAA41}" dt="2025-01-27T18:42:01.856" v="27596"/>
          <ac:spMkLst>
            <pc:docMk/>
            <pc:sldMk cId="1682515141" sldId="267"/>
            <ac:spMk id="11" creationId="{142D8979-8467-23FB-6745-29DD28BE664B}"/>
          </ac:spMkLst>
        </pc:spChg>
        <pc:spChg chg="mod">
          <ac:chgData name="Ben-Gacem, Omar" userId="8a4a431e-db96-401f-a76d-1e4391f8074d" providerId="ADAL" clId="{BE3B9647-8784-4B6B-A72E-65A1ECCDAA41}" dt="2025-01-27T18:42:01.856" v="27596"/>
          <ac:spMkLst>
            <pc:docMk/>
            <pc:sldMk cId="1682515141" sldId="267"/>
            <ac:spMk id="12" creationId="{D28AFBE3-2903-43E4-7B96-E98D26AA2396}"/>
          </ac:spMkLst>
        </pc:spChg>
        <pc:spChg chg="mod">
          <ac:chgData name="Ben-Gacem, Omar" userId="8a4a431e-db96-401f-a76d-1e4391f8074d" providerId="ADAL" clId="{BE3B9647-8784-4B6B-A72E-65A1ECCDAA41}" dt="2025-01-27T18:42:01.856" v="27596"/>
          <ac:spMkLst>
            <pc:docMk/>
            <pc:sldMk cId="1682515141" sldId="267"/>
            <ac:spMk id="13" creationId="{94A582B3-F465-1DB5-4257-023F34869AB3}"/>
          </ac:spMkLst>
        </pc:spChg>
        <pc:spChg chg="mod">
          <ac:chgData name="Ben-Gacem, Omar" userId="8a4a431e-db96-401f-a76d-1e4391f8074d" providerId="ADAL" clId="{BE3B9647-8784-4B6B-A72E-65A1ECCDAA41}" dt="2025-01-27T18:42:01.856" v="27596"/>
          <ac:spMkLst>
            <pc:docMk/>
            <pc:sldMk cId="1682515141" sldId="267"/>
            <ac:spMk id="15" creationId="{06951B7A-A53C-34C7-2B50-E2E63641CBD9}"/>
          </ac:spMkLst>
        </pc:spChg>
        <pc:spChg chg="mod">
          <ac:chgData name="Ben-Gacem, Omar" userId="8a4a431e-db96-401f-a76d-1e4391f8074d" providerId="ADAL" clId="{BE3B9647-8784-4B6B-A72E-65A1ECCDAA41}" dt="2025-01-27T18:42:01.856" v="27596"/>
          <ac:spMkLst>
            <pc:docMk/>
            <pc:sldMk cId="1682515141" sldId="267"/>
            <ac:spMk id="18" creationId="{C69A648A-5788-E0B6-7E8C-FBFDB8846044}"/>
          </ac:spMkLst>
        </pc:spChg>
        <pc:spChg chg="mod">
          <ac:chgData name="Ben-Gacem, Omar" userId="8a4a431e-db96-401f-a76d-1e4391f8074d" providerId="ADAL" clId="{BE3B9647-8784-4B6B-A72E-65A1ECCDAA41}" dt="2025-01-27T18:42:01.856" v="27596"/>
          <ac:spMkLst>
            <pc:docMk/>
            <pc:sldMk cId="1682515141" sldId="267"/>
            <ac:spMk id="19" creationId="{5A98ED5A-9E00-D21B-8360-412E15A57B2B}"/>
          </ac:spMkLst>
        </pc:spChg>
        <pc:spChg chg="mod">
          <ac:chgData name="Ben-Gacem, Omar" userId="8a4a431e-db96-401f-a76d-1e4391f8074d" providerId="ADAL" clId="{BE3B9647-8784-4B6B-A72E-65A1ECCDAA41}" dt="2025-01-27T18:42:01.856" v="27596"/>
          <ac:spMkLst>
            <pc:docMk/>
            <pc:sldMk cId="1682515141" sldId="267"/>
            <ac:spMk id="20" creationId="{8C48887D-5344-3BEE-4A42-14BE74FFF357}"/>
          </ac:spMkLst>
        </pc:spChg>
        <pc:spChg chg="mod">
          <ac:chgData name="Ben-Gacem, Omar" userId="8a4a431e-db96-401f-a76d-1e4391f8074d" providerId="ADAL" clId="{BE3B9647-8784-4B6B-A72E-65A1ECCDAA41}" dt="2025-01-27T18:42:01.856" v="27596"/>
          <ac:spMkLst>
            <pc:docMk/>
            <pc:sldMk cId="1682515141" sldId="267"/>
            <ac:spMk id="21" creationId="{7AF854E2-AE93-73DA-948E-08B6048DA0E0}"/>
          </ac:spMkLst>
        </pc:spChg>
        <pc:spChg chg="add mod">
          <ac:chgData name="Ben-Gacem, Omar" userId="8a4a431e-db96-401f-a76d-1e4391f8074d" providerId="ADAL" clId="{BE3B9647-8784-4B6B-A72E-65A1ECCDAA41}" dt="2025-01-27T22:29:27.686" v="28612" actId="1076"/>
          <ac:spMkLst>
            <pc:docMk/>
            <pc:sldMk cId="1682515141" sldId="267"/>
            <ac:spMk id="26" creationId="{E1CB7FB0-6A24-F024-4AAC-667B112FAED2}"/>
          </ac:spMkLst>
        </pc:spChg>
        <pc:spChg chg="add mod">
          <ac:chgData name="Ben-Gacem, Omar" userId="8a4a431e-db96-401f-a76d-1e4391f8074d" providerId="ADAL" clId="{BE3B9647-8784-4B6B-A72E-65A1ECCDAA41}" dt="2025-01-27T22:29:30.030" v="28613" actId="1076"/>
          <ac:spMkLst>
            <pc:docMk/>
            <pc:sldMk cId="1682515141" sldId="267"/>
            <ac:spMk id="27" creationId="{F2646506-19F7-D741-D26B-B90DFF0F2590}"/>
          </ac:spMkLst>
        </pc:spChg>
        <pc:spChg chg="add mod">
          <ac:chgData name="Ben-Gacem, Omar" userId="8a4a431e-db96-401f-a76d-1e4391f8074d" providerId="ADAL" clId="{BE3B9647-8784-4B6B-A72E-65A1ECCDAA41}" dt="2025-01-27T22:29:37.607" v="28616" actId="1076"/>
          <ac:spMkLst>
            <pc:docMk/>
            <pc:sldMk cId="1682515141" sldId="267"/>
            <ac:spMk id="38" creationId="{5F43EE15-EA21-3A0F-A876-8734196B8422}"/>
          </ac:spMkLst>
        </pc:spChg>
        <pc:spChg chg="add mod">
          <ac:chgData name="Ben-Gacem, Omar" userId="8a4a431e-db96-401f-a76d-1e4391f8074d" providerId="ADAL" clId="{BE3B9647-8784-4B6B-A72E-65A1ECCDAA41}" dt="2025-01-27T22:29:32.853" v="28614" actId="1076"/>
          <ac:spMkLst>
            <pc:docMk/>
            <pc:sldMk cId="1682515141" sldId="267"/>
            <ac:spMk id="43" creationId="{7512F9DD-A359-D8B4-E221-17979CC15CB9}"/>
          </ac:spMkLst>
        </pc:spChg>
        <pc:spChg chg="add mod">
          <ac:chgData name="Ben-Gacem, Omar" userId="8a4a431e-db96-401f-a76d-1e4391f8074d" providerId="ADAL" clId="{BE3B9647-8784-4B6B-A72E-65A1ECCDAA41}" dt="2025-01-27T22:39:06.670" v="28953" actId="1076"/>
          <ac:spMkLst>
            <pc:docMk/>
            <pc:sldMk cId="1682515141" sldId="267"/>
            <ac:spMk id="47" creationId="{1B253DB8-C8EB-619C-9BE5-000113EC8CE7}"/>
          </ac:spMkLst>
        </pc:spChg>
        <pc:spChg chg="add mod">
          <ac:chgData name="Ben-Gacem, Omar" userId="8a4a431e-db96-401f-a76d-1e4391f8074d" providerId="ADAL" clId="{BE3B9647-8784-4B6B-A72E-65A1ECCDAA41}" dt="2025-01-27T22:39:38.893" v="28957" actId="1076"/>
          <ac:spMkLst>
            <pc:docMk/>
            <pc:sldMk cId="1682515141" sldId="267"/>
            <ac:spMk id="48" creationId="{D774AAFB-505F-B2B1-1085-7E1282308ABB}"/>
          </ac:spMkLst>
        </pc:spChg>
        <pc:spChg chg="add mod">
          <ac:chgData name="Ben-Gacem, Omar" userId="8a4a431e-db96-401f-a76d-1e4391f8074d" providerId="ADAL" clId="{BE3B9647-8784-4B6B-A72E-65A1ECCDAA41}" dt="2025-01-27T22:40:03.040" v="28970" actId="1076"/>
          <ac:spMkLst>
            <pc:docMk/>
            <pc:sldMk cId="1682515141" sldId="267"/>
            <ac:spMk id="51" creationId="{F041F588-39EC-8DA3-0A16-3BCEAF30EB76}"/>
          </ac:spMkLst>
        </pc:spChg>
        <pc:picChg chg="add mod modCrop">
          <ac:chgData name="Ben-Gacem, Omar" userId="8a4a431e-db96-401f-a76d-1e4391f8074d" providerId="ADAL" clId="{BE3B9647-8784-4B6B-A72E-65A1ECCDAA41}" dt="2025-01-27T18:43:42.399" v="27606" actId="1076"/>
          <ac:picMkLst>
            <pc:docMk/>
            <pc:sldMk cId="1682515141" sldId="267"/>
            <ac:picMk id="23" creationId="{60D5DC0A-B73B-0C7C-4F53-BA52035BE79B}"/>
          </ac:picMkLst>
        </pc:picChg>
        <pc:picChg chg="add mod">
          <ac:chgData name="Ben-Gacem, Omar" userId="8a4a431e-db96-401f-a76d-1e4391f8074d" providerId="ADAL" clId="{BE3B9647-8784-4B6B-A72E-65A1ECCDAA41}" dt="2025-01-27T22:30:50.262" v="28618" actId="14100"/>
          <ac:picMkLst>
            <pc:docMk/>
            <pc:sldMk cId="1682515141" sldId="267"/>
            <ac:picMk id="25" creationId="{634C5640-432D-4C91-92CA-BD5787182906}"/>
          </ac:picMkLst>
        </pc:picChg>
        <pc:cxnChg chg="add mod">
          <ac:chgData name="Ben-Gacem, Omar" userId="8a4a431e-db96-401f-a76d-1e4391f8074d" providerId="ADAL" clId="{BE3B9647-8784-4B6B-A72E-65A1ECCDAA41}" dt="2025-01-27T22:29:27.686" v="28612" actId="1076"/>
          <ac:cxnSpMkLst>
            <pc:docMk/>
            <pc:sldMk cId="1682515141" sldId="267"/>
            <ac:cxnSpMk id="29" creationId="{D9B53D89-19B9-7EC8-0A95-C809DAEFF5DC}"/>
          </ac:cxnSpMkLst>
        </pc:cxnChg>
        <pc:cxnChg chg="add mod">
          <ac:chgData name="Ben-Gacem, Omar" userId="8a4a431e-db96-401f-a76d-1e4391f8074d" providerId="ADAL" clId="{BE3B9647-8784-4B6B-A72E-65A1ECCDAA41}" dt="2025-01-27T22:29:27.686" v="28612" actId="1076"/>
          <ac:cxnSpMkLst>
            <pc:docMk/>
            <pc:sldMk cId="1682515141" sldId="267"/>
            <ac:cxnSpMk id="30" creationId="{2FC0F5CA-F142-657A-2909-18F0E2A4890C}"/>
          </ac:cxnSpMkLst>
        </pc:cxnChg>
        <pc:cxnChg chg="add mod">
          <ac:chgData name="Ben-Gacem, Omar" userId="8a4a431e-db96-401f-a76d-1e4391f8074d" providerId="ADAL" clId="{BE3B9647-8784-4B6B-A72E-65A1ECCDAA41}" dt="2025-01-27T22:29:30.030" v="28613" actId="1076"/>
          <ac:cxnSpMkLst>
            <pc:docMk/>
            <pc:sldMk cId="1682515141" sldId="267"/>
            <ac:cxnSpMk id="34" creationId="{59A57514-B719-C763-CA3B-318E2EDC68A3}"/>
          </ac:cxnSpMkLst>
        </pc:cxnChg>
        <pc:cxnChg chg="add mod">
          <ac:chgData name="Ben-Gacem, Omar" userId="8a4a431e-db96-401f-a76d-1e4391f8074d" providerId="ADAL" clId="{BE3B9647-8784-4B6B-A72E-65A1ECCDAA41}" dt="2025-01-27T22:29:37.607" v="28616" actId="1076"/>
          <ac:cxnSpMkLst>
            <pc:docMk/>
            <pc:sldMk cId="1682515141" sldId="267"/>
            <ac:cxnSpMk id="39" creationId="{CFA4B142-E7DF-E0D0-7640-ADE4DA050B6B}"/>
          </ac:cxnSpMkLst>
        </pc:cxnChg>
        <pc:cxnChg chg="add mod">
          <ac:chgData name="Ben-Gacem, Omar" userId="8a4a431e-db96-401f-a76d-1e4391f8074d" providerId="ADAL" clId="{BE3B9647-8784-4B6B-A72E-65A1ECCDAA41}" dt="2025-01-27T22:29:32.853" v="28614" actId="1076"/>
          <ac:cxnSpMkLst>
            <pc:docMk/>
            <pc:sldMk cId="1682515141" sldId="267"/>
            <ac:cxnSpMk id="44" creationId="{BA96D233-036D-9879-CA45-C62FDA7B3915}"/>
          </ac:cxnSpMkLst>
        </pc:cxnChg>
        <pc:cxnChg chg="add mod">
          <ac:chgData name="Ben-Gacem, Omar" userId="8a4a431e-db96-401f-a76d-1e4391f8074d" providerId="ADAL" clId="{BE3B9647-8784-4B6B-A72E-65A1ECCDAA41}" dt="2025-01-27T22:39:43.678" v="28958" actId="14100"/>
          <ac:cxnSpMkLst>
            <pc:docMk/>
            <pc:sldMk cId="1682515141" sldId="267"/>
            <ac:cxnSpMk id="49" creationId="{C7D9850A-8D75-BCF9-E4AD-C69FE541320E}"/>
          </ac:cxnSpMkLst>
        </pc:cxnChg>
        <pc:cxnChg chg="add mod">
          <ac:chgData name="Ben-Gacem, Omar" userId="8a4a431e-db96-401f-a76d-1e4391f8074d" providerId="ADAL" clId="{BE3B9647-8784-4B6B-A72E-65A1ECCDAA41}" dt="2025-01-27T22:40:03.040" v="28970" actId="1076"/>
          <ac:cxnSpMkLst>
            <pc:docMk/>
            <pc:sldMk cId="1682515141" sldId="267"/>
            <ac:cxnSpMk id="52" creationId="{185B7C24-0732-7D78-351D-7536F8B3AA42}"/>
          </ac:cxnSpMkLst>
        </pc:cxnChg>
      </pc:sldChg>
      <pc:sldChg chg="ord">
        <pc:chgData name="Ben-Gacem, Omar" userId="8a4a431e-db96-401f-a76d-1e4391f8074d" providerId="ADAL" clId="{BE3B9647-8784-4B6B-A72E-65A1ECCDAA41}" dt="2024-12-31T15:41:09.536" v="370"/>
        <pc:sldMkLst>
          <pc:docMk/>
          <pc:sldMk cId="1940081316" sldId="268"/>
        </pc:sldMkLst>
      </pc:sldChg>
      <pc:sldChg chg="addSp modSp mod">
        <pc:chgData name="Ben-Gacem, Omar" userId="8a4a431e-db96-401f-a76d-1e4391f8074d" providerId="ADAL" clId="{BE3B9647-8784-4B6B-A72E-65A1ECCDAA41}" dt="2025-01-03T11:48:06.106" v="11489" actId="1076"/>
        <pc:sldMkLst>
          <pc:docMk/>
          <pc:sldMk cId="4279923680" sldId="271"/>
        </pc:sldMkLst>
        <pc:spChg chg="add mod">
          <ac:chgData name="Ben-Gacem, Omar" userId="8a4a431e-db96-401f-a76d-1e4391f8074d" providerId="ADAL" clId="{BE3B9647-8784-4B6B-A72E-65A1ECCDAA41}" dt="2025-01-03T11:48:06.106" v="11489" actId="1076"/>
          <ac:spMkLst>
            <pc:docMk/>
            <pc:sldMk cId="4279923680" sldId="271"/>
            <ac:spMk id="8" creationId="{832DFE66-507B-0E37-F580-2C1F7C33494C}"/>
          </ac:spMkLst>
        </pc:spChg>
      </pc:sldChg>
      <pc:sldChg chg="modSp mod">
        <pc:chgData name="Ben-Gacem, Omar" userId="8a4a431e-db96-401f-a76d-1e4391f8074d" providerId="ADAL" clId="{BE3B9647-8784-4B6B-A72E-65A1ECCDAA41}" dt="2025-01-12T15:17:47.151" v="26081" actId="20577"/>
        <pc:sldMkLst>
          <pc:docMk/>
          <pc:sldMk cId="414184935" sldId="275"/>
        </pc:sldMkLst>
        <pc:spChg chg="mod">
          <ac:chgData name="Ben-Gacem, Omar" userId="8a4a431e-db96-401f-a76d-1e4391f8074d" providerId="ADAL" clId="{BE3B9647-8784-4B6B-A72E-65A1ECCDAA41}" dt="2025-01-12T15:17:47.151" v="26081" actId="20577"/>
          <ac:spMkLst>
            <pc:docMk/>
            <pc:sldMk cId="414184935" sldId="275"/>
            <ac:spMk id="2" creationId="{294E43E3-4EAE-D7E5-64EC-27FBBBEE8C61}"/>
          </ac:spMkLst>
        </pc:spChg>
      </pc:sldChg>
      <pc:sldChg chg="addSp delSp modSp new mod">
        <pc:chgData name="Ben-Gacem, Omar" userId="8a4a431e-db96-401f-a76d-1e4391f8074d" providerId="ADAL" clId="{BE3B9647-8784-4B6B-A72E-65A1ECCDAA41}" dt="2024-12-31T15:40:46.482" v="368" actId="14100"/>
        <pc:sldMkLst>
          <pc:docMk/>
          <pc:sldMk cId="1775705086" sldId="277"/>
        </pc:sldMkLst>
        <pc:spChg chg="mod topLvl">
          <ac:chgData name="Ben-Gacem, Omar" userId="8a4a431e-db96-401f-a76d-1e4391f8074d" providerId="ADAL" clId="{BE3B9647-8784-4B6B-A72E-65A1ECCDAA41}" dt="2024-12-31T15:35:27.835" v="129" actId="164"/>
          <ac:spMkLst>
            <pc:docMk/>
            <pc:sldMk cId="1775705086" sldId="277"/>
            <ac:spMk id="6" creationId="{C7ACC390-CF6F-F66E-73DD-1D9EBD58F92F}"/>
          </ac:spMkLst>
        </pc:spChg>
        <pc:spChg chg="mod topLvl">
          <ac:chgData name="Ben-Gacem, Omar" userId="8a4a431e-db96-401f-a76d-1e4391f8074d" providerId="ADAL" clId="{BE3B9647-8784-4B6B-A72E-65A1ECCDAA41}" dt="2024-12-31T15:35:27.835" v="129" actId="164"/>
          <ac:spMkLst>
            <pc:docMk/>
            <pc:sldMk cId="1775705086" sldId="277"/>
            <ac:spMk id="7" creationId="{D4C57E9A-BCC7-C885-4F33-C2048FFDF64A}"/>
          </ac:spMkLst>
        </pc:spChg>
        <pc:spChg chg="mod topLvl">
          <ac:chgData name="Ben-Gacem, Omar" userId="8a4a431e-db96-401f-a76d-1e4391f8074d" providerId="ADAL" clId="{BE3B9647-8784-4B6B-A72E-65A1ECCDAA41}" dt="2024-12-31T15:35:27.835" v="129" actId="164"/>
          <ac:spMkLst>
            <pc:docMk/>
            <pc:sldMk cId="1775705086" sldId="277"/>
            <ac:spMk id="20" creationId="{6590E086-87BC-7E3B-6B43-AE927270DC1D}"/>
          </ac:spMkLst>
        </pc:spChg>
        <pc:spChg chg="mod topLvl">
          <ac:chgData name="Ben-Gacem, Omar" userId="8a4a431e-db96-401f-a76d-1e4391f8074d" providerId="ADAL" clId="{BE3B9647-8784-4B6B-A72E-65A1ECCDAA41}" dt="2024-12-31T15:35:27.835" v="129" actId="164"/>
          <ac:spMkLst>
            <pc:docMk/>
            <pc:sldMk cId="1775705086" sldId="277"/>
            <ac:spMk id="45" creationId="{E8AA1EBF-8D20-98B5-80C2-6C51AF50CD42}"/>
          </ac:spMkLst>
        </pc:spChg>
        <pc:spChg chg="mod topLvl">
          <ac:chgData name="Ben-Gacem, Omar" userId="8a4a431e-db96-401f-a76d-1e4391f8074d" providerId="ADAL" clId="{BE3B9647-8784-4B6B-A72E-65A1ECCDAA41}" dt="2024-12-31T15:35:27.835" v="129" actId="164"/>
          <ac:spMkLst>
            <pc:docMk/>
            <pc:sldMk cId="1775705086" sldId="277"/>
            <ac:spMk id="46" creationId="{DC4B161C-90A1-EDEB-C0BA-86A501841E5B}"/>
          </ac:spMkLst>
        </pc:spChg>
        <pc:spChg chg="mod topLvl">
          <ac:chgData name="Ben-Gacem, Omar" userId="8a4a431e-db96-401f-a76d-1e4391f8074d" providerId="ADAL" clId="{BE3B9647-8784-4B6B-A72E-65A1ECCDAA41}" dt="2024-12-31T15:35:27.835" v="129" actId="164"/>
          <ac:spMkLst>
            <pc:docMk/>
            <pc:sldMk cId="1775705086" sldId="277"/>
            <ac:spMk id="47" creationId="{DD39216D-E7F8-AA04-26F0-525DF64CB13D}"/>
          </ac:spMkLst>
        </pc:spChg>
        <pc:grpChg chg="add mod">
          <ac:chgData name="Ben-Gacem, Omar" userId="8a4a431e-db96-401f-a76d-1e4391f8074d" providerId="ADAL" clId="{BE3B9647-8784-4B6B-A72E-65A1ECCDAA41}" dt="2024-12-31T15:35:33.366" v="131" actId="1076"/>
          <ac:grpSpMkLst>
            <pc:docMk/>
            <pc:sldMk cId="1775705086" sldId="277"/>
            <ac:grpSpMk id="11" creationId="{7D906D88-3A0F-9AE8-2F6F-E6EA51E3B006}"/>
          </ac:grpSpMkLst>
        </pc:grpChg>
        <pc:picChg chg="add mod">
          <ac:chgData name="Ben-Gacem, Omar" userId="8a4a431e-db96-401f-a76d-1e4391f8074d" providerId="ADAL" clId="{BE3B9647-8784-4B6B-A72E-65A1ECCDAA41}" dt="2024-12-31T15:40:46.482" v="368" actId="14100"/>
          <ac:picMkLst>
            <pc:docMk/>
            <pc:sldMk cId="1775705086" sldId="277"/>
            <ac:picMk id="1026" creationId="{F8B5D711-95C5-66B6-C4DD-BA724FFE4948}"/>
          </ac:picMkLst>
        </pc:picChg>
        <pc:cxnChg chg="mod topLvl">
          <ac:chgData name="Ben-Gacem, Omar" userId="8a4a431e-db96-401f-a76d-1e4391f8074d" providerId="ADAL" clId="{BE3B9647-8784-4B6B-A72E-65A1ECCDAA41}" dt="2024-12-31T15:35:27.835" v="129" actId="164"/>
          <ac:cxnSpMkLst>
            <pc:docMk/>
            <pc:sldMk cId="1775705086" sldId="277"/>
            <ac:cxnSpMk id="8" creationId="{45FD5D1A-B40D-8AE1-E13A-F327CFFDC498}"/>
          </ac:cxnSpMkLst>
        </pc:cxnChg>
        <pc:cxnChg chg="mod topLvl">
          <ac:chgData name="Ben-Gacem, Omar" userId="8a4a431e-db96-401f-a76d-1e4391f8074d" providerId="ADAL" clId="{BE3B9647-8784-4B6B-A72E-65A1ECCDAA41}" dt="2024-12-31T15:35:27.835" v="129" actId="164"/>
          <ac:cxnSpMkLst>
            <pc:docMk/>
            <pc:sldMk cId="1775705086" sldId="277"/>
            <ac:cxnSpMk id="9" creationId="{DB5795E8-3111-5150-C905-77B26724A502}"/>
          </ac:cxnSpMkLst>
        </pc:cxnChg>
        <pc:cxnChg chg="mod topLvl">
          <ac:chgData name="Ben-Gacem, Omar" userId="8a4a431e-db96-401f-a76d-1e4391f8074d" providerId="ADAL" clId="{BE3B9647-8784-4B6B-A72E-65A1ECCDAA41}" dt="2024-12-31T15:35:27.835" v="129" actId="164"/>
          <ac:cxnSpMkLst>
            <pc:docMk/>
            <pc:sldMk cId="1775705086" sldId="277"/>
            <ac:cxnSpMk id="10" creationId="{5CBA8D9E-7CEA-A588-A823-4AF0F082E9CC}"/>
          </ac:cxnSpMkLst>
        </pc:cxnChg>
      </pc:sldChg>
      <pc:sldChg chg="addSp delSp modSp add mod">
        <pc:chgData name="Ben-Gacem, Omar" userId="8a4a431e-db96-401f-a76d-1e4391f8074d" providerId="ADAL" clId="{BE3B9647-8784-4B6B-A72E-65A1ECCDAA41}" dt="2025-01-09T15:23:45.659" v="25526" actId="20577"/>
        <pc:sldMkLst>
          <pc:docMk/>
          <pc:sldMk cId="1871984101" sldId="278"/>
        </pc:sldMkLst>
        <pc:spChg chg="add mod">
          <ac:chgData name="Ben-Gacem, Omar" userId="8a4a431e-db96-401f-a76d-1e4391f8074d" providerId="ADAL" clId="{BE3B9647-8784-4B6B-A72E-65A1ECCDAA41}" dt="2025-01-09T14:47:35.797" v="22820" actId="20577"/>
          <ac:spMkLst>
            <pc:docMk/>
            <pc:sldMk cId="1871984101" sldId="278"/>
            <ac:spMk id="2" creationId="{ED98E090-DF05-5C28-C661-D6C6C35680F9}"/>
          </ac:spMkLst>
        </pc:spChg>
        <pc:spChg chg="add mod">
          <ac:chgData name="Ben-Gacem, Omar" userId="8a4a431e-db96-401f-a76d-1e4391f8074d" providerId="ADAL" clId="{BE3B9647-8784-4B6B-A72E-65A1ECCDAA41}" dt="2025-01-09T15:23:45.659" v="25526" actId="20577"/>
          <ac:spMkLst>
            <pc:docMk/>
            <pc:sldMk cId="1871984101" sldId="278"/>
            <ac:spMk id="3" creationId="{E39354EC-B770-BBAC-E9A2-E4EB88865285}"/>
          </ac:spMkLst>
        </pc:spChg>
        <pc:spChg chg="mod">
          <ac:chgData name="Ben-Gacem, Omar" userId="8a4a431e-db96-401f-a76d-1e4391f8074d" providerId="ADAL" clId="{BE3B9647-8784-4B6B-A72E-65A1ECCDAA41}" dt="2024-12-31T15:42:17.923" v="411" actId="20577"/>
          <ac:spMkLst>
            <pc:docMk/>
            <pc:sldMk cId="1871984101" sldId="278"/>
            <ac:spMk id="4" creationId="{EB3947AA-3C6F-D924-F9DF-80AC3B4F3389}"/>
          </ac:spMkLst>
        </pc:spChg>
        <pc:spChg chg="mod topLvl">
          <ac:chgData name="Ben-Gacem, Omar" userId="8a4a431e-db96-401f-a76d-1e4391f8074d" providerId="ADAL" clId="{BE3B9647-8784-4B6B-A72E-65A1ECCDAA41}" dt="2024-12-31T16:39:37.370" v="3224" actId="164"/>
          <ac:spMkLst>
            <pc:docMk/>
            <pc:sldMk cId="1871984101" sldId="278"/>
            <ac:spMk id="13" creationId="{6F21374D-7974-24C4-B8CC-7206902D107F}"/>
          </ac:spMkLst>
        </pc:spChg>
        <pc:spChg chg="add del mod topLvl">
          <ac:chgData name="Ben-Gacem, Omar" userId="8a4a431e-db96-401f-a76d-1e4391f8074d" providerId="ADAL" clId="{BE3B9647-8784-4B6B-A72E-65A1ECCDAA41}" dt="2024-12-31T16:39:37.370" v="3224" actId="164"/>
          <ac:spMkLst>
            <pc:docMk/>
            <pc:sldMk cId="1871984101" sldId="278"/>
            <ac:spMk id="14" creationId="{C2F3E4F5-33A3-8CE9-D078-D1A66EAAD037}"/>
          </ac:spMkLst>
        </pc:spChg>
        <pc:spChg chg="add mod topLvl">
          <ac:chgData name="Ben-Gacem, Omar" userId="8a4a431e-db96-401f-a76d-1e4391f8074d" providerId="ADAL" clId="{BE3B9647-8784-4B6B-A72E-65A1ECCDAA41}" dt="2024-12-31T16:39:37.370" v="3224" actId="164"/>
          <ac:spMkLst>
            <pc:docMk/>
            <pc:sldMk cId="1871984101" sldId="278"/>
            <ac:spMk id="19" creationId="{2D5FB134-E89C-FE1A-89A2-BF7A03ED065C}"/>
          </ac:spMkLst>
        </pc:spChg>
        <pc:spChg chg="add mod topLvl">
          <ac:chgData name="Ben-Gacem, Omar" userId="8a4a431e-db96-401f-a76d-1e4391f8074d" providerId="ADAL" clId="{BE3B9647-8784-4B6B-A72E-65A1ECCDAA41}" dt="2024-12-31T16:39:37.370" v="3224" actId="164"/>
          <ac:spMkLst>
            <pc:docMk/>
            <pc:sldMk cId="1871984101" sldId="278"/>
            <ac:spMk id="20" creationId="{1647F96C-3027-A40D-0EFE-22E980B84202}"/>
          </ac:spMkLst>
        </pc:spChg>
        <pc:spChg chg="add mod topLvl">
          <ac:chgData name="Ben-Gacem, Omar" userId="8a4a431e-db96-401f-a76d-1e4391f8074d" providerId="ADAL" clId="{BE3B9647-8784-4B6B-A72E-65A1ECCDAA41}" dt="2024-12-31T16:39:37.370" v="3224" actId="164"/>
          <ac:spMkLst>
            <pc:docMk/>
            <pc:sldMk cId="1871984101" sldId="278"/>
            <ac:spMk id="21" creationId="{6B6C2C38-D34E-4DD5-DDC3-335F5008810B}"/>
          </ac:spMkLst>
        </pc:spChg>
        <pc:spChg chg="add mod topLvl">
          <ac:chgData name="Ben-Gacem, Omar" userId="8a4a431e-db96-401f-a76d-1e4391f8074d" providerId="ADAL" clId="{BE3B9647-8784-4B6B-A72E-65A1ECCDAA41}" dt="2024-12-31T16:39:37.370" v="3224" actId="164"/>
          <ac:spMkLst>
            <pc:docMk/>
            <pc:sldMk cId="1871984101" sldId="278"/>
            <ac:spMk id="22" creationId="{52F63624-24E6-03E1-634A-D02AAF223575}"/>
          </ac:spMkLst>
        </pc:spChg>
        <pc:spChg chg="add mod topLvl">
          <ac:chgData name="Ben-Gacem, Omar" userId="8a4a431e-db96-401f-a76d-1e4391f8074d" providerId="ADAL" clId="{BE3B9647-8784-4B6B-A72E-65A1ECCDAA41}" dt="2024-12-31T16:39:37.370" v="3224" actId="164"/>
          <ac:spMkLst>
            <pc:docMk/>
            <pc:sldMk cId="1871984101" sldId="278"/>
            <ac:spMk id="23" creationId="{0145A452-2D0C-DB52-6229-74B2C876FFAE}"/>
          </ac:spMkLst>
        </pc:spChg>
        <pc:spChg chg="add mod topLvl">
          <ac:chgData name="Ben-Gacem, Omar" userId="8a4a431e-db96-401f-a76d-1e4391f8074d" providerId="ADAL" clId="{BE3B9647-8784-4B6B-A72E-65A1ECCDAA41}" dt="2024-12-31T16:39:37.370" v="3224" actId="164"/>
          <ac:spMkLst>
            <pc:docMk/>
            <pc:sldMk cId="1871984101" sldId="278"/>
            <ac:spMk id="24" creationId="{605272A0-45DB-E706-914D-5BB66BAA8703}"/>
          </ac:spMkLst>
        </pc:spChg>
        <pc:spChg chg="add mod topLvl">
          <ac:chgData name="Ben-Gacem, Omar" userId="8a4a431e-db96-401f-a76d-1e4391f8074d" providerId="ADAL" clId="{BE3B9647-8784-4B6B-A72E-65A1ECCDAA41}" dt="2024-12-31T16:39:37.370" v="3224" actId="164"/>
          <ac:spMkLst>
            <pc:docMk/>
            <pc:sldMk cId="1871984101" sldId="278"/>
            <ac:spMk id="27" creationId="{1851E6A1-10D2-8920-4F81-9426B9B0B4B2}"/>
          </ac:spMkLst>
        </pc:spChg>
        <pc:spChg chg="add del mod topLvl">
          <ac:chgData name="Ben-Gacem, Omar" userId="8a4a431e-db96-401f-a76d-1e4391f8074d" providerId="ADAL" clId="{BE3B9647-8784-4B6B-A72E-65A1ECCDAA41}" dt="2024-12-31T16:37:37.160" v="3199" actId="165"/>
          <ac:spMkLst>
            <pc:docMk/>
            <pc:sldMk cId="1871984101" sldId="278"/>
            <ac:spMk id="37" creationId="{8EF813FB-30EF-4E03-0B73-B5CB8F0B0C23}"/>
          </ac:spMkLst>
        </pc:spChg>
        <pc:spChg chg="add mod topLvl">
          <ac:chgData name="Ben-Gacem, Omar" userId="8a4a431e-db96-401f-a76d-1e4391f8074d" providerId="ADAL" clId="{BE3B9647-8784-4B6B-A72E-65A1ECCDAA41}" dt="2024-12-31T16:39:37.370" v="3224" actId="164"/>
          <ac:spMkLst>
            <pc:docMk/>
            <pc:sldMk cId="1871984101" sldId="278"/>
            <ac:spMk id="38" creationId="{0343CC03-A295-3D49-0990-4D359063D4F0}"/>
          </ac:spMkLst>
        </pc:spChg>
        <pc:spChg chg="add mod topLvl">
          <ac:chgData name="Ben-Gacem, Omar" userId="8a4a431e-db96-401f-a76d-1e4391f8074d" providerId="ADAL" clId="{BE3B9647-8784-4B6B-A72E-65A1ECCDAA41}" dt="2024-12-31T16:39:37.370" v="3224" actId="164"/>
          <ac:spMkLst>
            <pc:docMk/>
            <pc:sldMk cId="1871984101" sldId="278"/>
            <ac:spMk id="39" creationId="{90A12C25-F458-335F-07B9-48CC942825FA}"/>
          </ac:spMkLst>
        </pc:spChg>
        <pc:spChg chg="add mod topLvl">
          <ac:chgData name="Ben-Gacem, Omar" userId="8a4a431e-db96-401f-a76d-1e4391f8074d" providerId="ADAL" clId="{BE3B9647-8784-4B6B-A72E-65A1ECCDAA41}" dt="2024-12-31T16:39:47.806" v="3227" actId="164"/>
          <ac:spMkLst>
            <pc:docMk/>
            <pc:sldMk cId="1871984101" sldId="278"/>
            <ac:spMk id="40" creationId="{B601B243-0AF7-CB2B-F36B-AE9A68A30BA2}"/>
          </ac:spMkLst>
        </pc:spChg>
        <pc:spChg chg="add mod topLvl">
          <ac:chgData name="Ben-Gacem, Omar" userId="8a4a431e-db96-401f-a76d-1e4391f8074d" providerId="ADAL" clId="{BE3B9647-8784-4B6B-A72E-65A1ECCDAA41}" dt="2024-12-31T16:39:47.806" v="3227" actId="164"/>
          <ac:spMkLst>
            <pc:docMk/>
            <pc:sldMk cId="1871984101" sldId="278"/>
            <ac:spMk id="41" creationId="{68BF8807-562D-F8F7-7825-EF0694488089}"/>
          </ac:spMkLst>
        </pc:spChg>
        <pc:spChg chg="add mod topLvl">
          <ac:chgData name="Ben-Gacem, Omar" userId="8a4a431e-db96-401f-a76d-1e4391f8074d" providerId="ADAL" clId="{BE3B9647-8784-4B6B-A72E-65A1ECCDAA41}" dt="2024-12-31T16:39:47.806" v="3227" actId="164"/>
          <ac:spMkLst>
            <pc:docMk/>
            <pc:sldMk cId="1871984101" sldId="278"/>
            <ac:spMk id="49" creationId="{2EDF58CC-0528-FFF0-85BD-CE7BBF4DB553}"/>
          </ac:spMkLst>
        </pc:spChg>
        <pc:spChg chg="add mod topLvl">
          <ac:chgData name="Ben-Gacem, Omar" userId="8a4a431e-db96-401f-a76d-1e4391f8074d" providerId="ADAL" clId="{BE3B9647-8784-4B6B-A72E-65A1ECCDAA41}" dt="2024-12-31T16:39:47.806" v="3227" actId="164"/>
          <ac:spMkLst>
            <pc:docMk/>
            <pc:sldMk cId="1871984101" sldId="278"/>
            <ac:spMk id="50" creationId="{2F01CEA3-FB2D-6950-FA99-73DFE1F922F1}"/>
          </ac:spMkLst>
        </pc:spChg>
        <pc:spChg chg="add mod topLvl">
          <ac:chgData name="Ben-Gacem, Omar" userId="8a4a431e-db96-401f-a76d-1e4391f8074d" providerId="ADAL" clId="{BE3B9647-8784-4B6B-A72E-65A1ECCDAA41}" dt="2024-12-31T16:39:47.806" v="3227" actId="164"/>
          <ac:spMkLst>
            <pc:docMk/>
            <pc:sldMk cId="1871984101" sldId="278"/>
            <ac:spMk id="51" creationId="{90D45E64-E1F9-9522-4EEB-F0A5A6B12A7C}"/>
          </ac:spMkLst>
        </pc:spChg>
        <pc:spChg chg="add mod topLvl">
          <ac:chgData name="Ben-Gacem, Omar" userId="8a4a431e-db96-401f-a76d-1e4391f8074d" providerId="ADAL" clId="{BE3B9647-8784-4B6B-A72E-65A1ECCDAA41}" dt="2024-12-31T16:39:47.806" v="3227" actId="164"/>
          <ac:spMkLst>
            <pc:docMk/>
            <pc:sldMk cId="1871984101" sldId="278"/>
            <ac:spMk id="52" creationId="{4FE26FDC-44CA-0922-F613-ABB60E61BC04}"/>
          </ac:spMkLst>
        </pc:spChg>
        <pc:spChg chg="add mod topLvl">
          <ac:chgData name="Ben-Gacem, Omar" userId="8a4a431e-db96-401f-a76d-1e4391f8074d" providerId="ADAL" clId="{BE3B9647-8784-4B6B-A72E-65A1ECCDAA41}" dt="2024-12-31T16:39:37.370" v="3224" actId="164"/>
          <ac:spMkLst>
            <pc:docMk/>
            <pc:sldMk cId="1871984101" sldId="278"/>
            <ac:spMk id="53" creationId="{9AB3E9BD-19E9-F861-7CDF-29B5A767444D}"/>
          </ac:spMkLst>
        </pc:spChg>
        <pc:spChg chg="add mod topLvl">
          <ac:chgData name="Ben-Gacem, Omar" userId="8a4a431e-db96-401f-a76d-1e4391f8074d" providerId="ADAL" clId="{BE3B9647-8784-4B6B-A72E-65A1ECCDAA41}" dt="2024-12-31T16:39:37.370" v="3224" actId="164"/>
          <ac:spMkLst>
            <pc:docMk/>
            <pc:sldMk cId="1871984101" sldId="278"/>
            <ac:spMk id="54" creationId="{B44AB775-29D3-1839-E27E-C355FD9045C9}"/>
          </ac:spMkLst>
        </pc:spChg>
        <pc:spChg chg="add mod topLvl">
          <ac:chgData name="Ben-Gacem, Omar" userId="8a4a431e-db96-401f-a76d-1e4391f8074d" providerId="ADAL" clId="{BE3B9647-8784-4B6B-A72E-65A1ECCDAA41}" dt="2024-12-31T16:39:37.370" v="3224" actId="164"/>
          <ac:spMkLst>
            <pc:docMk/>
            <pc:sldMk cId="1871984101" sldId="278"/>
            <ac:spMk id="58" creationId="{29B5C30E-A43E-8B56-AEE9-2A279C78B6DD}"/>
          </ac:spMkLst>
        </pc:spChg>
        <pc:spChg chg="add mod topLvl">
          <ac:chgData name="Ben-Gacem, Omar" userId="8a4a431e-db96-401f-a76d-1e4391f8074d" providerId="ADAL" clId="{BE3B9647-8784-4B6B-A72E-65A1ECCDAA41}" dt="2024-12-31T16:39:47.806" v="3227" actId="164"/>
          <ac:spMkLst>
            <pc:docMk/>
            <pc:sldMk cId="1871984101" sldId="278"/>
            <ac:spMk id="62" creationId="{7C83EF06-544F-FB3F-CF66-A5AB64293C31}"/>
          </ac:spMkLst>
        </pc:spChg>
        <pc:spChg chg="add mod topLvl">
          <ac:chgData name="Ben-Gacem, Omar" userId="8a4a431e-db96-401f-a76d-1e4391f8074d" providerId="ADAL" clId="{BE3B9647-8784-4B6B-A72E-65A1ECCDAA41}" dt="2024-12-31T16:39:47.806" v="3227" actId="164"/>
          <ac:spMkLst>
            <pc:docMk/>
            <pc:sldMk cId="1871984101" sldId="278"/>
            <ac:spMk id="63" creationId="{8FAAB4DE-176E-20AF-A09D-0E431227F206}"/>
          </ac:spMkLst>
        </pc:spChg>
        <pc:spChg chg="add mod topLvl">
          <ac:chgData name="Ben-Gacem, Omar" userId="8a4a431e-db96-401f-a76d-1e4391f8074d" providerId="ADAL" clId="{BE3B9647-8784-4B6B-A72E-65A1ECCDAA41}" dt="2024-12-31T16:39:47.806" v="3227" actId="164"/>
          <ac:spMkLst>
            <pc:docMk/>
            <pc:sldMk cId="1871984101" sldId="278"/>
            <ac:spMk id="64" creationId="{5AEF1416-92A2-B766-961E-E695976951FD}"/>
          </ac:spMkLst>
        </pc:spChg>
        <pc:spChg chg="add mod topLvl">
          <ac:chgData name="Ben-Gacem, Omar" userId="8a4a431e-db96-401f-a76d-1e4391f8074d" providerId="ADAL" clId="{BE3B9647-8784-4B6B-A72E-65A1ECCDAA41}" dt="2024-12-31T16:39:47.806" v="3227" actId="164"/>
          <ac:spMkLst>
            <pc:docMk/>
            <pc:sldMk cId="1871984101" sldId="278"/>
            <ac:spMk id="65" creationId="{9831F043-E597-9303-9365-4C9A723C9420}"/>
          </ac:spMkLst>
        </pc:spChg>
        <pc:spChg chg="add mod topLvl">
          <ac:chgData name="Ben-Gacem, Omar" userId="8a4a431e-db96-401f-a76d-1e4391f8074d" providerId="ADAL" clId="{BE3B9647-8784-4B6B-A72E-65A1ECCDAA41}" dt="2024-12-31T16:39:47.806" v="3227" actId="164"/>
          <ac:spMkLst>
            <pc:docMk/>
            <pc:sldMk cId="1871984101" sldId="278"/>
            <ac:spMk id="66" creationId="{C26A9581-F549-CE96-1B56-691444BA7C31}"/>
          </ac:spMkLst>
        </pc:spChg>
        <pc:spChg chg="add mod topLvl">
          <ac:chgData name="Ben-Gacem, Omar" userId="8a4a431e-db96-401f-a76d-1e4391f8074d" providerId="ADAL" clId="{BE3B9647-8784-4B6B-A72E-65A1ECCDAA41}" dt="2024-12-31T16:39:47.806" v="3227" actId="164"/>
          <ac:spMkLst>
            <pc:docMk/>
            <pc:sldMk cId="1871984101" sldId="278"/>
            <ac:spMk id="67" creationId="{EACFB76A-3DFE-4DC6-7B65-7AD97835BE4F}"/>
          </ac:spMkLst>
        </pc:spChg>
        <pc:spChg chg="add mod topLvl">
          <ac:chgData name="Ben-Gacem, Omar" userId="8a4a431e-db96-401f-a76d-1e4391f8074d" providerId="ADAL" clId="{BE3B9647-8784-4B6B-A72E-65A1ECCDAA41}" dt="2024-12-31T16:39:47.806" v="3227" actId="164"/>
          <ac:spMkLst>
            <pc:docMk/>
            <pc:sldMk cId="1871984101" sldId="278"/>
            <ac:spMk id="78" creationId="{08E8F7F6-FAA4-96B8-B3DE-CBE702536104}"/>
          </ac:spMkLst>
        </pc:spChg>
        <pc:spChg chg="add mod topLvl">
          <ac:chgData name="Ben-Gacem, Omar" userId="8a4a431e-db96-401f-a76d-1e4391f8074d" providerId="ADAL" clId="{BE3B9647-8784-4B6B-A72E-65A1ECCDAA41}" dt="2024-12-31T16:39:47.806" v="3227" actId="164"/>
          <ac:spMkLst>
            <pc:docMk/>
            <pc:sldMk cId="1871984101" sldId="278"/>
            <ac:spMk id="80" creationId="{8011D043-F79E-7E12-A1FA-34314B25EE0B}"/>
          </ac:spMkLst>
        </pc:spChg>
        <pc:spChg chg="add mod topLvl">
          <ac:chgData name="Ben-Gacem, Omar" userId="8a4a431e-db96-401f-a76d-1e4391f8074d" providerId="ADAL" clId="{BE3B9647-8784-4B6B-A72E-65A1ECCDAA41}" dt="2024-12-31T16:39:47.806" v="3227" actId="164"/>
          <ac:spMkLst>
            <pc:docMk/>
            <pc:sldMk cId="1871984101" sldId="278"/>
            <ac:spMk id="81" creationId="{39B913E5-80E8-B76A-CDC8-651AC0ABB312}"/>
          </ac:spMkLst>
        </pc:spChg>
        <pc:spChg chg="add mod topLvl">
          <ac:chgData name="Ben-Gacem, Omar" userId="8a4a431e-db96-401f-a76d-1e4391f8074d" providerId="ADAL" clId="{BE3B9647-8784-4B6B-A72E-65A1ECCDAA41}" dt="2024-12-31T16:39:47.806" v="3227" actId="164"/>
          <ac:spMkLst>
            <pc:docMk/>
            <pc:sldMk cId="1871984101" sldId="278"/>
            <ac:spMk id="82" creationId="{437AAFBF-15D2-E1F3-CC67-EFA54376B686}"/>
          </ac:spMkLst>
        </pc:spChg>
        <pc:spChg chg="add mod topLvl">
          <ac:chgData name="Ben-Gacem, Omar" userId="8a4a431e-db96-401f-a76d-1e4391f8074d" providerId="ADAL" clId="{BE3B9647-8784-4B6B-A72E-65A1ECCDAA41}" dt="2024-12-31T16:39:47.806" v="3227" actId="164"/>
          <ac:spMkLst>
            <pc:docMk/>
            <pc:sldMk cId="1871984101" sldId="278"/>
            <ac:spMk id="83" creationId="{A3E07B0C-E82E-8E5D-27B3-1B68FE28B0A7}"/>
          </ac:spMkLst>
        </pc:spChg>
        <pc:spChg chg="add mod">
          <ac:chgData name="Ben-Gacem, Omar" userId="8a4a431e-db96-401f-a76d-1e4391f8074d" providerId="ADAL" clId="{BE3B9647-8784-4B6B-A72E-65A1ECCDAA41}" dt="2024-12-31T16:39:37.370" v="3224" actId="164"/>
          <ac:spMkLst>
            <pc:docMk/>
            <pc:sldMk cId="1871984101" sldId="278"/>
            <ac:spMk id="135" creationId="{D8D04EFE-BB8E-5C1E-6BB0-A84F9085D0B5}"/>
          </ac:spMkLst>
        </pc:spChg>
        <pc:spChg chg="add mod">
          <ac:chgData name="Ben-Gacem, Omar" userId="8a4a431e-db96-401f-a76d-1e4391f8074d" providerId="ADAL" clId="{BE3B9647-8784-4B6B-A72E-65A1ECCDAA41}" dt="2024-12-31T16:39:37.370" v="3224" actId="164"/>
          <ac:spMkLst>
            <pc:docMk/>
            <pc:sldMk cId="1871984101" sldId="278"/>
            <ac:spMk id="136" creationId="{C9F16000-3662-31F0-143A-7EB805E83449}"/>
          </ac:spMkLst>
        </pc:spChg>
        <pc:spChg chg="add mod">
          <ac:chgData name="Ben-Gacem, Omar" userId="8a4a431e-db96-401f-a76d-1e4391f8074d" providerId="ADAL" clId="{BE3B9647-8784-4B6B-A72E-65A1ECCDAA41}" dt="2024-12-31T16:39:37.370" v="3224" actId="164"/>
          <ac:spMkLst>
            <pc:docMk/>
            <pc:sldMk cId="1871984101" sldId="278"/>
            <ac:spMk id="137" creationId="{C254D180-07F5-2FAF-D618-6282CE88FE31}"/>
          </ac:spMkLst>
        </pc:spChg>
        <pc:spChg chg="add mod">
          <ac:chgData name="Ben-Gacem, Omar" userId="8a4a431e-db96-401f-a76d-1e4391f8074d" providerId="ADAL" clId="{BE3B9647-8784-4B6B-A72E-65A1ECCDAA41}" dt="2024-12-31T16:39:47.806" v="3227" actId="164"/>
          <ac:spMkLst>
            <pc:docMk/>
            <pc:sldMk cId="1871984101" sldId="278"/>
            <ac:spMk id="139" creationId="{A49D60FB-4AD4-5773-C49E-056493B67EB6}"/>
          </ac:spMkLst>
        </pc:spChg>
        <pc:spChg chg="add mod">
          <ac:chgData name="Ben-Gacem, Omar" userId="8a4a431e-db96-401f-a76d-1e4391f8074d" providerId="ADAL" clId="{BE3B9647-8784-4B6B-A72E-65A1ECCDAA41}" dt="2024-12-31T16:39:47.806" v="3227" actId="164"/>
          <ac:spMkLst>
            <pc:docMk/>
            <pc:sldMk cId="1871984101" sldId="278"/>
            <ac:spMk id="141" creationId="{86B171CC-8874-E27E-F60B-CD4E60FD6D43}"/>
          </ac:spMkLst>
        </pc:spChg>
        <pc:spChg chg="add mod">
          <ac:chgData name="Ben-Gacem, Omar" userId="8a4a431e-db96-401f-a76d-1e4391f8074d" providerId="ADAL" clId="{BE3B9647-8784-4B6B-A72E-65A1ECCDAA41}" dt="2024-12-31T16:39:47.806" v="3227" actId="164"/>
          <ac:spMkLst>
            <pc:docMk/>
            <pc:sldMk cId="1871984101" sldId="278"/>
            <ac:spMk id="142" creationId="{73F1F439-A9E3-5EF2-5893-5AB9E7051757}"/>
          </ac:spMkLst>
        </pc:spChg>
        <pc:spChg chg="add mod">
          <ac:chgData name="Ben-Gacem, Omar" userId="8a4a431e-db96-401f-a76d-1e4391f8074d" providerId="ADAL" clId="{BE3B9647-8784-4B6B-A72E-65A1ECCDAA41}" dt="2024-12-31T16:39:37.370" v="3224" actId="164"/>
          <ac:spMkLst>
            <pc:docMk/>
            <pc:sldMk cId="1871984101" sldId="278"/>
            <ac:spMk id="164" creationId="{0D19F219-F886-ADAA-F460-3FE7668DA849}"/>
          </ac:spMkLst>
        </pc:spChg>
        <pc:spChg chg="add mod">
          <ac:chgData name="Ben-Gacem, Omar" userId="8a4a431e-db96-401f-a76d-1e4391f8074d" providerId="ADAL" clId="{BE3B9647-8784-4B6B-A72E-65A1ECCDAA41}" dt="2024-12-31T16:39:37.370" v="3224" actId="164"/>
          <ac:spMkLst>
            <pc:docMk/>
            <pc:sldMk cId="1871984101" sldId="278"/>
            <ac:spMk id="165" creationId="{03234976-ABC4-0DAF-3A2E-7C1AA7EBF45F}"/>
          </ac:spMkLst>
        </pc:spChg>
        <pc:spChg chg="add mod">
          <ac:chgData name="Ben-Gacem, Omar" userId="8a4a431e-db96-401f-a76d-1e4391f8074d" providerId="ADAL" clId="{BE3B9647-8784-4B6B-A72E-65A1ECCDAA41}" dt="2024-12-31T16:39:37.370" v="3224" actId="164"/>
          <ac:spMkLst>
            <pc:docMk/>
            <pc:sldMk cId="1871984101" sldId="278"/>
            <ac:spMk id="166" creationId="{5D60B389-FE5B-FEE3-D236-2C02734DFBAA}"/>
          </ac:spMkLst>
        </pc:spChg>
        <pc:spChg chg="add mod">
          <ac:chgData name="Ben-Gacem, Omar" userId="8a4a431e-db96-401f-a76d-1e4391f8074d" providerId="ADAL" clId="{BE3B9647-8784-4B6B-A72E-65A1ECCDAA41}" dt="2024-12-31T16:39:47.806" v="3227" actId="164"/>
          <ac:spMkLst>
            <pc:docMk/>
            <pc:sldMk cId="1871984101" sldId="278"/>
            <ac:spMk id="167" creationId="{1FB98E3C-28B1-EDFA-B7B5-CB27B0F24FA3}"/>
          </ac:spMkLst>
        </pc:spChg>
        <pc:grpChg chg="add mod">
          <ac:chgData name="Ben-Gacem, Omar" userId="8a4a431e-db96-401f-a76d-1e4391f8074d" providerId="ADAL" clId="{BE3B9647-8784-4B6B-A72E-65A1ECCDAA41}" dt="2024-12-31T16:39:37.370" v="3224" actId="164"/>
          <ac:grpSpMkLst>
            <pc:docMk/>
            <pc:sldMk cId="1871984101" sldId="278"/>
            <ac:grpSpMk id="168" creationId="{3A45BA2A-090C-A832-6D2C-BDE276405ADF}"/>
          </ac:grpSpMkLst>
        </pc:grpChg>
        <pc:grpChg chg="add mod">
          <ac:chgData name="Ben-Gacem, Omar" userId="8a4a431e-db96-401f-a76d-1e4391f8074d" providerId="ADAL" clId="{BE3B9647-8784-4B6B-A72E-65A1ECCDAA41}" dt="2024-12-31T16:39:47.806" v="3227" actId="164"/>
          <ac:grpSpMkLst>
            <pc:docMk/>
            <pc:sldMk cId="1871984101" sldId="278"/>
            <ac:grpSpMk id="170" creationId="{B83BA96D-E6D1-C92F-EF8A-F6DC584531F4}"/>
          </ac:grpSpMkLst>
        </pc:grpChg>
        <pc:cxnChg chg="mod topLvl">
          <ac:chgData name="Ben-Gacem, Omar" userId="8a4a431e-db96-401f-a76d-1e4391f8074d" providerId="ADAL" clId="{BE3B9647-8784-4B6B-A72E-65A1ECCDAA41}" dt="2024-12-31T16:39:37.370" v="3224" actId="164"/>
          <ac:cxnSpMkLst>
            <pc:docMk/>
            <pc:sldMk cId="1871984101" sldId="278"/>
            <ac:cxnSpMk id="8" creationId="{E1482555-0D2A-061E-FAE6-6231B933BD21}"/>
          </ac:cxnSpMkLst>
        </pc:cxnChg>
        <pc:cxnChg chg="mod topLvl">
          <ac:chgData name="Ben-Gacem, Omar" userId="8a4a431e-db96-401f-a76d-1e4391f8074d" providerId="ADAL" clId="{BE3B9647-8784-4B6B-A72E-65A1ECCDAA41}" dt="2024-12-31T16:39:37.370" v="3224" actId="164"/>
          <ac:cxnSpMkLst>
            <pc:docMk/>
            <pc:sldMk cId="1871984101" sldId="278"/>
            <ac:cxnSpMk id="10" creationId="{8CB0E375-7E12-64F6-6339-C13CD7B17479}"/>
          </ac:cxnSpMkLst>
        </pc:cxnChg>
        <pc:cxnChg chg="mod topLvl">
          <ac:chgData name="Ben-Gacem, Omar" userId="8a4a431e-db96-401f-a76d-1e4391f8074d" providerId="ADAL" clId="{BE3B9647-8784-4B6B-A72E-65A1ECCDAA41}" dt="2024-12-31T16:39:37.370" v="3224" actId="164"/>
          <ac:cxnSpMkLst>
            <pc:docMk/>
            <pc:sldMk cId="1871984101" sldId="278"/>
            <ac:cxnSpMk id="11" creationId="{79C7B3EB-CB12-223A-7E8A-F8A77EE48B6F}"/>
          </ac:cxnSpMkLst>
        </pc:cxnChg>
        <pc:cxnChg chg="add mod topLvl">
          <ac:chgData name="Ben-Gacem, Omar" userId="8a4a431e-db96-401f-a76d-1e4391f8074d" providerId="ADAL" clId="{BE3B9647-8784-4B6B-A72E-65A1ECCDAA41}" dt="2024-12-31T16:39:47.806" v="3227" actId="164"/>
          <ac:cxnSpMkLst>
            <pc:docMk/>
            <pc:sldMk cId="1871984101" sldId="278"/>
            <ac:cxnSpMk id="42" creationId="{81626036-F6BF-9218-D6BF-ABB522408B6C}"/>
          </ac:cxnSpMkLst>
        </pc:cxnChg>
        <pc:cxnChg chg="add mod topLvl">
          <ac:chgData name="Ben-Gacem, Omar" userId="8a4a431e-db96-401f-a76d-1e4391f8074d" providerId="ADAL" clId="{BE3B9647-8784-4B6B-A72E-65A1ECCDAA41}" dt="2024-12-31T16:39:47.806" v="3227" actId="164"/>
          <ac:cxnSpMkLst>
            <pc:docMk/>
            <pc:sldMk cId="1871984101" sldId="278"/>
            <ac:cxnSpMk id="44" creationId="{E23EB87A-57C0-0919-20D1-E10E749D398D}"/>
          </ac:cxnSpMkLst>
        </pc:cxnChg>
        <pc:cxnChg chg="add mod topLvl">
          <ac:chgData name="Ben-Gacem, Omar" userId="8a4a431e-db96-401f-a76d-1e4391f8074d" providerId="ADAL" clId="{BE3B9647-8784-4B6B-A72E-65A1ECCDAA41}" dt="2024-12-31T16:39:47.806" v="3227" actId="164"/>
          <ac:cxnSpMkLst>
            <pc:docMk/>
            <pc:sldMk cId="1871984101" sldId="278"/>
            <ac:cxnSpMk id="69" creationId="{99AA15EA-922C-BE16-BC0D-A5A47293CEFE}"/>
          </ac:cxnSpMkLst>
        </pc:cxnChg>
        <pc:cxnChg chg="add mod topLvl">
          <ac:chgData name="Ben-Gacem, Omar" userId="8a4a431e-db96-401f-a76d-1e4391f8074d" providerId="ADAL" clId="{BE3B9647-8784-4B6B-A72E-65A1ECCDAA41}" dt="2024-12-31T16:39:47.806" v="3227" actId="164"/>
          <ac:cxnSpMkLst>
            <pc:docMk/>
            <pc:sldMk cId="1871984101" sldId="278"/>
            <ac:cxnSpMk id="70" creationId="{EEA6980E-09A7-D375-8AD2-13D2F05F2927}"/>
          </ac:cxnSpMkLst>
        </pc:cxnChg>
        <pc:cxnChg chg="add mod topLvl">
          <ac:chgData name="Ben-Gacem, Omar" userId="8a4a431e-db96-401f-a76d-1e4391f8074d" providerId="ADAL" clId="{BE3B9647-8784-4B6B-A72E-65A1ECCDAA41}" dt="2024-12-31T16:39:47.806" v="3227" actId="164"/>
          <ac:cxnSpMkLst>
            <pc:docMk/>
            <pc:sldMk cId="1871984101" sldId="278"/>
            <ac:cxnSpMk id="74" creationId="{7D69BA76-6042-297C-49DE-9FAE444F0FB9}"/>
          </ac:cxnSpMkLst>
        </pc:cxnChg>
        <pc:cxnChg chg="add mod">
          <ac:chgData name="Ben-Gacem, Omar" userId="8a4a431e-db96-401f-a76d-1e4391f8074d" providerId="ADAL" clId="{BE3B9647-8784-4B6B-A72E-65A1ECCDAA41}" dt="2024-12-31T16:17:54.316" v="1806" actId="1036"/>
          <ac:cxnSpMkLst>
            <pc:docMk/>
            <pc:sldMk cId="1871984101" sldId="278"/>
            <ac:cxnSpMk id="110" creationId="{FBB40133-51D2-091C-65C0-B90FB24FB94A}"/>
          </ac:cxnSpMkLst>
        </pc:cxnChg>
        <pc:cxnChg chg="add mod">
          <ac:chgData name="Ben-Gacem, Omar" userId="8a4a431e-db96-401f-a76d-1e4391f8074d" providerId="ADAL" clId="{BE3B9647-8784-4B6B-A72E-65A1ECCDAA41}" dt="2024-12-31T16:39:37.370" v="3224" actId="164"/>
          <ac:cxnSpMkLst>
            <pc:docMk/>
            <pc:sldMk cId="1871984101" sldId="278"/>
            <ac:cxnSpMk id="150" creationId="{7EF6C919-C792-AAFB-B6EA-5C8BDBAAD7B4}"/>
          </ac:cxnSpMkLst>
        </pc:cxnChg>
        <pc:cxnChg chg="add mod">
          <ac:chgData name="Ben-Gacem, Omar" userId="8a4a431e-db96-401f-a76d-1e4391f8074d" providerId="ADAL" clId="{BE3B9647-8784-4B6B-A72E-65A1ECCDAA41}" dt="2024-12-31T16:39:37.370" v="3224" actId="164"/>
          <ac:cxnSpMkLst>
            <pc:docMk/>
            <pc:sldMk cId="1871984101" sldId="278"/>
            <ac:cxnSpMk id="155" creationId="{C7585E03-FF10-5760-406C-D29462040195}"/>
          </ac:cxnSpMkLst>
        </pc:cxnChg>
        <pc:cxnChg chg="add mod">
          <ac:chgData name="Ben-Gacem, Omar" userId="8a4a431e-db96-401f-a76d-1e4391f8074d" providerId="ADAL" clId="{BE3B9647-8784-4B6B-A72E-65A1ECCDAA41}" dt="2024-12-31T16:39:37.370" v="3224" actId="164"/>
          <ac:cxnSpMkLst>
            <pc:docMk/>
            <pc:sldMk cId="1871984101" sldId="278"/>
            <ac:cxnSpMk id="161" creationId="{F1D4BAD7-43EA-3DD5-99FF-5E7ED9740E7E}"/>
          </ac:cxnSpMkLst>
        </pc:cxnChg>
      </pc:sldChg>
      <pc:sldChg chg="addSp delSp modSp add mod">
        <pc:chgData name="Ben-Gacem, Omar" userId="8a4a431e-db96-401f-a76d-1e4391f8074d" providerId="ADAL" clId="{BE3B9647-8784-4B6B-A72E-65A1ECCDAA41}" dt="2025-01-09T15:26:59.019" v="25846" actId="20577"/>
        <pc:sldMkLst>
          <pc:docMk/>
          <pc:sldMk cId="2894876118" sldId="279"/>
        </pc:sldMkLst>
        <pc:spChg chg="mod">
          <ac:chgData name="Ben-Gacem, Omar" userId="8a4a431e-db96-401f-a76d-1e4391f8074d" providerId="ADAL" clId="{BE3B9647-8784-4B6B-A72E-65A1ECCDAA41}" dt="2024-12-31T17:37:17.980" v="5433" actId="20577"/>
          <ac:spMkLst>
            <pc:docMk/>
            <pc:sldMk cId="2894876118" sldId="279"/>
            <ac:spMk id="4" creationId="{8D9C9894-CD1A-653A-A4D4-0F7BD7BD300C}"/>
          </ac:spMkLst>
        </pc:spChg>
        <pc:spChg chg="add mod">
          <ac:chgData name="Ben-Gacem, Omar" userId="8a4a431e-db96-401f-a76d-1e4391f8074d" providerId="ADAL" clId="{BE3B9647-8784-4B6B-A72E-65A1ECCDAA41}" dt="2025-01-09T14:47:58.210" v="22827" actId="20577"/>
          <ac:spMkLst>
            <pc:docMk/>
            <pc:sldMk cId="2894876118" sldId="279"/>
            <ac:spMk id="5" creationId="{C093A67C-B3A7-969F-AD4E-17AD190949C8}"/>
          </ac:spMkLst>
        </pc:spChg>
        <pc:spChg chg="mod">
          <ac:chgData name="Ben-Gacem, Omar" userId="8a4a431e-db96-401f-a76d-1e4391f8074d" providerId="ADAL" clId="{BE3B9647-8784-4B6B-A72E-65A1ECCDAA41}" dt="2025-01-09T14:47:42.960" v="22821" actId="165"/>
          <ac:spMkLst>
            <pc:docMk/>
            <pc:sldMk cId="2894876118" sldId="279"/>
            <ac:spMk id="7" creationId="{EE9A05B0-D391-9190-4A73-D8D31FBA54AB}"/>
          </ac:spMkLst>
        </pc:spChg>
        <pc:spChg chg="mod">
          <ac:chgData name="Ben-Gacem, Omar" userId="8a4a431e-db96-401f-a76d-1e4391f8074d" providerId="ADAL" clId="{BE3B9647-8784-4B6B-A72E-65A1ECCDAA41}" dt="2025-01-09T14:47:42.960" v="22821" actId="165"/>
          <ac:spMkLst>
            <pc:docMk/>
            <pc:sldMk cId="2894876118" sldId="279"/>
            <ac:spMk id="8" creationId="{9185085A-FB96-A2CC-8441-310BC497B0B8}"/>
          </ac:spMkLst>
        </pc:spChg>
        <pc:spChg chg="mod">
          <ac:chgData name="Ben-Gacem, Omar" userId="8a4a431e-db96-401f-a76d-1e4391f8074d" providerId="ADAL" clId="{BE3B9647-8784-4B6B-A72E-65A1ECCDAA41}" dt="2025-01-09T14:47:42.960" v="22821" actId="165"/>
          <ac:spMkLst>
            <pc:docMk/>
            <pc:sldMk cId="2894876118" sldId="279"/>
            <ac:spMk id="13" creationId="{609E1CD9-0E96-ACF5-D96A-B20B6539EEFE}"/>
          </ac:spMkLst>
        </pc:spChg>
        <pc:spChg chg="mod">
          <ac:chgData name="Ben-Gacem, Omar" userId="8a4a431e-db96-401f-a76d-1e4391f8074d" providerId="ADAL" clId="{BE3B9647-8784-4B6B-A72E-65A1ECCDAA41}" dt="2025-01-09T14:47:42.960" v="22821" actId="165"/>
          <ac:spMkLst>
            <pc:docMk/>
            <pc:sldMk cId="2894876118" sldId="279"/>
            <ac:spMk id="14" creationId="{D05B31F7-B815-5A97-CEBE-54EB1834A2F1}"/>
          </ac:spMkLst>
        </pc:spChg>
        <pc:spChg chg="mod">
          <ac:chgData name="Ben-Gacem, Omar" userId="8a4a431e-db96-401f-a76d-1e4391f8074d" providerId="ADAL" clId="{BE3B9647-8784-4B6B-A72E-65A1ECCDAA41}" dt="2025-01-09T14:47:42.960" v="22821" actId="165"/>
          <ac:spMkLst>
            <pc:docMk/>
            <pc:sldMk cId="2894876118" sldId="279"/>
            <ac:spMk id="16" creationId="{1F792A60-B0DD-844E-B583-DDC545BE1C90}"/>
          </ac:spMkLst>
        </pc:spChg>
        <pc:spChg chg="mod">
          <ac:chgData name="Ben-Gacem, Omar" userId="8a4a431e-db96-401f-a76d-1e4391f8074d" providerId="ADAL" clId="{BE3B9647-8784-4B6B-A72E-65A1ECCDAA41}" dt="2025-01-09T14:47:42.960" v="22821" actId="165"/>
          <ac:spMkLst>
            <pc:docMk/>
            <pc:sldMk cId="2894876118" sldId="279"/>
            <ac:spMk id="17" creationId="{AE24DA64-7F8B-9B2E-1B00-CBA722594A8B}"/>
          </ac:spMkLst>
        </pc:spChg>
        <pc:spChg chg="mod">
          <ac:chgData name="Ben-Gacem, Omar" userId="8a4a431e-db96-401f-a76d-1e4391f8074d" providerId="ADAL" clId="{BE3B9647-8784-4B6B-A72E-65A1ECCDAA41}" dt="2025-01-09T14:47:42.960" v="22821" actId="165"/>
          <ac:spMkLst>
            <pc:docMk/>
            <pc:sldMk cId="2894876118" sldId="279"/>
            <ac:spMk id="18" creationId="{CC830450-ADCA-F613-F9EF-B963F8336245}"/>
          </ac:spMkLst>
        </pc:spChg>
        <pc:spChg chg="mod">
          <ac:chgData name="Ben-Gacem, Omar" userId="8a4a431e-db96-401f-a76d-1e4391f8074d" providerId="ADAL" clId="{BE3B9647-8784-4B6B-A72E-65A1ECCDAA41}" dt="2025-01-09T14:47:42.960" v="22821" actId="165"/>
          <ac:spMkLst>
            <pc:docMk/>
            <pc:sldMk cId="2894876118" sldId="279"/>
            <ac:spMk id="19" creationId="{7A839611-C78A-3AF3-5683-D1437A88B9C0}"/>
          </ac:spMkLst>
        </pc:spChg>
        <pc:spChg chg="mod">
          <ac:chgData name="Ben-Gacem, Omar" userId="8a4a431e-db96-401f-a76d-1e4391f8074d" providerId="ADAL" clId="{BE3B9647-8784-4B6B-A72E-65A1ECCDAA41}" dt="2025-01-09T14:47:42.960" v="22821" actId="165"/>
          <ac:spMkLst>
            <pc:docMk/>
            <pc:sldMk cId="2894876118" sldId="279"/>
            <ac:spMk id="20" creationId="{B0828380-FA17-A7D2-F739-AB0AFB6BB01E}"/>
          </ac:spMkLst>
        </pc:spChg>
        <pc:spChg chg="mod">
          <ac:chgData name="Ben-Gacem, Omar" userId="8a4a431e-db96-401f-a76d-1e4391f8074d" providerId="ADAL" clId="{BE3B9647-8784-4B6B-A72E-65A1ECCDAA41}" dt="2025-01-09T14:47:42.960" v="22821" actId="165"/>
          <ac:spMkLst>
            <pc:docMk/>
            <pc:sldMk cId="2894876118" sldId="279"/>
            <ac:spMk id="21" creationId="{82354C1E-9511-F7C1-EB5C-4E2F2805697E}"/>
          </ac:spMkLst>
        </pc:spChg>
        <pc:spChg chg="mod">
          <ac:chgData name="Ben-Gacem, Omar" userId="8a4a431e-db96-401f-a76d-1e4391f8074d" providerId="ADAL" clId="{BE3B9647-8784-4B6B-A72E-65A1ECCDAA41}" dt="2025-01-09T14:47:42.960" v="22821" actId="165"/>
          <ac:spMkLst>
            <pc:docMk/>
            <pc:sldMk cId="2894876118" sldId="279"/>
            <ac:spMk id="22" creationId="{5D5E8C34-ED96-03DA-025D-9DBB2D411077}"/>
          </ac:spMkLst>
        </pc:spChg>
        <pc:spChg chg="mod">
          <ac:chgData name="Ben-Gacem, Omar" userId="8a4a431e-db96-401f-a76d-1e4391f8074d" providerId="ADAL" clId="{BE3B9647-8784-4B6B-A72E-65A1ECCDAA41}" dt="2025-01-09T14:47:42.960" v="22821" actId="165"/>
          <ac:spMkLst>
            <pc:docMk/>
            <pc:sldMk cId="2894876118" sldId="279"/>
            <ac:spMk id="23" creationId="{3349C2E6-F0C0-9674-EF8E-5FACB11F12FC}"/>
          </ac:spMkLst>
        </pc:spChg>
        <pc:spChg chg="mod">
          <ac:chgData name="Ben-Gacem, Omar" userId="8a4a431e-db96-401f-a76d-1e4391f8074d" providerId="ADAL" clId="{BE3B9647-8784-4B6B-A72E-65A1ECCDAA41}" dt="2025-01-09T14:47:42.960" v="22821" actId="165"/>
          <ac:spMkLst>
            <pc:docMk/>
            <pc:sldMk cId="2894876118" sldId="279"/>
            <ac:spMk id="35" creationId="{9893EE03-2755-DDB9-2ACC-12D3722385B9}"/>
          </ac:spMkLst>
        </pc:spChg>
        <pc:spChg chg="mod">
          <ac:chgData name="Ben-Gacem, Omar" userId="8a4a431e-db96-401f-a76d-1e4391f8074d" providerId="ADAL" clId="{BE3B9647-8784-4B6B-A72E-65A1ECCDAA41}" dt="2025-01-09T14:47:42.960" v="22821" actId="165"/>
          <ac:spMkLst>
            <pc:docMk/>
            <pc:sldMk cId="2894876118" sldId="279"/>
            <ac:spMk id="36" creationId="{C35CCE90-EE1D-E8F3-D5AD-854D612223C4}"/>
          </ac:spMkLst>
        </pc:spChg>
        <pc:spChg chg="mod">
          <ac:chgData name="Ben-Gacem, Omar" userId="8a4a431e-db96-401f-a76d-1e4391f8074d" providerId="ADAL" clId="{BE3B9647-8784-4B6B-A72E-65A1ECCDAA41}" dt="2025-01-09T14:47:42.960" v="22821" actId="165"/>
          <ac:spMkLst>
            <pc:docMk/>
            <pc:sldMk cId="2894876118" sldId="279"/>
            <ac:spMk id="37" creationId="{92927AE1-929C-96B5-EEBB-D9150EC96D71}"/>
          </ac:spMkLst>
        </pc:spChg>
        <pc:spChg chg="mod">
          <ac:chgData name="Ben-Gacem, Omar" userId="8a4a431e-db96-401f-a76d-1e4391f8074d" providerId="ADAL" clId="{BE3B9647-8784-4B6B-A72E-65A1ECCDAA41}" dt="2025-01-09T14:47:42.960" v="22821" actId="165"/>
          <ac:spMkLst>
            <pc:docMk/>
            <pc:sldMk cId="2894876118" sldId="279"/>
            <ac:spMk id="38" creationId="{CD3EB16B-66F0-F0B7-D53F-EDBCEB542255}"/>
          </ac:spMkLst>
        </pc:spChg>
        <pc:spChg chg="mod">
          <ac:chgData name="Ben-Gacem, Omar" userId="8a4a431e-db96-401f-a76d-1e4391f8074d" providerId="ADAL" clId="{BE3B9647-8784-4B6B-A72E-65A1ECCDAA41}" dt="2025-01-09T14:47:42.960" v="22821" actId="165"/>
          <ac:spMkLst>
            <pc:docMk/>
            <pc:sldMk cId="2894876118" sldId="279"/>
            <ac:spMk id="39" creationId="{E4239593-4DCD-7826-C3BA-DC3E2C0B5126}"/>
          </ac:spMkLst>
        </pc:spChg>
        <pc:spChg chg="mod">
          <ac:chgData name="Ben-Gacem, Omar" userId="8a4a431e-db96-401f-a76d-1e4391f8074d" providerId="ADAL" clId="{BE3B9647-8784-4B6B-A72E-65A1ECCDAA41}" dt="2025-01-09T14:47:42.960" v="22821" actId="165"/>
          <ac:spMkLst>
            <pc:docMk/>
            <pc:sldMk cId="2894876118" sldId="279"/>
            <ac:spMk id="40" creationId="{0D6EAC31-A569-9CA4-C33C-9AB303048CAD}"/>
          </ac:spMkLst>
        </pc:spChg>
        <pc:spChg chg="mod">
          <ac:chgData name="Ben-Gacem, Omar" userId="8a4a431e-db96-401f-a76d-1e4391f8074d" providerId="ADAL" clId="{BE3B9647-8784-4B6B-A72E-65A1ECCDAA41}" dt="2025-01-09T14:47:42.960" v="22821" actId="165"/>
          <ac:spMkLst>
            <pc:docMk/>
            <pc:sldMk cId="2894876118" sldId="279"/>
            <ac:spMk id="41" creationId="{DBCA6A09-8C58-3562-9AC4-999DA0B993D5}"/>
          </ac:spMkLst>
        </pc:spChg>
        <pc:spChg chg="mod">
          <ac:chgData name="Ben-Gacem, Omar" userId="8a4a431e-db96-401f-a76d-1e4391f8074d" providerId="ADAL" clId="{BE3B9647-8784-4B6B-A72E-65A1ECCDAA41}" dt="2025-01-09T14:47:42.960" v="22821" actId="165"/>
          <ac:spMkLst>
            <pc:docMk/>
            <pc:sldMk cId="2894876118" sldId="279"/>
            <ac:spMk id="42" creationId="{3E30E53B-E575-CA79-8E07-8267CF3D6E51}"/>
          </ac:spMkLst>
        </pc:spChg>
        <pc:spChg chg="mod">
          <ac:chgData name="Ben-Gacem, Omar" userId="8a4a431e-db96-401f-a76d-1e4391f8074d" providerId="ADAL" clId="{BE3B9647-8784-4B6B-A72E-65A1ECCDAA41}" dt="2025-01-09T14:47:42.960" v="22821" actId="165"/>
          <ac:spMkLst>
            <pc:docMk/>
            <pc:sldMk cId="2894876118" sldId="279"/>
            <ac:spMk id="43" creationId="{FE76B92A-FF59-C5BC-FA5B-FEB025D687C5}"/>
          </ac:spMkLst>
        </pc:spChg>
        <pc:spChg chg="mod topLvl">
          <ac:chgData name="Ben-Gacem, Omar" userId="8a4a431e-db96-401f-a76d-1e4391f8074d" providerId="ADAL" clId="{BE3B9647-8784-4B6B-A72E-65A1ECCDAA41}" dt="2025-01-09T14:47:42.960" v="22821" actId="165"/>
          <ac:spMkLst>
            <pc:docMk/>
            <pc:sldMk cId="2894876118" sldId="279"/>
            <ac:spMk id="55" creationId="{AFE414F7-8799-3DAE-4F12-0B09041C4232}"/>
          </ac:spMkLst>
        </pc:spChg>
        <pc:spChg chg="mod topLvl">
          <ac:chgData name="Ben-Gacem, Omar" userId="8a4a431e-db96-401f-a76d-1e4391f8074d" providerId="ADAL" clId="{BE3B9647-8784-4B6B-A72E-65A1ECCDAA41}" dt="2025-01-09T14:47:42.960" v="22821" actId="165"/>
          <ac:spMkLst>
            <pc:docMk/>
            <pc:sldMk cId="2894876118" sldId="279"/>
            <ac:spMk id="56" creationId="{401643A7-F770-0AB4-C83E-E57610D8E0D2}"/>
          </ac:spMkLst>
        </pc:spChg>
        <pc:spChg chg="mod topLvl">
          <ac:chgData name="Ben-Gacem, Omar" userId="8a4a431e-db96-401f-a76d-1e4391f8074d" providerId="ADAL" clId="{BE3B9647-8784-4B6B-A72E-65A1ECCDAA41}" dt="2025-01-09T14:47:42.960" v="22821" actId="165"/>
          <ac:spMkLst>
            <pc:docMk/>
            <pc:sldMk cId="2894876118" sldId="279"/>
            <ac:spMk id="57" creationId="{6C277EA7-798D-7EDB-4D42-05160AF96D9F}"/>
          </ac:spMkLst>
        </pc:spChg>
        <pc:spChg chg="mod topLvl">
          <ac:chgData name="Ben-Gacem, Omar" userId="8a4a431e-db96-401f-a76d-1e4391f8074d" providerId="ADAL" clId="{BE3B9647-8784-4B6B-A72E-65A1ECCDAA41}" dt="2025-01-09T14:47:42.960" v="22821" actId="165"/>
          <ac:spMkLst>
            <pc:docMk/>
            <pc:sldMk cId="2894876118" sldId="279"/>
            <ac:spMk id="58" creationId="{D19C6A4F-1E2F-0735-A38A-C4E9F8EB50ED}"/>
          </ac:spMkLst>
        </pc:spChg>
        <pc:spChg chg="mod topLvl">
          <ac:chgData name="Ben-Gacem, Omar" userId="8a4a431e-db96-401f-a76d-1e4391f8074d" providerId="ADAL" clId="{BE3B9647-8784-4B6B-A72E-65A1ECCDAA41}" dt="2025-01-09T14:47:42.960" v="22821" actId="165"/>
          <ac:spMkLst>
            <pc:docMk/>
            <pc:sldMk cId="2894876118" sldId="279"/>
            <ac:spMk id="60" creationId="{B545CD29-47BB-0B56-782B-4F29DA235D9F}"/>
          </ac:spMkLst>
        </pc:spChg>
        <pc:spChg chg="mod topLvl">
          <ac:chgData name="Ben-Gacem, Omar" userId="8a4a431e-db96-401f-a76d-1e4391f8074d" providerId="ADAL" clId="{BE3B9647-8784-4B6B-A72E-65A1ECCDAA41}" dt="2025-01-09T14:47:42.960" v="22821" actId="165"/>
          <ac:spMkLst>
            <pc:docMk/>
            <pc:sldMk cId="2894876118" sldId="279"/>
            <ac:spMk id="61" creationId="{7B964B07-E149-C4D1-80EF-40E5967DCF6C}"/>
          </ac:spMkLst>
        </pc:spChg>
        <pc:spChg chg="mod topLvl">
          <ac:chgData name="Ben-Gacem, Omar" userId="8a4a431e-db96-401f-a76d-1e4391f8074d" providerId="ADAL" clId="{BE3B9647-8784-4B6B-A72E-65A1ECCDAA41}" dt="2025-01-09T14:47:42.960" v="22821" actId="165"/>
          <ac:spMkLst>
            <pc:docMk/>
            <pc:sldMk cId="2894876118" sldId="279"/>
            <ac:spMk id="64" creationId="{810A844B-35AF-0152-93AE-CF8BF7F62AE3}"/>
          </ac:spMkLst>
        </pc:spChg>
        <pc:spChg chg="mod topLvl">
          <ac:chgData name="Ben-Gacem, Omar" userId="8a4a431e-db96-401f-a76d-1e4391f8074d" providerId="ADAL" clId="{BE3B9647-8784-4B6B-A72E-65A1ECCDAA41}" dt="2025-01-09T14:47:42.960" v="22821" actId="165"/>
          <ac:spMkLst>
            <pc:docMk/>
            <pc:sldMk cId="2894876118" sldId="279"/>
            <ac:spMk id="65" creationId="{850C6605-0BD6-5D18-0FBA-1F2EA8DB960A}"/>
          </ac:spMkLst>
        </pc:spChg>
        <pc:spChg chg="mod topLvl">
          <ac:chgData name="Ben-Gacem, Omar" userId="8a4a431e-db96-401f-a76d-1e4391f8074d" providerId="ADAL" clId="{BE3B9647-8784-4B6B-A72E-65A1ECCDAA41}" dt="2025-01-09T14:47:42.960" v="22821" actId="165"/>
          <ac:spMkLst>
            <pc:docMk/>
            <pc:sldMk cId="2894876118" sldId="279"/>
            <ac:spMk id="66" creationId="{53CA7F0E-E642-1F78-D7CA-17C1858F271B}"/>
          </ac:spMkLst>
        </pc:spChg>
        <pc:spChg chg="mod topLvl">
          <ac:chgData name="Ben-Gacem, Omar" userId="8a4a431e-db96-401f-a76d-1e4391f8074d" providerId="ADAL" clId="{BE3B9647-8784-4B6B-A72E-65A1ECCDAA41}" dt="2025-01-09T14:47:42.960" v="22821" actId="165"/>
          <ac:spMkLst>
            <pc:docMk/>
            <pc:sldMk cId="2894876118" sldId="279"/>
            <ac:spMk id="67" creationId="{0DE68ACF-9CDE-9B1F-0BCD-8BB422B44F5B}"/>
          </ac:spMkLst>
        </pc:spChg>
        <pc:spChg chg="mod topLvl">
          <ac:chgData name="Ben-Gacem, Omar" userId="8a4a431e-db96-401f-a76d-1e4391f8074d" providerId="ADAL" clId="{BE3B9647-8784-4B6B-A72E-65A1ECCDAA41}" dt="2025-01-09T14:47:42.960" v="22821" actId="165"/>
          <ac:spMkLst>
            <pc:docMk/>
            <pc:sldMk cId="2894876118" sldId="279"/>
            <ac:spMk id="68" creationId="{44A15EAB-08DD-E2BD-78CA-B1ACD071D609}"/>
          </ac:spMkLst>
        </pc:spChg>
        <pc:spChg chg="mod topLvl">
          <ac:chgData name="Ben-Gacem, Omar" userId="8a4a431e-db96-401f-a76d-1e4391f8074d" providerId="ADAL" clId="{BE3B9647-8784-4B6B-A72E-65A1ECCDAA41}" dt="2025-01-09T14:47:42.960" v="22821" actId="165"/>
          <ac:spMkLst>
            <pc:docMk/>
            <pc:sldMk cId="2894876118" sldId="279"/>
            <ac:spMk id="69" creationId="{41497D4C-DC56-0654-44AB-D7864C498EA8}"/>
          </ac:spMkLst>
        </pc:spChg>
        <pc:spChg chg="mod topLvl">
          <ac:chgData name="Ben-Gacem, Omar" userId="8a4a431e-db96-401f-a76d-1e4391f8074d" providerId="ADAL" clId="{BE3B9647-8784-4B6B-A72E-65A1ECCDAA41}" dt="2025-01-09T14:47:42.960" v="22821" actId="165"/>
          <ac:spMkLst>
            <pc:docMk/>
            <pc:sldMk cId="2894876118" sldId="279"/>
            <ac:spMk id="70" creationId="{CD7807FC-010F-5F0D-FBA5-45AA40959542}"/>
          </ac:spMkLst>
        </pc:spChg>
        <pc:spChg chg="mod topLvl">
          <ac:chgData name="Ben-Gacem, Omar" userId="8a4a431e-db96-401f-a76d-1e4391f8074d" providerId="ADAL" clId="{BE3B9647-8784-4B6B-A72E-65A1ECCDAA41}" dt="2025-01-09T14:47:42.960" v="22821" actId="165"/>
          <ac:spMkLst>
            <pc:docMk/>
            <pc:sldMk cId="2894876118" sldId="279"/>
            <ac:spMk id="71" creationId="{1AE457D6-4DC9-D69F-EF74-FB31A5FA65C6}"/>
          </ac:spMkLst>
        </pc:spChg>
        <pc:spChg chg="mod topLvl">
          <ac:chgData name="Ben-Gacem, Omar" userId="8a4a431e-db96-401f-a76d-1e4391f8074d" providerId="ADAL" clId="{BE3B9647-8784-4B6B-A72E-65A1ECCDAA41}" dt="2025-01-09T14:47:42.960" v="22821" actId="165"/>
          <ac:spMkLst>
            <pc:docMk/>
            <pc:sldMk cId="2894876118" sldId="279"/>
            <ac:spMk id="113" creationId="{7E6473B0-6A06-1843-E669-63CE85772C2C}"/>
          </ac:spMkLst>
        </pc:spChg>
        <pc:spChg chg="mod topLvl">
          <ac:chgData name="Ben-Gacem, Omar" userId="8a4a431e-db96-401f-a76d-1e4391f8074d" providerId="ADAL" clId="{BE3B9647-8784-4B6B-A72E-65A1ECCDAA41}" dt="2025-01-09T14:47:42.960" v="22821" actId="165"/>
          <ac:spMkLst>
            <pc:docMk/>
            <pc:sldMk cId="2894876118" sldId="279"/>
            <ac:spMk id="119" creationId="{44EB7575-CA6A-9F65-FD77-CB62C908E440}"/>
          </ac:spMkLst>
        </pc:spChg>
        <pc:spChg chg="mod topLvl">
          <ac:chgData name="Ben-Gacem, Omar" userId="8a4a431e-db96-401f-a76d-1e4391f8074d" providerId="ADAL" clId="{BE3B9647-8784-4B6B-A72E-65A1ECCDAA41}" dt="2025-01-09T14:47:42.960" v="22821" actId="165"/>
          <ac:spMkLst>
            <pc:docMk/>
            <pc:sldMk cId="2894876118" sldId="279"/>
            <ac:spMk id="120" creationId="{19646E87-C40C-9E89-DFAB-492A44C97EE4}"/>
          </ac:spMkLst>
        </pc:spChg>
        <pc:spChg chg="mod topLvl">
          <ac:chgData name="Ben-Gacem, Omar" userId="8a4a431e-db96-401f-a76d-1e4391f8074d" providerId="ADAL" clId="{BE3B9647-8784-4B6B-A72E-65A1ECCDAA41}" dt="2025-01-09T14:47:42.960" v="22821" actId="165"/>
          <ac:spMkLst>
            <pc:docMk/>
            <pc:sldMk cId="2894876118" sldId="279"/>
            <ac:spMk id="132" creationId="{860625DC-A194-5A85-6813-301F140FCABA}"/>
          </ac:spMkLst>
        </pc:spChg>
        <pc:spChg chg="mod topLvl">
          <ac:chgData name="Ben-Gacem, Omar" userId="8a4a431e-db96-401f-a76d-1e4391f8074d" providerId="ADAL" clId="{BE3B9647-8784-4B6B-A72E-65A1ECCDAA41}" dt="2025-01-09T14:47:42.960" v="22821" actId="165"/>
          <ac:spMkLst>
            <pc:docMk/>
            <pc:sldMk cId="2894876118" sldId="279"/>
            <ac:spMk id="134" creationId="{C92334C5-E61B-A9C1-3AFA-7B8E3AE5A6B7}"/>
          </ac:spMkLst>
        </pc:spChg>
        <pc:spChg chg="add mod">
          <ac:chgData name="Ben-Gacem, Omar" userId="8a4a431e-db96-401f-a76d-1e4391f8074d" providerId="ADAL" clId="{BE3B9647-8784-4B6B-A72E-65A1ECCDAA41}" dt="2025-01-09T14:47:42.960" v="22821" actId="165"/>
          <ac:spMkLst>
            <pc:docMk/>
            <pc:sldMk cId="2894876118" sldId="279"/>
            <ac:spMk id="148" creationId="{0647D4A8-07D7-C612-BB2B-DCDCF8CD3C08}"/>
          </ac:spMkLst>
        </pc:spChg>
        <pc:spChg chg="add mod">
          <ac:chgData name="Ben-Gacem, Omar" userId="8a4a431e-db96-401f-a76d-1e4391f8074d" providerId="ADAL" clId="{BE3B9647-8784-4B6B-A72E-65A1ECCDAA41}" dt="2025-01-09T14:47:42.960" v="22821" actId="165"/>
          <ac:spMkLst>
            <pc:docMk/>
            <pc:sldMk cId="2894876118" sldId="279"/>
            <ac:spMk id="149" creationId="{4DDC650A-E5E6-4D4C-C270-0E85FF151B87}"/>
          </ac:spMkLst>
        </pc:spChg>
        <pc:spChg chg="add mod">
          <ac:chgData name="Ben-Gacem, Omar" userId="8a4a431e-db96-401f-a76d-1e4391f8074d" providerId="ADAL" clId="{BE3B9647-8784-4B6B-A72E-65A1ECCDAA41}" dt="2025-01-09T14:47:42.960" v="22821" actId="165"/>
          <ac:spMkLst>
            <pc:docMk/>
            <pc:sldMk cId="2894876118" sldId="279"/>
            <ac:spMk id="150" creationId="{B208457F-B9D3-4AE9-FE73-84E182816AF7}"/>
          </ac:spMkLst>
        </pc:spChg>
        <pc:spChg chg="add mod">
          <ac:chgData name="Ben-Gacem, Omar" userId="8a4a431e-db96-401f-a76d-1e4391f8074d" providerId="ADAL" clId="{BE3B9647-8784-4B6B-A72E-65A1ECCDAA41}" dt="2025-01-09T14:47:42.960" v="22821" actId="165"/>
          <ac:spMkLst>
            <pc:docMk/>
            <pc:sldMk cId="2894876118" sldId="279"/>
            <ac:spMk id="151" creationId="{D33B8CDB-6F40-00FF-7A44-27E39F81E0F9}"/>
          </ac:spMkLst>
        </pc:spChg>
        <pc:spChg chg="add mod topLvl">
          <ac:chgData name="Ben-Gacem, Omar" userId="8a4a431e-db96-401f-a76d-1e4391f8074d" providerId="ADAL" clId="{BE3B9647-8784-4B6B-A72E-65A1ECCDAA41}" dt="2025-01-09T14:47:42.960" v="22821" actId="165"/>
          <ac:spMkLst>
            <pc:docMk/>
            <pc:sldMk cId="2894876118" sldId="279"/>
            <ac:spMk id="159" creationId="{C45F2D26-8427-1FE2-2C37-658855E91875}"/>
          </ac:spMkLst>
        </pc:spChg>
        <pc:spChg chg="add mod topLvl">
          <ac:chgData name="Ben-Gacem, Omar" userId="8a4a431e-db96-401f-a76d-1e4391f8074d" providerId="ADAL" clId="{BE3B9647-8784-4B6B-A72E-65A1ECCDAA41}" dt="2025-01-09T14:47:42.960" v="22821" actId="165"/>
          <ac:spMkLst>
            <pc:docMk/>
            <pc:sldMk cId="2894876118" sldId="279"/>
            <ac:spMk id="161" creationId="{4F225C93-709E-054A-FD84-377B82854575}"/>
          </ac:spMkLst>
        </pc:spChg>
        <pc:spChg chg="add mod topLvl">
          <ac:chgData name="Ben-Gacem, Omar" userId="8a4a431e-db96-401f-a76d-1e4391f8074d" providerId="ADAL" clId="{BE3B9647-8784-4B6B-A72E-65A1ECCDAA41}" dt="2025-01-09T14:47:42.960" v="22821" actId="165"/>
          <ac:spMkLst>
            <pc:docMk/>
            <pc:sldMk cId="2894876118" sldId="279"/>
            <ac:spMk id="162" creationId="{B68EA2A4-D467-55D4-C9AF-9077CC317930}"/>
          </ac:spMkLst>
        </pc:spChg>
        <pc:spChg chg="add mod topLvl">
          <ac:chgData name="Ben-Gacem, Omar" userId="8a4a431e-db96-401f-a76d-1e4391f8074d" providerId="ADAL" clId="{BE3B9647-8784-4B6B-A72E-65A1ECCDAA41}" dt="2025-01-09T14:47:42.960" v="22821" actId="165"/>
          <ac:spMkLst>
            <pc:docMk/>
            <pc:sldMk cId="2894876118" sldId="279"/>
            <ac:spMk id="163" creationId="{FC1A0B1C-47BA-85FE-AC31-30B615417F16}"/>
          </ac:spMkLst>
        </pc:spChg>
        <pc:spChg chg="add mod">
          <ac:chgData name="Ben-Gacem, Omar" userId="8a4a431e-db96-401f-a76d-1e4391f8074d" providerId="ADAL" clId="{BE3B9647-8784-4B6B-A72E-65A1ECCDAA41}" dt="2025-01-09T15:26:59.019" v="25846" actId="20577"/>
          <ac:spMkLst>
            <pc:docMk/>
            <pc:sldMk cId="2894876118" sldId="279"/>
            <ac:spMk id="173" creationId="{39834218-71D2-7382-67CE-B55ACF65BD34}"/>
          </ac:spMkLst>
        </pc:spChg>
        <pc:grpChg chg="add mod topLvl">
          <ac:chgData name="Ben-Gacem, Omar" userId="8a4a431e-db96-401f-a76d-1e4391f8074d" providerId="ADAL" clId="{BE3B9647-8784-4B6B-A72E-65A1ECCDAA41}" dt="2025-01-09T14:47:42.960" v="22821" actId="165"/>
          <ac:grpSpMkLst>
            <pc:docMk/>
            <pc:sldMk cId="2894876118" sldId="279"/>
            <ac:grpSpMk id="3" creationId="{A8E70BED-E0EE-FD0D-7B8B-263861B5DC9C}"/>
          </ac:grpSpMkLst>
        </pc:grpChg>
        <pc:grpChg chg="add mod topLvl">
          <ac:chgData name="Ben-Gacem, Omar" userId="8a4a431e-db96-401f-a76d-1e4391f8074d" providerId="ADAL" clId="{BE3B9647-8784-4B6B-A72E-65A1ECCDAA41}" dt="2025-01-09T14:47:42.960" v="22821" actId="165"/>
          <ac:grpSpMkLst>
            <pc:docMk/>
            <pc:sldMk cId="2894876118" sldId="279"/>
            <ac:grpSpMk id="158" creationId="{CAD19D57-6578-12A1-D730-3A8C35CAA735}"/>
          </ac:grpSpMkLst>
        </pc:grpChg>
        <pc:cxnChg chg="mod">
          <ac:chgData name="Ben-Gacem, Omar" userId="8a4a431e-db96-401f-a76d-1e4391f8074d" providerId="ADAL" clId="{BE3B9647-8784-4B6B-A72E-65A1ECCDAA41}" dt="2025-01-09T14:47:42.960" v="22821" actId="165"/>
          <ac:cxnSpMkLst>
            <pc:docMk/>
            <pc:sldMk cId="2894876118" sldId="279"/>
            <ac:cxnSpMk id="10" creationId="{C53539D6-071E-7FDE-B62C-1C25C225DFF7}"/>
          </ac:cxnSpMkLst>
        </pc:cxnChg>
        <pc:cxnChg chg="mod">
          <ac:chgData name="Ben-Gacem, Omar" userId="8a4a431e-db96-401f-a76d-1e4391f8074d" providerId="ADAL" clId="{BE3B9647-8784-4B6B-A72E-65A1ECCDAA41}" dt="2025-01-09T14:47:42.960" v="22821" actId="165"/>
          <ac:cxnSpMkLst>
            <pc:docMk/>
            <pc:sldMk cId="2894876118" sldId="279"/>
            <ac:cxnSpMk id="11" creationId="{8FAEAE1B-B635-99E7-938A-E1C91196FAC7}"/>
          </ac:cxnSpMkLst>
        </pc:cxnChg>
        <pc:cxnChg chg="mod">
          <ac:chgData name="Ben-Gacem, Omar" userId="8a4a431e-db96-401f-a76d-1e4391f8074d" providerId="ADAL" clId="{BE3B9647-8784-4B6B-A72E-65A1ECCDAA41}" dt="2025-01-09T14:47:42.960" v="22821" actId="165"/>
          <ac:cxnSpMkLst>
            <pc:docMk/>
            <pc:sldMk cId="2894876118" sldId="279"/>
            <ac:cxnSpMk id="24" creationId="{01B123C6-E0E2-1B66-AD83-0BB17EBCC52B}"/>
          </ac:cxnSpMkLst>
        </pc:cxnChg>
        <pc:cxnChg chg="mod">
          <ac:chgData name="Ben-Gacem, Omar" userId="8a4a431e-db96-401f-a76d-1e4391f8074d" providerId="ADAL" clId="{BE3B9647-8784-4B6B-A72E-65A1ECCDAA41}" dt="2025-01-09T14:47:42.960" v="22821" actId="165"/>
          <ac:cxnSpMkLst>
            <pc:docMk/>
            <pc:sldMk cId="2894876118" sldId="279"/>
            <ac:cxnSpMk id="27" creationId="{7DA69E58-836E-561B-BA9D-A8906A70F9FB}"/>
          </ac:cxnSpMkLst>
        </pc:cxnChg>
        <pc:cxnChg chg="mod">
          <ac:chgData name="Ben-Gacem, Omar" userId="8a4a431e-db96-401f-a76d-1e4391f8074d" providerId="ADAL" clId="{BE3B9647-8784-4B6B-A72E-65A1ECCDAA41}" dt="2025-01-09T14:47:42.960" v="22821" actId="165"/>
          <ac:cxnSpMkLst>
            <pc:docMk/>
            <pc:sldMk cId="2894876118" sldId="279"/>
            <ac:cxnSpMk id="31" creationId="{84CB6AC0-0B23-EA35-7EFF-905C1C98BDA0}"/>
          </ac:cxnSpMkLst>
        </pc:cxnChg>
        <pc:cxnChg chg="mod topLvl">
          <ac:chgData name="Ben-Gacem, Omar" userId="8a4a431e-db96-401f-a76d-1e4391f8074d" providerId="ADAL" clId="{BE3B9647-8784-4B6B-A72E-65A1ECCDAA41}" dt="2025-01-09T14:47:42.960" v="22821" actId="165"/>
          <ac:cxnSpMkLst>
            <pc:docMk/>
            <pc:sldMk cId="2894876118" sldId="279"/>
            <ac:cxnSpMk id="52" creationId="{A2EF4520-1493-0C19-355D-2B749D0F9366}"/>
          </ac:cxnSpMkLst>
        </pc:cxnChg>
        <pc:cxnChg chg="mod topLvl">
          <ac:chgData name="Ben-Gacem, Omar" userId="8a4a431e-db96-401f-a76d-1e4391f8074d" providerId="ADAL" clId="{BE3B9647-8784-4B6B-A72E-65A1ECCDAA41}" dt="2025-01-09T14:47:42.960" v="22821" actId="165"/>
          <ac:cxnSpMkLst>
            <pc:docMk/>
            <pc:sldMk cId="2894876118" sldId="279"/>
            <ac:cxnSpMk id="53" creationId="{E7B401FD-A009-4C55-66C1-9B961883F28F}"/>
          </ac:cxnSpMkLst>
        </pc:cxnChg>
        <pc:cxnChg chg="mod topLvl">
          <ac:chgData name="Ben-Gacem, Omar" userId="8a4a431e-db96-401f-a76d-1e4391f8074d" providerId="ADAL" clId="{BE3B9647-8784-4B6B-A72E-65A1ECCDAA41}" dt="2025-01-09T14:47:42.960" v="22821" actId="165"/>
          <ac:cxnSpMkLst>
            <pc:docMk/>
            <pc:sldMk cId="2894876118" sldId="279"/>
            <ac:cxnSpMk id="54" creationId="{AA929741-D65C-20FF-83B4-CBCB993676C7}"/>
          </ac:cxnSpMkLst>
        </pc:cxnChg>
        <pc:cxnChg chg="mod topLvl">
          <ac:chgData name="Ben-Gacem, Omar" userId="8a4a431e-db96-401f-a76d-1e4391f8074d" providerId="ADAL" clId="{BE3B9647-8784-4B6B-A72E-65A1ECCDAA41}" dt="2025-01-09T14:47:42.960" v="22821" actId="165"/>
          <ac:cxnSpMkLst>
            <pc:docMk/>
            <pc:sldMk cId="2894876118" sldId="279"/>
            <ac:cxnSpMk id="72" creationId="{3865E95B-9336-0EDF-5B68-8F7F516FBDF7}"/>
          </ac:cxnSpMkLst>
        </pc:cxnChg>
        <pc:cxnChg chg="mod topLvl">
          <ac:chgData name="Ben-Gacem, Omar" userId="8a4a431e-db96-401f-a76d-1e4391f8074d" providerId="ADAL" clId="{BE3B9647-8784-4B6B-A72E-65A1ECCDAA41}" dt="2025-01-09T14:47:42.960" v="22821" actId="165"/>
          <ac:cxnSpMkLst>
            <pc:docMk/>
            <pc:sldMk cId="2894876118" sldId="279"/>
            <ac:cxnSpMk id="73" creationId="{715AEEE5-479D-5F50-D553-9270186CCB39}"/>
          </ac:cxnSpMkLst>
        </pc:cxnChg>
        <pc:cxnChg chg="mod topLvl">
          <ac:chgData name="Ben-Gacem, Omar" userId="8a4a431e-db96-401f-a76d-1e4391f8074d" providerId="ADAL" clId="{BE3B9647-8784-4B6B-A72E-65A1ECCDAA41}" dt="2025-01-09T14:47:42.960" v="22821" actId="165"/>
          <ac:cxnSpMkLst>
            <pc:docMk/>
            <pc:sldMk cId="2894876118" sldId="279"/>
            <ac:cxnSpMk id="74" creationId="{65CC4A02-5BDB-9E9E-EE79-2D084E780D74}"/>
          </ac:cxnSpMkLst>
        </pc:cxnChg>
        <pc:cxnChg chg="add mod">
          <ac:chgData name="Ben-Gacem, Omar" userId="8a4a431e-db96-401f-a76d-1e4391f8074d" providerId="ADAL" clId="{BE3B9647-8784-4B6B-A72E-65A1ECCDAA41}" dt="2025-01-09T14:47:42.960" v="22821" actId="165"/>
          <ac:cxnSpMkLst>
            <pc:docMk/>
            <pc:sldMk cId="2894876118" sldId="279"/>
            <ac:cxnSpMk id="137" creationId="{865E71F5-7144-27C5-9D4D-7B1F5529CE40}"/>
          </ac:cxnSpMkLst>
        </pc:cxnChg>
        <pc:cxnChg chg="add mod">
          <ac:chgData name="Ben-Gacem, Omar" userId="8a4a431e-db96-401f-a76d-1e4391f8074d" providerId="ADAL" clId="{BE3B9647-8784-4B6B-A72E-65A1ECCDAA41}" dt="2025-01-09T14:47:42.960" v="22821" actId="165"/>
          <ac:cxnSpMkLst>
            <pc:docMk/>
            <pc:sldMk cId="2894876118" sldId="279"/>
            <ac:cxnSpMk id="142" creationId="{7AE7D80F-473E-4409-C311-AFB215CFCDC7}"/>
          </ac:cxnSpMkLst>
        </pc:cxnChg>
        <pc:cxnChg chg="add mod">
          <ac:chgData name="Ben-Gacem, Omar" userId="8a4a431e-db96-401f-a76d-1e4391f8074d" providerId="ADAL" clId="{BE3B9647-8784-4B6B-A72E-65A1ECCDAA41}" dt="2025-01-09T14:47:42.960" v="22821" actId="165"/>
          <ac:cxnSpMkLst>
            <pc:docMk/>
            <pc:sldMk cId="2894876118" sldId="279"/>
            <ac:cxnSpMk id="154" creationId="{DA8D6C4C-3AB4-0704-FEC5-A7A3CE615D4E}"/>
          </ac:cxnSpMkLst>
        </pc:cxnChg>
        <pc:cxnChg chg="add mod topLvl">
          <ac:chgData name="Ben-Gacem, Omar" userId="8a4a431e-db96-401f-a76d-1e4391f8074d" providerId="ADAL" clId="{BE3B9647-8784-4B6B-A72E-65A1ECCDAA41}" dt="2025-01-09T14:47:48.146" v="22824" actId="1076"/>
          <ac:cxnSpMkLst>
            <pc:docMk/>
            <pc:sldMk cId="2894876118" sldId="279"/>
            <ac:cxnSpMk id="172" creationId="{4CB8991E-F096-EDA7-DD67-3D935B1CCA30}"/>
          </ac:cxnSpMkLst>
        </pc:cxnChg>
      </pc:sldChg>
      <pc:sldChg chg="addSp delSp modSp add mod">
        <pc:chgData name="Ben-Gacem, Omar" userId="8a4a431e-db96-401f-a76d-1e4391f8074d" providerId="ADAL" clId="{BE3B9647-8784-4B6B-A72E-65A1ECCDAA41}" dt="2025-01-09T15:27:21.699" v="25851" actId="20577"/>
        <pc:sldMkLst>
          <pc:docMk/>
          <pc:sldMk cId="655986314" sldId="280"/>
        </pc:sldMkLst>
        <pc:spChg chg="add mod">
          <ac:chgData name="Ben-Gacem, Omar" userId="8a4a431e-db96-401f-a76d-1e4391f8074d" providerId="ADAL" clId="{BE3B9647-8784-4B6B-A72E-65A1ECCDAA41}" dt="2025-01-09T14:48:22.195" v="22831" actId="20577"/>
          <ac:spMkLst>
            <pc:docMk/>
            <pc:sldMk cId="655986314" sldId="280"/>
            <ac:spMk id="2" creationId="{FADA8DF1-89FE-6FF7-4045-93F5D3E71B46}"/>
          </ac:spMkLst>
        </pc:spChg>
        <pc:spChg chg="add mod">
          <ac:chgData name="Ben-Gacem, Omar" userId="8a4a431e-db96-401f-a76d-1e4391f8074d" providerId="ADAL" clId="{BE3B9647-8784-4B6B-A72E-65A1ECCDAA41}" dt="2025-01-09T15:27:21.699" v="25851" actId="20577"/>
          <ac:spMkLst>
            <pc:docMk/>
            <pc:sldMk cId="655986314" sldId="280"/>
            <ac:spMk id="3" creationId="{C375960E-1549-8883-EB8B-41E11BCC5418}"/>
          </ac:spMkLst>
        </pc:spChg>
        <pc:spChg chg="mod">
          <ac:chgData name="Ben-Gacem, Omar" userId="8a4a431e-db96-401f-a76d-1e4391f8074d" providerId="ADAL" clId="{BE3B9647-8784-4B6B-A72E-65A1ECCDAA41}" dt="2024-12-31T17:37:27.447" v="5482" actId="20577"/>
          <ac:spMkLst>
            <pc:docMk/>
            <pc:sldMk cId="655986314" sldId="280"/>
            <ac:spMk id="4" creationId="{038657D3-7240-DDDA-43D2-B068D257A5D3}"/>
          </ac:spMkLst>
        </pc:spChg>
      </pc:sldChg>
      <pc:sldChg chg="new del">
        <pc:chgData name="Ben-Gacem, Omar" userId="8a4a431e-db96-401f-a76d-1e4391f8074d" providerId="ADAL" clId="{BE3B9647-8784-4B6B-A72E-65A1ECCDAA41}" dt="2024-12-31T17:43:48.304" v="6067" actId="680"/>
        <pc:sldMkLst>
          <pc:docMk/>
          <pc:sldMk cId="386982386" sldId="281"/>
        </pc:sldMkLst>
      </pc:sldChg>
      <pc:sldChg chg="new del ord">
        <pc:chgData name="Ben-Gacem, Omar" userId="8a4a431e-db96-401f-a76d-1e4391f8074d" providerId="ADAL" clId="{BE3B9647-8784-4B6B-A72E-65A1ECCDAA41}" dt="2025-01-02T18:54:23.355" v="10174" actId="47"/>
        <pc:sldMkLst>
          <pc:docMk/>
          <pc:sldMk cId="1024147303" sldId="281"/>
        </pc:sldMkLst>
      </pc:sldChg>
      <pc:sldChg chg="addSp delSp modSp add mod ord">
        <pc:chgData name="Ben-Gacem, Omar" userId="8a4a431e-db96-401f-a76d-1e4391f8074d" providerId="ADAL" clId="{BE3B9647-8784-4B6B-A72E-65A1ECCDAA41}" dt="2025-01-09T14:49:13.226" v="22865" actId="14100"/>
        <pc:sldMkLst>
          <pc:docMk/>
          <pc:sldMk cId="2846218114" sldId="282"/>
        </pc:sldMkLst>
        <pc:spChg chg="add mod">
          <ac:chgData name="Ben-Gacem, Omar" userId="8a4a431e-db96-401f-a76d-1e4391f8074d" providerId="ADAL" clId="{BE3B9647-8784-4B6B-A72E-65A1ECCDAA41}" dt="2025-01-09T14:49:13.226" v="22865" actId="14100"/>
          <ac:spMkLst>
            <pc:docMk/>
            <pc:sldMk cId="2846218114" sldId="282"/>
            <ac:spMk id="3" creationId="{6C9637BF-BC75-5281-F139-14344017C822}"/>
          </ac:spMkLst>
        </pc:spChg>
        <pc:spChg chg="mod">
          <ac:chgData name="Ben-Gacem, Omar" userId="8a4a431e-db96-401f-a76d-1e4391f8074d" providerId="ADAL" clId="{BE3B9647-8784-4B6B-A72E-65A1ECCDAA41}" dt="2025-01-01T14:24:32.734" v="7322" actId="20577"/>
          <ac:spMkLst>
            <pc:docMk/>
            <pc:sldMk cId="2846218114" sldId="282"/>
            <ac:spMk id="4" creationId="{C8520E1E-95A1-69F0-E466-CFBFF5CB9C47}"/>
          </ac:spMkLst>
        </pc:spChg>
        <pc:spChg chg="add mod topLvl">
          <ac:chgData name="Ben-Gacem, Omar" userId="8a4a431e-db96-401f-a76d-1e4391f8074d" providerId="ADAL" clId="{BE3B9647-8784-4B6B-A72E-65A1ECCDAA41}" dt="2025-01-08T10:18:03.795" v="18981" actId="20577"/>
          <ac:spMkLst>
            <pc:docMk/>
            <pc:sldMk cId="2846218114" sldId="282"/>
            <ac:spMk id="12" creationId="{1545CDC8-87CC-4C4C-BCB4-C704BA9C9237}"/>
          </ac:spMkLst>
        </pc:spChg>
        <pc:spChg chg="add mod topLvl">
          <ac:chgData name="Ben-Gacem, Omar" userId="8a4a431e-db96-401f-a76d-1e4391f8074d" providerId="ADAL" clId="{BE3B9647-8784-4B6B-A72E-65A1ECCDAA41}" dt="2025-01-08T10:18:03.795" v="18981" actId="20577"/>
          <ac:spMkLst>
            <pc:docMk/>
            <pc:sldMk cId="2846218114" sldId="282"/>
            <ac:spMk id="15" creationId="{C6AA6E90-1E3F-9795-E5AE-2F39AB156444}"/>
          </ac:spMkLst>
        </pc:spChg>
        <pc:spChg chg="add mod topLvl">
          <ac:chgData name="Ben-Gacem, Omar" userId="8a4a431e-db96-401f-a76d-1e4391f8074d" providerId="ADAL" clId="{BE3B9647-8784-4B6B-A72E-65A1ECCDAA41}" dt="2025-01-08T10:18:03.795" v="18981" actId="20577"/>
          <ac:spMkLst>
            <pc:docMk/>
            <pc:sldMk cId="2846218114" sldId="282"/>
            <ac:spMk id="25" creationId="{BB020FB4-A849-88E1-36EB-1D24DDE4B6AA}"/>
          </ac:spMkLst>
        </pc:spChg>
        <pc:spChg chg="add mod topLvl">
          <ac:chgData name="Ben-Gacem, Omar" userId="8a4a431e-db96-401f-a76d-1e4391f8074d" providerId="ADAL" clId="{BE3B9647-8784-4B6B-A72E-65A1ECCDAA41}" dt="2025-01-08T10:18:03.795" v="18981" actId="20577"/>
          <ac:spMkLst>
            <pc:docMk/>
            <pc:sldMk cId="2846218114" sldId="282"/>
            <ac:spMk id="26" creationId="{9B3CE1CF-4896-86E6-C711-B53CFD31DBD9}"/>
          </ac:spMkLst>
        </pc:spChg>
        <pc:spChg chg="add mod topLvl">
          <ac:chgData name="Ben-Gacem, Omar" userId="8a4a431e-db96-401f-a76d-1e4391f8074d" providerId="ADAL" clId="{BE3B9647-8784-4B6B-A72E-65A1ECCDAA41}" dt="2025-01-08T10:18:03.795" v="18981" actId="20577"/>
          <ac:spMkLst>
            <pc:docMk/>
            <pc:sldMk cId="2846218114" sldId="282"/>
            <ac:spMk id="28" creationId="{D6D97304-7FAA-793B-3586-F8876E858ED0}"/>
          </ac:spMkLst>
        </pc:spChg>
        <pc:spChg chg="add mod topLvl">
          <ac:chgData name="Ben-Gacem, Omar" userId="8a4a431e-db96-401f-a76d-1e4391f8074d" providerId="ADAL" clId="{BE3B9647-8784-4B6B-A72E-65A1ECCDAA41}" dt="2025-01-08T10:18:03.795" v="18981" actId="20577"/>
          <ac:spMkLst>
            <pc:docMk/>
            <pc:sldMk cId="2846218114" sldId="282"/>
            <ac:spMk id="29" creationId="{3C21747D-A47A-99A3-CA19-28B2175C6F29}"/>
          </ac:spMkLst>
        </pc:spChg>
        <pc:spChg chg="add mod topLvl">
          <ac:chgData name="Ben-Gacem, Omar" userId="8a4a431e-db96-401f-a76d-1e4391f8074d" providerId="ADAL" clId="{BE3B9647-8784-4B6B-A72E-65A1ECCDAA41}" dt="2025-01-08T10:18:03.795" v="18981" actId="20577"/>
          <ac:spMkLst>
            <pc:docMk/>
            <pc:sldMk cId="2846218114" sldId="282"/>
            <ac:spMk id="30" creationId="{B740FD0A-D330-CA41-AA85-4DFE09CA7F54}"/>
          </ac:spMkLst>
        </pc:spChg>
        <pc:spChg chg="add mod topLvl">
          <ac:chgData name="Ben-Gacem, Omar" userId="8a4a431e-db96-401f-a76d-1e4391f8074d" providerId="ADAL" clId="{BE3B9647-8784-4B6B-A72E-65A1ECCDAA41}" dt="2025-01-08T10:18:03.795" v="18981" actId="20577"/>
          <ac:spMkLst>
            <pc:docMk/>
            <pc:sldMk cId="2846218114" sldId="282"/>
            <ac:spMk id="51" creationId="{49B792DE-6334-B515-CE79-3073CAA322DA}"/>
          </ac:spMkLst>
        </pc:spChg>
        <pc:spChg chg="mod topLvl">
          <ac:chgData name="Ben-Gacem, Omar" userId="8a4a431e-db96-401f-a76d-1e4391f8074d" providerId="ADAL" clId="{BE3B9647-8784-4B6B-A72E-65A1ECCDAA41}" dt="2025-01-08T10:18:03.795" v="18981" actId="20577"/>
          <ac:spMkLst>
            <pc:docMk/>
            <pc:sldMk cId="2846218114" sldId="282"/>
            <ac:spMk id="55" creationId="{56AE565E-3758-24B9-509E-5B42EF2AD4A9}"/>
          </ac:spMkLst>
        </pc:spChg>
        <pc:spChg chg="mod topLvl">
          <ac:chgData name="Ben-Gacem, Omar" userId="8a4a431e-db96-401f-a76d-1e4391f8074d" providerId="ADAL" clId="{BE3B9647-8784-4B6B-A72E-65A1ECCDAA41}" dt="2025-01-08T10:18:03.795" v="18981" actId="20577"/>
          <ac:spMkLst>
            <pc:docMk/>
            <pc:sldMk cId="2846218114" sldId="282"/>
            <ac:spMk id="56" creationId="{C1147C6F-23B6-1191-613E-CC24D87BEB01}"/>
          </ac:spMkLst>
        </pc:spChg>
        <pc:spChg chg="mod topLvl">
          <ac:chgData name="Ben-Gacem, Omar" userId="8a4a431e-db96-401f-a76d-1e4391f8074d" providerId="ADAL" clId="{BE3B9647-8784-4B6B-A72E-65A1ECCDAA41}" dt="2025-01-08T10:18:03.795" v="18981" actId="20577"/>
          <ac:spMkLst>
            <pc:docMk/>
            <pc:sldMk cId="2846218114" sldId="282"/>
            <ac:spMk id="57" creationId="{8643353E-E85F-E077-784C-1311B8997522}"/>
          </ac:spMkLst>
        </pc:spChg>
        <pc:spChg chg="mod topLvl">
          <ac:chgData name="Ben-Gacem, Omar" userId="8a4a431e-db96-401f-a76d-1e4391f8074d" providerId="ADAL" clId="{BE3B9647-8784-4B6B-A72E-65A1ECCDAA41}" dt="2025-01-08T10:18:03.795" v="18981" actId="20577"/>
          <ac:spMkLst>
            <pc:docMk/>
            <pc:sldMk cId="2846218114" sldId="282"/>
            <ac:spMk id="58" creationId="{8B89B38A-95D3-7466-8BFD-8FFFBED417E3}"/>
          </ac:spMkLst>
        </pc:spChg>
        <pc:spChg chg="mod topLvl">
          <ac:chgData name="Ben-Gacem, Omar" userId="8a4a431e-db96-401f-a76d-1e4391f8074d" providerId="ADAL" clId="{BE3B9647-8784-4B6B-A72E-65A1ECCDAA41}" dt="2025-01-08T10:18:03.795" v="18981" actId="20577"/>
          <ac:spMkLst>
            <pc:docMk/>
            <pc:sldMk cId="2846218114" sldId="282"/>
            <ac:spMk id="60" creationId="{33E47A03-D1C3-F6D6-0323-706890265A6F}"/>
          </ac:spMkLst>
        </pc:spChg>
        <pc:spChg chg="mod topLvl">
          <ac:chgData name="Ben-Gacem, Omar" userId="8a4a431e-db96-401f-a76d-1e4391f8074d" providerId="ADAL" clId="{BE3B9647-8784-4B6B-A72E-65A1ECCDAA41}" dt="2025-01-08T10:18:03.795" v="18981" actId="20577"/>
          <ac:spMkLst>
            <pc:docMk/>
            <pc:sldMk cId="2846218114" sldId="282"/>
            <ac:spMk id="61" creationId="{AE8E6924-295C-824E-C8AE-247492F18CB3}"/>
          </ac:spMkLst>
        </pc:spChg>
        <pc:spChg chg="mod topLvl">
          <ac:chgData name="Ben-Gacem, Omar" userId="8a4a431e-db96-401f-a76d-1e4391f8074d" providerId="ADAL" clId="{BE3B9647-8784-4B6B-A72E-65A1ECCDAA41}" dt="2025-01-08T10:18:03.795" v="18981" actId="20577"/>
          <ac:spMkLst>
            <pc:docMk/>
            <pc:sldMk cId="2846218114" sldId="282"/>
            <ac:spMk id="64" creationId="{1342733B-0BE8-D2C8-E93C-300A71519D7E}"/>
          </ac:spMkLst>
        </pc:spChg>
        <pc:spChg chg="mod topLvl">
          <ac:chgData name="Ben-Gacem, Omar" userId="8a4a431e-db96-401f-a76d-1e4391f8074d" providerId="ADAL" clId="{BE3B9647-8784-4B6B-A72E-65A1ECCDAA41}" dt="2025-01-08T10:18:03.795" v="18981" actId="20577"/>
          <ac:spMkLst>
            <pc:docMk/>
            <pc:sldMk cId="2846218114" sldId="282"/>
            <ac:spMk id="65" creationId="{AB0A6D3B-7094-CEE0-A50B-5BA0B0C61DD5}"/>
          </ac:spMkLst>
        </pc:spChg>
        <pc:spChg chg="mod topLvl">
          <ac:chgData name="Ben-Gacem, Omar" userId="8a4a431e-db96-401f-a76d-1e4391f8074d" providerId="ADAL" clId="{BE3B9647-8784-4B6B-A72E-65A1ECCDAA41}" dt="2025-01-08T10:18:03.795" v="18981" actId="20577"/>
          <ac:spMkLst>
            <pc:docMk/>
            <pc:sldMk cId="2846218114" sldId="282"/>
            <ac:spMk id="66" creationId="{E4DC2B3C-ADD4-B632-9B06-28399B9D32AF}"/>
          </ac:spMkLst>
        </pc:spChg>
        <pc:spChg chg="mod topLvl">
          <ac:chgData name="Ben-Gacem, Omar" userId="8a4a431e-db96-401f-a76d-1e4391f8074d" providerId="ADAL" clId="{BE3B9647-8784-4B6B-A72E-65A1ECCDAA41}" dt="2025-01-08T10:18:03.795" v="18981" actId="20577"/>
          <ac:spMkLst>
            <pc:docMk/>
            <pc:sldMk cId="2846218114" sldId="282"/>
            <ac:spMk id="67" creationId="{4D5A01E9-5696-14F5-0102-8FEC818E53E2}"/>
          </ac:spMkLst>
        </pc:spChg>
        <pc:spChg chg="mod topLvl">
          <ac:chgData name="Ben-Gacem, Omar" userId="8a4a431e-db96-401f-a76d-1e4391f8074d" providerId="ADAL" clId="{BE3B9647-8784-4B6B-A72E-65A1ECCDAA41}" dt="2025-01-08T10:18:03.795" v="18981" actId="20577"/>
          <ac:spMkLst>
            <pc:docMk/>
            <pc:sldMk cId="2846218114" sldId="282"/>
            <ac:spMk id="68" creationId="{929D4B87-2403-F379-E501-B099EE31C17E}"/>
          </ac:spMkLst>
        </pc:spChg>
        <pc:spChg chg="mod topLvl">
          <ac:chgData name="Ben-Gacem, Omar" userId="8a4a431e-db96-401f-a76d-1e4391f8074d" providerId="ADAL" clId="{BE3B9647-8784-4B6B-A72E-65A1ECCDAA41}" dt="2025-01-08T10:18:03.795" v="18981" actId="20577"/>
          <ac:spMkLst>
            <pc:docMk/>
            <pc:sldMk cId="2846218114" sldId="282"/>
            <ac:spMk id="69" creationId="{45EA32F0-2774-9DC2-A9E0-13A388145A52}"/>
          </ac:spMkLst>
        </pc:spChg>
        <pc:spChg chg="mod topLvl">
          <ac:chgData name="Ben-Gacem, Omar" userId="8a4a431e-db96-401f-a76d-1e4391f8074d" providerId="ADAL" clId="{BE3B9647-8784-4B6B-A72E-65A1ECCDAA41}" dt="2025-01-08T10:18:03.795" v="18981" actId="20577"/>
          <ac:spMkLst>
            <pc:docMk/>
            <pc:sldMk cId="2846218114" sldId="282"/>
            <ac:spMk id="70" creationId="{16A98E9F-AC02-7D7C-DF11-E17E4BE5C1A8}"/>
          </ac:spMkLst>
        </pc:spChg>
        <pc:spChg chg="mod topLvl">
          <ac:chgData name="Ben-Gacem, Omar" userId="8a4a431e-db96-401f-a76d-1e4391f8074d" providerId="ADAL" clId="{BE3B9647-8784-4B6B-A72E-65A1ECCDAA41}" dt="2025-01-08T10:18:03.795" v="18981" actId="20577"/>
          <ac:spMkLst>
            <pc:docMk/>
            <pc:sldMk cId="2846218114" sldId="282"/>
            <ac:spMk id="71" creationId="{23302A79-1E96-E798-D9AD-4BAC73F307E5}"/>
          </ac:spMkLst>
        </pc:spChg>
        <pc:spChg chg="add mod topLvl">
          <ac:chgData name="Ben-Gacem, Omar" userId="8a4a431e-db96-401f-a76d-1e4391f8074d" providerId="ADAL" clId="{BE3B9647-8784-4B6B-A72E-65A1ECCDAA41}" dt="2025-01-08T10:18:03.795" v="18981" actId="20577"/>
          <ac:spMkLst>
            <pc:docMk/>
            <pc:sldMk cId="2846218114" sldId="282"/>
            <ac:spMk id="75" creationId="{DF780AE2-2591-B29E-0F57-0A8448DDD725}"/>
          </ac:spMkLst>
        </pc:spChg>
        <pc:spChg chg="mod topLvl">
          <ac:chgData name="Ben-Gacem, Omar" userId="8a4a431e-db96-401f-a76d-1e4391f8074d" providerId="ADAL" clId="{BE3B9647-8784-4B6B-A72E-65A1ECCDAA41}" dt="2025-01-08T10:18:03.795" v="18981" actId="20577"/>
          <ac:spMkLst>
            <pc:docMk/>
            <pc:sldMk cId="2846218114" sldId="282"/>
            <ac:spMk id="113" creationId="{2B99301E-9847-F1DE-870E-0691442A6D1D}"/>
          </ac:spMkLst>
        </pc:spChg>
        <pc:spChg chg="mod topLvl">
          <ac:chgData name="Ben-Gacem, Omar" userId="8a4a431e-db96-401f-a76d-1e4391f8074d" providerId="ADAL" clId="{BE3B9647-8784-4B6B-A72E-65A1ECCDAA41}" dt="2025-01-08T10:18:03.795" v="18981" actId="20577"/>
          <ac:spMkLst>
            <pc:docMk/>
            <pc:sldMk cId="2846218114" sldId="282"/>
            <ac:spMk id="119" creationId="{3C0DA0B5-3DB3-AB5C-3140-D313DFCC332C}"/>
          </ac:spMkLst>
        </pc:spChg>
        <pc:spChg chg="mod topLvl">
          <ac:chgData name="Ben-Gacem, Omar" userId="8a4a431e-db96-401f-a76d-1e4391f8074d" providerId="ADAL" clId="{BE3B9647-8784-4B6B-A72E-65A1ECCDAA41}" dt="2025-01-08T10:18:03.795" v="18981" actId="20577"/>
          <ac:spMkLst>
            <pc:docMk/>
            <pc:sldMk cId="2846218114" sldId="282"/>
            <ac:spMk id="120" creationId="{C6B06F9C-BF8F-0D7E-DD8D-CC9A6FDA89E2}"/>
          </ac:spMkLst>
        </pc:spChg>
        <pc:spChg chg="add mod">
          <ac:chgData name="Ben-Gacem, Omar" userId="8a4a431e-db96-401f-a76d-1e4391f8074d" providerId="ADAL" clId="{BE3B9647-8784-4B6B-A72E-65A1ECCDAA41}" dt="2025-01-08T10:18:03.795" v="18981" actId="20577"/>
          <ac:spMkLst>
            <pc:docMk/>
            <pc:sldMk cId="2846218114" sldId="282"/>
            <ac:spMk id="131" creationId="{B09CFEDE-6E79-5A22-E605-EFCB8DBF8A4E}"/>
          </ac:spMkLst>
        </pc:spChg>
        <pc:spChg chg="mod topLvl">
          <ac:chgData name="Ben-Gacem, Omar" userId="8a4a431e-db96-401f-a76d-1e4391f8074d" providerId="ADAL" clId="{BE3B9647-8784-4B6B-A72E-65A1ECCDAA41}" dt="2025-01-08T10:18:03.795" v="18981" actId="20577"/>
          <ac:spMkLst>
            <pc:docMk/>
            <pc:sldMk cId="2846218114" sldId="282"/>
            <ac:spMk id="132" creationId="{F5430EB5-67F1-A0AF-6ED2-2DE0543300AA}"/>
          </ac:spMkLst>
        </pc:spChg>
        <pc:spChg chg="mod topLvl">
          <ac:chgData name="Ben-Gacem, Omar" userId="8a4a431e-db96-401f-a76d-1e4391f8074d" providerId="ADAL" clId="{BE3B9647-8784-4B6B-A72E-65A1ECCDAA41}" dt="2025-01-08T10:18:03.795" v="18981" actId="20577"/>
          <ac:spMkLst>
            <pc:docMk/>
            <pc:sldMk cId="2846218114" sldId="282"/>
            <ac:spMk id="134" creationId="{439D2718-AA61-D341-8625-99605E5ABE6E}"/>
          </ac:spMkLst>
        </pc:spChg>
        <pc:spChg chg="mod topLvl">
          <ac:chgData name="Ben-Gacem, Omar" userId="8a4a431e-db96-401f-a76d-1e4391f8074d" providerId="ADAL" clId="{BE3B9647-8784-4B6B-A72E-65A1ECCDAA41}" dt="2025-01-08T10:18:03.795" v="18981" actId="20577"/>
          <ac:spMkLst>
            <pc:docMk/>
            <pc:sldMk cId="2846218114" sldId="282"/>
            <ac:spMk id="148" creationId="{82715F6A-C569-44C5-95CC-0C6FCD042497}"/>
          </ac:spMkLst>
        </pc:spChg>
        <pc:spChg chg="mod topLvl">
          <ac:chgData name="Ben-Gacem, Omar" userId="8a4a431e-db96-401f-a76d-1e4391f8074d" providerId="ADAL" clId="{BE3B9647-8784-4B6B-A72E-65A1ECCDAA41}" dt="2025-01-08T10:18:03.795" v="18981" actId="20577"/>
          <ac:spMkLst>
            <pc:docMk/>
            <pc:sldMk cId="2846218114" sldId="282"/>
            <ac:spMk id="149" creationId="{A3FB5FC0-2B5E-7214-C87B-733D36EBB4D2}"/>
          </ac:spMkLst>
        </pc:spChg>
        <pc:spChg chg="mod topLvl">
          <ac:chgData name="Ben-Gacem, Omar" userId="8a4a431e-db96-401f-a76d-1e4391f8074d" providerId="ADAL" clId="{BE3B9647-8784-4B6B-A72E-65A1ECCDAA41}" dt="2025-01-08T10:18:03.795" v="18981" actId="20577"/>
          <ac:spMkLst>
            <pc:docMk/>
            <pc:sldMk cId="2846218114" sldId="282"/>
            <ac:spMk id="150" creationId="{42FF480E-2C76-6E32-60CE-677832000AAE}"/>
          </ac:spMkLst>
        </pc:spChg>
        <pc:spChg chg="mod topLvl">
          <ac:chgData name="Ben-Gacem, Omar" userId="8a4a431e-db96-401f-a76d-1e4391f8074d" providerId="ADAL" clId="{BE3B9647-8784-4B6B-A72E-65A1ECCDAA41}" dt="2025-01-08T10:18:03.795" v="18981" actId="20577"/>
          <ac:spMkLst>
            <pc:docMk/>
            <pc:sldMk cId="2846218114" sldId="282"/>
            <ac:spMk id="151" creationId="{A4B7DCB9-FAAA-E506-2881-AFAE236C5BC8}"/>
          </ac:spMkLst>
        </pc:spChg>
        <pc:spChg chg="mod topLvl">
          <ac:chgData name="Ben-Gacem, Omar" userId="8a4a431e-db96-401f-a76d-1e4391f8074d" providerId="ADAL" clId="{BE3B9647-8784-4B6B-A72E-65A1ECCDAA41}" dt="2025-01-08T10:18:03.795" v="18981" actId="20577"/>
          <ac:spMkLst>
            <pc:docMk/>
            <pc:sldMk cId="2846218114" sldId="282"/>
            <ac:spMk id="159" creationId="{B6728C61-8056-C349-28C6-510E35FC9CDD}"/>
          </ac:spMkLst>
        </pc:spChg>
        <pc:spChg chg="mod topLvl">
          <ac:chgData name="Ben-Gacem, Omar" userId="8a4a431e-db96-401f-a76d-1e4391f8074d" providerId="ADAL" clId="{BE3B9647-8784-4B6B-A72E-65A1ECCDAA41}" dt="2025-01-08T10:18:03.795" v="18981" actId="20577"/>
          <ac:spMkLst>
            <pc:docMk/>
            <pc:sldMk cId="2846218114" sldId="282"/>
            <ac:spMk id="161" creationId="{C291923A-3D30-4138-4358-0E485A5FE1E0}"/>
          </ac:spMkLst>
        </pc:spChg>
        <pc:spChg chg="mod topLvl">
          <ac:chgData name="Ben-Gacem, Omar" userId="8a4a431e-db96-401f-a76d-1e4391f8074d" providerId="ADAL" clId="{BE3B9647-8784-4B6B-A72E-65A1ECCDAA41}" dt="2025-01-08T10:18:03.795" v="18981" actId="20577"/>
          <ac:spMkLst>
            <pc:docMk/>
            <pc:sldMk cId="2846218114" sldId="282"/>
            <ac:spMk id="162" creationId="{8998479A-9ED7-6ABF-399A-6989AC0B6448}"/>
          </ac:spMkLst>
        </pc:spChg>
        <pc:spChg chg="mod topLvl">
          <ac:chgData name="Ben-Gacem, Omar" userId="8a4a431e-db96-401f-a76d-1e4391f8074d" providerId="ADAL" clId="{BE3B9647-8784-4B6B-A72E-65A1ECCDAA41}" dt="2025-01-08T10:18:03.795" v="18981" actId="20577"/>
          <ac:spMkLst>
            <pc:docMk/>
            <pc:sldMk cId="2846218114" sldId="282"/>
            <ac:spMk id="163" creationId="{CFD33786-DB88-3AD0-BE3B-F1DD4E54888E}"/>
          </ac:spMkLst>
        </pc:spChg>
        <pc:spChg chg="mod">
          <ac:chgData name="Ben-Gacem, Omar" userId="8a4a431e-db96-401f-a76d-1e4391f8074d" providerId="ADAL" clId="{BE3B9647-8784-4B6B-A72E-65A1ECCDAA41}" dt="2025-01-08T11:49:20.592" v="20608" actId="20577"/>
          <ac:spMkLst>
            <pc:docMk/>
            <pc:sldMk cId="2846218114" sldId="282"/>
            <ac:spMk id="173" creationId="{DE870DB1-511E-32D0-E081-D70F7A5576DD}"/>
          </ac:spMkLst>
        </pc:spChg>
        <pc:spChg chg="add mod">
          <ac:chgData name="Ben-Gacem, Omar" userId="8a4a431e-db96-401f-a76d-1e4391f8074d" providerId="ADAL" clId="{BE3B9647-8784-4B6B-A72E-65A1ECCDAA41}" dt="2025-01-08T10:18:03.795" v="18981" actId="20577"/>
          <ac:spMkLst>
            <pc:docMk/>
            <pc:sldMk cId="2846218114" sldId="282"/>
            <ac:spMk id="201" creationId="{2870DAD5-53DB-226B-8717-8CBB01922A96}"/>
          </ac:spMkLst>
        </pc:spChg>
        <pc:spChg chg="add mod">
          <ac:chgData name="Ben-Gacem, Omar" userId="8a4a431e-db96-401f-a76d-1e4391f8074d" providerId="ADAL" clId="{BE3B9647-8784-4B6B-A72E-65A1ECCDAA41}" dt="2025-01-08T10:18:03.795" v="18981" actId="20577"/>
          <ac:spMkLst>
            <pc:docMk/>
            <pc:sldMk cId="2846218114" sldId="282"/>
            <ac:spMk id="202" creationId="{8A818628-FA47-D015-0914-BFB684B1E2EB}"/>
          </ac:spMkLst>
        </pc:spChg>
        <pc:spChg chg="add mod">
          <ac:chgData name="Ben-Gacem, Omar" userId="8a4a431e-db96-401f-a76d-1e4391f8074d" providerId="ADAL" clId="{BE3B9647-8784-4B6B-A72E-65A1ECCDAA41}" dt="2025-01-08T10:18:03.795" v="18981" actId="20577"/>
          <ac:spMkLst>
            <pc:docMk/>
            <pc:sldMk cId="2846218114" sldId="282"/>
            <ac:spMk id="203" creationId="{3215E658-009B-2964-CD7F-07F75FF1324C}"/>
          </ac:spMkLst>
        </pc:spChg>
        <pc:spChg chg="add mod">
          <ac:chgData name="Ben-Gacem, Omar" userId="8a4a431e-db96-401f-a76d-1e4391f8074d" providerId="ADAL" clId="{BE3B9647-8784-4B6B-A72E-65A1ECCDAA41}" dt="2025-01-08T10:18:03.795" v="18981" actId="20577"/>
          <ac:spMkLst>
            <pc:docMk/>
            <pc:sldMk cId="2846218114" sldId="282"/>
            <ac:spMk id="205" creationId="{28E4EBAD-74E3-0836-D816-99E09FD9C010}"/>
          </ac:spMkLst>
        </pc:spChg>
        <pc:spChg chg="add mod">
          <ac:chgData name="Ben-Gacem, Omar" userId="8a4a431e-db96-401f-a76d-1e4391f8074d" providerId="ADAL" clId="{BE3B9647-8784-4B6B-A72E-65A1ECCDAA41}" dt="2025-01-08T10:18:03.795" v="18981" actId="20577"/>
          <ac:spMkLst>
            <pc:docMk/>
            <pc:sldMk cId="2846218114" sldId="282"/>
            <ac:spMk id="212" creationId="{9A654DE1-4D38-AC2B-EEF0-8380BD2236DF}"/>
          </ac:spMkLst>
        </pc:spChg>
        <pc:spChg chg="add mod">
          <ac:chgData name="Ben-Gacem, Omar" userId="8a4a431e-db96-401f-a76d-1e4391f8074d" providerId="ADAL" clId="{BE3B9647-8784-4B6B-A72E-65A1ECCDAA41}" dt="2025-01-08T10:18:03.795" v="18981" actId="20577"/>
          <ac:spMkLst>
            <pc:docMk/>
            <pc:sldMk cId="2846218114" sldId="282"/>
            <ac:spMk id="215" creationId="{1F16227D-1C4B-C7C8-2C1B-A23BD15E00E6}"/>
          </ac:spMkLst>
        </pc:spChg>
        <pc:spChg chg="add mod">
          <ac:chgData name="Ben-Gacem, Omar" userId="8a4a431e-db96-401f-a76d-1e4391f8074d" providerId="ADAL" clId="{BE3B9647-8784-4B6B-A72E-65A1ECCDAA41}" dt="2025-01-08T10:18:03.795" v="18981" actId="20577"/>
          <ac:spMkLst>
            <pc:docMk/>
            <pc:sldMk cId="2846218114" sldId="282"/>
            <ac:spMk id="219" creationId="{9213F0B6-DA19-51C8-C1E9-78A57227F34C}"/>
          </ac:spMkLst>
        </pc:spChg>
        <pc:spChg chg="add mod">
          <ac:chgData name="Ben-Gacem, Omar" userId="8a4a431e-db96-401f-a76d-1e4391f8074d" providerId="ADAL" clId="{BE3B9647-8784-4B6B-A72E-65A1ECCDAA41}" dt="2025-01-08T10:18:03.795" v="18981" actId="20577"/>
          <ac:spMkLst>
            <pc:docMk/>
            <pc:sldMk cId="2846218114" sldId="282"/>
            <ac:spMk id="220" creationId="{5FDB17D9-4BD3-15F5-64C8-7ABE10007C4E}"/>
          </ac:spMkLst>
        </pc:spChg>
        <pc:spChg chg="add mod">
          <ac:chgData name="Ben-Gacem, Omar" userId="8a4a431e-db96-401f-a76d-1e4391f8074d" providerId="ADAL" clId="{BE3B9647-8784-4B6B-A72E-65A1ECCDAA41}" dt="2025-01-08T10:18:03.795" v="18981" actId="20577"/>
          <ac:spMkLst>
            <pc:docMk/>
            <pc:sldMk cId="2846218114" sldId="282"/>
            <ac:spMk id="221" creationId="{1D2D60DF-50E6-6DC2-8448-DDEABB968C3A}"/>
          </ac:spMkLst>
        </pc:spChg>
        <pc:spChg chg="add mod">
          <ac:chgData name="Ben-Gacem, Omar" userId="8a4a431e-db96-401f-a76d-1e4391f8074d" providerId="ADAL" clId="{BE3B9647-8784-4B6B-A72E-65A1ECCDAA41}" dt="2025-01-08T10:18:03.795" v="18981" actId="20577"/>
          <ac:spMkLst>
            <pc:docMk/>
            <pc:sldMk cId="2846218114" sldId="282"/>
            <ac:spMk id="222" creationId="{D14D9BD8-2A59-0616-A761-83213B3803E0}"/>
          </ac:spMkLst>
        </pc:spChg>
        <pc:spChg chg="add mod">
          <ac:chgData name="Ben-Gacem, Omar" userId="8a4a431e-db96-401f-a76d-1e4391f8074d" providerId="ADAL" clId="{BE3B9647-8784-4B6B-A72E-65A1ECCDAA41}" dt="2025-01-08T10:18:03.795" v="18981" actId="20577"/>
          <ac:spMkLst>
            <pc:docMk/>
            <pc:sldMk cId="2846218114" sldId="282"/>
            <ac:spMk id="223" creationId="{3A0E3A83-BEB5-5BAD-9697-18E080C056F7}"/>
          </ac:spMkLst>
        </pc:spChg>
        <pc:spChg chg="add mod">
          <ac:chgData name="Ben-Gacem, Omar" userId="8a4a431e-db96-401f-a76d-1e4391f8074d" providerId="ADAL" clId="{BE3B9647-8784-4B6B-A72E-65A1ECCDAA41}" dt="2025-01-08T10:18:03.795" v="18981" actId="20577"/>
          <ac:spMkLst>
            <pc:docMk/>
            <pc:sldMk cId="2846218114" sldId="282"/>
            <ac:spMk id="224" creationId="{1DFB5AA9-7C72-FD8F-AA6F-734F3BE862DE}"/>
          </ac:spMkLst>
        </pc:spChg>
        <pc:spChg chg="add mod">
          <ac:chgData name="Ben-Gacem, Omar" userId="8a4a431e-db96-401f-a76d-1e4391f8074d" providerId="ADAL" clId="{BE3B9647-8784-4B6B-A72E-65A1ECCDAA41}" dt="2025-01-08T10:18:03.795" v="18981" actId="20577"/>
          <ac:spMkLst>
            <pc:docMk/>
            <pc:sldMk cId="2846218114" sldId="282"/>
            <ac:spMk id="227" creationId="{382EFDE1-BA25-1800-8586-E25CA00881B9}"/>
          </ac:spMkLst>
        </pc:spChg>
        <pc:spChg chg="add mod">
          <ac:chgData name="Ben-Gacem, Omar" userId="8a4a431e-db96-401f-a76d-1e4391f8074d" providerId="ADAL" clId="{BE3B9647-8784-4B6B-A72E-65A1ECCDAA41}" dt="2025-01-08T10:18:03.795" v="18981" actId="20577"/>
          <ac:spMkLst>
            <pc:docMk/>
            <pc:sldMk cId="2846218114" sldId="282"/>
            <ac:spMk id="228" creationId="{F9D7C500-0ED1-C839-DCCF-4F83338B9FAF}"/>
          </ac:spMkLst>
        </pc:spChg>
        <pc:spChg chg="add mod">
          <ac:chgData name="Ben-Gacem, Omar" userId="8a4a431e-db96-401f-a76d-1e4391f8074d" providerId="ADAL" clId="{BE3B9647-8784-4B6B-A72E-65A1ECCDAA41}" dt="2025-01-08T10:18:03.795" v="18981" actId="20577"/>
          <ac:spMkLst>
            <pc:docMk/>
            <pc:sldMk cId="2846218114" sldId="282"/>
            <ac:spMk id="229" creationId="{9F21C023-DA5B-40CA-55DA-1E181EAA8781}"/>
          </ac:spMkLst>
        </pc:spChg>
        <pc:spChg chg="add mod">
          <ac:chgData name="Ben-Gacem, Omar" userId="8a4a431e-db96-401f-a76d-1e4391f8074d" providerId="ADAL" clId="{BE3B9647-8784-4B6B-A72E-65A1ECCDAA41}" dt="2025-01-08T10:18:03.795" v="18981" actId="20577"/>
          <ac:spMkLst>
            <pc:docMk/>
            <pc:sldMk cId="2846218114" sldId="282"/>
            <ac:spMk id="230" creationId="{1B10244B-104F-4A46-5E4D-21D515319461}"/>
          </ac:spMkLst>
        </pc:spChg>
        <pc:spChg chg="add mod">
          <ac:chgData name="Ben-Gacem, Omar" userId="8a4a431e-db96-401f-a76d-1e4391f8074d" providerId="ADAL" clId="{BE3B9647-8784-4B6B-A72E-65A1ECCDAA41}" dt="2025-01-08T10:18:03.795" v="18981" actId="20577"/>
          <ac:spMkLst>
            <pc:docMk/>
            <pc:sldMk cId="2846218114" sldId="282"/>
            <ac:spMk id="231" creationId="{2107DABD-46BB-FE94-6AB8-D7932C541A07}"/>
          </ac:spMkLst>
        </pc:spChg>
        <pc:spChg chg="add mod">
          <ac:chgData name="Ben-Gacem, Omar" userId="8a4a431e-db96-401f-a76d-1e4391f8074d" providerId="ADAL" clId="{BE3B9647-8784-4B6B-A72E-65A1ECCDAA41}" dt="2025-01-08T10:18:03.795" v="18981" actId="20577"/>
          <ac:spMkLst>
            <pc:docMk/>
            <pc:sldMk cId="2846218114" sldId="282"/>
            <ac:spMk id="232" creationId="{CBBCFCC8-47AF-8328-229E-D1B15C64FD07}"/>
          </ac:spMkLst>
        </pc:spChg>
        <pc:spChg chg="add mod">
          <ac:chgData name="Ben-Gacem, Omar" userId="8a4a431e-db96-401f-a76d-1e4391f8074d" providerId="ADAL" clId="{BE3B9647-8784-4B6B-A72E-65A1ECCDAA41}" dt="2025-01-08T10:18:03.795" v="18981" actId="20577"/>
          <ac:spMkLst>
            <pc:docMk/>
            <pc:sldMk cId="2846218114" sldId="282"/>
            <ac:spMk id="233" creationId="{3B27D453-4D4A-420C-ACFE-BE4D2832A176}"/>
          </ac:spMkLst>
        </pc:spChg>
        <pc:spChg chg="add mod">
          <ac:chgData name="Ben-Gacem, Omar" userId="8a4a431e-db96-401f-a76d-1e4391f8074d" providerId="ADAL" clId="{BE3B9647-8784-4B6B-A72E-65A1ECCDAA41}" dt="2025-01-08T10:18:03.795" v="18981" actId="20577"/>
          <ac:spMkLst>
            <pc:docMk/>
            <pc:sldMk cId="2846218114" sldId="282"/>
            <ac:spMk id="234" creationId="{40566C5A-0D69-4B69-263C-D21642D6C503}"/>
          </ac:spMkLst>
        </pc:spChg>
        <pc:grpChg chg="add mod">
          <ac:chgData name="Ben-Gacem, Omar" userId="8a4a431e-db96-401f-a76d-1e4391f8074d" providerId="ADAL" clId="{BE3B9647-8784-4B6B-A72E-65A1ECCDAA41}" dt="2025-01-08T10:18:03.795" v="18981" actId="20577"/>
          <ac:grpSpMkLst>
            <pc:docMk/>
            <pc:sldMk cId="2846218114" sldId="282"/>
            <ac:grpSpMk id="136" creationId="{D61C4AC2-43F3-486B-7E12-5D8B8E22AEEC}"/>
          </ac:grpSpMkLst>
        </pc:grpChg>
        <pc:grpChg chg="add mod">
          <ac:chgData name="Ben-Gacem, Omar" userId="8a4a431e-db96-401f-a76d-1e4391f8074d" providerId="ADAL" clId="{BE3B9647-8784-4B6B-A72E-65A1ECCDAA41}" dt="2025-01-08T10:18:03.795" v="18981" actId="20577"/>
          <ac:grpSpMkLst>
            <pc:docMk/>
            <pc:sldMk cId="2846218114" sldId="282"/>
            <ac:grpSpMk id="138" creationId="{7DF9C5F1-EC78-4E4A-A53D-C5AC54372E12}"/>
          </ac:grpSpMkLst>
        </pc:grpChg>
        <pc:grpChg chg="add mod">
          <ac:chgData name="Ben-Gacem, Omar" userId="8a4a431e-db96-401f-a76d-1e4391f8074d" providerId="ADAL" clId="{BE3B9647-8784-4B6B-A72E-65A1ECCDAA41}" dt="2025-01-08T10:18:03.795" v="18981" actId="20577"/>
          <ac:grpSpMkLst>
            <pc:docMk/>
            <pc:sldMk cId="2846218114" sldId="282"/>
            <ac:grpSpMk id="204" creationId="{D4632C64-124D-3DE2-F4E9-FDCC71BA35FA}"/>
          </ac:grpSpMkLst>
        </pc:grpChg>
        <pc:grpChg chg="add mod">
          <ac:chgData name="Ben-Gacem, Omar" userId="8a4a431e-db96-401f-a76d-1e4391f8074d" providerId="ADAL" clId="{BE3B9647-8784-4B6B-A72E-65A1ECCDAA41}" dt="2025-01-08T10:18:03.795" v="18981" actId="20577"/>
          <ac:grpSpMkLst>
            <pc:docMk/>
            <pc:sldMk cId="2846218114" sldId="282"/>
            <ac:grpSpMk id="236" creationId="{D1E9DA4D-8666-AC19-E46E-DA83ED6BD08C}"/>
          </ac:grpSpMkLst>
        </pc:grpChg>
        <pc:cxnChg chg="add mod topLvl">
          <ac:chgData name="Ben-Gacem, Omar" userId="8a4a431e-db96-401f-a76d-1e4391f8074d" providerId="ADAL" clId="{BE3B9647-8784-4B6B-A72E-65A1ECCDAA41}" dt="2025-01-08T10:18:03.795" v="18981" actId="20577"/>
          <ac:cxnSpMkLst>
            <pc:docMk/>
            <pc:sldMk cId="2846218114" sldId="282"/>
            <ac:cxnSpMk id="6" creationId="{A9740B34-5450-9680-ACF0-B5988B1F3440}"/>
          </ac:cxnSpMkLst>
        </pc:cxnChg>
        <pc:cxnChg chg="add mod topLvl">
          <ac:chgData name="Ben-Gacem, Omar" userId="8a4a431e-db96-401f-a76d-1e4391f8074d" providerId="ADAL" clId="{BE3B9647-8784-4B6B-A72E-65A1ECCDAA41}" dt="2025-01-08T10:18:03.795" v="18981" actId="20577"/>
          <ac:cxnSpMkLst>
            <pc:docMk/>
            <pc:sldMk cId="2846218114" sldId="282"/>
            <ac:cxnSpMk id="9" creationId="{BDBFCBC9-5940-6E19-102A-A54809F74FAF}"/>
          </ac:cxnSpMkLst>
        </pc:cxnChg>
        <pc:cxnChg chg="mod topLvl">
          <ac:chgData name="Ben-Gacem, Omar" userId="8a4a431e-db96-401f-a76d-1e4391f8074d" providerId="ADAL" clId="{BE3B9647-8784-4B6B-A72E-65A1ECCDAA41}" dt="2025-01-08T10:18:03.795" v="18981" actId="20577"/>
          <ac:cxnSpMkLst>
            <pc:docMk/>
            <pc:sldMk cId="2846218114" sldId="282"/>
            <ac:cxnSpMk id="52" creationId="{614F1C12-59CB-9355-D81D-ECA6E7E92CE4}"/>
          </ac:cxnSpMkLst>
        </pc:cxnChg>
        <pc:cxnChg chg="mod topLvl">
          <ac:chgData name="Ben-Gacem, Omar" userId="8a4a431e-db96-401f-a76d-1e4391f8074d" providerId="ADAL" clId="{BE3B9647-8784-4B6B-A72E-65A1ECCDAA41}" dt="2025-01-08T10:18:03.795" v="18981" actId="20577"/>
          <ac:cxnSpMkLst>
            <pc:docMk/>
            <pc:sldMk cId="2846218114" sldId="282"/>
            <ac:cxnSpMk id="53" creationId="{D9B17F3C-1366-039B-B91D-0F051953ADE5}"/>
          </ac:cxnSpMkLst>
        </pc:cxnChg>
        <pc:cxnChg chg="mod topLvl">
          <ac:chgData name="Ben-Gacem, Omar" userId="8a4a431e-db96-401f-a76d-1e4391f8074d" providerId="ADAL" clId="{BE3B9647-8784-4B6B-A72E-65A1ECCDAA41}" dt="2025-01-08T10:18:03.795" v="18981" actId="20577"/>
          <ac:cxnSpMkLst>
            <pc:docMk/>
            <pc:sldMk cId="2846218114" sldId="282"/>
            <ac:cxnSpMk id="54" creationId="{BF2B0B4A-FC5C-4402-DB39-156D66D13258}"/>
          </ac:cxnSpMkLst>
        </pc:cxnChg>
        <pc:cxnChg chg="add mod topLvl">
          <ac:chgData name="Ben-Gacem, Omar" userId="8a4a431e-db96-401f-a76d-1e4391f8074d" providerId="ADAL" clId="{BE3B9647-8784-4B6B-A72E-65A1ECCDAA41}" dt="2025-01-08T10:18:03.795" v="18981" actId="20577"/>
          <ac:cxnSpMkLst>
            <pc:docMk/>
            <pc:sldMk cId="2846218114" sldId="282"/>
            <ac:cxnSpMk id="62" creationId="{828B79F9-AF48-8E90-9306-F7CDD0FB6747}"/>
          </ac:cxnSpMkLst>
        </pc:cxnChg>
        <pc:cxnChg chg="mod topLvl">
          <ac:chgData name="Ben-Gacem, Omar" userId="8a4a431e-db96-401f-a76d-1e4391f8074d" providerId="ADAL" clId="{BE3B9647-8784-4B6B-A72E-65A1ECCDAA41}" dt="2025-01-08T10:18:03.795" v="18981" actId="20577"/>
          <ac:cxnSpMkLst>
            <pc:docMk/>
            <pc:sldMk cId="2846218114" sldId="282"/>
            <ac:cxnSpMk id="72" creationId="{BD170CB9-F076-1536-669B-D5C6A2094A48}"/>
          </ac:cxnSpMkLst>
        </pc:cxnChg>
        <pc:cxnChg chg="mod topLvl">
          <ac:chgData name="Ben-Gacem, Omar" userId="8a4a431e-db96-401f-a76d-1e4391f8074d" providerId="ADAL" clId="{BE3B9647-8784-4B6B-A72E-65A1ECCDAA41}" dt="2025-01-08T10:18:03.795" v="18981" actId="20577"/>
          <ac:cxnSpMkLst>
            <pc:docMk/>
            <pc:sldMk cId="2846218114" sldId="282"/>
            <ac:cxnSpMk id="73" creationId="{281AA2EC-F7D9-435A-FDFF-8A5A893EB9F2}"/>
          </ac:cxnSpMkLst>
        </pc:cxnChg>
        <pc:cxnChg chg="mod topLvl">
          <ac:chgData name="Ben-Gacem, Omar" userId="8a4a431e-db96-401f-a76d-1e4391f8074d" providerId="ADAL" clId="{BE3B9647-8784-4B6B-A72E-65A1ECCDAA41}" dt="2025-01-08T10:18:03.795" v="18981" actId="20577"/>
          <ac:cxnSpMkLst>
            <pc:docMk/>
            <pc:sldMk cId="2846218114" sldId="282"/>
            <ac:cxnSpMk id="74" creationId="{EB3A1812-B9E7-61EB-7442-AA370DDEA9F5}"/>
          </ac:cxnSpMkLst>
        </pc:cxnChg>
        <pc:cxnChg chg="mod topLvl">
          <ac:chgData name="Ben-Gacem, Omar" userId="8a4a431e-db96-401f-a76d-1e4391f8074d" providerId="ADAL" clId="{BE3B9647-8784-4B6B-A72E-65A1ECCDAA41}" dt="2025-01-08T10:18:03.795" v="18981" actId="20577"/>
          <ac:cxnSpMkLst>
            <pc:docMk/>
            <pc:sldMk cId="2846218114" sldId="282"/>
            <ac:cxnSpMk id="137" creationId="{BD79C0E1-6DCD-22EB-C0D5-65BD78E943AC}"/>
          </ac:cxnSpMkLst>
        </pc:cxnChg>
        <pc:cxnChg chg="add mod">
          <ac:chgData name="Ben-Gacem, Omar" userId="8a4a431e-db96-401f-a76d-1e4391f8074d" providerId="ADAL" clId="{BE3B9647-8784-4B6B-A72E-65A1ECCDAA41}" dt="2025-01-08T10:18:03.795" v="18981" actId="20577"/>
          <ac:cxnSpMkLst>
            <pc:docMk/>
            <pc:sldMk cId="2846218114" sldId="282"/>
            <ac:cxnSpMk id="140" creationId="{8C8584CB-0403-340F-8AF8-4AA7ABDE2356}"/>
          </ac:cxnSpMkLst>
        </pc:cxnChg>
        <pc:cxnChg chg="mod topLvl">
          <ac:chgData name="Ben-Gacem, Omar" userId="8a4a431e-db96-401f-a76d-1e4391f8074d" providerId="ADAL" clId="{BE3B9647-8784-4B6B-A72E-65A1ECCDAA41}" dt="2025-01-08T10:18:03.795" v="18981" actId="20577"/>
          <ac:cxnSpMkLst>
            <pc:docMk/>
            <pc:sldMk cId="2846218114" sldId="282"/>
            <ac:cxnSpMk id="142" creationId="{FA3FA43F-102C-7726-672F-9A4ABCB78C27}"/>
          </ac:cxnSpMkLst>
        </pc:cxnChg>
        <pc:cxnChg chg="add mod">
          <ac:chgData name="Ben-Gacem, Omar" userId="8a4a431e-db96-401f-a76d-1e4391f8074d" providerId="ADAL" clId="{BE3B9647-8784-4B6B-A72E-65A1ECCDAA41}" dt="2025-01-08T10:18:03.795" v="18981" actId="20577"/>
          <ac:cxnSpMkLst>
            <pc:docMk/>
            <pc:sldMk cId="2846218114" sldId="282"/>
            <ac:cxnSpMk id="145" creationId="{EC4B453E-6CDC-A285-5982-30EF9F66E102}"/>
          </ac:cxnSpMkLst>
        </pc:cxnChg>
        <pc:cxnChg chg="mod topLvl">
          <ac:chgData name="Ben-Gacem, Omar" userId="8a4a431e-db96-401f-a76d-1e4391f8074d" providerId="ADAL" clId="{BE3B9647-8784-4B6B-A72E-65A1ECCDAA41}" dt="2025-01-08T10:18:03.795" v="18981" actId="20577"/>
          <ac:cxnSpMkLst>
            <pc:docMk/>
            <pc:sldMk cId="2846218114" sldId="282"/>
            <ac:cxnSpMk id="154" creationId="{906B22DB-7FAB-175C-C2FD-1BCAE04BBD63}"/>
          </ac:cxnSpMkLst>
        </pc:cxnChg>
        <pc:cxnChg chg="add mod">
          <ac:chgData name="Ben-Gacem, Omar" userId="8a4a431e-db96-401f-a76d-1e4391f8074d" providerId="ADAL" clId="{BE3B9647-8784-4B6B-A72E-65A1ECCDAA41}" dt="2025-01-08T10:18:03.795" v="18981" actId="20577"/>
          <ac:cxnSpMkLst>
            <pc:docMk/>
            <pc:sldMk cId="2846218114" sldId="282"/>
            <ac:cxnSpMk id="157" creationId="{5B3BDDF9-386C-DAD4-6612-1B0E20498628}"/>
          </ac:cxnSpMkLst>
        </pc:cxnChg>
        <pc:cxnChg chg="add mod">
          <ac:chgData name="Ben-Gacem, Omar" userId="8a4a431e-db96-401f-a76d-1e4391f8074d" providerId="ADAL" clId="{BE3B9647-8784-4B6B-A72E-65A1ECCDAA41}" dt="2025-01-08T10:18:03.795" v="18981" actId="20577"/>
          <ac:cxnSpMkLst>
            <pc:docMk/>
            <pc:sldMk cId="2846218114" sldId="282"/>
            <ac:cxnSpMk id="164" creationId="{7414B436-B146-AA80-C548-08220B02C5F2}"/>
          </ac:cxnSpMkLst>
        </pc:cxnChg>
        <pc:cxnChg chg="add mod">
          <ac:chgData name="Ben-Gacem, Omar" userId="8a4a431e-db96-401f-a76d-1e4391f8074d" providerId="ADAL" clId="{BE3B9647-8784-4B6B-A72E-65A1ECCDAA41}" dt="2025-01-08T10:18:03.795" v="18981" actId="20577"/>
          <ac:cxnSpMkLst>
            <pc:docMk/>
            <pc:sldMk cId="2846218114" sldId="282"/>
            <ac:cxnSpMk id="168" creationId="{3B691316-6E97-742B-D340-6E9E10729B00}"/>
          </ac:cxnSpMkLst>
        </pc:cxnChg>
        <pc:cxnChg chg="add mod">
          <ac:chgData name="Ben-Gacem, Omar" userId="8a4a431e-db96-401f-a76d-1e4391f8074d" providerId="ADAL" clId="{BE3B9647-8784-4B6B-A72E-65A1ECCDAA41}" dt="2025-01-08T10:18:03.795" v="18981" actId="20577"/>
          <ac:cxnSpMkLst>
            <pc:docMk/>
            <pc:sldMk cId="2846218114" sldId="282"/>
            <ac:cxnSpMk id="171" creationId="{C7B243CE-D185-ED73-DF8C-5561613562DC}"/>
          </ac:cxnSpMkLst>
        </pc:cxnChg>
        <pc:cxnChg chg="add mod">
          <ac:chgData name="Ben-Gacem, Omar" userId="8a4a431e-db96-401f-a76d-1e4391f8074d" providerId="ADAL" clId="{BE3B9647-8784-4B6B-A72E-65A1ECCDAA41}" dt="2025-01-08T10:18:03.795" v="18981" actId="20577"/>
          <ac:cxnSpMkLst>
            <pc:docMk/>
            <pc:sldMk cId="2846218114" sldId="282"/>
            <ac:cxnSpMk id="183" creationId="{82931CFE-E039-76CC-78A3-1EC924DD83A0}"/>
          </ac:cxnSpMkLst>
        </pc:cxnChg>
        <pc:cxnChg chg="add mod">
          <ac:chgData name="Ben-Gacem, Omar" userId="8a4a431e-db96-401f-a76d-1e4391f8074d" providerId="ADAL" clId="{BE3B9647-8784-4B6B-A72E-65A1ECCDAA41}" dt="2025-01-08T10:18:03.795" v="18981" actId="20577"/>
          <ac:cxnSpMkLst>
            <pc:docMk/>
            <pc:sldMk cId="2846218114" sldId="282"/>
            <ac:cxnSpMk id="188" creationId="{623C012E-4E26-D95F-BDBB-27E40F74E144}"/>
          </ac:cxnSpMkLst>
        </pc:cxnChg>
        <pc:cxnChg chg="add mod">
          <ac:chgData name="Ben-Gacem, Omar" userId="8a4a431e-db96-401f-a76d-1e4391f8074d" providerId="ADAL" clId="{BE3B9647-8784-4B6B-A72E-65A1ECCDAA41}" dt="2025-01-08T10:18:03.795" v="18981" actId="20577"/>
          <ac:cxnSpMkLst>
            <pc:docMk/>
            <pc:sldMk cId="2846218114" sldId="282"/>
            <ac:cxnSpMk id="195" creationId="{91A042BF-4536-2771-768B-7EC065EE7861}"/>
          </ac:cxnSpMkLst>
        </pc:cxnChg>
        <pc:cxnChg chg="add mod">
          <ac:chgData name="Ben-Gacem, Omar" userId="8a4a431e-db96-401f-a76d-1e4391f8074d" providerId="ADAL" clId="{BE3B9647-8784-4B6B-A72E-65A1ECCDAA41}" dt="2025-01-08T10:18:03.795" v="18981" actId="20577"/>
          <ac:cxnSpMkLst>
            <pc:docMk/>
            <pc:sldMk cId="2846218114" sldId="282"/>
            <ac:cxnSpMk id="207" creationId="{3C39DD07-4404-09DA-4D63-9D98BC1F1CB4}"/>
          </ac:cxnSpMkLst>
        </pc:cxnChg>
        <pc:cxnChg chg="add mod">
          <ac:chgData name="Ben-Gacem, Omar" userId="8a4a431e-db96-401f-a76d-1e4391f8074d" providerId="ADAL" clId="{BE3B9647-8784-4B6B-A72E-65A1ECCDAA41}" dt="2025-01-08T10:18:03.795" v="18981" actId="20577"/>
          <ac:cxnSpMkLst>
            <pc:docMk/>
            <pc:sldMk cId="2846218114" sldId="282"/>
            <ac:cxnSpMk id="213" creationId="{0814B8AB-C011-22CA-A810-76EABF3E4E62}"/>
          </ac:cxnSpMkLst>
        </pc:cxnChg>
        <pc:cxnChg chg="add mod">
          <ac:chgData name="Ben-Gacem, Omar" userId="8a4a431e-db96-401f-a76d-1e4391f8074d" providerId="ADAL" clId="{BE3B9647-8784-4B6B-A72E-65A1ECCDAA41}" dt="2025-01-08T10:18:03.795" v="18981" actId="20577"/>
          <ac:cxnSpMkLst>
            <pc:docMk/>
            <pc:sldMk cId="2846218114" sldId="282"/>
            <ac:cxnSpMk id="216" creationId="{CE44A6EA-49AF-94D6-185E-625A24227B0E}"/>
          </ac:cxnSpMkLst>
        </pc:cxnChg>
        <pc:cxnChg chg="add mod ord">
          <ac:chgData name="Ben-Gacem, Omar" userId="8a4a431e-db96-401f-a76d-1e4391f8074d" providerId="ADAL" clId="{BE3B9647-8784-4B6B-A72E-65A1ECCDAA41}" dt="2025-01-08T10:18:03.795" v="18981" actId="20577"/>
          <ac:cxnSpMkLst>
            <pc:docMk/>
            <pc:sldMk cId="2846218114" sldId="282"/>
            <ac:cxnSpMk id="225" creationId="{4FB01CE1-E43E-0FDC-64F7-184DA05DA04C}"/>
          </ac:cxnSpMkLst>
        </pc:cxnChg>
        <pc:cxnChg chg="add mod">
          <ac:chgData name="Ben-Gacem, Omar" userId="8a4a431e-db96-401f-a76d-1e4391f8074d" providerId="ADAL" clId="{BE3B9647-8784-4B6B-A72E-65A1ECCDAA41}" dt="2025-01-08T10:18:03.795" v="18981" actId="20577"/>
          <ac:cxnSpMkLst>
            <pc:docMk/>
            <pc:sldMk cId="2846218114" sldId="282"/>
            <ac:cxnSpMk id="226" creationId="{E0F31DB6-0684-FC3B-6F77-76A446F75E9B}"/>
          </ac:cxnSpMkLst>
        </pc:cxnChg>
      </pc:sldChg>
      <pc:sldChg chg="delSp modSp add del mod">
        <pc:chgData name="Ben-Gacem, Omar" userId="8a4a431e-db96-401f-a76d-1e4391f8074d" providerId="ADAL" clId="{BE3B9647-8784-4B6B-A72E-65A1ECCDAA41}" dt="2025-01-03T12:32:22.165" v="13078" actId="2696"/>
        <pc:sldMkLst>
          <pc:docMk/>
          <pc:sldMk cId="180860951" sldId="283"/>
        </pc:sldMkLst>
      </pc:sldChg>
      <pc:sldChg chg="addSp delSp modSp add mod ord">
        <pc:chgData name="Ben-Gacem, Omar" userId="8a4a431e-db96-401f-a76d-1e4391f8074d" providerId="ADAL" clId="{BE3B9647-8784-4B6B-A72E-65A1ECCDAA41}" dt="2025-01-09T15:29:30.695" v="26068" actId="20577"/>
        <pc:sldMkLst>
          <pc:docMk/>
          <pc:sldMk cId="4066212218" sldId="284"/>
        </pc:sldMkLst>
        <pc:spChg chg="mod">
          <ac:chgData name="Ben-Gacem, Omar" userId="8a4a431e-db96-401f-a76d-1e4391f8074d" providerId="ADAL" clId="{BE3B9647-8784-4B6B-A72E-65A1ECCDAA41}" dt="2025-01-08T12:02:59.865" v="20621" actId="20577"/>
          <ac:spMkLst>
            <pc:docMk/>
            <pc:sldMk cId="4066212218" sldId="284"/>
            <ac:spMk id="4" creationId="{44AFB007-7921-02C3-94B3-8933EC250392}"/>
          </ac:spMkLst>
        </pc:spChg>
        <pc:spChg chg="add mod">
          <ac:chgData name="Ben-Gacem, Omar" userId="8a4a431e-db96-401f-a76d-1e4391f8074d" providerId="ADAL" clId="{BE3B9647-8784-4B6B-A72E-65A1ECCDAA41}" dt="2025-01-02T18:57:47.647" v="10238" actId="208"/>
          <ac:spMkLst>
            <pc:docMk/>
            <pc:sldMk cId="4066212218" sldId="284"/>
            <ac:spMk id="5" creationId="{21FC52A0-B358-F961-8323-2B291A4E72D1}"/>
          </ac:spMkLst>
        </pc:spChg>
        <pc:spChg chg="add mod">
          <ac:chgData name="Ben-Gacem, Omar" userId="8a4a431e-db96-401f-a76d-1e4391f8074d" providerId="ADAL" clId="{BE3B9647-8784-4B6B-A72E-65A1ECCDAA41}" dt="2025-01-02T18:57:56.878" v="10240" actId="1076"/>
          <ac:spMkLst>
            <pc:docMk/>
            <pc:sldMk cId="4066212218" sldId="284"/>
            <ac:spMk id="6" creationId="{0DED942F-6D35-2D03-0384-71C5A484209E}"/>
          </ac:spMkLst>
        </pc:spChg>
        <pc:spChg chg="add mod">
          <ac:chgData name="Ben-Gacem, Omar" userId="8a4a431e-db96-401f-a76d-1e4391f8074d" providerId="ADAL" clId="{BE3B9647-8784-4B6B-A72E-65A1ECCDAA41}" dt="2025-01-09T14:48:49.214" v="22849" actId="20577"/>
          <ac:spMkLst>
            <pc:docMk/>
            <pc:sldMk cId="4066212218" sldId="284"/>
            <ac:spMk id="7" creationId="{CCE995A9-319C-F44D-EA0F-25D6D22C33A3}"/>
          </ac:spMkLst>
        </pc:spChg>
        <pc:spChg chg="add mod">
          <ac:chgData name="Ben-Gacem, Omar" userId="8a4a431e-db96-401f-a76d-1e4391f8074d" providerId="ADAL" clId="{BE3B9647-8784-4B6B-A72E-65A1ECCDAA41}" dt="2025-01-07T13:05:54.414" v="13242" actId="20577"/>
          <ac:spMkLst>
            <pc:docMk/>
            <pc:sldMk cId="4066212218" sldId="284"/>
            <ac:spMk id="8" creationId="{243C3CE3-0817-ACF0-4620-D48FB569F2F9}"/>
          </ac:spMkLst>
        </pc:spChg>
        <pc:spChg chg="add mod">
          <ac:chgData name="Ben-Gacem, Omar" userId="8a4a431e-db96-401f-a76d-1e4391f8074d" providerId="ADAL" clId="{BE3B9647-8784-4B6B-A72E-65A1ECCDAA41}" dt="2025-01-07T13:06:03.663" v="13243" actId="1076"/>
          <ac:spMkLst>
            <pc:docMk/>
            <pc:sldMk cId="4066212218" sldId="284"/>
            <ac:spMk id="9" creationId="{25228F0D-8D05-1F9B-7567-AFE7F68B1370}"/>
          </ac:spMkLst>
        </pc:spChg>
        <pc:spChg chg="add mod">
          <ac:chgData name="Ben-Gacem, Omar" userId="8a4a431e-db96-401f-a76d-1e4391f8074d" providerId="ADAL" clId="{BE3B9647-8784-4B6B-A72E-65A1ECCDAA41}" dt="2025-01-07T13:05:46.506" v="13236" actId="20577"/>
          <ac:spMkLst>
            <pc:docMk/>
            <pc:sldMk cId="4066212218" sldId="284"/>
            <ac:spMk id="10" creationId="{C542A8F4-2C19-55F7-56EE-015D2917C796}"/>
          </ac:spMkLst>
        </pc:spChg>
        <pc:spChg chg="add mod">
          <ac:chgData name="Ben-Gacem, Omar" userId="8a4a431e-db96-401f-a76d-1e4391f8074d" providerId="ADAL" clId="{BE3B9647-8784-4B6B-A72E-65A1ECCDAA41}" dt="2025-01-09T15:29:30.695" v="26068" actId="20577"/>
          <ac:spMkLst>
            <pc:docMk/>
            <pc:sldMk cId="4066212218" sldId="284"/>
            <ac:spMk id="11" creationId="{91C428E3-8046-8D71-105C-8D0FD29580BA}"/>
          </ac:spMkLst>
        </pc:spChg>
        <pc:spChg chg="add mod">
          <ac:chgData name="Ben-Gacem, Omar" userId="8a4a431e-db96-401f-a76d-1e4391f8074d" providerId="ADAL" clId="{BE3B9647-8784-4B6B-A72E-65A1ECCDAA41}" dt="2025-01-08T12:09:28.316" v="20703" actId="1076"/>
          <ac:spMkLst>
            <pc:docMk/>
            <pc:sldMk cId="4066212218" sldId="284"/>
            <ac:spMk id="16" creationId="{E2225587-527E-31C1-AABA-2D3FEE60D337}"/>
          </ac:spMkLst>
        </pc:spChg>
        <pc:spChg chg="add mod">
          <ac:chgData name="Ben-Gacem, Omar" userId="8a4a431e-db96-401f-a76d-1e4391f8074d" providerId="ADAL" clId="{BE3B9647-8784-4B6B-A72E-65A1ECCDAA41}" dt="2025-01-02T19:00:54.318" v="10362" actId="208"/>
          <ac:spMkLst>
            <pc:docMk/>
            <pc:sldMk cId="4066212218" sldId="284"/>
            <ac:spMk id="45" creationId="{BABE5BFC-365C-0816-A38E-892B4443D8AB}"/>
          </ac:spMkLst>
        </pc:spChg>
        <pc:spChg chg="add mod">
          <ac:chgData name="Ben-Gacem, Omar" userId="8a4a431e-db96-401f-a76d-1e4391f8074d" providerId="ADAL" clId="{BE3B9647-8784-4B6B-A72E-65A1ECCDAA41}" dt="2025-01-02T19:02:23.428" v="10393" actId="1076"/>
          <ac:spMkLst>
            <pc:docMk/>
            <pc:sldMk cId="4066212218" sldId="284"/>
            <ac:spMk id="46" creationId="{32FC1AD1-4E37-0B50-58B0-97A48D7B52F9}"/>
          </ac:spMkLst>
        </pc:spChg>
        <pc:spChg chg="add mod">
          <ac:chgData name="Ben-Gacem, Omar" userId="8a4a431e-db96-401f-a76d-1e4391f8074d" providerId="ADAL" clId="{BE3B9647-8784-4B6B-A72E-65A1ECCDAA41}" dt="2025-01-02T19:02:11.921" v="10386" actId="207"/>
          <ac:spMkLst>
            <pc:docMk/>
            <pc:sldMk cId="4066212218" sldId="284"/>
            <ac:spMk id="47" creationId="{DC92733F-9001-888D-7E52-B37FC515CF46}"/>
          </ac:spMkLst>
        </pc:spChg>
        <pc:spChg chg="add mod">
          <ac:chgData name="Ben-Gacem, Omar" userId="8a4a431e-db96-401f-a76d-1e4391f8074d" providerId="ADAL" clId="{BE3B9647-8784-4B6B-A72E-65A1ECCDAA41}" dt="2025-01-02T19:10:57.485" v="10473" actId="1076"/>
          <ac:spMkLst>
            <pc:docMk/>
            <pc:sldMk cId="4066212218" sldId="284"/>
            <ac:spMk id="63" creationId="{2E5D8D90-F86B-8A54-21D1-133522B13C79}"/>
          </ac:spMkLst>
        </pc:spChg>
        <pc:spChg chg="add mod ord">
          <ac:chgData name="Ben-Gacem, Omar" userId="8a4a431e-db96-401f-a76d-1e4391f8074d" providerId="ADAL" clId="{BE3B9647-8784-4B6B-A72E-65A1ECCDAA41}" dt="2025-01-02T19:11:03.480" v="10474" actId="166"/>
          <ac:spMkLst>
            <pc:docMk/>
            <pc:sldMk cId="4066212218" sldId="284"/>
            <ac:spMk id="75" creationId="{DBEE6822-C0D4-9D1E-1D1F-4CFCAF839B31}"/>
          </ac:spMkLst>
        </pc:spChg>
        <pc:spChg chg="add mod">
          <ac:chgData name="Ben-Gacem, Omar" userId="8a4a431e-db96-401f-a76d-1e4391f8074d" providerId="ADAL" clId="{BE3B9647-8784-4B6B-A72E-65A1ECCDAA41}" dt="2025-01-02T19:12:47.508" v="10501" actId="688"/>
          <ac:spMkLst>
            <pc:docMk/>
            <pc:sldMk cId="4066212218" sldId="284"/>
            <ac:spMk id="99" creationId="{E2C442C5-2D8E-711E-CAAA-4266F98B52E1}"/>
          </ac:spMkLst>
        </pc:spChg>
        <pc:spChg chg="add mod">
          <ac:chgData name="Ben-Gacem, Omar" userId="8a4a431e-db96-401f-a76d-1e4391f8074d" providerId="ADAL" clId="{BE3B9647-8784-4B6B-A72E-65A1ECCDAA41}" dt="2025-01-02T19:12:43.581" v="10500" actId="1076"/>
          <ac:spMkLst>
            <pc:docMk/>
            <pc:sldMk cId="4066212218" sldId="284"/>
            <ac:spMk id="100" creationId="{F3C73698-9756-8A9A-F8FC-3F557CA742C0}"/>
          </ac:spMkLst>
        </pc:spChg>
        <pc:spChg chg="add mod">
          <ac:chgData name="Ben-Gacem, Omar" userId="8a4a431e-db96-401f-a76d-1e4391f8074d" providerId="ADAL" clId="{BE3B9647-8784-4B6B-A72E-65A1ECCDAA41}" dt="2025-01-02T19:15:00.063" v="10519" actId="207"/>
          <ac:spMkLst>
            <pc:docMk/>
            <pc:sldMk cId="4066212218" sldId="284"/>
            <ac:spMk id="101" creationId="{085AF4E3-977F-65F1-E0DB-F94CF9ADD88D}"/>
          </ac:spMkLst>
        </pc:spChg>
        <pc:spChg chg="add mod">
          <ac:chgData name="Ben-Gacem, Omar" userId="8a4a431e-db96-401f-a76d-1e4391f8074d" providerId="ADAL" clId="{BE3B9647-8784-4B6B-A72E-65A1ECCDAA41}" dt="2025-01-08T12:09:12.891" v="20687" actId="1076"/>
          <ac:spMkLst>
            <pc:docMk/>
            <pc:sldMk cId="4066212218" sldId="284"/>
            <ac:spMk id="127" creationId="{CF54E367-A26D-EAC8-514C-1F105FC9B70B}"/>
          </ac:spMkLst>
        </pc:spChg>
        <pc:cxnChg chg="add mod">
          <ac:chgData name="Ben-Gacem, Omar" userId="8a4a431e-db96-401f-a76d-1e4391f8074d" providerId="ADAL" clId="{BE3B9647-8784-4B6B-A72E-65A1ECCDAA41}" dt="2025-01-08T12:09:06.092" v="20685" actId="1076"/>
          <ac:cxnSpMkLst>
            <pc:docMk/>
            <pc:sldMk cId="4066212218" sldId="284"/>
            <ac:cxnSpMk id="13" creationId="{227C1F18-325C-A1B8-F692-ABFC1E87C99F}"/>
          </ac:cxnSpMkLst>
        </pc:cxnChg>
        <pc:cxnChg chg="add mod">
          <ac:chgData name="Ben-Gacem, Omar" userId="8a4a431e-db96-401f-a76d-1e4391f8074d" providerId="ADAL" clId="{BE3B9647-8784-4B6B-A72E-65A1ECCDAA41}" dt="2025-01-02T19:12:23.697" v="10494" actId="1076"/>
          <ac:cxnSpMkLst>
            <pc:docMk/>
            <pc:sldMk cId="4066212218" sldId="284"/>
            <ac:cxnSpMk id="15" creationId="{95E255DE-17C7-E645-B9B1-C80E67BF9DA3}"/>
          </ac:cxnSpMkLst>
        </pc:cxnChg>
        <pc:cxnChg chg="add mod">
          <ac:chgData name="Ben-Gacem, Omar" userId="8a4a431e-db96-401f-a76d-1e4391f8074d" providerId="ADAL" clId="{BE3B9647-8784-4B6B-A72E-65A1ECCDAA41}" dt="2025-01-02T18:59:42.606" v="10349" actId="208"/>
          <ac:cxnSpMkLst>
            <pc:docMk/>
            <pc:sldMk cId="4066212218" sldId="284"/>
            <ac:cxnSpMk id="28" creationId="{E28F021A-3C21-6CBB-105B-93CE618E007B}"/>
          </ac:cxnSpMkLst>
        </pc:cxnChg>
        <pc:cxnChg chg="add mod">
          <ac:chgData name="Ben-Gacem, Omar" userId="8a4a431e-db96-401f-a76d-1e4391f8074d" providerId="ADAL" clId="{BE3B9647-8784-4B6B-A72E-65A1ECCDAA41}" dt="2025-01-02T19:03:17.026" v="10400" actId="14100"/>
          <ac:cxnSpMkLst>
            <pc:docMk/>
            <pc:sldMk cId="4066212218" sldId="284"/>
            <ac:cxnSpMk id="48" creationId="{6F84F9BD-29B5-06AF-82FA-4AD347BFAE71}"/>
          </ac:cxnSpMkLst>
        </pc:cxnChg>
        <pc:cxnChg chg="add mod">
          <ac:chgData name="Ben-Gacem, Omar" userId="8a4a431e-db96-401f-a76d-1e4391f8074d" providerId="ADAL" clId="{BE3B9647-8784-4B6B-A72E-65A1ECCDAA41}" dt="2025-01-07T13:05:08.218" v="13221" actId="14100"/>
          <ac:cxnSpMkLst>
            <pc:docMk/>
            <pc:sldMk cId="4066212218" sldId="284"/>
            <ac:cxnSpMk id="51" creationId="{03CA94B6-D99B-5098-96DA-2543BFD5F84F}"/>
          </ac:cxnSpMkLst>
        </pc:cxnChg>
        <pc:cxnChg chg="add mod">
          <ac:chgData name="Ben-Gacem, Omar" userId="8a4a431e-db96-401f-a76d-1e4391f8074d" providerId="ADAL" clId="{BE3B9647-8784-4B6B-A72E-65A1ECCDAA41}" dt="2025-01-07T13:05:20.159" v="13223" actId="14100"/>
          <ac:cxnSpMkLst>
            <pc:docMk/>
            <pc:sldMk cId="4066212218" sldId="284"/>
            <ac:cxnSpMk id="76" creationId="{A8B8F5B9-E5CF-8EAC-4DC5-C9D4AD22CEBD}"/>
          </ac:cxnSpMkLst>
        </pc:cxnChg>
        <pc:cxnChg chg="add mod">
          <ac:chgData name="Ben-Gacem, Omar" userId="8a4a431e-db96-401f-a76d-1e4391f8074d" providerId="ADAL" clId="{BE3B9647-8784-4B6B-A72E-65A1ECCDAA41}" dt="2025-01-02T19:06:02.370" v="10434" actId="1076"/>
          <ac:cxnSpMkLst>
            <pc:docMk/>
            <pc:sldMk cId="4066212218" sldId="284"/>
            <ac:cxnSpMk id="79" creationId="{4F6E57CD-DC63-032B-55E5-1B395B2F69DE}"/>
          </ac:cxnSpMkLst>
        </pc:cxnChg>
        <pc:cxnChg chg="add mod">
          <ac:chgData name="Ben-Gacem, Omar" userId="8a4a431e-db96-401f-a76d-1e4391f8074d" providerId="ADAL" clId="{BE3B9647-8784-4B6B-A72E-65A1ECCDAA41}" dt="2025-01-02T19:06:23.977" v="10438" actId="1076"/>
          <ac:cxnSpMkLst>
            <pc:docMk/>
            <pc:sldMk cId="4066212218" sldId="284"/>
            <ac:cxnSpMk id="80" creationId="{A79A69C9-B38E-A1DD-CA3C-3FA97E3CDCA8}"/>
          </ac:cxnSpMkLst>
        </pc:cxnChg>
        <pc:cxnChg chg="add mod">
          <ac:chgData name="Ben-Gacem, Omar" userId="8a4a431e-db96-401f-a76d-1e4391f8074d" providerId="ADAL" clId="{BE3B9647-8784-4B6B-A72E-65A1ECCDAA41}" dt="2025-01-07T13:05:13.382" v="13222" actId="14100"/>
          <ac:cxnSpMkLst>
            <pc:docMk/>
            <pc:sldMk cId="4066212218" sldId="284"/>
            <ac:cxnSpMk id="87" creationId="{7FF003A0-1E4C-21E2-1CE3-3B22A35FBBB2}"/>
          </ac:cxnSpMkLst>
        </pc:cxnChg>
        <pc:cxnChg chg="add mod">
          <ac:chgData name="Ben-Gacem, Omar" userId="8a4a431e-db96-401f-a76d-1e4391f8074d" providerId="ADAL" clId="{BE3B9647-8784-4B6B-A72E-65A1ECCDAA41}" dt="2025-01-02T19:09:35.951" v="10464" actId="14100"/>
          <ac:cxnSpMkLst>
            <pc:docMk/>
            <pc:sldMk cId="4066212218" sldId="284"/>
            <ac:cxnSpMk id="90" creationId="{85E53A8A-EEF0-9F08-16EF-1E3229749124}"/>
          </ac:cxnSpMkLst>
        </pc:cxnChg>
        <pc:cxnChg chg="add mod">
          <ac:chgData name="Ben-Gacem, Omar" userId="8a4a431e-db96-401f-a76d-1e4391f8074d" providerId="ADAL" clId="{BE3B9647-8784-4B6B-A72E-65A1ECCDAA41}" dt="2025-01-02T19:09:48.086" v="10468" actId="14100"/>
          <ac:cxnSpMkLst>
            <pc:docMk/>
            <pc:sldMk cId="4066212218" sldId="284"/>
            <ac:cxnSpMk id="92" creationId="{606829F6-1BAC-5F27-FB92-E6A391963B59}"/>
          </ac:cxnSpMkLst>
        </pc:cxnChg>
        <pc:cxnChg chg="add mod">
          <ac:chgData name="Ben-Gacem, Omar" userId="8a4a431e-db96-401f-a76d-1e4391f8074d" providerId="ADAL" clId="{BE3B9647-8784-4B6B-A72E-65A1ECCDAA41}" dt="2025-01-08T12:09:09.781" v="20686" actId="14100"/>
          <ac:cxnSpMkLst>
            <pc:docMk/>
            <pc:sldMk cId="4066212218" sldId="284"/>
            <ac:cxnSpMk id="94" creationId="{5E14E933-B473-8F03-500B-4712361455BB}"/>
          </ac:cxnSpMkLst>
        </pc:cxnChg>
        <pc:cxnChg chg="add mod">
          <ac:chgData name="Ben-Gacem, Omar" userId="8a4a431e-db96-401f-a76d-1e4391f8074d" providerId="ADAL" clId="{BE3B9647-8784-4B6B-A72E-65A1ECCDAA41}" dt="2025-01-02T19:10:54.166" v="10472" actId="1076"/>
          <ac:cxnSpMkLst>
            <pc:docMk/>
            <pc:sldMk cId="4066212218" sldId="284"/>
            <ac:cxnSpMk id="95" creationId="{A043D0F1-8AF3-8321-BBC8-02B668DC5726}"/>
          </ac:cxnSpMkLst>
        </pc:cxnChg>
      </pc:sldChg>
      <pc:sldChg chg="addSp delSp modSp add del mod ord">
        <pc:chgData name="Ben-Gacem, Omar" userId="8a4a431e-db96-401f-a76d-1e4391f8074d" providerId="ADAL" clId="{BE3B9647-8784-4B6B-A72E-65A1ECCDAA41}" dt="2025-01-09T15:28:21.856" v="25861" actId="2696"/>
        <pc:sldMkLst>
          <pc:docMk/>
          <pc:sldMk cId="2147615424" sldId="285"/>
        </pc:sldMkLst>
      </pc:sldChg>
      <pc:sldChg chg="modSp add mod">
        <pc:chgData name="Ben-Gacem, Omar" userId="8a4a431e-db96-401f-a76d-1e4391f8074d" providerId="ADAL" clId="{BE3B9647-8784-4B6B-A72E-65A1ECCDAA41}" dt="2025-01-03T12:40:05.429" v="13215" actId="20577"/>
        <pc:sldMkLst>
          <pc:docMk/>
          <pc:sldMk cId="3264487951" sldId="286"/>
        </pc:sldMkLst>
        <pc:spChg chg="mod">
          <ac:chgData name="Ben-Gacem, Omar" userId="8a4a431e-db96-401f-a76d-1e4391f8074d" providerId="ADAL" clId="{BE3B9647-8784-4B6B-A72E-65A1ECCDAA41}" dt="2025-01-03T12:40:05.429" v="13215" actId="20577"/>
          <ac:spMkLst>
            <pc:docMk/>
            <pc:sldMk cId="3264487951" sldId="286"/>
            <ac:spMk id="7" creationId="{7F4370D1-3D2C-D5F6-C20E-4D0E670EC8DC}"/>
          </ac:spMkLst>
        </pc:spChg>
      </pc:sldChg>
      <pc:sldChg chg="addSp delSp modSp new mod">
        <pc:chgData name="Ben-Gacem, Omar" userId="8a4a431e-db96-401f-a76d-1e4391f8074d" providerId="ADAL" clId="{BE3B9647-8784-4B6B-A72E-65A1ECCDAA41}" dt="2025-01-07T13:14:14.553" v="13779"/>
        <pc:sldMkLst>
          <pc:docMk/>
          <pc:sldMk cId="2456649009" sldId="287"/>
        </pc:sldMkLst>
        <pc:spChg chg="add mod">
          <ac:chgData name="Ben-Gacem, Omar" userId="8a4a431e-db96-401f-a76d-1e4391f8074d" providerId="ADAL" clId="{BE3B9647-8784-4B6B-A72E-65A1ECCDAA41}" dt="2025-01-07T13:14:14.553" v="13779"/>
          <ac:spMkLst>
            <pc:docMk/>
            <pc:sldMk cId="2456649009" sldId="287"/>
            <ac:spMk id="4" creationId="{F7984BB9-34E8-9512-70AB-F980DFF1F858}"/>
          </ac:spMkLst>
        </pc:spChg>
        <pc:spChg chg="add mod">
          <ac:chgData name="Ben-Gacem, Omar" userId="8a4a431e-db96-401f-a76d-1e4391f8074d" providerId="ADAL" clId="{BE3B9647-8784-4B6B-A72E-65A1ECCDAA41}" dt="2025-01-07T13:14:14.553" v="13779"/>
          <ac:spMkLst>
            <pc:docMk/>
            <pc:sldMk cId="2456649009" sldId="287"/>
            <ac:spMk id="5" creationId="{DF275FED-F17D-92DE-1BB0-EF7ED8FF418D}"/>
          </ac:spMkLst>
        </pc:spChg>
        <pc:spChg chg="add mod">
          <ac:chgData name="Ben-Gacem, Omar" userId="8a4a431e-db96-401f-a76d-1e4391f8074d" providerId="ADAL" clId="{BE3B9647-8784-4B6B-A72E-65A1ECCDAA41}" dt="2025-01-07T13:14:14.553" v="13779"/>
          <ac:spMkLst>
            <pc:docMk/>
            <pc:sldMk cId="2456649009" sldId="287"/>
            <ac:spMk id="6" creationId="{F5D523AB-EB90-3ED4-0A75-1F75A6BFD7BE}"/>
          </ac:spMkLst>
        </pc:spChg>
        <pc:spChg chg="add mod">
          <ac:chgData name="Ben-Gacem, Omar" userId="8a4a431e-db96-401f-a76d-1e4391f8074d" providerId="ADAL" clId="{BE3B9647-8784-4B6B-A72E-65A1ECCDAA41}" dt="2025-01-07T13:14:14.553" v="13779"/>
          <ac:spMkLst>
            <pc:docMk/>
            <pc:sldMk cId="2456649009" sldId="287"/>
            <ac:spMk id="9" creationId="{21BED745-3D8F-6A01-EDB5-3EE759B8A6F9}"/>
          </ac:spMkLst>
        </pc:spChg>
        <pc:spChg chg="add mod">
          <ac:chgData name="Ben-Gacem, Omar" userId="8a4a431e-db96-401f-a76d-1e4391f8074d" providerId="ADAL" clId="{BE3B9647-8784-4B6B-A72E-65A1ECCDAA41}" dt="2025-01-07T13:14:14.553" v="13779"/>
          <ac:spMkLst>
            <pc:docMk/>
            <pc:sldMk cId="2456649009" sldId="287"/>
            <ac:spMk id="10" creationId="{A152F265-A368-6B07-6B8A-B593543E2F34}"/>
          </ac:spMkLst>
        </pc:spChg>
        <pc:spChg chg="add mod">
          <ac:chgData name="Ben-Gacem, Omar" userId="8a4a431e-db96-401f-a76d-1e4391f8074d" providerId="ADAL" clId="{BE3B9647-8784-4B6B-A72E-65A1ECCDAA41}" dt="2025-01-07T13:14:14.553" v="13779"/>
          <ac:spMkLst>
            <pc:docMk/>
            <pc:sldMk cId="2456649009" sldId="287"/>
            <ac:spMk id="11" creationId="{E12D7751-B9CA-08F8-1039-D4145D9E8075}"/>
          </ac:spMkLst>
        </pc:spChg>
        <pc:spChg chg="add mod">
          <ac:chgData name="Ben-Gacem, Omar" userId="8a4a431e-db96-401f-a76d-1e4391f8074d" providerId="ADAL" clId="{BE3B9647-8784-4B6B-A72E-65A1ECCDAA41}" dt="2025-01-07T13:14:14.553" v="13779"/>
          <ac:spMkLst>
            <pc:docMk/>
            <pc:sldMk cId="2456649009" sldId="287"/>
            <ac:spMk id="14" creationId="{D5217869-66E4-79EA-AD80-0CA3663A3A3F}"/>
          </ac:spMkLst>
        </pc:spChg>
        <pc:spChg chg="add mod">
          <ac:chgData name="Ben-Gacem, Omar" userId="8a4a431e-db96-401f-a76d-1e4391f8074d" providerId="ADAL" clId="{BE3B9647-8784-4B6B-A72E-65A1ECCDAA41}" dt="2025-01-07T13:14:14.553" v="13779"/>
          <ac:spMkLst>
            <pc:docMk/>
            <pc:sldMk cId="2456649009" sldId="287"/>
            <ac:spMk id="23" creationId="{A6B828AE-4C4B-8329-6165-8065E1A55965}"/>
          </ac:spMkLst>
        </pc:spChg>
        <pc:spChg chg="add mod">
          <ac:chgData name="Ben-Gacem, Omar" userId="8a4a431e-db96-401f-a76d-1e4391f8074d" providerId="ADAL" clId="{BE3B9647-8784-4B6B-A72E-65A1ECCDAA41}" dt="2025-01-07T13:14:14.553" v="13779"/>
          <ac:spMkLst>
            <pc:docMk/>
            <pc:sldMk cId="2456649009" sldId="287"/>
            <ac:spMk id="24" creationId="{C23810D6-0AB8-5C2A-B8D8-93F891748237}"/>
          </ac:spMkLst>
        </pc:spChg>
        <pc:spChg chg="add mod">
          <ac:chgData name="Ben-Gacem, Omar" userId="8a4a431e-db96-401f-a76d-1e4391f8074d" providerId="ADAL" clId="{BE3B9647-8784-4B6B-A72E-65A1ECCDAA41}" dt="2025-01-07T13:14:14.553" v="13779"/>
          <ac:spMkLst>
            <pc:docMk/>
            <pc:sldMk cId="2456649009" sldId="287"/>
            <ac:spMk id="25" creationId="{568A84A3-7D5B-7ED2-BA96-1EDE1F0AF91B}"/>
          </ac:spMkLst>
        </pc:spChg>
        <pc:spChg chg="add mod">
          <ac:chgData name="Ben-Gacem, Omar" userId="8a4a431e-db96-401f-a76d-1e4391f8074d" providerId="ADAL" clId="{BE3B9647-8784-4B6B-A72E-65A1ECCDAA41}" dt="2025-01-07T13:14:14.553" v="13779"/>
          <ac:spMkLst>
            <pc:docMk/>
            <pc:sldMk cId="2456649009" sldId="287"/>
            <ac:spMk id="26" creationId="{85DCB08F-868E-7308-60AB-C98A435AF0F1}"/>
          </ac:spMkLst>
        </pc:spChg>
        <pc:spChg chg="add mod">
          <ac:chgData name="Ben-Gacem, Omar" userId="8a4a431e-db96-401f-a76d-1e4391f8074d" providerId="ADAL" clId="{BE3B9647-8784-4B6B-A72E-65A1ECCDAA41}" dt="2025-01-07T13:14:14.553" v="13779"/>
          <ac:spMkLst>
            <pc:docMk/>
            <pc:sldMk cId="2456649009" sldId="287"/>
            <ac:spMk id="28" creationId="{DB17CA74-27DB-7053-DF85-EC96D286B73C}"/>
          </ac:spMkLst>
        </pc:spChg>
        <pc:spChg chg="add mod">
          <ac:chgData name="Ben-Gacem, Omar" userId="8a4a431e-db96-401f-a76d-1e4391f8074d" providerId="ADAL" clId="{BE3B9647-8784-4B6B-A72E-65A1ECCDAA41}" dt="2025-01-07T13:14:14.553" v="13779"/>
          <ac:spMkLst>
            <pc:docMk/>
            <pc:sldMk cId="2456649009" sldId="287"/>
            <ac:spMk id="30" creationId="{A4F0FD52-0ECE-720C-2DFA-F96CF1263CEC}"/>
          </ac:spMkLst>
        </pc:spChg>
        <pc:spChg chg="add mod">
          <ac:chgData name="Ben-Gacem, Omar" userId="8a4a431e-db96-401f-a76d-1e4391f8074d" providerId="ADAL" clId="{BE3B9647-8784-4B6B-A72E-65A1ECCDAA41}" dt="2025-01-07T13:14:14.553" v="13779"/>
          <ac:spMkLst>
            <pc:docMk/>
            <pc:sldMk cId="2456649009" sldId="287"/>
            <ac:spMk id="32" creationId="{D5669F18-137E-AE41-0AB5-0F7705526ECA}"/>
          </ac:spMkLst>
        </pc:spChg>
        <pc:spChg chg="add mod">
          <ac:chgData name="Ben-Gacem, Omar" userId="8a4a431e-db96-401f-a76d-1e4391f8074d" providerId="ADAL" clId="{BE3B9647-8784-4B6B-A72E-65A1ECCDAA41}" dt="2025-01-07T13:14:14.553" v="13779"/>
          <ac:spMkLst>
            <pc:docMk/>
            <pc:sldMk cId="2456649009" sldId="287"/>
            <ac:spMk id="33" creationId="{0EDA0C61-EBC8-3E5A-CDBA-AF59BA4D6B76}"/>
          </ac:spMkLst>
        </pc:spChg>
        <pc:spChg chg="add mod">
          <ac:chgData name="Ben-Gacem, Omar" userId="8a4a431e-db96-401f-a76d-1e4391f8074d" providerId="ADAL" clId="{BE3B9647-8784-4B6B-A72E-65A1ECCDAA41}" dt="2025-01-07T13:14:14.553" v="13779"/>
          <ac:spMkLst>
            <pc:docMk/>
            <pc:sldMk cId="2456649009" sldId="287"/>
            <ac:spMk id="34" creationId="{F2301274-AE26-4D38-8EBF-A3A80B745700}"/>
          </ac:spMkLst>
        </pc:spChg>
        <pc:spChg chg="add mod">
          <ac:chgData name="Ben-Gacem, Omar" userId="8a4a431e-db96-401f-a76d-1e4391f8074d" providerId="ADAL" clId="{BE3B9647-8784-4B6B-A72E-65A1ECCDAA41}" dt="2025-01-07T13:14:14.553" v="13779"/>
          <ac:spMkLst>
            <pc:docMk/>
            <pc:sldMk cId="2456649009" sldId="287"/>
            <ac:spMk id="35" creationId="{254A369E-9AE0-31FB-476C-4765AB2547B1}"/>
          </ac:spMkLst>
        </pc:spChg>
        <pc:spChg chg="add mod">
          <ac:chgData name="Ben-Gacem, Omar" userId="8a4a431e-db96-401f-a76d-1e4391f8074d" providerId="ADAL" clId="{BE3B9647-8784-4B6B-A72E-65A1ECCDAA41}" dt="2025-01-07T13:14:14.553" v="13779"/>
          <ac:spMkLst>
            <pc:docMk/>
            <pc:sldMk cId="2456649009" sldId="287"/>
            <ac:spMk id="36" creationId="{819A2DE4-DD63-CD22-9297-4A5B087800BB}"/>
          </ac:spMkLst>
        </pc:spChg>
        <pc:cxnChg chg="add mod">
          <ac:chgData name="Ben-Gacem, Omar" userId="8a4a431e-db96-401f-a76d-1e4391f8074d" providerId="ADAL" clId="{BE3B9647-8784-4B6B-A72E-65A1ECCDAA41}" dt="2025-01-07T13:14:14.553" v="13779"/>
          <ac:cxnSpMkLst>
            <pc:docMk/>
            <pc:sldMk cId="2456649009" sldId="287"/>
            <ac:cxnSpMk id="7" creationId="{04C15D04-2C57-A9A7-1E73-2249D215F7DB}"/>
          </ac:cxnSpMkLst>
        </pc:cxnChg>
        <pc:cxnChg chg="add mod">
          <ac:chgData name="Ben-Gacem, Omar" userId="8a4a431e-db96-401f-a76d-1e4391f8074d" providerId="ADAL" clId="{BE3B9647-8784-4B6B-A72E-65A1ECCDAA41}" dt="2025-01-07T13:14:14.553" v="13779"/>
          <ac:cxnSpMkLst>
            <pc:docMk/>
            <pc:sldMk cId="2456649009" sldId="287"/>
            <ac:cxnSpMk id="8" creationId="{2963E2C3-D7FA-4076-34F0-0A4FEFF64975}"/>
          </ac:cxnSpMkLst>
        </pc:cxnChg>
        <pc:cxnChg chg="add mod">
          <ac:chgData name="Ben-Gacem, Omar" userId="8a4a431e-db96-401f-a76d-1e4391f8074d" providerId="ADAL" clId="{BE3B9647-8784-4B6B-A72E-65A1ECCDAA41}" dt="2025-01-07T13:14:14.553" v="13779"/>
          <ac:cxnSpMkLst>
            <pc:docMk/>
            <pc:sldMk cId="2456649009" sldId="287"/>
            <ac:cxnSpMk id="12" creationId="{AC53F318-BDD0-81C3-2B7C-BF5EEC226F07}"/>
          </ac:cxnSpMkLst>
        </pc:cxnChg>
        <pc:cxnChg chg="add mod">
          <ac:chgData name="Ben-Gacem, Omar" userId="8a4a431e-db96-401f-a76d-1e4391f8074d" providerId="ADAL" clId="{BE3B9647-8784-4B6B-A72E-65A1ECCDAA41}" dt="2025-01-07T13:14:14.553" v="13779"/>
          <ac:cxnSpMkLst>
            <pc:docMk/>
            <pc:sldMk cId="2456649009" sldId="287"/>
            <ac:cxnSpMk id="13" creationId="{E4B2AE2D-CAE0-625D-12AA-404B0661E768}"/>
          </ac:cxnSpMkLst>
        </pc:cxnChg>
        <pc:cxnChg chg="add mod">
          <ac:chgData name="Ben-Gacem, Omar" userId="8a4a431e-db96-401f-a76d-1e4391f8074d" providerId="ADAL" clId="{BE3B9647-8784-4B6B-A72E-65A1ECCDAA41}" dt="2025-01-07T13:14:14.553" v="13779"/>
          <ac:cxnSpMkLst>
            <pc:docMk/>
            <pc:sldMk cId="2456649009" sldId="287"/>
            <ac:cxnSpMk id="15" creationId="{05B4A30D-5D43-73DC-ECB7-964C121D0F95}"/>
          </ac:cxnSpMkLst>
        </pc:cxnChg>
        <pc:cxnChg chg="add mod">
          <ac:chgData name="Ben-Gacem, Omar" userId="8a4a431e-db96-401f-a76d-1e4391f8074d" providerId="ADAL" clId="{BE3B9647-8784-4B6B-A72E-65A1ECCDAA41}" dt="2025-01-07T13:14:14.553" v="13779"/>
          <ac:cxnSpMkLst>
            <pc:docMk/>
            <pc:sldMk cId="2456649009" sldId="287"/>
            <ac:cxnSpMk id="16" creationId="{C9D036B8-2E86-AAAE-0C5A-3DC417771A45}"/>
          </ac:cxnSpMkLst>
        </pc:cxnChg>
        <pc:cxnChg chg="add mod">
          <ac:chgData name="Ben-Gacem, Omar" userId="8a4a431e-db96-401f-a76d-1e4391f8074d" providerId="ADAL" clId="{BE3B9647-8784-4B6B-A72E-65A1ECCDAA41}" dt="2025-01-07T13:14:14.553" v="13779"/>
          <ac:cxnSpMkLst>
            <pc:docMk/>
            <pc:sldMk cId="2456649009" sldId="287"/>
            <ac:cxnSpMk id="17" creationId="{2BF5D67C-5860-ABD4-86CD-F97FAC89E309}"/>
          </ac:cxnSpMkLst>
        </pc:cxnChg>
        <pc:cxnChg chg="add mod">
          <ac:chgData name="Ben-Gacem, Omar" userId="8a4a431e-db96-401f-a76d-1e4391f8074d" providerId="ADAL" clId="{BE3B9647-8784-4B6B-A72E-65A1ECCDAA41}" dt="2025-01-07T13:14:14.553" v="13779"/>
          <ac:cxnSpMkLst>
            <pc:docMk/>
            <pc:sldMk cId="2456649009" sldId="287"/>
            <ac:cxnSpMk id="18" creationId="{5F6B5111-7BBA-57E4-ECAB-96476AA41C41}"/>
          </ac:cxnSpMkLst>
        </pc:cxnChg>
        <pc:cxnChg chg="add mod">
          <ac:chgData name="Ben-Gacem, Omar" userId="8a4a431e-db96-401f-a76d-1e4391f8074d" providerId="ADAL" clId="{BE3B9647-8784-4B6B-A72E-65A1ECCDAA41}" dt="2025-01-07T13:14:14.553" v="13779"/>
          <ac:cxnSpMkLst>
            <pc:docMk/>
            <pc:sldMk cId="2456649009" sldId="287"/>
            <ac:cxnSpMk id="19" creationId="{7060C5BE-2FDD-04FC-2103-7BF656CB2F1F}"/>
          </ac:cxnSpMkLst>
        </pc:cxnChg>
        <pc:cxnChg chg="add mod">
          <ac:chgData name="Ben-Gacem, Omar" userId="8a4a431e-db96-401f-a76d-1e4391f8074d" providerId="ADAL" clId="{BE3B9647-8784-4B6B-A72E-65A1ECCDAA41}" dt="2025-01-07T13:14:14.553" v="13779"/>
          <ac:cxnSpMkLst>
            <pc:docMk/>
            <pc:sldMk cId="2456649009" sldId="287"/>
            <ac:cxnSpMk id="20" creationId="{670F4790-01FF-23FA-8D81-E597D9F75042}"/>
          </ac:cxnSpMkLst>
        </pc:cxnChg>
        <pc:cxnChg chg="add mod">
          <ac:chgData name="Ben-Gacem, Omar" userId="8a4a431e-db96-401f-a76d-1e4391f8074d" providerId="ADAL" clId="{BE3B9647-8784-4B6B-A72E-65A1ECCDAA41}" dt="2025-01-07T13:14:14.553" v="13779"/>
          <ac:cxnSpMkLst>
            <pc:docMk/>
            <pc:sldMk cId="2456649009" sldId="287"/>
            <ac:cxnSpMk id="21" creationId="{8B69551B-1B89-CDEF-F5AD-0CDEE8ADAE1A}"/>
          </ac:cxnSpMkLst>
        </pc:cxnChg>
        <pc:cxnChg chg="add mod">
          <ac:chgData name="Ben-Gacem, Omar" userId="8a4a431e-db96-401f-a76d-1e4391f8074d" providerId="ADAL" clId="{BE3B9647-8784-4B6B-A72E-65A1ECCDAA41}" dt="2025-01-07T13:14:14.553" v="13779"/>
          <ac:cxnSpMkLst>
            <pc:docMk/>
            <pc:sldMk cId="2456649009" sldId="287"/>
            <ac:cxnSpMk id="22" creationId="{418449C3-FCFE-013A-A767-D1F44D46E07D}"/>
          </ac:cxnSpMkLst>
        </pc:cxnChg>
        <pc:cxnChg chg="add mod">
          <ac:chgData name="Ben-Gacem, Omar" userId="8a4a431e-db96-401f-a76d-1e4391f8074d" providerId="ADAL" clId="{BE3B9647-8784-4B6B-A72E-65A1ECCDAA41}" dt="2025-01-07T13:14:14.553" v="13779"/>
          <ac:cxnSpMkLst>
            <pc:docMk/>
            <pc:sldMk cId="2456649009" sldId="287"/>
            <ac:cxnSpMk id="27" creationId="{F5E3F5BB-BCB7-2ACE-500D-9C19C1F6CCB7}"/>
          </ac:cxnSpMkLst>
        </pc:cxnChg>
        <pc:cxnChg chg="add mod">
          <ac:chgData name="Ben-Gacem, Omar" userId="8a4a431e-db96-401f-a76d-1e4391f8074d" providerId="ADAL" clId="{BE3B9647-8784-4B6B-A72E-65A1ECCDAA41}" dt="2025-01-07T13:14:14.553" v="13779"/>
          <ac:cxnSpMkLst>
            <pc:docMk/>
            <pc:sldMk cId="2456649009" sldId="287"/>
            <ac:cxnSpMk id="29" creationId="{FD71D835-2C67-36D8-3764-A716491AC51D}"/>
          </ac:cxnSpMkLst>
        </pc:cxnChg>
        <pc:cxnChg chg="add mod">
          <ac:chgData name="Ben-Gacem, Omar" userId="8a4a431e-db96-401f-a76d-1e4391f8074d" providerId="ADAL" clId="{BE3B9647-8784-4B6B-A72E-65A1ECCDAA41}" dt="2025-01-07T13:14:14.553" v="13779"/>
          <ac:cxnSpMkLst>
            <pc:docMk/>
            <pc:sldMk cId="2456649009" sldId="287"/>
            <ac:cxnSpMk id="31" creationId="{08ECE312-9B11-DB11-0E46-A47DD6F48F78}"/>
          </ac:cxnSpMkLst>
        </pc:cxnChg>
      </pc:sldChg>
      <pc:sldChg chg="new del">
        <pc:chgData name="Ben-Gacem, Omar" userId="8a4a431e-db96-401f-a76d-1e4391f8074d" providerId="ADAL" clId="{BE3B9647-8784-4B6B-A72E-65A1ECCDAA41}" dt="2025-01-07T13:46:33.755" v="13807" actId="2696"/>
        <pc:sldMkLst>
          <pc:docMk/>
          <pc:sldMk cId="3492487262" sldId="288"/>
        </pc:sldMkLst>
      </pc:sldChg>
      <pc:sldChg chg="addSp delSp modSp add mod ord">
        <pc:chgData name="Ben-Gacem, Omar" userId="8a4a431e-db96-401f-a76d-1e4391f8074d" providerId="ADAL" clId="{BE3B9647-8784-4B6B-A72E-65A1ECCDAA41}" dt="2025-01-09T14:48:55.527" v="22853" actId="20577"/>
        <pc:sldMkLst>
          <pc:docMk/>
          <pc:sldMk cId="2384424077" sldId="289"/>
        </pc:sldMkLst>
        <pc:spChg chg="mod">
          <ac:chgData name="Ben-Gacem, Omar" userId="8a4a431e-db96-401f-a76d-1e4391f8074d" providerId="ADAL" clId="{BE3B9647-8784-4B6B-A72E-65A1ECCDAA41}" dt="2025-01-08T12:03:12.862" v="20639" actId="20577"/>
          <ac:spMkLst>
            <pc:docMk/>
            <pc:sldMk cId="2384424077" sldId="289"/>
            <ac:spMk id="4" creationId="{68392D9A-80D1-D0A7-F3FF-C4B399C8C16E}"/>
          </ac:spMkLst>
        </pc:spChg>
        <pc:spChg chg="add mod">
          <ac:chgData name="Ben-Gacem, Omar" userId="8a4a431e-db96-401f-a76d-1e4391f8074d" providerId="ADAL" clId="{BE3B9647-8784-4B6B-A72E-65A1ECCDAA41}" dt="2025-01-09T14:32:21.300" v="22688" actId="20577"/>
          <ac:spMkLst>
            <pc:docMk/>
            <pc:sldMk cId="2384424077" sldId="289"/>
            <ac:spMk id="5" creationId="{E3D983F2-A4D3-4EDF-33E0-00DCFE63F59A}"/>
          </ac:spMkLst>
        </pc:spChg>
        <pc:spChg chg="add mod">
          <ac:chgData name="Ben-Gacem, Omar" userId="8a4a431e-db96-401f-a76d-1e4391f8074d" providerId="ADAL" clId="{BE3B9647-8784-4B6B-A72E-65A1ECCDAA41}" dt="2025-01-09T14:28:38.774" v="22620" actId="20577"/>
          <ac:spMkLst>
            <pc:docMk/>
            <pc:sldMk cId="2384424077" sldId="289"/>
            <ac:spMk id="6" creationId="{DA6E0D61-C671-AFB6-57F8-0DE6C8602C37}"/>
          </ac:spMkLst>
        </pc:spChg>
        <pc:spChg chg="add mod">
          <ac:chgData name="Ben-Gacem, Omar" userId="8a4a431e-db96-401f-a76d-1e4391f8074d" providerId="ADAL" clId="{BE3B9647-8784-4B6B-A72E-65A1ECCDAA41}" dt="2025-01-09T14:48:55.527" v="22853" actId="20577"/>
          <ac:spMkLst>
            <pc:docMk/>
            <pc:sldMk cId="2384424077" sldId="289"/>
            <ac:spMk id="9" creationId="{FB70115D-C21D-F788-BF62-718BCD19A9E8}"/>
          </ac:spMkLst>
        </pc:spChg>
        <pc:spChg chg="mod">
          <ac:chgData name="Ben-Gacem, Omar" userId="8a4a431e-db96-401f-a76d-1e4391f8074d" providerId="ADAL" clId="{BE3B9647-8784-4B6B-A72E-65A1ECCDAA41}" dt="2025-01-09T14:03:19.191" v="22257" actId="404"/>
          <ac:spMkLst>
            <pc:docMk/>
            <pc:sldMk cId="2384424077" sldId="289"/>
            <ac:spMk id="11" creationId="{4D3FB475-6F2A-CE7F-46F5-07E2AFC0170E}"/>
          </ac:spMkLst>
        </pc:spChg>
        <pc:spChg chg="add mod">
          <ac:chgData name="Ben-Gacem, Omar" userId="8a4a431e-db96-401f-a76d-1e4391f8074d" providerId="ADAL" clId="{BE3B9647-8784-4B6B-A72E-65A1ECCDAA41}" dt="2025-01-08T12:21:59.275" v="21083" actId="20577"/>
          <ac:spMkLst>
            <pc:docMk/>
            <pc:sldMk cId="2384424077" sldId="289"/>
            <ac:spMk id="39" creationId="{B22F9E44-26F7-5078-1A2A-7BA227D28F2D}"/>
          </ac:spMkLst>
        </pc:spChg>
        <pc:spChg chg="add mod">
          <ac:chgData name="Ben-Gacem, Omar" userId="8a4a431e-db96-401f-a76d-1e4391f8074d" providerId="ADAL" clId="{BE3B9647-8784-4B6B-A72E-65A1ECCDAA41}" dt="2025-01-08T12:22:05.770" v="21090" actId="20577"/>
          <ac:spMkLst>
            <pc:docMk/>
            <pc:sldMk cId="2384424077" sldId="289"/>
            <ac:spMk id="40" creationId="{4FC78A36-FD1C-9705-B28B-79F84F19EC69}"/>
          </ac:spMkLst>
        </pc:spChg>
        <pc:picChg chg="add mod">
          <ac:chgData name="Ben-Gacem, Omar" userId="8a4a431e-db96-401f-a76d-1e4391f8074d" providerId="ADAL" clId="{BE3B9647-8784-4B6B-A72E-65A1ECCDAA41}" dt="2025-01-09T14:30:21.346" v="22627" actId="1076"/>
          <ac:picMkLst>
            <pc:docMk/>
            <pc:sldMk cId="2384424077" sldId="289"/>
            <ac:picMk id="8" creationId="{31FCB4E9-CCFA-9925-3647-7CB31273335A}"/>
          </ac:picMkLst>
        </pc:picChg>
        <pc:picChg chg="add mod">
          <ac:chgData name="Ben-Gacem, Omar" userId="8a4a431e-db96-401f-a76d-1e4391f8074d" providerId="ADAL" clId="{BE3B9647-8784-4B6B-A72E-65A1ECCDAA41}" dt="2025-01-08T13:21:18.578" v="21475" actId="1038"/>
          <ac:picMkLst>
            <pc:docMk/>
            <pc:sldMk cId="2384424077" sldId="289"/>
            <ac:picMk id="26" creationId="{25F52390-D787-9775-79C2-215D7753EBA9}"/>
          </ac:picMkLst>
        </pc:picChg>
        <pc:picChg chg="add mod">
          <ac:chgData name="Ben-Gacem, Omar" userId="8a4a431e-db96-401f-a76d-1e4391f8074d" providerId="ADAL" clId="{BE3B9647-8784-4B6B-A72E-65A1ECCDAA41}" dt="2025-01-08T14:40:27.865" v="21989" actId="1076"/>
          <ac:picMkLst>
            <pc:docMk/>
            <pc:sldMk cId="2384424077" sldId="289"/>
            <ac:picMk id="48" creationId="{3F3FF042-C720-B729-80B2-8D03E9EC978D}"/>
          </ac:picMkLst>
        </pc:picChg>
        <pc:cxnChg chg="add mod">
          <ac:chgData name="Ben-Gacem, Omar" userId="8a4a431e-db96-401f-a76d-1e4391f8074d" providerId="ADAL" clId="{BE3B9647-8784-4B6B-A72E-65A1ECCDAA41}" dt="2025-01-08T12:21:43.650" v="21058" actId="14100"/>
          <ac:cxnSpMkLst>
            <pc:docMk/>
            <pc:sldMk cId="2384424077" sldId="289"/>
            <ac:cxnSpMk id="33" creationId="{285737C1-D35E-61E9-3F6E-13A312C06C96}"/>
          </ac:cxnSpMkLst>
        </pc:cxnChg>
      </pc:sldChg>
      <pc:sldChg chg="addSp delSp modSp add mod ord">
        <pc:chgData name="Ben-Gacem, Omar" userId="8a4a431e-db96-401f-a76d-1e4391f8074d" providerId="ADAL" clId="{BE3B9647-8784-4B6B-A72E-65A1ECCDAA41}" dt="2025-01-27T15:46:24.439" v="26723" actId="14100"/>
        <pc:sldMkLst>
          <pc:docMk/>
          <pc:sldMk cId="161287830" sldId="290"/>
        </pc:sldMkLst>
        <pc:spChg chg="add mod">
          <ac:chgData name="Ben-Gacem, Omar" userId="8a4a431e-db96-401f-a76d-1e4391f8074d" providerId="ADAL" clId="{BE3B9647-8784-4B6B-A72E-65A1ECCDAA41}" dt="2025-01-09T14:49:22.769" v="22869" actId="20577"/>
          <ac:spMkLst>
            <pc:docMk/>
            <pc:sldMk cId="161287830" sldId="290"/>
            <ac:spMk id="2" creationId="{C62C4230-74DB-8E1E-4362-889B4CB3E189}"/>
          </ac:spMkLst>
        </pc:spChg>
        <pc:spChg chg="mod">
          <ac:chgData name="Ben-Gacem, Omar" userId="8a4a431e-db96-401f-a76d-1e4391f8074d" providerId="ADAL" clId="{BE3B9647-8784-4B6B-A72E-65A1ECCDAA41}" dt="2025-01-07T14:17:45.842" v="15190" actId="20577"/>
          <ac:spMkLst>
            <pc:docMk/>
            <pc:sldMk cId="161287830" sldId="290"/>
            <ac:spMk id="4" creationId="{42EACCA9-4254-C75F-BE0D-868CC3C194C1}"/>
          </ac:spMkLst>
        </pc:spChg>
        <pc:spChg chg="mod">
          <ac:chgData name="Ben-Gacem, Omar" userId="8a4a431e-db96-401f-a76d-1e4391f8074d" providerId="ADAL" clId="{BE3B9647-8784-4B6B-A72E-65A1ECCDAA41}" dt="2025-01-27T13:01:41.208" v="26722" actId="20577"/>
          <ac:spMkLst>
            <pc:docMk/>
            <pc:sldMk cId="161287830" sldId="290"/>
            <ac:spMk id="173" creationId="{18D6A701-CA5B-514C-6208-E73E3640E007}"/>
          </ac:spMkLst>
        </pc:spChg>
        <pc:grpChg chg="del mod">
          <ac:chgData name="Ben-Gacem, Omar" userId="8a4a431e-db96-401f-a76d-1e4391f8074d" providerId="ADAL" clId="{BE3B9647-8784-4B6B-A72E-65A1ECCDAA41}" dt="2025-01-27T12:59:52.384" v="26678" actId="21"/>
          <ac:grpSpMkLst>
            <pc:docMk/>
            <pc:sldMk cId="161287830" sldId="290"/>
            <ac:grpSpMk id="236" creationId="{98422409-5475-2CF5-3246-0510DD53CB17}"/>
          </ac:grpSpMkLst>
        </pc:grpChg>
        <pc:picChg chg="add mod">
          <ac:chgData name="Ben-Gacem, Omar" userId="8a4a431e-db96-401f-a76d-1e4391f8074d" providerId="ADAL" clId="{BE3B9647-8784-4B6B-A72E-65A1ECCDAA41}" dt="2025-01-27T15:46:24.439" v="26723" actId="14100"/>
          <ac:picMkLst>
            <pc:docMk/>
            <pc:sldMk cId="161287830" sldId="290"/>
            <ac:picMk id="5" creationId="{104DE149-D012-AA6C-874C-08F30E3CE4FF}"/>
          </ac:picMkLst>
        </pc:picChg>
        <pc:cxnChg chg="mod">
          <ac:chgData name="Ben-Gacem, Omar" userId="8a4a431e-db96-401f-a76d-1e4391f8074d" providerId="ADAL" clId="{BE3B9647-8784-4B6B-A72E-65A1ECCDAA41}" dt="2025-01-27T12:59:52.384" v="26678" actId="21"/>
          <ac:cxnSpMkLst>
            <pc:docMk/>
            <pc:sldMk cId="161287830" sldId="290"/>
            <ac:cxnSpMk id="73" creationId="{F2BE0AB2-7540-F585-7208-C8ACC308DAE7}"/>
          </ac:cxnSpMkLst>
        </pc:cxnChg>
        <pc:cxnChg chg="mod">
          <ac:chgData name="Ben-Gacem, Omar" userId="8a4a431e-db96-401f-a76d-1e4391f8074d" providerId="ADAL" clId="{BE3B9647-8784-4B6B-A72E-65A1ECCDAA41}" dt="2025-01-27T12:59:52.384" v="26678" actId="21"/>
          <ac:cxnSpMkLst>
            <pc:docMk/>
            <pc:sldMk cId="161287830" sldId="290"/>
            <ac:cxnSpMk id="137" creationId="{FE34AF11-1888-5224-D90D-4DD3EC673BBA}"/>
          </ac:cxnSpMkLst>
        </pc:cxnChg>
        <pc:cxnChg chg="mod">
          <ac:chgData name="Ben-Gacem, Omar" userId="8a4a431e-db96-401f-a76d-1e4391f8074d" providerId="ADAL" clId="{BE3B9647-8784-4B6B-A72E-65A1ECCDAA41}" dt="2025-01-27T12:59:52.384" v="26678" actId="21"/>
          <ac:cxnSpMkLst>
            <pc:docMk/>
            <pc:sldMk cId="161287830" sldId="290"/>
            <ac:cxnSpMk id="140" creationId="{EEB3A16A-1BA3-9334-C70B-BC153C77E4BC}"/>
          </ac:cxnSpMkLst>
        </pc:cxnChg>
        <pc:cxnChg chg="mod">
          <ac:chgData name="Ben-Gacem, Omar" userId="8a4a431e-db96-401f-a76d-1e4391f8074d" providerId="ADAL" clId="{BE3B9647-8784-4B6B-A72E-65A1ECCDAA41}" dt="2025-01-27T12:59:52.384" v="26678" actId="21"/>
          <ac:cxnSpMkLst>
            <pc:docMk/>
            <pc:sldMk cId="161287830" sldId="290"/>
            <ac:cxnSpMk id="142" creationId="{6483E664-59F4-A3C6-756F-1B90697F5221}"/>
          </ac:cxnSpMkLst>
        </pc:cxnChg>
        <pc:cxnChg chg="mod">
          <ac:chgData name="Ben-Gacem, Omar" userId="8a4a431e-db96-401f-a76d-1e4391f8074d" providerId="ADAL" clId="{BE3B9647-8784-4B6B-A72E-65A1ECCDAA41}" dt="2025-01-27T12:59:52.384" v="26678" actId="21"/>
          <ac:cxnSpMkLst>
            <pc:docMk/>
            <pc:sldMk cId="161287830" sldId="290"/>
            <ac:cxnSpMk id="145" creationId="{EAF5CC11-365B-E8AF-1789-464FB6867A33}"/>
          </ac:cxnSpMkLst>
        </pc:cxnChg>
        <pc:cxnChg chg="mod">
          <ac:chgData name="Ben-Gacem, Omar" userId="8a4a431e-db96-401f-a76d-1e4391f8074d" providerId="ADAL" clId="{BE3B9647-8784-4B6B-A72E-65A1ECCDAA41}" dt="2025-01-27T12:59:52.384" v="26678" actId="21"/>
          <ac:cxnSpMkLst>
            <pc:docMk/>
            <pc:sldMk cId="161287830" sldId="290"/>
            <ac:cxnSpMk id="164" creationId="{25E1CE37-2A8F-7E42-9CD6-F382C107AFB7}"/>
          </ac:cxnSpMkLst>
        </pc:cxnChg>
        <pc:cxnChg chg="mod">
          <ac:chgData name="Ben-Gacem, Omar" userId="8a4a431e-db96-401f-a76d-1e4391f8074d" providerId="ADAL" clId="{BE3B9647-8784-4B6B-A72E-65A1ECCDAA41}" dt="2025-01-27T12:59:52.384" v="26678" actId="21"/>
          <ac:cxnSpMkLst>
            <pc:docMk/>
            <pc:sldMk cId="161287830" sldId="290"/>
            <ac:cxnSpMk id="171" creationId="{9AD09B48-E2DE-E458-0E76-B50CAC76BE07}"/>
          </ac:cxnSpMkLst>
        </pc:cxnChg>
        <pc:cxnChg chg="mod">
          <ac:chgData name="Ben-Gacem, Omar" userId="8a4a431e-db96-401f-a76d-1e4391f8074d" providerId="ADAL" clId="{BE3B9647-8784-4B6B-A72E-65A1ECCDAA41}" dt="2025-01-27T12:59:52.384" v="26678" actId="21"/>
          <ac:cxnSpMkLst>
            <pc:docMk/>
            <pc:sldMk cId="161287830" sldId="290"/>
            <ac:cxnSpMk id="207" creationId="{8A188F61-B613-9F1E-F448-6999218597D4}"/>
          </ac:cxnSpMkLst>
        </pc:cxnChg>
        <pc:cxnChg chg="mod">
          <ac:chgData name="Ben-Gacem, Omar" userId="8a4a431e-db96-401f-a76d-1e4391f8074d" providerId="ADAL" clId="{BE3B9647-8784-4B6B-A72E-65A1ECCDAA41}" dt="2025-01-27T12:59:52.384" v="26678" actId="21"/>
          <ac:cxnSpMkLst>
            <pc:docMk/>
            <pc:sldMk cId="161287830" sldId="290"/>
            <ac:cxnSpMk id="216" creationId="{04F35178-52F9-5C28-D800-3DA6F968C5F2}"/>
          </ac:cxnSpMkLst>
        </pc:cxnChg>
      </pc:sldChg>
      <pc:sldChg chg="addSp delSp modSp add mod ord">
        <pc:chgData name="Ben-Gacem, Omar" userId="8a4a431e-db96-401f-a76d-1e4391f8074d" providerId="ADAL" clId="{BE3B9647-8784-4B6B-A72E-65A1ECCDAA41}" dt="2025-01-09T14:48:42.567" v="22845" actId="20577"/>
        <pc:sldMkLst>
          <pc:docMk/>
          <pc:sldMk cId="1775997511" sldId="291"/>
        </pc:sldMkLst>
        <pc:spChg chg="add mod">
          <ac:chgData name="Ben-Gacem, Omar" userId="8a4a431e-db96-401f-a76d-1e4391f8074d" providerId="ADAL" clId="{BE3B9647-8784-4B6B-A72E-65A1ECCDAA41}" dt="2025-01-08T13:44:31.005" v="21726" actId="207"/>
          <ac:spMkLst>
            <pc:docMk/>
            <pc:sldMk cId="1775997511" sldId="291"/>
            <ac:spMk id="2" creationId="{67DA692C-7606-E37C-A0B2-5D8499E69018}"/>
          </ac:spMkLst>
        </pc:spChg>
        <pc:spChg chg="mod">
          <ac:chgData name="Ben-Gacem, Omar" userId="8a4a431e-db96-401f-a76d-1e4391f8074d" providerId="ADAL" clId="{BE3B9647-8784-4B6B-A72E-65A1ECCDAA41}" dt="2025-01-08T12:08:01.835" v="20680" actId="20577"/>
          <ac:spMkLst>
            <pc:docMk/>
            <pc:sldMk cId="1775997511" sldId="291"/>
            <ac:spMk id="4" creationId="{E7600BDA-D3D4-9DDE-5697-BA4AC231D977}"/>
          </ac:spMkLst>
        </pc:spChg>
        <pc:spChg chg="add mod">
          <ac:chgData name="Ben-Gacem, Omar" userId="8a4a431e-db96-401f-a76d-1e4391f8074d" providerId="ADAL" clId="{BE3B9647-8784-4B6B-A72E-65A1ECCDAA41}" dt="2025-01-09T14:48:42.567" v="22845" actId="20577"/>
          <ac:spMkLst>
            <pc:docMk/>
            <pc:sldMk cId="1775997511" sldId="291"/>
            <ac:spMk id="6" creationId="{8AD5BC14-26E7-F49B-225C-637F5CB3BCAE}"/>
          </ac:spMkLst>
        </pc:spChg>
        <pc:spChg chg="mod topLvl">
          <ac:chgData name="Ben-Gacem, Omar" userId="8a4a431e-db96-401f-a76d-1e4391f8074d" providerId="ADAL" clId="{BE3B9647-8784-4B6B-A72E-65A1ECCDAA41}" dt="2025-01-09T14:48:34.806" v="22837" actId="165"/>
          <ac:spMkLst>
            <pc:docMk/>
            <pc:sldMk cId="1775997511" sldId="291"/>
            <ac:spMk id="11" creationId="{EDB08B80-4536-3DA0-B283-B309D16500FB}"/>
          </ac:spMkLst>
        </pc:spChg>
        <pc:spChg chg="mod topLvl">
          <ac:chgData name="Ben-Gacem, Omar" userId="8a4a431e-db96-401f-a76d-1e4391f8074d" providerId="ADAL" clId="{BE3B9647-8784-4B6B-A72E-65A1ECCDAA41}" dt="2025-01-09T14:48:34.806" v="22837" actId="165"/>
          <ac:spMkLst>
            <pc:docMk/>
            <pc:sldMk cId="1775997511" sldId="291"/>
            <ac:spMk id="13" creationId="{6BE0B387-F8B8-69B4-8B1C-072B5D65051B}"/>
          </ac:spMkLst>
        </pc:spChg>
        <pc:spChg chg="mod topLvl">
          <ac:chgData name="Ben-Gacem, Omar" userId="8a4a431e-db96-401f-a76d-1e4391f8074d" providerId="ADAL" clId="{BE3B9647-8784-4B6B-A72E-65A1ECCDAA41}" dt="2025-01-09T14:48:34.806" v="22837" actId="165"/>
          <ac:spMkLst>
            <pc:docMk/>
            <pc:sldMk cId="1775997511" sldId="291"/>
            <ac:spMk id="14" creationId="{55AE5FDB-296F-1258-5946-EE2D0F039E68}"/>
          </ac:spMkLst>
        </pc:spChg>
        <pc:spChg chg="mod topLvl">
          <ac:chgData name="Ben-Gacem, Omar" userId="8a4a431e-db96-401f-a76d-1e4391f8074d" providerId="ADAL" clId="{BE3B9647-8784-4B6B-A72E-65A1ECCDAA41}" dt="2025-01-09T14:48:34.806" v="22837" actId="165"/>
          <ac:spMkLst>
            <pc:docMk/>
            <pc:sldMk cId="1775997511" sldId="291"/>
            <ac:spMk id="16" creationId="{B64A6098-23D7-E426-6EC0-6917A58DDAA5}"/>
          </ac:spMkLst>
        </pc:spChg>
        <pc:spChg chg="mod">
          <ac:chgData name="Ben-Gacem, Omar" userId="8a4a431e-db96-401f-a76d-1e4391f8074d" providerId="ADAL" clId="{BE3B9647-8784-4B6B-A72E-65A1ECCDAA41}" dt="2025-01-09T14:48:34.806" v="22837" actId="165"/>
          <ac:spMkLst>
            <pc:docMk/>
            <pc:sldMk cId="1775997511" sldId="291"/>
            <ac:spMk id="21" creationId="{C3A7497E-B3AD-DA27-EE10-64B157BB1197}"/>
          </ac:spMkLst>
        </pc:spChg>
        <pc:spChg chg="mod">
          <ac:chgData name="Ben-Gacem, Omar" userId="8a4a431e-db96-401f-a76d-1e4391f8074d" providerId="ADAL" clId="{BE3B9647-8784-4B6B-A72E-65A1ECCDAA41}" dt="2025-01-09T14:48:34.806" v="22837" actId="165"/>
          <ac:spMkLst>
            <pc:docMk/>
            <pc:sldMk cId="1775997511" sldId="291"/>
            <ac:spMk id="22" creationId="{BC4B8007-EF42-A189-0429-317AD234D2F2}"/>
          </ac:spMkLst>
        </pc:spChg>
        <pc:spChg chg="mod">
          <ac:chgData name="Ben-Gacem, Omar" userId="8a4a431e-db96-401f-a76d-1e4391f8074d" providerId="ADAL" clId="{BE3B9647-8784-4B6B-A72E-65A1ECCDAA41}" dt="2025-01-09T14:48:34.806" v="22837" actId="165"/>
          <ac:spMkLst>
            <pc:docMk/>
            <pc:sldMk cId="1775997511" sldId="291"/>
            <ac:spMk id="23" creationId="{B21CDA2E-2C9F-0DDD-CF37-0DB426205BB5}"/>
          </ac:spMkLst>
        </pc:spChg>
        <pc:spChg chg="mod">
          <ac:chgData name="Ben-Gacem, Omar" userId="8a4a431e-db96-401f-a76d-1e4391f8074d" providerId="ADAL" clId="{BE3B9647-8784-4B6B-A72E-65A1ECCDAA41}" dt="2025-01-09T14:48:34.806" v="22837" actId="165"/>
          <ac:spMkLst>
            <pc:docMk/>
            <pc:sldMk cId="1775997511" sldId="291"/>
            <ac:spMk id="24" creationId="{743229E1-1488-77C2-2D52-1F3345E5A806}"/>
          </ac:spMkLst>
        </pc:spChg>
        <pc:spChg chg="mod">
          <ac:chgData name="Ben-Gacem, Omar" userId="8a4a431e-db96-401f-a76d-1e4391f8074d" providerId="ADAL" clId="{BE3B9647-8784-4B6B-A72E-65A1ECCDAA41}" dt="2025-01-09T14:48:34.806" v="22837" actId="165"/>
          <ac:spMkLst>
            <pc:docMk/>
            <pc:sldMk cId="1775997511" sldId="291"/>
            <ac:spMk id="27" creationId="{E391579F-D7C4-56B5-AF67-7CA1D396A4F5}"/>
          </ac:spMkLst>
        </pc:spChg>
        <pc:spChg chg="mod">
          <ac:chgData name="Ben-Gacem, Omar" userId="8a4a431e-db96-401f-a76d-1e4391f8074d" providerId="ADAL" clId="{BE3B9647-8784-4B6B-A72E-65A1ECCDAA41}" dt="2025-01-09T14:48:34.806" v="22837" actId="165"/>
          <ac:spMkLst>
            <pc:docMk/>
            <pc:sldMk cId="1775997511" sldId="291"/>
            <ac:spMk id="31" creationId="{C3C0A99B-C965-95F6-75AF-EA47BA29CC12}"/>
          </ac:spMkLst>
        </pc:spChg>
        <pc:spChg chg="mod">
          <ac:chgData name="Ben-Gacem, Omar" userId="8a4a431e-db96-401f-a76d-1e4391f8074d" providerId="ADAL" clId="{BE3B9647-8784-4B6B-A72E-65A1ECCDAA41}" dt="2025-01-09T14:48:34.806" v="22837" actId="165"/>
          <ac:spMkLst>
            <pc:docMk/>
            <pc:sldMk cId="1775997511" sldId="291"/>
            <ac:spMk id="32" creationId="{B6B3A7D5-CD47-E327-F8C7-7697DC1EDBD0}"/>
          </ac:spMkLst>
        </pc:spChg>
        <pc:spChg chg="mod">
          <ac:chgData name="Ben-Gacem, Omar" userId="8a4a431e-db96-401f-a76d-1e4391f8074d" providerId="ADAL" clId="{BE3B9647-8784-4B6B-A72E-65A1ECCDAA41}" dt="2025-01-09T14:48:34.806" v="22837" actId="165"/>
          <ac:spMkLst>
            <pc:docMk/>
            <pc:sldMk cId="1775997511" sldId="291"/>
            <ac:spMk id="33" creationId="{95EA7768-29E1-CDFB-97C1-66323EE2E90A}"/>
          </ac:spMkLst>
        </pc:spChg>
        <pc:spChg chg="mod">
          <ac:chgData name="Ben-Gacem, Omar" userId="8a4a431e-db96-401f-a76d-1e4391f8074d" providerId="ADAL" clId="{BE3B9647-8784-4B6B-A72E-65A1ECCDAA41}" dt="2025-01-09T14:48:34.806" v="22837" actId="165"/>
          <ac:spMkLst>
            <pc:docMk/>
            <pc:sldMk cId="1775997511" sldId="291"/>
            <ac:spMk id="34" creationId="{F4BCC96F-6937-41A5-0D39-F88DB750429A}"/>
          </ac:spMkLst>
        </pc:spChg>
        <pc:spChg chg="mod">
          <ac:chgData name="Ben-Gacem, Omar" userId="8a4a431e-db96-401f-a76d-1e4391f8074d" providerId="ADAL" clId="{BE3B9647-8784-4B6B-A72E-65A1ECCDAA41}" dt="2025-01-09T14:48:34.806" v="22837" actId="165"/>
          <ac:spMkLst>
            <pc:docMk/>
            <pc:sldMk cId="1775997511" sldId="291"/>
            <ac:spMk id="35" creationId="{1F4C7DCB-718C-33AD-D92E-92953B1D1C8A}"/>
          </ac:spMkLst>
        </pc:spChg>
        <pc:spChg chg="mod">
          <ac:chgData name="Ben-Gacem, Omar" userId="8a4a431e-db96-401f-a76d-1e4391f8074d" providerId="ADAL" clId="{BE3B9647-8784-4B6B-A72E-65A1ECCDAA41}" dt="2025-01-09T14:48:34.806" v="22837" actId="165"/>
          <ac:spMkLst>
            <pc:docMk/>
            <pc:sldMk cId="1775997511" sldId="291"/>
            <ac:spMk id="36" creationId="{C85889E5-A9D1-FBB9-9919-23AAF5E59556}"/>
          </ac:spMkLst>
        </pc:spChg>
        <pc:spChg chg="mod">
          <ac:chgData name="Ben-Gacem, Omar" userId="8a4a431e-db96-401f-a76d-1e4391f8074d" providerId="ADAL" clId="{BE3B9647-8784-4B6B-A72E-65A1ECCDAA41}" dt="2025-01-09T14:48:34.806" v="22837" actId="165"/>
          <ac:spMkLst>
            <pc:docMk/>
            <pc:sldMk cId="1775997511" sldId="291"/>
            <ac:spMk id="37" creationId="{CA3D4F86-09B1-DE56-5ABB-5D9884A7D6B3}"/>
          </ac:spMkLst>
        </pc:spChg>
        <pc:spChg chg="mod">
          <ac:chgData name="Ben-Gacem, Omar" userId="8a4a431e-db96-401f-a76d-1e4391f8074d" providerId="ADAL" clId="{BE3B9647-8784-4B6B-A72E-65A1ECCDAA41}" dt="2025-01-09T14:48:34.806" v="22837" actId="165"/>
          <ac:spMkLst>
            <pc:docMk/>
            <pc:sldMk cId="1775997511" sldId="291"/>
            <ac:spMk id="38" creationId="{2F9B3E44-9640-44D5-7F98-8E94A9ACAFAC}"/>
          </ac:spMkLst>
        </pc:spChg>
        <pc:spChg chg="mod">
          <ac:chgData name="Ben-Gacem, Omar" userId="8a4a431e-db96-401f-a76d-1e4391f8074d" providerId="ADAL" clId="{BE3B9647-8784-4B6B-A72E-65A1ECCDAA41}" dt="2025-01-09T14:48:34.806" v="22837" actId="165"/>
          <ac:spMkLst>
            <pc:docMk/>
            <pc:sldMk cId="1775997511" sldId="291"/>
            <ac:spMk id="39" creationId="{649FC554-1E77-DC8E-E266-382CD5698EE5}"/>
          </ac:spMkLst>
        </pc:spChg>
        <pc:spChg chg="mod">
          <ac:chgData name="Ben-Gacem, Omar" userId="8a4a431e-db96-401f-a76d-1e4391f8074d" providerId="ADAL" clId="{BE3B9647-8784-4B6B-A72E-65A1ECCDAA41}" dt="2025-01-09T14:48:34.806" v="22837" actId="165"/>
          <ac:spMkLst>
            <pc:docMk/>
            <pc:sldMk cId="1775997511" sldId="291"/>
            <ac:spMk id="43" creationId="{76FB5925-C2EF-2C27-6328-2F996B604443}"/>
          </ac:spMkLst>
        </pc:spChg>
        <pc:spChg chg="mod">
          <ac:chgData name="Ben-Gacem, Omar" userId="8a4a431e-db96-401f-a76d-1e4391f8074d" providerId="ADAL" clId="{BE3B9647-8784-4B6B-A72E-65A1ECCDAA41}" dt="2025-01-09T14:48:34.806" v="22837" actId="165"/>
          <ac:spMkLst>
            <pc:docMk/>
            <pc:sldMk cId="1775997511" sldId="291"/>
            <ac:spMk id="44" creationId="{A8F423F0-FEB7-235D-28BB-975C456BA04C}"/>
          </ac:spMkLst>
        </pc:spChg>
        <pc:spChg chg="mod">
          <ac:chgData name="Ben-Gacem, Omar" userId="8a4a431e-db96-401f-a76d-1e4391f8074d" providerId="ADAL" clId="{BE3B9647-8784-4B6B-A72E-65A1ECCDAA41}" dt="2025-01-09T14:48:34.806" v="22837" actId="165"/>
          <ac:spMkLst>
            <pc:docMk/>
            <pc:sldMk cId="1775997511" sldId="291"/>
            <ac:spMk id="45" creationId="{ED408714-414E-E877-B92D-F8CD634D1110}"/>
          </ac:spMkLst>
        </pc:spChg>
        <pc:spChg chg="mod">
          <ac:chgData name="Ben-Gacem, Omar" userId="8a4a431e-db96-401f-a76d-1e4391f8074d" providerId="ADAL" clId="{BE3B9647-8784-4B6B-A72E-65A1ECCDAA41}" dt="2025-01-09T14:48:34.806" v="22837" actId="165"/>
          <ac:spMkLst>
            <pc:docMk/>
            <pc:sldMk cId="1775997511" sldId="291"/>
            <ac:spMk id="46" creationId="{F1B04022-7586-18FB-766D-5AB3E6092133}"/>
          </ac:spMkLst>
        </pc:spChg>
        <pc:spChg chg="mod">
          <ac:chgData name="Ben-Gacem, Omar" userId="8a4a431e-db96-401f-a76d-1e4391f8074d" providerId="ADAL" clId="{BE3B9647-8784-4B6B-A72E-65A1ECCDAA41}" dt="2025-01-09T14:48:34.806" v="22837" actId="165"/>
          <ac:spMkLst>
            <pc:docMk/>
            <pc:sldMk cId="1775997511" sldId="291"/>
            <ac:spMk id="47" creationId="{8085AF9E-5E37-5DDC-9633-29914AB2CDA6}"/>
          </ac:spMkLst>
        </pc:spChg>
        <pc:spChg chg="mod">
          <ac:chgData name="Ben-Gacem, Omar" userId="8a4a431e-db96-401f-a76d-1e4391f8074d" providerId="ADAL" clId="{BE3B9647-8784-4B6B-A72E-65A1ECCDAA41}" dt="2025-01-09T14:48:34.806" v="22837" actId="165"/>
          <ac:spMkLst>
            <pc:docMk/>
            <pc:sldMk cId="1775997511" sldId="291"/>
            <ac:spMk id="50" creationId="{9AC1EC77-3761-7520-8A70-96077922A8E4}"/>
          </ac:spMkLst>
        </pc:spChg>
        <pc:spChg chg="mod">
          <ac:chgData name="Ben-Gacem, Omar" userId="8a4a431e-db96-401f-a76d-1e4391f8074d" providerId="ADAL" clId="{BE3B9647-8784-4B6B-A72E-65A1ECCDAA41}" dt="2025-01-09T14:48:34.806" v="22837" actId="165"/>
          <ac:spMkLst>
            <pc:docMk/>
            <pc:sldMk cId="1775997511" sldId="291"/>
            <ac:spMk id="59" creationId="{7F29499B-C143-8C07-76FB-709BB5214A44}"/>
          </ac:spMkLst>
        </pc:spChg>
        <pc:spChg chg="mod">
          <ac:chgData name="Ben-Gacem, Omar" userId="8a4a431e-db96-401f-a76d-1e4391f8074d" providerId="ADAL" clId="{BE3B9647-8784-4B6B-A72E-65A1ECCDAA41}" dt="2025-01-09T14:48:34.806" v="22837" actId="165"/>
          <ac:spMkLst>
            <pc:docMk/>
            <pc:sldMk cId="1775997511" sldId="291"/>
            <ac:spMk id="63" creationId="{3BAEAFB8-A2DB-66CE-1537-9C3188A005D4}"/>
          </ac:spMkLst>
        </pc:spChg>
        <pc:spChg chg="mod">
          <ac:chgData name="Ben-Gacem, Omar" userId="8a4a431e-db96-401f-a76d-1e4391f8074d" providerId="ADAL" clId="{BE3B9647-8784-4B6B-A72E-65A1ECCDAA41}" dt="2025-01-09T14:48:34.806" v="22837" actId="165"/>
          <ac:spMkLst>
            <pc:docMk/>
            <pc:sldMk cId="1775997511" sldId="291"/>
            <ac:spMk id="76" creationId="{0C24E740-A937-58EB-E16F-7A74295C7B74}"/>
          </ac:spMkLst>
        </pc:spChg>
        <pc:spChg chg="mod">
          <ac:chgData name="Ben-Gacem, Omar" userId="8a4a431e-db96-401f-a76d-1e4391f8074d" providerId="ADAL" clId="{BE3B9647-8784-4B6B-A72E-65A1ECCDAA41}" dt="2025-01-09T14:48:34.806" v="22837" actId="165"/>
          <ac:spMkLst>
            <pc:docMk/>
            <pc:sldMk cId="1775997511" sldId="291"/>
            <ac:spMk id="78" creationId="{2F23993A-B6EA-29D1-0643-2D60A314BE05}"/>
          </ac:spMkLst>
        </pc:spChg>
        <pc:spChg chg="mod">
          <ac:chgData name="Ben-Gacem, Omar" userId="8a4a431e-db96-401f-a76d-1e4391f8074d" providerId="ADAL" clId="{BE3B9647-8784-4B6B-A72E-65A1ECCDAA41}" dt="2025-01-09T14:48:34.806" v="22837" actId="165"/>
          <ac:spMkLst>
            <pc:docMk/>
            <pc:sldMk cId="1775997511" sldId="291"/>
            <ac:spMk id="79" creationId="{2DFB735F-2763-EFC3-8D64-CA8828C7C872}"/>
          </ac:spMkLst>
        </pc:spChg>
        <pc:spChg chg="mod">
          <ac:chgData name="Ben-Gacem, Omar" userId="8a4a431e-db96-401f-a76d-1e4391f8074d" providerId="ADAL" clId="{BE3B9647-8784-4B6B-A72E-65A1ECCDAA41}" dt="2025-01-09T14:48:34.806" v="22837" actId="165"/>
          <ac:spMkLst>
            <pc:docMk/>
            <pc:sldMk cId="1775997511" sldId="291"/>
            <ac:spMk id="82" creationId="{E646E94E-B24D-3E3C-AD27-2CAE6D008B19}"/>
          </ac:spMkLst>
        </pc:spChg>
        <pc:spChg chg="mod">
          <ac:chgData name="Ben-Gacem, Omar" userId="8a4a431e-db96-401f-a76d-1e4391f8074d" providerId="ADAL" clId="{BE3B9647-8784-4B6B-A72E-65A1ECCDAA41}" dt="2025-01-09T14:48:34.806" v="22837" actId="165"/>
          <ac:spMkLst>
            <pc:docMk/>
            <pc:sldMk cId="1775997511" sldId="291"/>
            <ac:spMk id="83" creationId="{FBA23674-5668-7FF0-996B-0815A34D176A}"/>
          </ac:spMkLst>
        </pc:spChg>
        <pc:spChg chg="mod">
          <ac:chgData name="Ben-Gacem, Omar" userId="8a4a431e-db96-401f-a76d-1e4391f8074d" providerId="ADAL" clId="{BE3B9647-8784-4B6B-A72E-65A1ECCDAA41}" dt="2025-01-09T14:48:34.806" v="22837" actId="165"/>
          <ac:spMkLst>
            <pc:docMk/>
            <pc:sldMk cId="1775997511" sldId="291"/>
            <ac:spMk id="84" creationId="{D962729C-7473-B28B-4502-F9C3DD025E61}"/>
          </ac:spMkLst>
        </pc:spChg>
        <pc:spChg chg="mod">
          <ac:chgData name="Ben-Gacem, Omar" userId="8a4a431e-db96-401f-a76d-1e4391f8074d" providerId="ADAL" clId="{BE3B9647-8784-4B6B-A72E-65A1ECCDAA41}" dt="2025-01-09T14:48:34.806" v="22837" actId="165"/>
          <ac:spMkLst>
            <pc:docMk/>
            <pc:sldMk cId="1775997511" sldId="291"/>
            <ac:spMk id="85" creationId="{36E9C9C2-939F-3A2A-EF3B-E40D70DB6EFC}"/>
          </ac:spMkLst>
        </pc:spChg>
        <pc:spChg chg="mod">
          <ac:chgData name="Ben-Gacem, Omar" userId="8a4a431e-db96-401f-a76d-1e4391f8074d" providerId="ADAL" clId="{BE3B9647-8784-4B6B-A72E-65A1ECCDAA41}" dt="2025-01-09T14:48:34.806" v="22837" actId="165"/>
          <ac:spMkLst>
            <pc:docMk/>
            <pc:sldMk cId="1775997511" sldId="291"/>
            <ac:spMk id="86" creationId="{0F666951-4D55-5E78-2B07-744105A63A00}"/>
          </ac:spMkLst>
        </pc:spChg>
        <pc:spChg chg="mod">
          <ac:chgData name="Ben-Gacem, Omar" userId="8a4a431e-db96-401f-a76d-1e4391f8074d" providerId="ADAL" clId="{BE3B9647-8784-4B6B-A72E-65A1ECCDAA41}" dt="2025-01-09T14:48:34.806" v="22837" actId="165"/>
          <ac:spMkLst>
            <pc:docMk/>
            <pc:sldMk cId="1775997511" sldId="291"/>
            <ac:spMk id="87" creationId="{CA601C6A-0336-DD61-FE7E-5B92074C15DE}"/>
          </ac:spMkLst>
        </pc:spChg>
        <pc:spChg chg="mod">
          <ac:chgData name="Ben-Gacem, Omar" userId="8a4a431e-db96-401f-a76d-1e4391f8074d" providerId="ADAL" clId="{BE3B9647-8784-4B6B-A72E-65A1ECCDAA41}" dt="2025-01-09T14:48:34.806" v="22837" actId="165"/>
          <ac:spMkLst>
            <pc:docMk/>
            <pc:sldMk cId="1775997511" sldId="291"/>
            <ac:spMk id="88" creationId="{6B010B2E-8451-D423-2FE3-43D6BD1DB8B8}"/>
          </ac:spMkLst>
        </pc:spChg>
        <pc:spChg chg="mod">
          <ac:chgData name="Ben-Gacem, Omar" userId="8a4a431e-db96-401f-a76d-1e4391f8074d" providerId="ADAL" clId="{BE3B9647-8784-4B6B-A72E-65A1ECCDAA41}" dt="2025-01-09T14:48:34.806" v="22837" actId="165"/>
          <ac:spMkLst>
            <pc:docMk/>
            <pc:sldMk cId="1775997511" sldId="291"/>
            <ac:spMk id="89" creationId="{76480FEA-9A20-F179-30C4-30D77C0E746A}"/>
          </ac:spMkLst>
        </pc:spChg>
        <pc:spChg chg="mod">
          <ac:chgData name="Ben-Gacem, Omar" userId="8a4a431e-db96-401f-a76d-1e4391f8074d" providerId="ADAL" clId="{BE3B9647-8784-4B6B-A72E-65A1ECCDAA41}" dt="2025-01-09T14:48:34.806" v="22837" actId="165"/>
          <ac:spMkLst>
            <pc:docMk/>
            <pc:sldMk cId="1775997511" sldId="291"/>
            <ac:spMk id="90" creationId="{F5FF89AA-9238-ABD3-7853-31FAAC22BE51}"/>
          </ac:spMkLst>
        </pc:spChg>
        <pc:spChg chg="mod">
          <ac:chgData name="Ben-Gacem, Omar" userId="8a4a431e-db96-401f-a76d-1e4391f8074d" providerId="ADAL" clId="{BE3B9647-8784-4B6B-A72E-65A1ECCDAA41}" dt="2025-01-09T14:48:34.806" v="22837" actId="165"/>
          <ac:spMkLst>
            <pc:docMk/>
            <pc:sldMk cId="1775997511" sldId="291"/>
            <ac:spMk id="91" creationId="{8799B379-49D1-4326-36B3-D1BE433C8DE5}"/>
          </ac:spMkLst>
        </pc:spChg>
        <pc:spChg chg="mod">
          <ac:chgData name="Ben-Gacem, Omar" userId="8a4a431e-db96-401f-a76d-1e4391f8074d" providerId="ADAL" clId="{BE3B9647-8784-4B6B-A72E-65A1ECCDAA41}" dt="2025-01-09T14:48:34.806" v="22837" actId="165"/>
          <ac:spMkLst>
            <pc:docMk/>
            <pc:sldMk cId="1775997511" sldId="291"/>
            <ac:spMk id="95" creationId="{45883FAE-DC1D-D9A3-DEED-5F5504CD0F9C}"/>
          </ac:spMkLst>
        </pc:spChg>
        <pc:spChg chg="mod">
          <ac:chgData name="Ben-Gacem, Omar" userId="8a4a431e-db96-401f-a76d-1e4391f8074d" providerId="ADAL" clId="{BE3B9647-8784-4B6B-A72E-65A1ECCDAA41}" dt="2025-01-09T14:48:34.806" v="22837" actId="165"/>
          <ac:spMkLst>
            <pc:docMk/>
            <pc:sldMk cId="1775997511" sldId="291"/>
            <ac:spMk id="96" creationId="{76C8666B-920D-AC74-2CCC-D339DC8A84F3}"/>
          </ac:spMkLst>
        </pc:spChg>
        <pc:spChg chg="mod">
          <ac:chgData name="Ben-Gacem, Omar" userId="8a4a431e-db96-401f-a76d-1e4391f8074d" providerId="ADAL" clId="{BE3B9647-8784-4B6B-A72E-65A1ECCDAA41}" dt="2025-01-09T14:48:34.806" v="22837" actId="165"/>
          <ac:spMkLst>
            <pc:docMk/>
            <pc:sldMk cId="1775997511" sldId="291"/>
            <ac:spMk id="97" creationId="{D4D2BFD7-1E78-6BD2-FB7B-0DA54EA456B7}"/>
          </ac:spMkLst>
        </pc:spChg>
        <pc:spChg chg="mod">
          <ac:chgData name="Ben-Gacem, Omar" userId="8a4a431e-db96-401f-a76d-1e4391f8074d" providerId="ADAL" clId="{BE3B9647-8784-4B6B-A72E-65A1ECCDAA41}" dt="2025-01-09T14:48:34.806" v="22837" actId="165"/>
          <ac:spMkLst>
            <pc:docMk/>
            <pc:sldMk cId="1775997511" sldId="291"/>
            <ac:spMk id="98" creationId="{BB1E279F-1B2A-2C63-1B33-BD06B3CC8F23}"/>
          </ac:spMkLst>
        </pc:spChg>
        <pc:spChg chg="mod">
          <ac:chgData name="Ben-Gacem, Omar" userId="8a4a431e-db96-401f-a76d-1e4391f8074d" providerId="ADAL" clId="{BE3B9647-8784-4B6B-A72E-65A1ECCDAA41}" dt="2025-01-09T14:48:34.806" v="22837" actId="165"/>
          <ac:spMkLst>
            <pc:docMk/>
            <pc:sldMk cId="1775997511" sldId="291"/>
            <ac:spMk id="99" creationId="{C4E2EEC7-2E16-D19E-08EC-13419968C8E5}"/>
          </ac:spMkLst>
        </pc:spChg>
        <pc:spChg chg="mod">
          <ac:chgData name="Ben-Gacem, Omar" userId="8a4a431e-db96-401f-a76d-1e4391f8074d" providerId="ADAL" clId="{BE3B9647-8784-4B6B-A72E-65A1ECCDAA41}" dt="2025-01-09T14:48:34.806" v="22837" actId="165"/>
          <ac:spMkLst>
            <pc:docMk/>
            <pc:sldMk cId="1775997511" sldId="291"/>
            <ac:spMk id="100" creationId="{0088EDAC-0D1B-417A-AF6D-2F8F27F25030}"/>
          </ac:spMkLst>
        </pc:spChg>
        <pc:spChg chg="mod">
          <ac:chgData name="Ben-Gacem, Omar" userId="8a4a431e-db96-401f-a76d-1e4391f8074d" providerId="ADAL" clId="{BE3B9647-8784-4B6B-A72E-65A1ECCDAA41}" dt="2025-01-09T14:48:34.806" v="22837" actId="165"/>
          <ac:spMkLst>
            <pc:docMk/>
            <pc:sldMk cId="1775997511" sldId="291"/>
            <ac:spMk id="101" creationId="{D457A150-1FA5-1F92-2EF5-2D616BB15ED1}"/>
          </ac:spMkLst>
        </pc:spChg>
        <pc:spChg chg="mod">
          <ac:chgData name="Ben-Gacem, Omar" userId="8a4a431e-db96-401f-a76d-1e4391f8074d" providerId="ADAL" clId="{BE3B9647-8784-4B6B-A72E-65A1ECCDAA41}" dt="2025-01-09T14:48:34.806" v="22837" actId="165"/>
          <ac:spMkLst>
            <pc:docMk/>
            <pc:sldMk cId="1775997511" sldId="291"/>
            <ac:spMk id="102" creationId="{ECD8A00C-8296-D2D6-6CF0-BD0103C86FFC}"/>
          </ac:spMkLst>
        </pc:spChg>
        <pc:spChg chg="mod">
          <ac:chgData name="Ben-Gacem, Omar" userId="8a4a431e-db96-401f-a76d-1e4391f8074d" providerId="ADAL" clId="{BE3B9647-8784-4B6B-A72E-65A1ECCDAA41}" dt="2025-01-09T14:48:34.806" v="22837" actId="165"/>
          <ac:spMkLst>
            <pc:docMk/>
            <pc:sldMk cId="1775997511" sldId="291"/>
            <ac:spMk id="103" creationId="{BCA6CE01-202E-CD13-D92D-5D1B21DF3538}"/>
          </ac:spMkLst>
        </pc:spChg>
        <pc:spChg chg="mod">
          <ac:chgData name="Ben-Gacem, Omar" userId="8a4a431e-db96-401f-a76d-1e4391f8074d" providerId="ADAL" clId="{BE3B9647-8784-4B6B-A72E-65A1ECCDAA41}" dt="2025-01-08T12:07:53.292" v="20679" actId="20577"/>
          <ac:spMkLst>
            <pc:docMk/>
            <pc:sldMk cId="1775997511" sldId="291"/>
            <ac:spMk id="173" creationId="{EA8D3BB6-F34B-5477-5CA1-624D1E681B44}"/>
          </ac:spMkLst>
        </pc:spChg>
        <pc:grpChg chg="mod topLvl">
          <ac:chgData name="Ben-Gacem, Omar" userId="8a4a431e-db96-401f-a76d-1e4391f8074d" providerId="ADAL" clId="{BE3B9647-8784-4B6B-A72E-65A1ECCDAA41}" dt="2025-01-09T14:48:34.806" v="22837" actId="165"/>
          <ac:grpSpMkLst>
            <pc:docMk/>
            <pc:sldMk cId="1775997511" sldId="291"/>
            <ac:grpSpMk id="8" creationId="{95AAA7DE-EEF4-51B7-786D-9939059B1C66}"/>
          </ac:grpSpMkLst>
        </pc:grpChg>
        <pc:grpChg chg="mod topLvl">
          <ac:chgData name="Ben-Gacem, Omar" userId="8a4a431e-db96-401f-a76d-1e4391f8074d" providerId="ADAL" clId="{BE3B9647-8784-4B6B-A72E-65A1ECCDAA41}" dt="2025-01-09T14:48:34.806" v="22837" actId="165"/>
          <ac:grpSpMkLst>
            <pc:docMk/>
            <pc:sldMk cId="1775997511" sldId="291"/>
            <ac:grpSpMk id="10" creationId="{4553771B-7989-3028-1B58-FEC3FF4A1EDA}"/>
          </ac:grpSpMkLst>
        </pc:grpChg>
        <pc:cxnChg chg="mod topLvl">
          <ac:chgData name="Ben-Gacem, Omar" userId="8a4a431e-db96-401f-a76d-1e4391f8074d" providerId="ADAL" clId="{BE3B9647-8784-4B6B-A72E-65A1ECCDAA41}" dt="2025-01-09T14:48:34.806" v="22837" actId="165"/>
          <ac:cxnSpMkLst>
            <pc:docMk/>
            <pc:sldMk cId="1775997511" sldId="291"/>
            <ac:cxnSpMk id="17" creationId="{D8C9CF5B-D078-4F47-3A49-BB0660F62948}"/>
          </ac:cxnSpMkLst>
        </pc:cxnChg>
        <pc:cxnChg chg="mod">
          <ac:chgData name="Ben-Gacem, Omar" userId="8a4a431e-db96-401f-a76d-1e4391f8074d" providerId="ADAL" clId="{BE3B9647-8784-4B6B-A72E-65A1ECCDAA41}" dt="2025-01-09T14:48:34.806" v="22837" actId="165"/>
          <ac:cxnSpMkLst>
            <pc:docMk/>
            <pc:sldMk cId="1775997511" sldId="291"/>
            <ac:cxnSpMk id="18" creationId="{EB4A130F-12EB-2F2B-AAC7-EB2E90148243}"/>
          </ac:cxnSpMkLst>
        </pc:cxnChg>
        <pc:cxnChg chg="mod">
          <ac:chgData name="Ben-Gacem, Omar" userId="8a4a431e-db96-401f-a76d-1e4391f8074d" providerId="ADAL" clId="{BE3B9647-8784-4B6B-A72E-65A1ECCDAA41}" dt="2025-01-09T14:48:34.806" v="22837" actId="165"/>
          <ac:cxnSpMkLst>
            <pc:docMk/>
            <pc:sldMk cId="1775997511" sldId="291"/>
            <ac:cxnSpMk id="19" creationId="{01ECC367-5E43-7E8B-47F3-7F19A63CA11D}"/>
          </ac:cxnSpMkLst>
        </pc:cxnChg>
        <pc:cxnChg chg="mod">
          <ac:chgData name="Ben-Gacem, Omar" userId="8a4a431e-db96-401f-a76d-1e4391f8074d" providerId="ADAL" clId="{BE3B9647-8784-4B6B-A72E-65A1ECCDAA41}" dt="2025-01-09T14:48:34.806" v="22837" actId="165"/>
          <ac:cxnSpMkLst>
            <pc:docMk/>
            <pc:sldMk cId="1775997511" sldId="291"/>
            <ac:cxnSpMk id="20" creationId="{5E9D5BC4-9464-3984-C03D-FE2E505E0FA6}"/>
          </ac:cxnSpMkLst>
        </pc:cxnChg>
        <pc:cxnChg chg="mod">
          <ac:chgData name="Ben-Gacem, Omar" userId="8a4a431e-db96-401f-a76d-1e4391f8074d" providerId="ADAL" clId="{BE3B9647-8784-4B6B-A72E-65A1ECCDAA41}" dt="2025-01-09T14:48:34.806" v="22837" actId="165"/>
          <ac:cxnSpMkLst>
            <pc:docMk/>
            <pc:sldMk cId="1775997511" sldId="291"/>
            <ac:cxnSpMk id="40" creationId="{C1072AFA-C6BF-C251-3175-9CC1F3C29E0F}"/>
          </ac:cxnSpMkLst>
        </pc:cxnChg>
        <pc:cxnChg chg="mod">
          <ac:chgData name="Ben-Gacem, Omar" userId="8a4a431e-db96-401f-a76d-1e4391f8074d" providerId="ADAL" clId="{BE3B9647-8784-4B6B-A72E-65A1ECCDAA41}" dt="2025-01-09T14:48:34.806" v="22837" actId="165"/>
          <ac:cxnSpMkLst>
            <pc:docMk/>
            <pc:sldMk cId="1775997511" sldId="291"/>
            <ac:cxnSpMk id="41" creationId="{66E38875-C1C7-6C48-1EE8-EF75501FC3AE}"/>
          </ac:cxnSpMkLst>
        </pc:cxnChg>
        <pc:cxnChg chg="mod">
          <ac:chgData name="Ben-Gacem, Omar" userId="8a4a431e-db96-401f-a76d-1e4391f8074d" providerId="ADAL" clId="{BE3B9647-8784-4B6B-A72E-65A1ECCDAA41}" dt="2025-01-09T14:48:34.806" v="22837" actId="165"/>
          <ac:cxnSpMkLst>
            <pc:docMk/>
            <pc:sldMk cId="1775997511" sldId="291"/>
            <ac:cxnSpMk id="42" creationId="{652C896A-EA79-BA69-A397-7B70A294438B}"/>
          </ac:cxnSpMkLst>
        </pc:cxnChg>
        <pc:cxnChg chg="mod">
          <ac:chgData name="Ben-Gacem, Omar" userId="8a4a431e-db96-401f-a76d-1e4391f8074d" providerId="ADAL" clId="{BE3B9647-8784-4B6B-A72E-65A1ECCDAA41}" dt="2025-01-09T14:48:34.806" v="22837" actId="165"/>
          <ac:cxnSpMkLst>
            <pc:docMk/>
            <pc:sldMk cId="1775997511" sldId="291"/>
            <ac:cxnSpMk id="48" creationId="{87044DC1-221C-CAEF-DF4C-D6C805333472}"/>
          </ac:cxnSpMkLst>
        </pc:cxnChg>
        <pc:cxnChg chg="mod">
          <ac:chgData name="Ben-Gacem, Omar" userId="8a4a431e-db96-401f-a76d-1e4391f8074d" providerId="ADAL" clId="{BE3B9647-8784-4B6B-A72E-65A1ECCDAA41}" dt="2025-01-09T14:48:34.806" v="22837" actId="165"/>
          <ac:cxnSpMkLst>
            <pc:docMk/>
            <pc:sldMk cId="1775997511" sldId="291"/>
            <ac:cxnSpMk id="49" creationId="{0CDA6C48-BCE2-DC9C-3922-F1467F1CFA11}"/>
          </ac:cxnSpMkLst>
        </pc:cxnChg>
        <pc:cxnChg chg="mod">
          <ac:chgData name="Ben-Gacem, Omar" userId="8a4a431e-db96-401f-a76d-1e4391f8074d" providerId="ADAL" clId="{BE3B9647-8784-4B6B-A72E-65A1ECCDAA41}" dt="2025-01-09T14:48:34.806" v="22837" actId="165"/>
          <ac:cxnSpMkLst>
            <pc:docMk/>
            <pc:sldMk cId="1775997511" sldId="291"/>
            <ac:cxnSpMk id="77" creationId="{3A15C8AA-F903-4573-E249-2648D40A36E4}"/>
          </ac:cxnSpMkLst>
        </pc:cxnChg>
        <pc:cxnChg chg="mod">
          <ac:chgData name="Ben-Gacem, Omar" userId="8a4a431e-db96-401f-a76d-1e4391f8074d" providerId="ADAL" clId="{BE3B9647-8784-4B6B-A72E-65A1ECCDAA41}" dt="2025-01-09T14:48:34.806" v="22837" actId="165"/>
          <ac:cxnSpMkLst>
            <pc:docMk/>
            <pc:sldMk cId="1775997511" sldId="291"/>
            <ac:cxnSpMk id="80" creationId="{1BCD7C9D-5096-7454-F5BF-D71B096FE0C1}"/>
          </ac:cxnSpMkLst>
        </pc:cxnChg>
        <pc:cxnChg chg="mod">
          <ac:chgData name="Ben-Gacem, Omar" userId="8a4a431e-db96-401f-a76d-1e4391f8074d" providerId="ADAL" clId="{BE3B9647-8784-4B6B-A72E-65A1ECCDAA41}" dt="2025-01-09T14:48:34.806" v="22837" actId="165"/>
          <ac:cxnSpMkLst>
            <pc:docMk/>
            <pc:sldMk cId="1775997511" sldId="291"/>
            <ac:cxnSpMk id="81" creationId="{AC84862C-0A6C-2A0D-CD54-5FC9768E7528}"/>
          </ac:cxnSpMkLst>
        </pc:cxnChg>
        <pc:cxnChg chg="mod">
          <ac:chgData name="Ben-Gacem, Omar" userId="8a4a431e-db96-401f-a76d-1e4391f8074d" providerId="ADAL" clId="{BE3B9647-8784-4B6B-A72E-65A1ECCDAA41}" dt="2025-01-09T14:48:34.806" v="22837" actId="165"/>
          <ac:cxnSpMkLst>
            <pc:docMk/>
            <pc:sldMk cId="1775997511" sldId="291"/>
            <ac:cxnSpMk id="92" creationId="{D660DF25-4E56-C543-810A-983CEB07B8E7}"/>
          </ac:cxnSpMkLst>
        </pc:cxnChg>
        <pc:cxnChg chg="mod">
          <ac:chgData name="Ben-Gacem, Omar" userId="8a4a431e-db96-401f-a76d-1e4391f8074d" providerId="ADAL" clId="{BE3B9647-8784-4B6B-A72E-65A1ECCDAA41}" dt="2025-01-09T14:48:34.806" v="22837" actId="165"/>
          <ac:cxnSpMkLst>
            <pc:docMk/>
            <pc:sldMk cId="1775997511" sldId="291"/>
            <ac:cxnSpMk id="93" creationId="{6D20AD69-46CB-F1C4-75B6-6A15BC23B9A8}"/>
          </ac:cxnSpMkLst>
        </pc:cxnChg>
        <pc:cxnChg chg="mod">
          <ac:chgData name="Ben-Gacem, Omar" userId="8a4a431e-db96-401f-a76d-1e4391f8074d" providerId="ADAL" clId="{BE3B9647-8784-4B6B-A72E-65A1ECCDAA41}" dt="2025-01-09T14:48:34.806" v="22837" actId="165"/>
          <ac:cxnSpMkLst>
            <pc:docMk/>
            <pc:sldMk cId="1775997511" sldId="291"/>
            <ac:cxnSpMk id="94" creationId="{9F1E631E-AD88-FBB6-9E25-A779A3194ABE}"/>
          </ac:cxnSpMkLst>
        </pc:cxnChg>
      </pc:sldChg>
      <pc:sldChg chg="addSp delSp modSp add mod ord">
        <pc:chgData name="Ben-Gacem, Omar" userId="8a4a431e-db96-401f-a76d-1e4391f8074d" providerId="ADAL" clId="{BE3B9647-8784-4B6B-A72E-65A1ECCDAA41}" dt="2025-01-27T16:59:44.627" v="26797" actId="1076"/>
        <pc:sldMkLst>
          <pc:docMk/>
          <pc:sldMk cId="2293505" sldId="292"/>
        </pc:sldMkLst>
        <pc:spChg chg="mod">
          <ac:chgData name="Ben-Gacem, Omar" userId="8a4a431e-db96-401f-a76d-1e4391f8074d" providerId="ADAL" clId="{BE3B9647-8784-4B6B-A72E-65A1ECCDAA41}" dt="2025-01-07T17:44:51.571" v="17644" actId="164"/>
          <ac:spMkLst>
            <pc:docMk/>
            <pc:sldMk cId="2293505" sldId="292"/>
            <ac:spMk id="3" creationId="{57D42C66-A566-E388-724C-18EF4D8D3886}"/>
          </ac:spMkLst>
        </pc:spChg>
        <pc:spChg chg="mod">
          <ac:chgData name="Ben-Gacem, Omar" userId="8a4a431e-db96-401f-a76d-1e4391f8074d" providerId="ADAL" clId="{BE3B9647-8784-4B6B-A72E-65A1ECCDAA41}" dt="2025-01-07T17:40:02.169" v="17048" actId="20577"/>
          <ac:spMkLst>
            <pc:docMk/>
            <pc:sldMk cId="2293505" sldId="292"/>
            <ac:spMk id="4" creationId="{116B1DC3-B51A-C378-B672-BD1B7D02691C}"/>
          </ac:spMkLst>
        </pc:spChg>
        <pc:spChg chg="mod">
          <ac:chgData name="Ben-Gacem, Omar" userId="8a4a431e-db96-401f-a76d-1e4391f8074d" providerId="ADAL" clId="{BE3B9647-8784-4B6B-A72E-65A1ECCDAA41}" dt="2025-01-27T16:59:44.627" v="26797" actId="1076"/>
          <ac:spMkLst>
            <pc:docMk/>
            <pc:sldMk cId="2293505" sldId="292"/>
            <ac:spMk id="5" creationId="{04D9D2C0-1B8C-9BC4-70A9-6964AC8E8F26}"/>
          </ac:spMkLst>
        </pc:spChg>
        <pc:spChg chg="mod">
          <ac:chgData name="Ben-Gacem, Omar" userId="8a4a431e-db96-401f-a76d-1e4391f8074d" providerId="ADAL" clId="{BE3B9647-8784-4B6B-A72E-65A1ECCDAA41}" dt="2025-01-07T17:44:13.303" v="17577" actId="164"/>
          <ac:spMkLst>
            <pc:docMk/>
            <pc:sldMk cId="2293505" sldId="292"/>
            <ac:spMk id="10" creationId="{20254435-D004-E6A8-27C2-7B08E04CA328}"/>
          </ac:spMkLst>
        </pc:spChg>
        <pc:spChg chg="mod">
          <ac:chgData name="Ben-Gacem, Omar" userId="8a4a431e-db96-401f-a76d-1e4391f8074d" providerId="ADAL" clId="{BE3B9647-8784-4B6B-A72E-65A1ECCDAA41}" dt="2025-01-07T17:44:51.571" v="17644" actId="164"/>
          <ac:spMkLst>
            <pc:docMk/>
            <pc:sldMk cId="2293505" sldId="292"/>
            <ac:spMk id="11" creationId="{C65B7132-2834-DCC8-807A-870A6933E570}"/>
          </ac:spMkLst>
        </pc:spChg>
        <pc:spChg chg="mod">
          <ac:chgData name="Ben-Gacem, Omar" userId="8a4a431e-db96-401f-a76d-1e4391f8074d" providerId="ADAL" clId="{BE3B9647-8784-4B6B-A72E-65A1ECCDAA41}" dt="2025-01-07T17:44:51.571" v="17644" actId="164"/>
          <ac:spMkLst>
            <pc:docMk/>
            <pc:sldMk cId="2293505" sldId="292"/>
            <ac:spMk id="13" creationId="{8F858010-DF05-A0F4-B053-C4625805CB7D}"/>
          </ac:spMkLst>
        </pc:spChg>
        <pc:spChg chg="mod">
          <ac:chgData name="Ben-Gacem, Omar" userId="8a4a431e-db96-401f-a76d-1e4391f8074d" providerId="ADAL" clId="{BE3B9647-8784-4B6B-A72E-65A1ECCDAA41}" dt="2025-01-07T17:44:51.571" v="17644" actId="164"/>
          <ac:spMkLst>
            <pc:docMk/>
            <pc:sldMk cId="2293505" sldId="292"/>
            <ac:spMk id="132" creationId="{47C6C8C5-AD34-5A44-E9D5-B3BEEE277039}"/>
          </ac:spMkLst>
        </pc:spChg>
        <pc:spChg chg="mod">
          <ac:chgData name="Ben-Gacem, Omar" userId="8a4a431e-db96-401f-a76d-1e4391f8074d" providerId="ADAL" clId="{BE3B9647-8784-4B6B-A72E-65A1ECCDAA41}" dt="2025-01-07T17:44:51.571" v="17644" actId="164"/>
          <ac:spMkLst>
            <pc:docMk/>
            <pc:sldMk cId="2293505" sldId="292"/>
            <ac:spMk id="144" creationId="{E6D14E9D-3CD8-CD8B-F122-6E7F5E3D60C1}"/>
          </ac:spMkLst>
        </pc:spChg>
        <pc:spChg chg="mod">
          <ac:chgData name="Ben-Gacem, Omar" userId="8a4a431e-db96-401f-a76d-1e4391f8074d" providerId="ADAL" clId="{BE3B9647-8784-4B6B-A72E-65A1ECCDAA41}" dt="2025-01-07T17:44:51.571" v="17644" actId="164"/>
          <ac:spMkLst>
            <pc:docMk/>
            <pc:sldMk cId="2293505" sldId="292"/>
            <ac:spMk id="145" creationId="{1F2F659D-4A24-3CFF-55D0-62276BDF24DB}"/>
          </ac:spMkLst>
        </pc:spChg>
        <pc:spChg chg="mod">
          <ac:chgData name="Ben-Gacem, Omar" userId="8a4a431e-db96-401f-a76d-1e4391f8074d" providerId="ADAL" clId="{BE3B9647-8784-4B6B-A72E-65A1ECCDAA41}" dt="2025-01-07T17:44:51.571" v="17644" actId="164"/>
          <ac:spMkLst>
            <pc:docMk/>
            <pc:sldMk cId="2293505" sldId="292"/>
            <ac:spMk id="147" creationId="{5445BF45-6AAB-514A-CE18-B29C623D1D1E}"/>
          </ac:spMkLst>
        </pc:spChg>
        <pc:spChg chg="mod">
          <ac:chgData name="Ben-Gacem, Omar" userId="8a4a431e-db96-401f-a76d-1e4391f8074d" providerId="ADAL" clId="{BE3B9647-8784-4B6B-A72E-65A1ECCDAA41}" dt="2025-01-07T17:44:51.571" v="17644" actId="164"/>
          <ac:spMkLst>
            <pc:docMk/>
            <pc:sldMk cId="2293505" sldId="292"/>
            <ac:spMk id="148" creationId="{1A4A1236-215D-202D-F803-770755F3B3F9}"/>
          </ac:spMkLst>
        </pc:spChg>
        <pc:spChg chg="mod">
          <ac:chgData name="Ben-Gacem, Omar" userId="8a4a431e-db96-401f-a76d-1e4391f8074d" providerId="ADAL" clId="{BE3B9647-8784-4B6B-A72E-65A1ECCDAA41}" dt="2025-01-07T17:44:13.303" v="17577" actId="164"/>
          <ac:spMkLst>
            <pc:docMk/>
            <pc:sldMk cId="2293505" sldId="292"/>
            <ac:spMk id="150" creationId="{FB20ACD8-AC83-2D25-0D55-C5955B04412F}"/>
          </ac:spMkLst>
        </pc:spChg>
        <pc:spChg chg="mod">
          <ac:chgData name="Ben-Gacem, Omar" userId="8a4a431e-db96-401f-a76d-1e4391f8074d" providerId="ADAL" clId="{BE3B9647-8784-4B6B-A72E-65A1ECCDAA41}" dt="2025-01-07T17:44:13.303" v="17577" actId="164"/>
          <ac:spMkLst>
            <pc:docMk/>
            <pc:sldMk cId="2293505" sldId="292"/>
            <ac:spMk id="151" creationId="{D9410880-61CF-401C-7E0E-A51995B5F44A}"/>
          </ac:spMkLst>
        </pc:spChg>
        <pc:grpChg chg="add mod">
          <ac:chgData name="Ben-Gacem, Omar" userId="8a4a431e-db96-401f-a76d-1e4391f8074d" providerId="ADAL" clId="{BE3B9647-8784-4B6B-A72E-65A1ECCDAA41}" dt="2025-01-07T17:44:51.571" v="17644" actId="164"/>
          <ac:grpSpMkLst>
            <pc:docMk/>
            <pc:sldMk cId="2293505" sldId="292"/>
            <ac:grpSpMk id="9" creationId="{60B6776C-6409-E52D-C655-C790C1395B6F}"/>
          </ac:grpSpMkLst>
        </pc:grpChg>
        <pc:grpChg chg="add mod">
          <ac:chgData name="Ben-Gacem, Omar" userId="8a4a431e-db96-401f-a76d-1e4391f8074d" providerId="ADAL" clId="{BE3B9647-8784-4B6B-A72E-65A1ECCDAA41}" dt="2025-01-07T17:44:53.671" v="17645" actId="1076"/>
          <ac:grpSpMkLst>
            <pc:docMk/>
            <pc:sldMk cId="2293505" sldId="292"/>
            <ac:grpSpMk id="15" creationId="{2896E280-D70A-0CDB-8387-FEB8F53B5E15}"/>
          </ac:grpSpMkLst>
        </pc:grpChg>
        <pc:picChg chg="mod">
          <ac:chgData name="Ben-Gacem, Omar" userId="8a4a431e-db96-401f-a76d-1e4391f8074d" providerId="ADAL" clId="{BE3B9647-8784-4B6B-A72E-65A1ECCDAA41}" dt="2025-01-07T17:44:51.571" v="17644" actId="164"/>
          <ac:picMkLst>
            <pc:docMk/>
            <pc:sldMk cId="2293505" sldId="292"/>
            <ac:picMk id="87" creationId="{D3A3E33B-418F-3438-F340-ED5A544AECAA}"/>
          </ac:picMkLst>
        </pc:picChg>
        <pc:cxnChg chg="mod">
          <ac:chgData name="Ben-Gacem, Omar" userId="8a4a431e-db96-401f-a76d-1e4391f8074d" providerId="ADAL" clId="{BE3B9647-8784-4B6B-A72E-65A1ECCDAA41}" dt="2025-01-07T17:44:51.571" v="17644" actId="164"/>
          <ac:cxnSpMkLst>
            <pc:docMk/>
            <pc:sldMk cId="2293505" sldId="292"/>
            <ac:cxnSpMk id="101" creationId="{2725B526-7D73-8C09-593D-F8AE08D23612}"/>
          </ac:cxnSpMkLst>
        </pc:cxnChg>
        <pc:cxnChg chg="mod">
          <ac:chgData name="Ben-Gacem, Omar" userId="8a4a431e-db96-401f-a76d-1e4391f8074d" providerId="ADAL" clId="{BE3B9647-8784-4B6B-A72E-65A1ECCDAA41}" dt="2025-01-07T17:44:51.571" v="17644" actId="164"/>
          <ac:cxnSpMkLst>
            <pc:docMk/>
            <pc:sldMk cId="2293505" sldId="292"/>
            <ac:cxnSpMk id="102" creationId="{A498B8BD-B826-1DA5-411E-917CDD8921D8}"/>
          </ac:cxnSpMkLst>
        </pc:cxnChg>
        <pc:cxnChg chg="mod">
          <ac:chgData name="Ben-Gacem, Omar" userId="8a4a431e-db96-401f-a76d-1e4391f8074d" providerId="ADAL" clId="{BE3B9647-8784-4B6B-A72E-65A1ECCDAA41}" dt="2025-01-07T17:44:51.571" v="17644" actId="164"/>
          <ac:cxnSpMkLst>
            <pc:docMk/>
            <pc:sldMk cId="2293505" sldId="292"/>
            <ac:cxnSpMk id="103" creationId="{A8362F5C-BBF2-A6C3-7ECB-A025BBE8DF5C}"/>
          </ac:cxnSpMkLst>
        </pc:cxnChg>
      </pc:sldChg>
      <pc:sldChg chg="add ord">
        <pc:chgData name="Ben-Gacem, Omar" userId="8a4a431e-db96-401f-a76d-1e4391f8074d" providerId="ADAL" clId="{BE3B9647-8784-4B6B-A72E-65A1ECCDAA41}" dt="2025-01-08T12:07:12.601" v="20675"/>
        <pc:sldMkLst>
          <pc:docMk/>
          <pc:sldMk cId="2628886563" sldId="293"/>
        </pc:sldMkLst>
      </pc:sldChg>
      <pc:sldChg chg="add ord">
        <pc:chgData name="Ben-Gacem, Omar" userId="8a4a431e-db96-401f-a76d-1e4391f8074d" providerId="ADAL" clId="{BE3B9647-8784-4B6B-A72E-65A1ECCDAA41}" dt="2025-01-08T12:09:51.391" v="20706"/>
        <pc:sldMkLst>
          <pc:docMk/>
          <pc:sldMk cId="1606601178" sldId="294"/>
        </pc:sldMkLst>
      </pc:sldChg>
      <pc:sldChg chg="addSp delSp modSp new mod">
        <pc:chgData name="Ben-Gacem, Omar" userId="8a4a431e-db96-401f-a76d-1e4391f8074d" providerId="ADAL" clId="{BE3B9647-8784-4B6B-A72E-65A1ECCDAA41}" dt="2025-01-27T13:00:04.093" v="26680" actId="1076"/>
        <pc:sldMkLst>
          <pc:docMk/>
          <pc:sldMk cId="3381470560" sldId="295"/>
        </pc:sldMkLst>
        <pc:spChg chg="mod topLvl">
          <ac:chgData name="Ben-Gacem, Omar" userId="8a4a431e-db96-401f-a76d-1e4391f8074d" providerId="ADAL" clId="{BE3B9647-8784-4B6B-A72E-65A1ECCDAA41}" dt="2025-01-08T12:18:42.785" v="20991" actId="165"/>
          <ac:spMkLst>
            <pc:docMk/>
            <pc:sldMk cId="3381470560" sldId="295"/>
            <ac:spMk id="6" creationId="{9EF7C90B-909E-988D-FC31-4B0871E371BF}"/>
          </ac:spMkLst>
        </pc:spChg>
        <pc:spChg chg="mod topLvl">
          <ac:chgData name="Ben-Gacem, Omar" userId="8a4a431e-db96-401f-a76d-1e4391f8074d" providerId="ADAL" clId="{BE3B9647-8784-4B6B-A72E-65A1ECCDAA41}" dt="2025-01-08T12:18:42.785" v="20991" actId="165"/>
          <ac:spMkLst>
            <pc:docMk/>
            <pc:sldMk cId="3381470560" sldId="295"/>
            <ac:spMk id="7" creationId="{A5C64469-331E-C6C9-D0EC-F4089D2F7255}"/>
          </ac:spMkLst>
        </pc:spChg>
        <pc:spChg chg="mod topLvl">
          <ac:chgData name="Ben-Gacem, Omar" userId="8a4a431e-db96-401f-a76d-1e4391f8074d" providerId="ADAL" clId="{BE3B9647-8784-4B6B-A72E-65A1ECCDAA41}" dt="2025-01-08T12:18:42.785" v="20991" actId="165"/>
          <ac:spMkLst>
            <pc:docMk/>
            <pc:sldMk cId="3381470560" sldId="295"/>
            <ac:spMk id="9" creationId="{413CB2F8-E84A-6CCC-4BD0-92FB89192E50}"/>
          </ac:spMkLst>
        </pc:spChg>
        <pc:spChg chg="mod topLvl">
          <ac:chgData name="Ben-Gacem, Omar" userId="8a4a431e-db96-401f-a76d-1e4391f8074d" providerId="ADAL" clId="{BE3B9647-8784-4B6B-A72E-65A1ECCDAA41}" dt="2025-01-08T12:18:42.785" v="20991" actId="165"/>
          <ac:spMkLst>
            <pc:docMk/>
            <pc:sldMk cId="3381470560" sldId="295"/>
            <ac:spMk id="10" creationId="{CC29C5FB-E894-2DE7-E354-9C3CC9DE5071}"/>
          </ac:spMkLst>
        </pc:spChg>
        <pc:spChg chg="mod topLvl">
          <ac:chgData name="Ben-Gacem, Omar" userId="8a4a431e-db96-401f-a76d-1e4391f8074d" providerId="ADAL" clId="{BE3B9647-8784-4B6B-A72E-65A1ECCDAA41}" dt="2025-01-08T12:18:42.785" v="20991" actId="165"/>
          <ac:spMkLst>
            <pc:docMk/>
            <pc:sldMk cId="3381470560" sldId="295"/>
            <ac:spMk id="12" creationId="{7D86A5C9-FEDA-8438-B960-291E4AE3DDF6}"/>
          </ac:spMkLst>
        </pc:spChg>
        <pc:spChg chg="mod topLvl">
          <ac:chgData name="Ben-Gacem, Omar" userId="8a4a431e-db96-401f-a76d-1e4391f8074d" providerId="ADAL" clId="{BE3B9647-8784-4B6B-A72E-65A1ECCDAA41}" dt="2025-01-08T12:18:42.785" v="20991" actId="165"/>
          <ac:spMkLst>
            <pc:docMk/>
            <pc:sldMk cId="3381470560" sldId="295"/>
            <ac:spMk id="13" creationId="{C731D963-1DAE-AC0B-BC44-EAA9E7E6A747}"/>
          </ac:spMkLst>
        </pc:spChg>
        <pc:spChg chg="mod topLvl">
          <ac:chgData name="Ben-Gacem, Omar" userId="8a4a431e-db96-401f-a76d-1e4391f8074d" providerId="ADAL" clId="{BE3B9647-8784-4B6B-A72E-65A1ECCDAA41}" dt="2025-01-08T12:18:42.785" v="20991" actId="165"/>
          <ac:spMkLst>
            <pc:docMk/>
            <pc:sldMk cId="3381470560" sldId="295"/>
            <ac:spMk id="15" creationId="{EDAC389B-EE34-E8D3-AE59-A1A8152F1133}"/>
          </ac:spMkLst>
        </pc:spChg>
        <pc:spChg chg="mod topLvl">
          <ac:chgData name="Ben-Gacem, Omar" userId="8a4a431e-db96-401f-a76d-1e4391f8074d" providerId="ADAL" clId="{BE3B9647-8784-4B6B-A72E-65A1ECCDAA41}" dt="2025-01-08T12:18:42.785" v="20991" actId="165"/>
          <ac:spMkLst>
            <pc:docMk/>
            <pc:sldMk cId="3381470560" sldId="295"/>
            <ac:spMk id="22" creationId="{215B8D8C-9EC4-9E3F-F97F-088C8A6B9577}"/>
          </ac:spMkLst>
        </pc:spChg>
        <pc:spChg chg="mod topLvl">
          <ac:chgData name="Ben-Gacem, Omar" userId="8a4a431e-db96-401f-a76d-1e4391f8074d" providerId="ADAL" clId="{BE3B9647-8784-4B6B-A72E-65A1ECCDAA41}" dt="2025-01-08T12:19:26.421" v="21018" actId="1076"/>
          <ac:spMkLst>
            <pc:docMk/>
            <pc:sldMk cId="3381470560" sldId="295"/>
            <ac:spMk id="23" creationId="{98466C8B-D7F0-86D9-BBFB-88060F2631AD}"/>
          </ac:spMkLst>
        </pc:spChg>
        <pc:spChg chg="mod topLvl">
          <ac:chgData name="Ben-Gacem, Omar" userId="8a4a431e-db96-401f-a76d-1e4391f8074d" providerId="ADAL" clId="{BE3B9647-8784-4B6B-A72E-65A1ECCDAA41}" dt="2025-01-08T14:39:08.086" v="21970" actId="20577"/>
          <ac:spMkLst>
            <pc:docMk/>
            <pc:sldMk cId="3381470560" sldId="295"/>
            <ac:spMk id="24" creationId="{3EE9ECD0-E2C4-CF10-04C1-BF2A179C83F0}"/>
          </ac:spMkLst>
        </pc:spChg>
        <pc:spChg chg="mod topLvl">
          <ac:chgData name="Ben-Gacem, Omar" userId="8a4a431e-db96-401f-a76d-1e4391f8074d" providerId="ADAL" clId="{BE3B9647-8784-4B6B-A72E-65A1ECCDAA41}" dt="2025-01-08T12:20:08.923" v="21038" actId="20577"/>
          <ac:spMkLst>
            <pc:docMk/>
            <pc:sldMk cId="3381470560" sldId="295"/>
            <ac:spMk id="25" creationId="{1B51E2C0-F6E0-1E43-617B-6CDCCCEB7F38}"/>
          </ac:spMkLst>
        </pc:spChg>
        <pc:spChg chg="mod topLvl">
          <ac:chgData name="Ben-Gacem, Omar" userId="8a4a431e-db96-401f-a76d-1e4391f8074d" providerId="ADAL" clId="{BE3B9647-8784-4B6B-A72E-65A1ECCDAA41}" dt="2025-01-08T12:18:42.785" v="20991" actId="165"/>
          <ac:spMkLst>
            <pc:docMk/>
            <pc:sldMk cId="3381470560" sldId="295"/>
            <ac:spMk id="26" creationId="{237DC8A6-0E7C-F490-D692-15854EBE4D51}"/>
          </ac:spMkLst>
        </pc:spChg>
        <pc:spChg chg="mod topLvl">
          <ac:chgData name="Ben-Gacem, Omar" userId="8a4a431e-db96-401f-a76d-1e4391f8074d" providerId="ADAL" clId="{BE3B9647-8784-4B6B-A72E-65A1ECCDAA41}" dt="2025-01-08T12:18:42.785" v="20991" actId="165"/>
          <ac:spMkLst>
            <pc:docMk/>
            <pc:sldMk cId="3381470560" sldId="295"/>
            <ac:spMk id="27" creationId="{3C0B9222-30CC-279D-8FC8-0CFBDEBB914A}"/>
          </ac:spMkLst>
        </pc:spChg>
        <pc:spChg chg="mod topLvl">
          <ac:chgData name="Ben-Gacem, Omar" userId="8a4a431e-db96-401f-a76d-1e4391f8074d" providerId="ADAL" clId="{BE3B9647-8784-4B6B-A72E-65A1ECCDAA41}" dt="2025-01-08T12:18:42.785" v="20991" actId="165"/>
          <ac:spMkLst>
            <pc:docMk/>
            <pc:sldMk cId="3381470560" sldId="295"/>
            <ac:spMk id="28" creationId="{241E0E6E-EBF8-0F5E-0DDA-0EBBFEAD7CBB}"/>
          </ac:spMkLst>
        </pc:spChg>
        <pc:spChg chg="mod topLvl">
          <ac:chgData name="Ben-Gacem, Omar" userId="8a4a431e-db96-401f-a76d-1e4391f8074d" providerId="ADAL" clId="{BE3B9647-8784-4B6B-A72E-65A1ECCDAA41}" dt="2025-01-08T12:18:42.785" v="20991" actId="165"/>
          <ac:spMkLst>
            <pc:docMk/>
            <pc:sldMk cId="3381470560" sldId="295"/>
            <ac:spMk id="29" creationId="{B2FD8871-5EF0-27DF-38EB-77E0F97A13C8}"/>
          </ac:spMkLst>
        </pc:spChg>
        <pc:spChg chg="mod topLvl">
          <ac:chgData name="Ben-Gacem, Omar" userId="8a4a431e-db96-401f-a76d-1e4391f8074d" providerId="ADAL" clId="{BE3B9647-8784-4B6B-A72E-65A1ECCDAA41}" dt="2025-01-08T12:18:42.785" v="20991" actId="165"/>
          <ac:spMkLst>
            <pc:docMk/>
            <pc:sldMk cId="3381470560" sldId="295"/>
            <ac:spMk id="30" creationId="{E0E325B4-8B7D-2669-5E6B-7E9CCF6D7EA2}"/>
          </ac:spMkLst>
        </pc:spChg>
        <pc:spChg chg="mod topLvl">
          <ac:chgData name="Ben-Gacem, Omar" userId="8a4a431e-db96-401f-a76d-1e4391f8074d" providerId="ADAL" clId="{BE3B9647-8784-4B6B-A72E-65A1ECCDAA41}" dt="2025-01-08T12:18:42.785" v="20991" actId="165"/>
          <ac:spMkLst>
            <pc:docMk/>
            <pc:sldMk cId="3381470560" sldId="295"/>
            <ac:spMk id="31" creationId="{7C614D1F-4904-3DA2-11B7-D0148AD18E6F}"/>
          </ac:spMkLst>
        </pc:spChg>
        <pc:spChg chg="mod topLvl">
          <ac:chgData name="Ben-Gacem, Omar" userId="8a4a431e-db96-401f-a76d-1e4391f8074d" providerId="ADAL" clId="{BE3B9647-8784-4B6B-A72E-65A1ECCDAA41}" dt="2025-01-08T12:18:42.785" v="20991" actId="165"/>
          <ac:spMkLst>
            <pc:docMk/>
            <pc:sldMk cId="3381470560" sldId="295"/>
            <ac:spMk id="34" creationId="{ED1CAC00-C275-2504-E52A-32890D412CEC}"/>
          </ac:spMkLst>
        </pc:spChg>
        <pc:spChg chg="mod topLvl">
          <ac:chgData name="Ben-Gacem, Omar" userId="8a4a431e-db96-401f-a76d-1e4391f8074d" providerId="ADAL" clId="{BE3B9647-8784-4B6B-A72E-65A1ECCDAA41}" dt="2025-01-08T12:18:42.785" v="20991" actId="165"/>
          <ac:spMkLst>
            <pc:docMk/>
            <pc:sldMk cId="3381470560" sldId="295"/>
            <ac:spMk id="35" creationId="{565054D9-5D00-3C09-DF09-FE678B156FAB}"/>
          </ac:spMkLst>
        </pc:spChg>
        <pc:spChg chg="mod topLvl">
          <ac:chgData name="Ben-Gacem, Omar" userId="8a4a431e-db96-401f-a76d-1e4391f8074d" providerId="ADAL" clId="{BE3B9647-8784-4B6B-A72E-65A1ECCDAA41}" dt="2025-01-08T12:18:42.785" v="20991" actId="165"/>
          <ac:spMkLst>
            <pc:docMk/>
            <pc:sldMk cId="3381470560" sldId="295"/>
            <ac:spMk id="40" creationId="{26E8E1CD-900B-B0E9-ED60-B80C5EC59FB7}"/>
          </ac:spMkLst>
        </pc:spChg>
        <pc:spChg chg="mod topLvl">
          <ac:chgData name="Ben-Gacem, Omar" userId="8a4a431e-db96-401f-a76d-1e4391f8074d" providerId="ADAL" clId="{BE3B9647-8784-4B6B-A72E-65A1ECCDAA41}" dt="2025-01-08T12:18:42.785" v="20991" actId="165"/>
          <ac:spMkLst>
            <pc:docMk/>
            <pc:sldMk cId="3381470560" sldId="295"/>
            <ac:spMk id="41" creationId="{BFDA111A-BBA6-98F6-9986-AED58EF4F496}"/>
          </ac:spMkLst>
        </pc:spChg>
        <pc:spChg chg="mod topLvl">
          <ac:chgData name="Ben-Gacem, Omar" userId="8a4a431e-db96-401f-a76d-1e4391f8074d" providerId="ADAL" clId="{BE3B9647-8784-4B6B-A72E-65A1ECCDAA41}" dt="2025-01-08T12:18:42.785" v="20991" actId="165"/>
          <ac:spMkLst>
            <pc:docMk/>
            <pc:sldMk cId="3381470560" sldId="295"/>
            <ac:spMk id="42" creationId="{BFF5242E-62B0-8D9C-D46E-35F2F0E475B0}"/>
          </ac:spMkLst>
        </pc:spChg>
        <pc:spChg chg="add mod">
          <ac:chgData name="Ben-Gacem, Omar" userId="8a4a431e-db96-401f-a76d-1e4391f8074d" providerId="ADAL" clId="{BE3B9647-8784-4B6B-A72E-65A1ECCDAA41}" dt="2025-01-08T12:19:19.848" v="21017" actId="1076"/>
          <ac:spMkLst>
            <pc:docMk/>
            <pc:sldMk cId="3381470560" sldId="295"/>
            <ac:spMk id="45" creationId="{A10A1962-0EC8-182A-579B-9D787CF4DFC9}"/>
          </ac:spMkLst>
        </pc:spChg>
        <pc:spChg chg="add mod">
          <ac:chgData name="Ben-Gacem, Omar" userId="8a4a431e-db96-401f-a76d-1e4391f8074d" providerId="ADAL" clId="{BE3B9647-8784-4B6B-A72E-65A1ECCDAA41}" dt="2025-01-08T12:12:23.898" v="20861" actId="1076"/>
          <ac:spMkLst>
            <pc:docMk/>
            <pc:sldMk cId="3381470560" sldId="295"/>
            <ac:spMk id="46" creationId="{B2F964C3-10DF-5F1E-1A83-2AEA69207671}"/>
          </ac:spMkLst>
        </pc:spChg>
        <pc:spChg chg="mod">
          <ac:chgData name="Ben-Gacem, Omar" userId="8a4a431e-db96-401f-a76d-1e4391f8074d" providerId="ADAL" clId="{BE3B9647-8784-4B6B-A72E-65A1ECCDAA41}" dt="2025-01-27T12:59:57.002" v="26679"/>
          <ac:spMkLst>
            <pc:docMk/>
            <pc:sldMk cId="3381470560" sldId="295"/>
            <ac:spMk id="57" creationId="{9C0CB548-B3D0-935C-936D-A5491086A7B6}"/>
          </ac:spMkLst>
        </pc:spChg>
        <pc:spChg chg="mod">
          <ac:chgData name="Ben-Gacem, Omar" userId="8a4a431e-db96-401f-a76d-1e4391f8074d" providerId="ADAL" clId="{BE3B9647-8784-4B6B-A72E-65A1ECCDAA41}" dt="2025-01-27T12:59:57.002" v="26679"/>
          <ac:spMkLst>
            <pc:docMk/>
            <pc:sldMk cId="3381470560" sldId="295"/>
            <ac:spMk id="61" creationId="{2F0AA534-6421-FDC0-864A-6624EE47953E}"/>
          </ac:spMkLst>
        </pc:spChg>
        <pc:spChg chg="add mod">
          <ac:chgData name="Ben-Gacem, Omar" userId="8a4a431e-db96-401f-a76d-1e4391f8074d" providerId="ADAL" clId="{BE3B9647-8784-4B6B-A72E-65A1ECCDAA41}" dt="2025-01-08T12:19:14.982" v="21016" actId="20577"/>
          <ac:spMkLst>
            <pc:docMk/>
            <pc:sldMk cId="3381470560" sldId="295"/>
            <ac:spMk id="93" creationId="{02309BE4-E555-C48B-7EA2-635E0D8365BF}"/>
          </ac:spMkLst>
        </pc:spChg>
        <pc:spChg chg="add mod">
          <ac:chgData name="Ben-Gacem, Omar" userId="8a4a431e-db96-401f-a76d-1e4391f8074d" providerId="ADAL" clId="{BE3B9647-8784-4B6B-A72E-65A1ECCDAA41}" dt="2025-01-08T14:39:36.464" v="21979" actId="1076"/>
          <ac:spMkLst>
            <pc:docMk/>
            <pc:sldMk cId="3381470560" sldId="295"/>
            <ac:spMk id="95" creationId="{B51FFAB5-652A-C063-9F8F-9D92E4D16029}"/>
          </ac:spMkLst>
        </pc:spChg>
        <pc:spChg chg="mod">
          <ac:chgData name="Ben-Gacem, Omar" userId="8a4a431e-db96-401f-a76d-1e4391f8074d" providerId="ADAL" clId="{BE3B9647-8784-4B6B-A72E-65A1ECCDAA41}" dt="2025-01-27T12:59:57.002" v="26679"/>
          <ac:spMkLst>
            <pc:docMk/>
            <pc:sldMk cId="3381470560" sldId="295"/>
            <ac:spMk id="151" creationId="{E1FB753F-3235-7AC4-C28E-48F3EDEC5197}"/>
          </ac:spMkLst>
        </pc:spChg>
        <pc:spChg chg="mod">
          <ac:chgData name="Ben-Gacem, Omar" userId="8a4a431e-db96-401f-a76d-1e4391f8074d" providerId="ADAL" clId="{BE3B9647-8784-4B6B-A72E-65A1ECCDAA41}" dt="2025-01-27T12:59:57.002" v="26679"/>
          <ac:spMkLst>
            <pc:docMk/>
            <pc:sldMk cId="3381470560" sldId="295"/>
            <ac:spMk id="161" creationId="{D1FDA6EA-2884-88B2-1277-A78C86DF4347}"/>
          </ac:spMkLst>
        </pc:spChg>
        <pc:spChg chg="mod">
          <ac:chgData name="Ben-Gacem, Omar" userId="8a4a431e-db96-401f-a76d-1e4391f8074d" providerId="ADAL" clId="{BE3B9647-8784-4B6B-A72E-65A1ECCDAA41}" dt="2025-01-27T12:59:57.002" v="26679"/>
          <ac:spMkLst>
            <pc:docMk/>
            <pc:sldMk cId="3381470560" sldId="295"/>
            <ac:spMk id="163" creationId="{34E0A972-BF12-1161-7575-4DDE738EC89F}"/>
          </ac:spMkLst>
        </pc:spChg>
        <pc:spChg chg="mod">
          <ac:chgData name="Ben-Gacem, Omar" userId="8a4a431e-db96-401f-a76d-1e4391f8074d" providerId="ADAL" clId="{BE3B9647-8784-4B6B-A72E-65A1ECCDAA41}" dt="2025-01-27T12:59:57.002" v="26679"/>
          <ac:spMkLst>
            <pc:docMk/>
            <pc:sldMk cId="3381470560" sldId="295"/>
            <ac:spMk id="205" creationId="{3CCCB394-63FC-9AFB-49DD-95F79B980632}"/>
          </ac:spMkLst>
        </pc:spChg>
        <pc:spChg chg="mod">
          <ac:chgData name="Ben-Gacem, Omar" userId="8a4a431e-db96-401f-a76d-1e4391f8074d" providerId="ADAL" clId="{BE3B9647-8784-4B6B-A72E-65A1ECCDAA41}" dt="2025-01-27T12:59:57.002" v="26679"/>
          <ac:spMkLst>
            <pc:docMk/>
            <pc:sldMk cId="3381470560" sldId="295"/>
            <ac:spMk id="212" creationId="{2AECB563-52D9-C14B-F53E-E993D3E22E97}"/>
          </ac:spMkLst>
        </pc:spChg>
        <pc:spChg chg="mod">
          <ac:chgData name="Ben-Gacem, Omar" userId="8a4a431e-db96-401f-a76d-1e4391f8074d" providerId="ADAL" clId="{BE3B9647-8784-4B6B-A72E-65A1ECCDAA41}" dt="2025-01-27T12:59:57.002" v="26679"/>
          <ac:spMkLst>
            <pc:docMk/>
            <pc:sldMk cId="3381470560" sldId="295"/>
            <ac:spMk id="221" creationId="{3B42C2E9-FC6F-C74D-02D7-2BF8CE8A86B1}"/>
          </ac:spMkLst>
        </pc:spChg>
        <pc:spChg chg="mod">
          <ac:chgData name="Ben-Gacem, Omar" userId="8a4a431e-db96-401f-a76d-1e4391f8074d" providerId="ADAL" clId="{BE3B9647-8784-4B6B-A72E-65A1ECCDAA41}" dt="2025-01-27T12:59:57.002" v="26679"/>
          <ac:spMkLst>
            <pc:docMk/>
            <pc:sldMk cId="3381470560" sldId="295"/>
            <ac:spMk id="228" creationId="{17A37339-0CDE-5155-C723-59490B6FC937}"/>
          </ac:spMkLst>
        </pc:spChg>
        <pc:spChg chg="mod">
          <ac:chgData name="Ben-Gacem, Omar" userId="8a4a431e-db96-401f-a76d-1e4391f8074d" providerId="ADAL" clId="{BE3B9647-8784-4B6B-A72E-65A1ECCDAA41}" dt="2025-01-27T12:59:57.002" v="26679"/>
          <ac:spMkLst>
            <pc:docMk/>
            <pc:sldMk cId="3381470560" sldId="295"/>
            <ac:spMk id="229" creationId="{E707C2AF-724B-CB2B-BBE0-80FEF87C8DBD}"/>
          </ac:spMkLst>
        </pc:spChg>
        <pc:grpChg chg="mod">
          <ac:chgData name="Ben-Gacem, Omar" userId="8a4a431e-db96-401f-a76d-1e4391f8074d" providerId="ADAL" clId="{BE3B9647-8784-4B6B-A72E-65A1ECCDAA41}" dt="2025-01-27T13:00:04.093" v="26680" actId="1076"/>
          <ac:grpSpMkLst>
            <pc:docMk/>
            <pc:sldMk cId="3381470560" sldId="295"/>
            <ac:grpSpMk id="236" creationId="{98422409-5475-2CF5-3246-0510DD53CB17}"/>
          </ac:grpSpMkLst>
        </pc:grpChg>
        <pc:cxnChg chg="mod topLvl">
          <ac:chgData name="Ben-Gacem, Omar" userId="8a4a431e-db96-401f-a76d-1e4391f8074d" providerId="ADAL" clId="{BE3B9647-8784-4B6B-A72E-65A1ECCDAA41}" dt="2025-01-08T12:18:42.785" v="20991" actId="165"/>
          <ac:cxnSpMkLst>
            <pc:docMk/>
            <pc:sldMk cId="3381470560" sldId="295"/>
            <ac:cxnSpMk id="8" creationId="{C31724E2-9513-373E-41CA-750D1DBC6F7D}"/>
          </ac:cxnSpMkLst>
        </pc:cxnChg>
        <pc:cxnChg chg="mod topLvl">
          <ac:chgData name="Ben-Gacem, Omar" userId="8a4a431e-db96-401f-a76d-1e4391f8074d" providerId="ADAL" clId="{BE3B9647-8784-4B6B-A72E-65A1ECCDAA41}" dt="2025-01-08T12:18:42.785" v="20991" actId="165"/>
          <ac:cxnSpMkLst>
            <pc:docMk/>
            <pc:sldMk cId="3381470560" sldId="295"/>
            <ac:cxnSpMk id="11" creationId="{0B752B2A-8E76-FB79-D5BE-D285B158685C}"/>
          </ac:cxnSpMkLst>
        </pc:cxnChg>
        <pc:cxnChg chg="mod topLvl">
          <ac:chgData name="Ben-Gacem, Omar" userId="8a4a431e-db96-401f-a76d-1e4391f8074d" providerId="ADAL" clId="{BE3B9647-8784-4B6B-A72E-65A1ECCDAA41}" dt="2025-01-08T12:18:42.785" v="20991" actId="165"/>
          <ac:cxnSpMkLst>
            <pc:docMk/>
            <pc:sldMk cId="3381470560" sldId="295"/>
            <ac:cxnSpMk id="14" creationId="{B49CB670-9B3B-5BF4-0E12-820DF40E8EC7}"/>
          </ac:cxnSpMkLst>
        </pc:cxnChg>
        <pc:cxnChg chg="mod topLvl">
          <ac:chgData name="Ben-Gacem, Omar" userId="8a4a431e-db96-401f-a76d-1e4391f8074d" providerId="ADAL" clId="{BE3B9647-8784-4B6B-A72E-65A1ECCDAA41}" dt="2025-01-08T12:18:42.785" v="20991" actId="165"/>
          <ac:cxnSpMkLst>
            <pc:docMk/>
            <pc:sldMk cId="3381470560" sldId="295"/>
            <ac:cxnSpMk id="16" creationId="{E52DE435-0118-FDF9-8E82-1C70A054FCED}"/>
          </ac:cxnSpMkLst>
        </pc:cxnChg>
        <pc:cxnChg chg="mod topLvl">
          <ac:chgData name="Ben-Gacem, Omar" userId="8a4a431e-db96-401f-a76d-1e4391f8074d" providerId="ADAL" clId="{BE3B9647-8784-4B6B-A72E-65A1ECCDAA41}" dt="2025-01-08T12:18:42.785" v="20991" actId="165"/>
          <ac:cxnSpMkLst>
            <pc:docMk/>
            <pc:sldMk cId="3381470560" sldId="295"/>
            <ac:cxnSpMk id="17" creationId="{04222731-A686-5BEE-4F1B-8FBCB5751E67}"/>
          </ac:cxnSpMkLst>
        </pc:cxnChg>
        <pc:cxnChg chg="mod topLvl">
          <ac:chgData name="Ben-Gacem, Omar" userId="8a4a431e-db96-401f-a76d-1e4391f8074d" providerId="ADAL" clId="{BE3B9647-8784-4B6B-A72E-65A1ECCDAA41}" dt="2025-01-08T12:18:42.785" v="20991" actId="165"/>
          <ac:cxnSpMkLst>
            <pc:docMk/>
            <pc:sldMk cId="3381470560" sldId="295"/>
            <ac:cxnSpMk id="18" creationId="{50E37F2C-0726-AC9E-2072-565DCD8ED371}"/>
          </ac:cxnSpMkLst>
        </pc:cxnChg>
        <pc:cxnChg chg="mod topLvl">
          <ac:chgData name="Ben-Gacem, Omar" userId="8a4a431e-db96-401f-a76d-1e4391f8074d" providerId="ADAL" clId="{BE3B9647-8784-4B6B-A72E-65A1ECCDAA41}" dt="2025-01-08T12:18:42.785" v="20991" actId="165"/>
          <ac:cxnSpMkLst>
            <pc:docMk/>
            <pc:sldMk cId="3381470560" sldId="295"/>
            <ac:cxnSpMk id="19" creationId="{3DDD6CDE-8BBB-7F92-F713-2B60DFAE7201}"/>
          </ac:cxnSpMkLst>
        </pc:cxnChg>
        <pc:cxnChg chg="mod topLvl">
          <ac:chgData name="Ben-Gacem, Omar" userId="8a4a431e-db96-401f-a76d-1e4391f8074d" providerId="ADAL" clId="{BE3B9647-8784-4B6B-A72E-65A1ECCDAA41}" dt="2025-01-08T12:19:04.530" v="21001" actId="14100"/>
          <ac:cxnSpMkLst>
            <pc:docMk/>
            <pc:sldMk cId="3381470560" sldId="295"/>
            <ac:cxnSpMk id="20" creationId="{49A93810-33F0-ABF8-C2DE-F57B6DB115C8}"/>
          </ac:cxnSpMkLst>
        </pc:cxnChg>
        <pc:cxnChg chg="mod topLvl">
          <ac:chgData name="Ben-Gacem, Omar" userId="8a4a431e-db96-401f-a76d-1e4391f8074d" providerId="ADAL" clId="{BE3B9647-8784-4B6B-A72E-65A1ECCDAA41}" dt="2025-01-08T12:18:42.785" v="20991" actId="165"/>
          <ac:cxnSpMkLst>
            <pc:docMk/>
            <pc:sldMk cId="3381470560" sldId="295"/>
            <ac:cxnSpMk id="21" creationId="{A00DA9FB-9039-30C2-DBF2-ACDD307782E5}"/>
          </ac:cxnSpMkLst>
        </pc:cxnChg>
        <pc:cxnChg chg="mod topLvl">
          <ac:chgData name="Ben-Gacem, Omar" userId="8a4a431e-db96-401f-a76d-1e4391f8074d" providerId="ADAL" clId="{BE3B9647-8784-4B6B-A72E-65A1ECCDAA41}" dt="2025-01-08T12:18:42.785" v="20991" actId="165"/>
          <ac:cxnSpMkLst>
            <pc:docMk/>
            <pc:sldMk cId="3381470560" sldId="295"/>
            <ac:cxnSpMk id="32" creationId="{D7EC9B58-994F-C9F0-0098-F877FA9C1758}"/>
          </ac:cxnSpMkLst>
        </pc:cxnChg>
        <pc:cxnChg chg="mod topLvl">
          <ac:chgData name="Ben-Gacem, Omar" userId="8a4a431e-db96-401f-a76d-1e4391f8074d" providerId="ADAL" clId="{BE3B9647-8784-4B6B-A72E-65A1ECCDAA41}" dt="2025-01-08T12:18:42.785" v="20991" actId="165"/>
          <ac:cxnSpMkLst>
            <pc:docMk/>
            <pc:sldMk cId="3381470560" sldId="295"/>
            <ac:cxnSpMk id="33" creationId="{272670D9-BE52-BD19-2B1E-11D80741F7FA}"/>
          </ac:cxnSpMkLst>
        </pc:cxnChg>
        <pc:cxnChg chg="add mod">
          <ac:chgData name="Ben-Gacem, Omar" userId="8a4a431e-db96-401f-a76d-1e4391f8074d" providerId="ADAL" clId="{BE3B9647-8784-4B6B-A72E-65A1ECCDAA41}" dt="2025-01-08T12:18:58.685" v="20999" actId="1076"/>
          <ac:cxnSpMkLst>
            <pc:docMk/>
            <pc:sldMk cId="3381470560" sldId="295"/>
            <ac:cxnSpMk id="91" creationId="{8967F131-ACE9-BA43-C5BA-CD5043A2F1CB}"/>
          </ac:cxnSpMkLst>
        </pc:cxnChg>
        <pc:cxnChg chg="add mod">
          <ac:chgData name="Ben-Gacem, Omar" userId="8a4a431e-db96-401f-a76d-1e4391f8074d" providerId="ADAL" clId="{BE3B9647-8784-4B6B-A72E-65A1ECCDAA41}" dt="2025-01-08T14:39:25.631" v="21976" actId="14100"/>
          <ac:cxnSpMkLst>
            <pc:docMk/>
            <pc:sldMk cId="3381470560" sldId="295"/>
            <ac:cxnSpMk id="96" creationId="{2F05288D-4F6B-C284-1229-5F7BDCD6B697}"/>
          </ac:cxnSpMkLst>
        </pc:cxnChg>
      </pc:sldChg>
      <pc:sldChg chg="addSp delSp modSp new mod">
        <pc:chgData name="Ben-Gacem, Omar" userId="8a4a431e-db96-401f-a76d-1e4391f8074d" providerId="ADAL" clId="{BE3B9647-8784-4B6B-A72E-65A1ECCDAA41}" dt="2025-01-08T12:18:22.064" v="20989" actId="1076"/>
        <pc:sldMkLst>
          <pc:docMk/>
          <pc:sldMk cId="2675769634" sldId="296"/>
        </pc:sldMkLst>
        <pc:spChg chg="mod topLvl">
          <ac:chgData name="Ben-Gacem, Omar" userId="8a4a431e-db96-401f-a76d-1e4391f8074d" providerId="ADAL" clId="{BE3B9647-8784-4B6B-A72E-65A1ECCDAA41}" dt="2025-01-08T12:15:27.453" v="20909" actId="1076"/>
          <ac:spMkLst>
            <pc:docMk/>
            <pc:sldMk cId="2675769634" sldId="296"/>
            <ac:spMk id="50" creationId="{C3AA4459-1496-00CF-77FB-AD222800C852}"/>
          </ac:spMkLst>
        </pc:spChg>
        <pc:spChg chg="mod topLvl">
          <ac:chgData name="Ben-Gacem, Omar" userId="8a4a431e-db96-401f-a76d-1e4391f8074d" providerId="ADAL" clId="{BE3B9647-8784-4B6B-A72E-65A1ECCDAA41}" dt="2025-01-08T12:12:56.984" v="20872" actId="165"/>
          <ac:spMkLst>
            <pc:docMk/>
            <pc:sldMk cId="2675769634" sldId="296"/>
            <ac:spMk id="52" creationId="{FB1226DD-BC44-0CA9-A157-10C62AF9D9EF}"/>
          </ac:spMkLst>
        </pc:spChg>
        <pc:spChg chg="mod topLvl">
          <ac:chgData name="Ben-Gacem, Omar" userId="8a4a431e-db96-401f-a76d-1e4391f8074d" providerId="ADAL" clId="{BE3B9647-8784-4B6B-A72E-65A1ECCDAA41}" dt="2025-01-08T12:12:56.984" v="20872" actId="165"/>
          <ac:spMkLst>
            <pc:docMk/>
            <pc:sldMk cId="2675769634" sldId="296"/>
            <ac:spMk id="53" creationId="{60124D8B-46E8-C1E8-245F-F01E06D12CFB}"/>
          </ac:spMkLst>
        </pc:spChg>
        <pc:spChg chg="mod topLvl">
          <ac:chgData name="Ben-Gacem, Omar" userId="8a4a431e-db96-401f-a76d-1e4391f8074d" providerId="ADAL" clId="{BE3B9647-8784-4B6B-A72E-65A1ECCDAA41}" dt="2025-01-08T12:12:56.984" v="20872" actId="165"/>
          <ac:spMkLst>
            <pc:docMk/>
            <pc:sldMk cId="2675769634" sldId="296"/>
            <ac:spMk id="56" creationId="{918CA90D-CF8E-CAAD-51C0-3C6E2AB414F9}"/>
          </ac:spMkLst>
        </pc:spChg>
        <pc:spChg chg="mod topLvl">
          <ac:chgData name="Ben-Gacem, Omar" userId="8a4a431e-db96-401f-a76d-1e4391f8074d" providerId="ADAL" clId="{BE3B9647-8784-4B6B-A72E-65A1ECCDAA41}" dt="2025-01-08T12:17:34.441" v="20969" actId="1076"/>
          <ac:spMkLst>
            <pc:docMk/>
            <pc:sldMk cId="2675769634" sldId="296"/>
            <ac:spMk id="58" creationId="{FD03C0EA-2FBE-9588-8F72-C112F38CA1A7}"/>
          </ac:spMkLst>
        </pc:spChg>
        <pc:spChg chg="mod ord topLvl">
          <ac:chgData name="Ben-Gacem, Omar" userId="8a4a431e-db96-401f-a76d-1e4391f8074d" providerId="ADAL" clId="{BE3B9647-8784-4B6B-A72E-65A1ECCDAA41}" dt="2025-01-08T12:16:21.436" v="20918" actId="166"/>
          <ac:spMkLst>
            <pc:docMk/>
            <pc:sldMk cId="2675769634" sldId="296"/>
            <ac:spMk id="65" creationId="{3E50A5D1-B0FD-5637-E793-A743C97CF8BD}"/>
          </ac:spMkLst>
        </pc:spChg>
        <pc:spChg chg="mod topLvl">
          <ac:chgData name="Ben-Gacem, Omar" userId="8a4a431e-db96-401f-a76d-1e4391f8074d" providerId="ADAL" clId="{BE3B9647-8784-4B6B-A72E-65A1ECCDAA41}" dt="2025-01-08T12:14:47.858" v="20891" actId="1076"/>
          <ac:spMkLst>
            <pc:docMk/>
            <pc:sldMk cId="2675769634" sldId="296"/>
            <ac:spMk id="66" creationId="{AB503ED0-487C-62F5-4587-70FB9DD20C77}"/>
          </ac:spMkLst>
        </pc:spChg>
        <pc:spChg chg="mod topLvl">
          <ac:chgData name="Ben-Gacem, Omar" userId="8a4a431e-db96-401f-a76d-1e4391f8074d" providerId="ADAL" clId="{BE3B9647-8784-4B6B-A72E-65A1ECCDAA41}" dt="2025-01-08T12:17:55.839" v="20983" actId="1076"/>
          <ac:spMkLst>
            <pc:docMk/>
            <pc:sldMk cId="2675769634" sldId="296"/>
            <ac:spMk id="67" creationId="{35934AA8-75CB-363B-F27B-B3E0ADB35EAF}"/>
          </ac:spMkLst>
        </pc:spChg>
        <pc:spChg chg="mod topLvl">
          <ac:chgData name="Ben-Gacem, Omar" userId="8a4a431e-db96-401f-a76d-1e4391f8074d" providerId="ADAL" clId="{BE3B9647-8784-4B6B-A72E-65A1ECCDAA41}" dt="2025-01-08T12:16:45.862" v="20937" actId="1076"/>
          <ac:spMkLst>
            <pc:docMk/>
            <pc:sldMk cId="2675769634" sldId="296"/>
            <ac:spMk id="68" creationId="{4B53D344-08AA-1938-00CF-E278A365CAAD}"/>
          </ac:spMkLst>
        </pc:spChg>
        <pc:spChg chg="mod topLvl">
          <ac:chgData name="Ben-Gacem, Omar" userId="8a4a431e-db96-401f-a76d-1e4391f8074d" providerId="ADAL" clId="{BE3B9647-8784-4B6B-A72E-65A1ECCDAA41}" dt="2025-01-08T12:12:56.984" v="20872" actId="165"/>
          <ac:spMkLst>
            <pc:docMk/>
            <pc:sldMk cId="2675769634" sldId="296"/>
            <ac:spMk id="69" creationId="{EB3AC5D7-45F9-6B6D-B58E-428D7F1F80C0}"/>
          </ac:spMkLst>
        </pc:spChg>
        <pc:spChg chg="mod topLvl">
          <ac:chgData name="Ben-Gacem, Omar" userId="8a4a431e-db96-401f-a76d-1e4391f8074d" providerId="ADAL" clId="{BE3B9647-8784-4B6B-A72E-65A1ECCDAA41}" dt="2025-01-08T12:18:17.551" v="20988" actId="1076"/>
          <ac:spMkLst>
            <pc:docMk/>
            <pc:sldMk cId="2675769634" sldId="296"/>
            <ac:spMk id="70" creationId="{A145DD0B-18C2-807D-F2DA-3E780C5871DB}"/>
          </ac:spMkLst>
        </pc:spChg>
        <pc:spChg chg="mod topLvl">
          <ac:chgData name="Ben-Gacem, Omar" userId="8a4a431e-db96-401f-a76d-1e4391f8074d" providerId="ADAL" clId="{BE3B9647-8784-4B6B-A72E-65A1ECCDAA41}" dt="2025-01-08T12:18:14.764" v="20987" actId="1076"/>
          <ac:spMkLst>
            <pc:docMk/>
            <pc:sldMk cId="2675769634" sldId="296"/>
            <ac:spMk id="71" creationId="{D1F8C381-B653-17F8-E34B-55C998DC0EB2}"/>
          </ac:spMkLst>
        </pc:spChg>
        <pc:spChg chg="mod topLvl">
          <ac:chgData name="Ben-Gacem, Omar" userId="8a4a431e-db96-401f-a76d-1e4391f8074d" providerId="ADAL" clId="{BE3B9647-8784-4B6B-A72E-65A1ECCDAA41}" dt="2025-01-08T12:18:22.064" v="20989" actId="1076"/>
          <ac:spMkLst>
            <pc:docMk/>
            <pc:sldMk cId="2675769634" sldId="296"/>
            <ac:spMk id="72" creationId="{E199F682-37CC-BD51-8795-F0CE3FC0AC0F}"/>
          </ac:spMkLst>
        </pc:spChg>
        <pc:spChg chg="mod ord topLvl">
          <ac:chgData name="Ben-Gacem, Omar" userId="8a4a431e-db96-401f-a76d-1e4391f8074d" providerId="ADAL" clId="{BE3B9647-8784-4B6B-A72E-65A1ECCDAA41}" dt="2025-01-08T12:16:13.813" v="20916" actId="166"/>
          <ac:spMkLst>
            <pc:docMk/>
            <pc:sldMk cId="2675769634" sldId="296"/>
            <ac:spMk id="73" creationId="{29FE8FF4-9B1E-64A8-4E63-82F5A889F54B}"/>
          </ac:spMkLst>
        </pc:spChg>
        <pc:spChg chg="mod topLvl">
          <ac:chgData name="Ben-Gacem, Omar" userId="8a4a431e-db96-401f-a76d-1e4391f8074d" providerId="ADAL" clId="{BE3B9647-8784-4B6B-A72E-65A1ECCDAA41}" dt="2025-01-08T12:12:56.984" v="20872" actId="165"/>
          <ac:spMkLst>
            <pc:docMk/>
            <pc:sldMk cId="2675769634" sldId="296"/>
            <ac:spMk id="74" creationId="{879B7164-67F4-B22A-1DAB-1CF3C576BC29}"/>
          </ac:spMkLst>
        </pc:spChg>
        <pc:spChg chg="mod topLvl">
          <ac:chgData name="Ben-Gacem, Omar" userId="8a4a431e-db96-401f-a76d-1e4391f8074d" providerId="ADAL" clId="{BE3B9647-8784-4B6B-A72E-65A1ECCDAA41}" dt="2025-01-08T12:16:26.719" v="20919" actId="1076"/>
          <ac:spMkLst>
            <pc:docMk/>
            <pc:sldMk cId="2675769634" sldId="296"/>
            <ac:spMk id="83" creationId="{7A98DE3C-FBCD-5E9D-1690-E3E7FADF7173}"/>
          </ac:spMkLst>
        </pc:spChg>
        <pc:spChg chg="mod topLvl">
          <ac:chgData name="Ben-Gacem, Omar" userId="8a4a431e-db96-401f-a76d-1e4391f8074d" providerId="ADAL" clId="{BE3B9647-8784-4B6B-A72E-65A1ECCDAA41}" dt="2025-01-08T12:15:30.955" v="20910" actId="1076"/>
          <ac:spMkLst>
            <pc:docMk/>
            <pc:sldMk cId="2675769634" sldId="296"/>
            <ac:spMk id="84" creationId="{8972B069-A858-D33B-45BD-2E6CA7F9AD9A}"/>
          </ac:spMkLst>
        </pc:spChg>
        <pc:spChg chg="add mod">
          <ac:chgData name="Ben-Gacem, Omar" userId="8a4a431e-db96-401f-a76d-1e4391f8074d" providerId="ADAL" clId="{BE3B9647-8784-4B6B-A72E-65A1ECCDAA41}" dt="2025-01-08T12:17:27.165" v="20967" actId="1076"/>
          <ac:spMkLst>
            <pc:docMk/>
            <pc:sldMk cId="2675769634" sldId="296"/>
            <ac:spMk id="89" creationId="{DF6D6649-7ACD-2B05-71DE-7C00C215ABEE}"/>
          </ac:spMkLst>
        </pc:spChg>
        <pc:cxnChg chg="mod topLvl">
          <ac:chgData name="Ben-Gacem, Omar" userId="8a4a431e-db96-401f-a76d-1e4391f8074d" providerId="ADAL" clId="{BE3B9647-8784-4B6B-A72E-65A1ECCDAA41}" dt="2025-01-08T12:12:56.984" v="20872" actId="165"/>
          <ac:cxnSpMkLst>
            <pc:docMk/>
            <pc:sldMk cId="2675769634" sldId="296"/>
            <ac:cxnSpMk id="54" creationId="{FA993EE6-47C4-F006-0B60-333F7A780795}"/>
          </ac:cxnSpMkLst>
        </pc:cxnChg>
        <pc:cxnChg chg="mod topLvl">
          <ac:chgData name="Ben-Gacem, Omar" userId="8a4a431e-db96-401f-a76d-1e4391f8074d" providerId="ADAL" clId="{BE3B9647-8784-4B6B-A72E-65A1ECCDAA41}" dt="2025-01-08T12:18:07.565" v="20985" actId="14100"/>
          <ac:cxnSpMkLst>
            <pc:docMk/>
            <pc:sldMk cId="2675769634" sldId="296"/>
            <ac:cxnSpMk id="57" creationId="{41AE70C9-B5E4-176D-69C2-7B6EB83F1767}"/>
          </ac:cxnSpMkLst>
        </pc:cxnChg>
        <pc:cxnChg chg="mod topLvl">
          <ac:chgData name="Ben-Gacem, Omar" userId="8a4a431e-db96-401f-a76d-1e4391f8074d" providerId="ADAL" clId="{BE3B9647-8784-4B6B-A72E-65A1ECCDAA41}" dt="2025-01-08T12:18:02.042" v="20984" actId="14100"/>
          <ac:cxnSpMkLst>
            <pc:docMk/>
            <pc:sldMk cId="2675769634" sldId="296"/>
            <ac:cxnSpMk id="59" creationId="{2318260A-CA93-F9F1-5F34-772CC01717AC}"/>
          </ac:cxnSpMkLst>
        </pc:cxnChg>
        <pc:cxnChg chg="mod topLvl">
          <ac:chgData name="Ben-Gacem, Omar" userId="8a4a431e-db96-401f-a76d-1e4391f8074d" providerId="ADAL" clId="{BE3B9647-8784-4B6B-A72E-65A1ECCDAA41}" dt="2025-01-08T12:18:10.706" v="20986" actId="14100"/>
          <ac:cxnSpMkLst>
            <pc:docMk/>
            <pc:sldMk cId="2675769634" sldId="296"/>
            <ac:cxnSpMk id="60" creationId="{47A4164B-2984-B2EB-6E06-CE534910C935}"/>
          </ac:cxnSpMkLst>
        </pc:cxnChg>
        <pc:cxnChg chg="mod topLvl">
          <ac:chgData name="Ben-Gacem, Omar" userId="8a4a431e-db96-401f-a76d-1e4391f8074d" providerId="ADAL" clId="{BE3B9647-8784-4B6B-A72E-65A1ECCDAA41}" dt="2025-01-08T12:16:42.984" v="20936" actId="14100"/>
          <ac:cxnSpMkLst>
            <pc:docMk/>
            <pc:sldMk cId="2675769634" sldId="296"/>
            <ac:cxnSpMk id="61" creationId="{C2595C00-BC30-B407-F053-157DBA48FF76}"/>
          </ac:cxnSpMkLst>
        </pc:cxnChg>
        <pc:cxnChg chg="mod topLvl">
          <ac:chgData name="Ben-Gacem, Omar" userId="8a4a431e-db96-401f-a76d-1e4391f8074d" providerId="ADAL" clId="{BE3B9647-8784-4B6B-A72E-65A1ECCDAA41}" dt="2025-01-08T12:12:56.984" v="20872" actId="165"/>
          <ac:cxnSpMkLst>
            <pc:docMk/>
            <pc:sldMk cId="2675769634" sldId="296"/>
            <ac:cxnSpMk id="62" creationId="{46A44FD1-4084-5773-58BC-291BC73A4887}"/>
          </ac:cxnSpMkLst>
        </pc:cxnChg>
        <pc:cxnChg chg="mod topLvl">
          <ac:chgData name="Ben-Gacem, Omar" userId="8a4a431e-db96-401f-a76d-1e4391f8074d" providerId="ADAL" clId="{BE3B9647-8784-4B6B-A72E-65A1ECCDAA41}" dt="2025-01-08T12:14:24.898" v="20885" actId="14100"/>
          <ac:cxnSpMkLst>
            <pc:docMk/>
            <pc:sldMk cId="2675769634" sldId="296"/>
            <ac:cxnSpMk id="75" creationId="{597A9E2D-BA99-320A-F7C4-663B9C4BA71D}"/>
          </ac:cxnSpMkLst>
        </pc:cxnChg>
        <pc:cxnChg chg="mod topLvl">
          <ac:chgData name="Ben-Gacem, Omar" userId="8a4a431e-db96-401f-a76d-1e4391f8074d" providerId="ADAL" clId="{BE3B9647-8784-4B6B-A72E-65A1ECCDAA41}" dt="2025-01-08T12:16:04.420" v="20915" actId="1076"/>
          <ac:cxnSpMkLst>
            <pc:docMk/>
            <pc:sldMk cId="2675769634" sldId="296"/>
            <ac:cxnSpMk id="76" creationId="{31AF4EFC-F9F3-7911-AC8C-AE45735411C1}"/>
          </ac:cxnSpMkLst>
        </pc:cxnChg>
        <pc:cxnChg chg="add mod ord">
          <ac:chgData name="Ben-Gacem, Omar" userId="8a4a431e-db96-401f-a76d-1e4391f8074d" providerId="ADAL" clId="{BE3B9647-8784-4B6B-A72E-65A1ECCDAA41}" dt="2025-01-08T12:17:09.718" v="20945" actId="167"/>
          <ac:cxnSpMkLst>
            <pc:docMk/>
            <pc:sldMk cId="2675769634" sldId="296"/>
            <ac:cxnSpMk id="92" creationId="{330A7949-29C6-E4EA-A4D3-FE5EE92B3595}"/>
          </ac:cxnSpMkLst>
        </pc:cxnChg>
      </pc:sldChg>
      <pc:sldChg chg="addSp delSp new mod ord">
        <pc:chgData name="Ben-Gacem, Omar" userId="8a4a431e-db96-401f-a76d-1e4391f8074d" providerId="ADAL" clId="{BE3B9647-8784-4B6B-A72E-65A1ECCDAA41}" dt="2025-01-09T13:31:44.327" v="22176"/>
        <pc:sldMkLst>
          <pc:docMk/>
          <pc:sldMk cId="3310677432" sldId="297"/>
        </pc:sldMkLst>
        <pc:picChg chg="add">
          <ac:chgData name="Ben-Gacem, Omar" userId="8a4a431e-db96-401f-a76d-1e4391f8074d" providerId="ADAL" clId="{BE3B9647-8784-4B6B-A72E-65A1ECCDAA41}" dt="2025-01-09T13:31:37.716" v="22174" actId="22"/>
          <ac:picMkLst>
            <pc:docMk/>
            <pc:sldMk cId="3310677432" sldId="297"/>
            <ac:picMk id="5" creationId="{24670DD6-77DD-852E-BE65-4BD63ECD8E6B}"/>
          </ac:picMkLst>
        </pc:picChg>
      </pc:sldChg>
      <pc:sldChg chg="addSp delSp modSp add mod ord">
        <pc:chgData name="Ben-Gacem, Omar" userId="8a4a431e-db96-401f-a76d-1e4391f8074d" providerId="ADAL" clId="{BE3B9647-8784-4B6B-A72E-65A1ECCDAA41}" dt="2025-01-09T15:20:21.711" v="25186" actId="20577"/>
        <pc:sldMkLst>
          <pc:docMk/>
          <pc:sldMk cId="12415654" sldId="298"/>
        </pc:sldMkLst>
        <pc:spChg chg="mod">
          <ac:chgData name="Ben-Gacem, Omar" userId="8a4a431e-db96-401f-a76d-1e4391f8074d" providerId="ADAL" clId="{BE3B9647-8784-4B6B-A72E-65A1ECCDAA41}" dt="2025-01-09T14:46:32.966" v="22797" actId="20577"/>
          <ac:spMkLst>
            <pc:docMk/>
            <pc:sldMk cId="12415654" sldId="298"/>
            <ac:spMk id="4" creationId="{3813E9A7-6E3C-F37E-C7A1-A7ACBC457DEF}"/>
          </ac:spMkLst>
        </pc:spChg>
        <pc:spChg chg="add mod">
          <ac:chgData name="Ben-Gacem, Omar" userId="8a4a431e-db96-401f-a76d-1e4391f8074d" providerId="ADAL" clId="{BE3B9647-8784-4B6B-A72E-65A1ECCDAA41}" dt="2025-01-09T14:51:29.252" v="22955" actId="1076"/>
          <ac:spMkLst>
            <pc:docMk/>
            <pc:sldMk cId="12415654" sldId="298"/>
            <ac:spMk id="7" creationId="{EAEA6BA4-CBA6-0DFB-0C01-4CA52A354406}"/>
          </ac:spMkLst>
        </pc:spChg>
        <pc:spChg chg="add mod">
          <ac:chgData name="Ben-Gacem, Omar" userId="8a4a431e-db96-401f-a76d-1e4391f8074d" providerId="ADAL" clId="{BE3B9647-8784-4B6B-A72E-65A1ECCDAA41}" dt="2025-01-09T14:51:31.716" v="22956" actId="1076"/>
          <ac:spMkLst>
            <pc:docMk/>
            <pc:sldMk cId="12415654" sldId="298"/>
            <ac:spMk id="8" creationId="{42DEB267-7C3F-F355-1FF5-48353EAFA8CF}"/>
          </ac:spMkLst>
        </pc:spChg>
        <pc:spChg chg="add mod">
          <ac:chgData name="Ben-Gacem, Omar" userId="8a4a431e-db96-401f-a76d-1e4391f8074d" providerId="ADAL" clId="{BE3B9647-8784-4B6B-A72E-65A1ECCDAA41}" dt="2025-01-09T14:53:42.912" v="23023" actId="1076"/>
          <ac:spMkLst>
            <pc:docMk/>
            <pc:sldMk cId="12415654" sldId="298"/>
            <ac:spMk id="10" creationId="{926ECF4A-81E2-E7C6-6A36-BA0A60211F33}"/>
          </ac:spMkLst>
        </pc:spChg>
        <pc:spChg chg="add mod">
          <ac:chgData name="Ben-Gacem, Omar" userId="8a4a431e-db96-401f-a76d-1e4391f8074d" providerId="ADAL" clId="{BE3B9647-8784-4B6B-A72E-65A1ECCDAA41}" dt="2025-01-09T14:54:14.110" v="23035" actId="1076"/>
          <ac:spMkLst>
            <pc:docMk/>
            <pc:sldMk cId="12415654" sldId="298"/>
            <ac:spMk id="11" creationId="{43F2F808-319E-B2CB-3766-350DF570D30F}"/>
          </ac:spMkLst>
        </pc:spChg>
        <pc:spChg chg="add mod">
          <ac:chgData name="Ben-Gacem, Omar" userId="8a4a431e-db96-401f-a76d-1e4391f8074d" providerId="ADAL" clId="{BE3B9647-8784-4B6B-A72E-65A1ECCDAA41}" dt="2025-01-09T14:51:24.984" v="22953" actId="1076"/>
          <ac:spMkLst>
            <pc:docMk/>
            <pc:sldMk cId="12415654" sldId="298"/>
            <ac:spMk id="13" creationId="{CE304CD7-C235-44A0-8D75-B2C942E422D7}"/>
          </ac:spMkLst>
        </pc:spChg>
        <pc:spChg chg="add mod">
          <ac:chgData name="Ben-Gacem, Omar" userId="8a4a431e-db96-401f-a76d-1e4391f8074d" providerId="ADAL" clId="{BE3B9647-8784-4B6B-A72E-65A1ECCDAA41}" dt="2025-01-09T14:52:57.083" v="23009" actId="1076"/>
          <ac:spMkLst>
            <pc:docMk/>
            <pc:sldMk cId="12415654" sldId="298"/>
            <ac:spMk id="14" creationId="{053225DD-CE21-00B1-D226-1470DA4AB1CC}"/>
          </ac:spMkLst>
        </pc:spChg>
        <pc:spChg chg="add mod">
          <ac:chgData name="Ben-Gacem, Omar" userId="8a4a431e-db96-401f-a76d-1e4391f8074d" providerId="ADAL" clId="{BE3B9647-8784-4B6B-A72E-65A1ECCDAA41}" dt="2025-01-09T14:53:35.685" v="23021" actId="1076"/>
          <ac:spMkLst>
            <pc:docMk/>
            <pc:sldMk cId="12415654" sldId="298"/>
            <ac:spMk id="19" creationId="{8DCA53E0-60AD-F0B9-617D-83E6812FD557}"/>
          </ac:spMkLst>
        </pc:spChg>
        <pc:spChg chg="mod">
          <ac:chgData name="Ben-Gacem, Omar" userId="8a4a431e-db96-401f-a76d-1e4391f8074d" providerId="ADAL" clId="{BE3B9647-8784-4B6B-A72E-65A1ECCDAA41}" dt="2025-01-09T14:47:28.043" v="22814" actId="121"/>
          <ac:spMkLst>
            <pc:docMk/>
            <pc:sldMk cId="12415654" sldId="298"/>
            <ac:spMk id="34" creationId="{B761708F-BF7E-E4B4-3CC9-EE52F6771E42}"/>
          </ac:spMkLst>
        </pc:spChg>
        <pc:graphicFrameChg chg="add mod modGraphic">
          <ac:chgData name="Ben-Gacem, Omar" userId="8a4a431e-db96-401f-a76d-1e4391f8074d" providerId="ADAL" clId="{BE3B9647-8784-4B6B-A72E-65A1ECCDAA41}" dt="2025-01-09T15:20:21.711" v="25186" actId="20577"/>
          <ac:graphicFrameMkLst>
            <pc:docMk/>
            <pc:sldMk cId="12415654" sldId="298"/>
            <ac:graphicFrameMk id="55" creationId="{B7D52562-FDF2-BA77-36EF-769292799574}"/>
          </ac:graphicFrameMkLst>
        </pc:graphicFrameChg>
        <pc:picChg chg="add mod">
          <ac:chgData name="Ben-Gacem, Omar" userId="8a4a431e-db96-401f-a76d-1e4391f8074d" providerId="ADAL" clId="{BE3B9647-8784-4B6B-A72E-65A1ECCDAA41}" dt="2025-01-09T14:50:45.006" v="22896" actId="34135"/>
          <ac:picMkLst>
            <pc:docMk/>
            <pc:sldMk cId="12415654" sldId="298"/>
            <ac:picMk id="3" creationId="{CD87EF3C-F4BC-23FB-596B-15FF7AC89293}"/>
          </ac:picMkLst>
        </pc:picChg>
        <pc:cxnChg chg="add mod">
          <ac:chgData name="Ben-Gacem, Omar" userId="8a4a431e-db96-401f-a76d-1e4391f8074d" providerId="ADAL" clId="{BE3B9647-8784-4B6B-A72E-65A1ECCDAA41}" dt="2025-01-09T14:57:52.919" v="23415" actId="1076"/>
          <ac:cxnSpMkLst>
            <pc:docMk/>
            <pc:sldMk cId="12415654" sldId="298"/>
            <ac:cxnSpMk id="17" creationId="{0157C3EC-E8DB-B410-6E5F-AB3A351627D5}"/>
          </ac:cxnSpMkLst>
        </pc:cxnChg>
        <pc:cxnChg chg="add mod">
          <ac:chgData name="Ben-Gacem, Omar" userId="8a4a431e-db96-401f-a76d-1e4391f8074d" providerId="ADAL" clId="{BE3B9647-8784-4B6B-A72E-65A1ECCDAA41}" dt="2025-01-09T14:53:13.150" v="23014" actId="1582"/>
          <ac:cxnSpMkLst>
            <pc:docMk/>
            <pc:sldMk cId="12415654" sldId="298"/>
            <ac:cxnSpMk id="21" creationId="{19FBCE62-3DD6-AA1E-0779-3C246B2EF030}"/>
          </ac:cxnSpMkLst>
        </pc:cxnChg>
        <pc:cxnChg chg="add mod">
          <ac:chgData name="Ben-Gacem, Omar" userId="8a4a431e-db96-401f-a76d-1e4391f8074d" providerId="ADAL" clId="{BE3B9647-8784-4B6B-A72E-65A1ECCDAA41}" dt="2025-01-09T14:53:18.948" v="23015" actId="1582"/>
          <ac:cxnSpMkLst>
            <pc:docMk/>
            <pc:sldMk cId="12415654" sldId="298"/>
            <ac:cxnSpMk id="22" creationId="{5F95830F-73F3-CABA-A79F-4311E1125958}"/>
          </ac:cxnSpMkLst>
        </pc:cxnChg>
        <pc:cxnChg chg="add mod">
          <ac:chgData name="Ben-Gacem, Omar" userId="8a4a431e-db96-401f-a76d-1e4391f8074d" providerId="ADAL" clId="{BE3B9647-8784-4B6B-A72E-65A1ECCDAA41}" dt="2025-01-09T14:53:06.369" v="23013" actId="1582"/>
          <ac:cxnSpMkLst>
            <pc:docMk/>
            <pc:sldMk cId="12415654" sldId="298"/>
            <ac:cxnSpMk id="23" creationId="{683D4865-A3EB-2233-5678-31AA3B87F9D3}"/>
          </ac:cxnSpMkLst>
        </pc:cxnChg>
        <pc:cxnChg chg="add mod">
          <ac:chgData name="Ben-Gacem, Omar" userId="8a4a431e-db96-401f-a76d-1e4391f8074d" providerId="ADAL" clId="{BE3B9647-8784-4B6B-A72E-65A1ECCDAA41}" dt="2025-01-09T14:53:44.717" v="23024" actId="14100"/>
          <ac:cxnSpMkLst>
            <pc:docMk/>
            <pc:sldMk cId="12415654" sldId="298"/>
            <ac:cxnSpMk id="31" creationId="{225A98AE-C952-18D0-186C-9970AB3077F7}"/>
          </ac:cxnSpMkLst>
        </pc:cxnChg>
        <pc:cxnChg chg="add mod">
          <ac:chgData name="Ben-Gacem, Omar" userId="8a4a431e-db96-401f-a76d-1e4391f8074d" providerId="ADAL" clId="{BE3B9647-8784-4B6B-A72E-65A1ECCDAA41}" dt="2025-01-09T14:53:50.837" v="23027" actId="14100"/>
          <ac:cxnSpMkLst>
            <pc:docMk/>
            <pc:sldMk cId="12415654" sldId="298"/>
            <ac:cxnSpMk id="45" creationId="{75A9829B-121A-165C-CAF2-96DFF6D02180}"/>
          </ac:cxnSpMkLst>
        </pc:cxnChg>
        <pc:cxnChg chg="add mod">
          <ac:chgData name="Ben-Gacem, Omar" userId="8a4a431e-db96-401f-a76d-1e4391f8074d" providerId="ADAL" clId="{BE3B9647-8784-4B6B-A72E-65A1ECCDAA41}" dt="2025-01-09T14:54:00.613" v="23031" actId="14100"/>
          <ac:cxnSpMkLst>
            <pc:docMk/>
            <pc:sldMk cId="12415654" sldId="298"/>
            <ac:cxnSpMk id="47" creationId="{6FA76BFD-A717-183C-4AEB-AC34EDBF2AEA}"/>
          </ac:cxnSpMkLst>
        </pc:cxnChg>
        <pc:cxnChg chg="add mod">
          <ac:chgData name="Ben-Gacem, Omar" userId="8a4a431e-db96-401f-a76d-1e4391f8074d" providerId="ADAL" clId="{BE3B9647-8784-4B6B-A72E-65A1ECCDAA41}" dt="2025-01-09T14:54:16.331" v="23036" actId="14100"/>
          <ac:cxnSpMkLst>
            <pc:docMk/>
            <pc:sldMk cId="12415654" sldId="298"/>
            <ac:cxnSpMk id="51" creationId="{44315800-14A3-D45E-968F-37A4B460D14E}"/>
          </ac:cxnSpMkLst>
        </pc:cxnChg>
      </pc:sldChg>
      <pc:sldChg chg="modSp add mod ord">
        <pc:chgData name="Ben-Gacem, Omar" userId="8a4a431e-db96-401f-a76d-1e4391f8074d" providerId="ADAL" clId="{BE3B9647-8784-4B6B-A72E-65A1ECCDAA41}" dt="2025-01-12T15:18:12.176" v="26106" actId="20577"/>
        <pc:sldMkLst>
          <pc:docMk/>
          <pc:sldMk cId="2953339787" sldId="299"/>
        </pc:sldMkLst>
        <pc:spChg chg="mod">
          <ac:chgData name="Ben-Gacem, Omar" userId="8a4a431e-db96-401f-a76d-1e4391f8074d" providerId="ADAL" clId="{BE3B9647-8784-4B6B-A72E-65A1ECCDAA41}" dt="2025-01-12T15:18:12.176" v="26106" actId="20577"/>
          <ac:spMkLst>
            <pc:docMk/>
            <pc:sldMk cId="2953339787" sldId="299"/>
            <ac:spMk id="2" creationId="{E55F3B5F-336E-3808-0168-5353CE48B19F}"/>
          </ac:spMkLst>
        </pc:spChg>
      </pc:sldChg>
      <pc:sldChg chg="modSp add mod">
        <pc:chgData name="Ben-Gacem, Omar" userId="8a4a431e-db96-401f-a76d-1e4391f8074d" providerId="ADAL" clId="{BE3B9647-8784-4B6B-A72E-65A1ECCDAA41}" dt="2025-01-12T15:18:19.844" v="26114" actId="20577"/>
        <pc:sldMkLst>
          <pc:docMk/>
          <pc:sldMk cId="2267309669" sldId="300"/>
        </pc:sldMkLst>
        <pc:spChg chg="mod">
          <ac:chgData name="Ben-Gacem, Omar" userId="8a4a431e-db96-401f-a76d-1e4391f8074d" providerId="ADAL" clId="{BE3B9647-8784-4B6B-A72E-65A1ECCDAA41}" dt="2025-01-12T15:18:19.844" v="26114" actId="20577"/>
          <ac:spMkLst>
            <pc:docMk/>
            <pc:sldMk cId="2267309669" sldId="300"/>
            <ac:spMk id="2" creationId="{DBBCFC07-BE24-2567-452D-D02F0D640847}"/>
          </ac:spMkLst>
        </pc:spChg>
      </pc:sldChg>
      <pc:sldChg chg="delSp modSp add mod ord">
        <pc:chgData name="Ben-Gacem, Omar" userId="8a4a431e-db96-401f-a76d-1e4391f8074d" providerId="ADAL" clId="{BE3B9647-8784-4B6B-A72E-65A1ECCDAA41}" dt="2025-01-12T21:22:28.845" v="26179" actId="313"/>
        <pc:sldMkLst>
          <pc:docMk/>
          <pc:sldMk cId="3109107668" sldId="301"/>
        </pc:sldMkLst>
        <pc:spChg chg="mod">
          <ac:chgData name="Ben-Gacem, Omar" userId="8a4a431e-db96-401f-a76d-1e4391f8074d" providerId="ADAL" clId="{BE3B9647-8784-4B6B-A72E-65A1ECCDAA41}" dt="2025-01-12T21:22:28.845" v="26179" actId="313"/>
          <ac:spMkLst>
            <pc:docMk/>
            <pc:sldMk cId="3109107668" sldId="301"/>
            <ac:spMk id="2" creationId="{A9EE0BFA-293E-91EF-6F62-903890D846E1}"/>
          </ac:spMkLst>
        </pc:spChg>
        <pc:spChg chg="mod">
          <ac:chgData name="Ben-Gacem, Omar" userId="8a4a431e-db96-401f-a76d-1e4391f8074d" providerId="ADAL" clId="{BE3B9647-8784-4B6B-A72E-65A1ECCDAA41}" dt="2025-01-12T15:18:34.440" v="26123" actId="14100"/>
          <ac:spMkLst>
            <pc:docMk/>
            <pc:sldMk cId="3109107668" sldId="301"/>
            <ac:spMk id="6" creationId="{2BDDBBA3-E9F5-61A9-8334-A09AADA6D330}"/>
          </ac:spMkLst>
        </pc:spChg>
        <pc:spChg chg="mod">
          <ac:chgData name="Ben-Gacem, Omar" userId="8a4a431e-db96-401f-a76d-1e4391f8074d" providerId="ADAL" clId="{BE3B9647-8784-4B6B-A72E-65A1ECCDAA41}" dt="2025-01-12T21:22:21.557" v="26178" actId="1076"/>
          <ac:spMkLst>
            <pc:docMk/>
            <pc:sldMk cId="3109107668" sldId="301"/>
            <ac:spMk id="26" creationId="{5E50D27F-F867-CB2D-BD8A-8DE5F2301946}"/>
          </ac:spMkLst>
        </pc:spChg>
        <pc:spChg chg="mod">
          <ac:chgData name="Ben-Gacem, Omar" userId="8a4a431e-db96-401f-a76d-1e4391f8074d" providerId="ADAL" clId="{BE3B9647-8784-4B6B-A72E-65A1ECCDAA41}" dt="2025-01-12T15:20:29.377" v="26173" actId="208"/>
          <ac:spMkLst>
            <pc:docMk/>
            <pc:sldMk cId="3109107668" sldId="301"/>
            <ac:spMk id="27" creationId="{2275542C-2968-D3AB-F5B0-46F8480B708A}"/>
          </ac:spMkLst>
        </pc:spChg>
        <pc:cxnChg chg="mod">
          <ac:chgData name="Ben-Gacem, Omar" userId="8a4a431e-db96-401f-a76d-1e4391f8074d" providerId="ADAL" clId="{BE3B9647-8784-4B6B-A72E-65A1ECCDAA41}" dt="2025-01-12T15:19:58.400" v="26155" actId="1038"/>
          <ac:cxnSpMkLst>
            <pc:docMk/>
            <pc:sldMk cId="3109107668" sldId="301"/>
            <ac:cxnSpMk id="9" creationId="{F98472A3-37C0-7625-353F-00B680044FBC}"/>
          </ac:cxnSpMkLst>
        </pc:cxnChg>
        <pc:cxnChg chg="mod">
          <ac:chgData name="Ben-Gacem, Omar" userId="8a4a431e-db96-401f-a76d-1e4391f8074d" providerId="ADAL" clId="{BE3B9647-8784-4B6B-A72E-65A1ECCDAA41}" dt="2025-01-12T15:20:43.366" v="26174" actId="14100"/>
          <ac:cxnSpMkLst>
            <pc:docMk/>
            <pc:sldMk cId="3109107668" sldId="301"/>
            <ac:cxnSpMk id="13" creationId="{4B52E3C0-5413-38BF-FBA0-D10B3CB0026E}"/>
          </ac:cxnSpMkLst>
        </pc:cxnChg>
        <pc:cxnChg chg="mod">
          <ac:chgData name="Ben-Gacem, Omar" userId="8a4a431e-db96-401f-a76d-1e4391f8074d" providerId="ADAL" clId="{BE3B9647-8784-4B6B-A72E-65A1ECCDAA41}" dt="2025-01-12T15:19:45.929" v="26140" actId="14100"/>
          <ac:cxnSpMkLst>
            <pc:docMk/>
            <pc:sldMk cId="3109107668" sldId="301"/>
            <ac:cxnSpMk id="22" creationId="{1A905E59-7FFD-5820-B681-ACB48AD262C7}"/>
          </ac:cxnSpMkLst>
        </pc:cxnChg>
      </pc:sldChg>
      <pc:sldChg chg="addSp delSp modSp add mod ord">
        <pc:chgData name="Ben-Gacem, Omar" userId="8a4a431e-db96-401f-a76d-1e4391f8074d" providerId="ADAL" clId="{BE3B9647-8784-4B6B-A72E-65A1ECCDAA41}" dt="2025-01-12T21:44:21.555" v="26391" actId="20577"/>
        <pc:sldMkLst>
          <pc:docMk/>
          <pc:sldMk cId="3438730850" sldId="302"/>
        </pc:sldMkLst>
        <pc:spChg chg="add mod">
          <ac:chgData name="Ben-Gacem, Omar" userId="8a4a431e-db96-401f-a76d-1e4391f8074d" providerId="ADAL" clId="{BE3B9647-8784-4B6B-A72E-65A1ECCDAA41}" dt="2025-01-12T21:41:49.547" v="26328" actId="1076"/>
          <ac:spMkLst>
            <pc:docMk/>
            <pc:sldMk cId="3438730850" sldId="302"/>
            <ac:spMk id="18" creationId="{16ECF935-D3E6-B0AE-5D2C-F8197124A4E9}"/>
          </ac:spMkLst>
        </pc:spChg>
        <pc:spChg chg="add mod">
          <ac:chgData name="Ben-Gacem, Omar" userId="8a4a431e-db96-401f-a76d-1e4391f8074d" providerId="ADAL" clId="{BE3B9647-8784-4B6B-A72E-65A1ECCDAA41}" dt="2025-01-12T21:39:41.276" v="26233" actId="1076"/>
          <ac:spMkLst>
            <pc:docMk/>
            <pc:sldMk cId="3438730850" sldId="302"/>
            <ac:spMk id="24" creationId="{FDADD30F-832E-130C-D932-4FEA38031125}"/>
          </ac:spMkLst>
        </pc:spChg>
        <pc:spChg chg="add mod">
          <ac:chgData name="Ben-Gacem, Omar" userId="8a4a431e-db96-401f-a76d-1e4391f8074d" providerId="ADAL" clId="{BE3B9647-8784-4B6B-A72E-65A1ECCDAA41}" dt="2025-01-12T21:39:59.406" v="26243" actId="20577"/>
          <ac:spMkLst>
            <pc:docMk/>
            <pc:sldMk cId="3438730850" sldId="302"/>
            <ac:spMk id="30" creationId="{4C1B3292-707A-0096-3409-ACCB334DE071}"/>
          </ac:spMkLst>
        </pc:spChg>
        <pc:spChg chg="add mod">
          <ac:chgData name="Ben-Gacem, Omar" userId="8a4a431e-db96-401f-a76d-1e4391f8074d" providerId="ADAL" clId="{BE3B9647-8784-4B6B-A72E-65A1ECCDAA41}" dt="2025-01-12T21:42:30.653" v="26337" actId="1076"/>
          <ac:spMkLst>
            <pc:docMk/>
            <pc:sldMk cId="3438730850" sldId="302"/>
            <ac:spMk id="33" creationId="{4292FC36-9AC0-FAFE-DDA8-53B4966DF9E6}"/>
          </ac:spMkLst>
        </pc:spChg>
        <pc:spChg chg="add mod">
          <ac:chgData name="Ben-Gacem, Omar" userId="8a4a431e-db96-401f-a76d-1e4391f8074d" providerId="ADAL" clId="{BE3B9647-8784-4B6B-A72E-65A1ECCDAA41}" dt="2025-01-12T21:44:04.204" v="26379" actId="1076"/>
          <ac:spMkLst>
            <pc:docMk/>
            <pc:sldMk cId="3438730850" sldId="302"/>
            <ac:spMk id="38" creationId="{8AF57723-210E-2121-E056-EA670C273C3E}"/>
          </ac:spMkLst>
        </pc:spChg>
        <pc:spChg chg="add mod">
          <ac:chgData name="Ben-Gacem, Omar" userId="8a4a431e-db96-401f-a76d-1e4391f8074d" providerId="ADAL" clId="{BE3B9647-8784-4B6B-A72E-65A1ECCDAA41}" dt="2025-01-12T21:42:41.934" v="26341" actId="1076"/>
          <ac:spMkLst>
            <pc:docMk/>
            <pc:sldMk cId="3438730850" sldId="302"/>
            <ac:spMk id="48" creationId="{0030E243-3A63-F255-CB17-B5600D28105E}"/>
          </ac:spMkLst>
        </pc:spChg>
        <pc:spChg chg="add mod">
          <ac:chgData name="Ben-Gacem, Omar" userId="8a4a431e-db96-401f-a76d-1e4391f8074d" providerId="ADAL" clId="{BE3B9647-8784-4B6B-A72E-65A1ECCDAA41}" dt="2025-01-12T21:43:22.885" v="26366" actId="20577"/>
          <ac:spMkLst>
            <pc:docMk/>
            <pc:sldMk cId="3438730850" sldId="302"/>
            <ac:spMk id="68" creationId="{8937C2F6-8397-7A60-92B3-ED672CC86AA1}"/>
          </ac:spMkLst>
        </pc:spChg>
        <pc:spChg chg="add mod">
          <ac:chgData name="Ben-Gacem, Omar" userId="8a4a431e-db96-401f-a76d-1e4391f8074d" providerId="ADAL" clId="{BE3B9647-8784-4B6B-A72E-65A1ECCDAA41}" dt="2025-01-12T21:44:21.555" v="26391" actId="20577"/>
          <ac:spMkLst>
            <pc:docMk/>
            <pc:sldMk cId="3438730850" sldId="302"/>
            <ac:spMk id="81" creationId="{BAB57F83-43C7-ADF4-0D49-EB4A76493CE8}"/>
          </ac:spMkLst>
        </pc:spChg>
        <pc:picChg chg="mod topLvl">
          <ac:chgData name="Ben-Gacem, Omar" userId="8a4a431e-db96-401f-a76d-1e4391f8074d" providerId="ADAL" clId="{BE3B9647-8784-4B6B-A72E-65A1ECCDAA41}" dt="2025-01-12T21:39:05.778" v="26201" actId="34135"/>
          <ac:picMkLst>
            <pc:docMk/>
            <pc:sldMk cId="3438730850" sldId="302"/>
            <ac:picMk id="5" creationId="{AAAF0786-E739-16B8-ED25-6A5F6843ABA3}"/>
          </ac:picMkLst>
        </pc:picChg>
        <pc:cxnChg chg="add mod">
          <ac:chgData name="Ben-Gacem, Omar" userId="8a4a431e-db96-401f-a76d-1e4391f8074d" providerId="ADAL" clId="{BE3B9647-8784-4B6B-A72E-65A1ECCDAA41}" dt="2025-01-12T21:42:01.421" v="26331" actId="14100"/>
          <ac:cxnSpMkLst>
            <pc:docMk/>
            <pc:sldMk cId="3438730850" sldId="302"/>
            <ac:cxnSpMk id="9" creationId="{BC94E701-0A1F-C164-C1D8-13790EF53EF9}"/>
          </ac:cxnSpMkLst>
        </pc:cxnChg>
        <pc:cxnChg chg="mod">
          <ac:chgData name="Ben-Gacem, Omar" userId="8a4a431e-db96-401f-a76d-1e4391f8074d" providerId="ADAL" clId="{BE3B9647-8784-4B6B-A72E-65A1ECCDAA41}" dt="2025-01-12T21:43:12.374" v="26350" actId="1076"/>
          <ac:cxnSpMkLst>
            <pc:docMk/>
            <pc:sldMk cId="3438730850" sldId="302"/>
            <ac:cxnSpMk id="17" creationId="{15C346DB-98B6-B325-F1F3-D4D828A885AF}"/>
          </ac:cxnSpMkLst>
        </pc:cxnChg>
        <pc:cxnChg chg="add mod">
          <ac:chgData name="Ben-Gacem, Omar" userId="8a4a431e-db96-401f-a76d-1e4391f8074d" providerId="ADAL" clId="{BE3B9647-8784-4B6B-A72E-65A1ECCDAA41}" dt="2025-01-12T21:39:34.412" v="26225" actId="14100"/>
          <ac:cxnSpMkLst>
            <pc:docMk/>
            <pc:sldMk cId="3438730850" sldId="302"/>
            <ac:cxnSpMk id="25" creationId="{EB964929-F72C-72A7-831F-0AC6D8AD2408}"/>
          </ac:cxnSpMkLst>
        </pc:cxnChg>
        <pc:cxnChg chg="add mod">
          <ac:chgData name="Ben-Gacem, Omar" userId="8a4a431e-db96-401f-a76d-1e4391f8074d" providerId="ADAL" clId="{BE3B9647-8784-4B6B-A72E-65A1ECCDAA41}" dt="2025-01-12T21:39:48.221" v="26235" actId="1076"/>
          <ac:cxnSpMkLst>
            <pc:docMk/>
            <pc:sldMk cId="3438730850" sldId="302"/>
            <ac:cxnSpMk id="28" creationId="{B82CB3FE-7D1A-93C1-08FD-F70B956AE42B}"/>
          </ac:cxnSpMkLst>
        </pc:cxnChg>
        <pc:cxnChg chg="add mod">
          <ac:chgData name="Ben-Gacem, Omar" userId="8a4a431e-db96-401f-a76d-1e4391f8074d" providerId="ADAL" clId="{BE3B9647-8784-4B6B-A72E-65A1ECCDAA41}" dt="2025-01-12T21:42:55.889" v="26347" actId="14100"/>
          <ac:cxnSpMkLst>
            <pc:docMk/>
            <pc:sldMk cId="3438730850" sldId="302"/>
            <ac:cxnSpMk id="32" creationId="{7628A447-729F-E932-F2E3-86D87AF88822}"/>
          </ac:cxnSpMkLst>
        </pc:cxnChg>
        <pc:cxnChg chg="add mod">
          <ac:chgData name="Ben-Gacem, Omar" userId="8a4a431e-db96-401f-a76d-1e4391f8074d" providerId="ADAL" clId="{BE3B9647-8784-4B6B-A72E-65A1ECCDAA41}" dt="2025-01-12T21:44:07.994" v="26381" actId="14100"/>
          <ac:cxnSpMkLst>
            <pc:docMk/>
            <pc:sldMk cId="3438730850" sldId="302"/>
            <ac:cxnSpMk id="37" creationId="{6108BF92-C8BE-6111-27CD-1B61C277D1DB}"/>
          </ac:cxnSpMkLst>
        </pc:cxnChg>
        <pc:cxnChg chg="add mod">
          <ac:chgData name="Ben-Gacem, Omar" userId="8a4a431e-db96-401f-a76d-1e4391f8074d" providerId="ADAL" clId="{BE3B9647-8784-4B6B-A72E-65A1ECCDAA41}" dt="2025-01-12T21:42:45.275" v="26342" actId="14100"/>
          <ac:cxnSpMkLst>
            <pc:docMk/>
            <pc:sldMk cId="3438730850" sldId="302"/>
            <ac:cxnSpMk id="46" creationId="{37A8D1EC-4107-C724-58F1-BE83EB01EB15}"/>
          </ac:cxnSpMkLst>
        </pc:cxnChg>
        <pc:cxnChg chg="add mod">
          <ac:chgData name="Ben-Gacem, Omar" userId="8a4a431e-db96-401f-a76d-1e4391f8074d" providerId="ADAL" clId="{BE3B9647-8784-4B6B-A72E-65A1ECCDAA41}" dt="2025-01-12T21:43:29.959" v="26369" actId="14100"/>
          <ac:cxnSpMkLst>
            <pc:docMk/>
            <pc:sldMk cId="3438730850" sldId="302"/>
            <ac:cxnSpMk id="69" creationId="{2DF8EF1D-4A26-5248-CB57-D3C5FAD17540}"/>
          </ac:cxnSpMkLst>
        </pc:cxnChg>
        <pc:cxnChg chg="add mod">
          <ac:chgData name="Ben-Gacem, Omar" userId="8a4a431e-db96-401f-a76d-1e4391f8074d" providerId="ADAL" clId="{BE3B9647-8784-4B6B-A72E-65A1ECCDAA41}" dt="2025-01-12T21:44:19.683" v="26386" actId="1076"/>
          <ac:cxnSpMkLst>
            <pc:docMk/>
            <pc:sldMk cId="3438730850" sldId="302"/>
            <ac:cxnSpMk id="80" creationId="{659EF0A8-10EF-6007-0E05-DC1666967FAC}"/>
          </ac:cxnSpMkLst>
        </pc:cxnChg>
      </pc:sldChg>
      <pc:sldChg chg="modSp add mod">
        <pc:chgData name="Ben-Gacem, Omar" userId="8a4a431e-db96-401f-a76d-1e4391f8074d" providerId="ADAL" clId="{BE3B9647-8784-4B6B-A72E-65A1ECCDAA41}" dt="2025-01-27T18:46:46.497" v="27863" actId="20577"/>
        <pc:sldMkLst>
          <pc:docMk/>
          <pc:sldMk cId="48778900" sldId="303"/>
        </pc:sldMkLst>
        <pc:spChg chg="mod">
          <ac:chgData name="Ben-Gacem, Omar" userId="8a4a431e-db96-401f-a76d-1e4391f8074d" providerId="ADAL" clId="{BE3B9647-8784-4B6B-A72E-65A1ECCDAA41}" dt="2025-01-27T18:46:46.497" v="27863" actId="20577"/>
          <ac:spMkLst>
            <pc:docMk/>
            <pc:sldMk cId="48778900" sldId="303"/>
            <ac:spMk id="2" creationId="{42051F81-3CD8-8B64-8FBB-9C9EC3AC7FC0}"/>
          </ac:spMkLst>
        </pc:spChg>
        <pc:spChg chg="mod">
          <ac:chgData name="Ben-Gacem, Omar" userId="8a4a431e-db96-401f-a76d-1e4391f8074d" providerId="ADAL" clId="{BE3B9647-8784-4B6B-A72E-65A1ECCDAA41}" dt="2025-01-27T18:45:57.628" v="27701" actId="20577"/>
          <ac:spMkLst>
            <pc:docMk/>
            <pc:sldMk cId="48778900" sldId="303"/>
            <ac:spMk id="6" creationId="{9828A967-97BF-2F40-FABA-7EAF5802E04B}"/>
          </ac:spMkLst>
        </pc:spChg>
      </pc:sldChg>
    </pc:docChg>
  </pc:docChgLst>
  <pc:docChgLst>
    <pc:chgData name="Ben-Gacem, Omar" userId="8a4a431e-db96-401f-a76d-1e4391f8074d" providerId="ADAL" clId="{F3F817DB-A63F-4B91-864D-B4A1CEA6E705}"/>
    <pc:docChg chg="undo custSel delSld modSld sldOrd">
      <pc:chgData name="Ben-Gacem, Omar" userId="8a4a431e-db96-401f-a76d-1e4391f8074d" providerId="ADAL" clId="{F3F817DB-A63F-4B91-864D-B4A1CEA6E705}" dt="2024-12-20T13:45:42.691" v="2159" actId="20577"/>
      <pc:docMkLst>
        <pc:docMk/>
      </pc:docMkLst>
      <pc:sldChg chg="addSp delSp modSp mod">
        <pc:chgData name="Ben-Gacem, Omar" userId="8a4a431e-db96-401f-a76d-1e4391f8074d" providerId="ADAL" clId="{F3F817DB-A63F-4B91-864D-B4A1CEA6E705}" dt="2024-12-20T13:07:05.348" v="2157" actId="14100"/>
        <pc:sldMkLst>
          <pc:docMk/>
          <pc:sldMk cId="4279923680" sldId="271"/>
        </pc:sldMkLst>
        <pc:spChg chg="mod">
          <ac:chgData name="Ben-Gacem, Omar" userId="8a4a431e-db96-401f-a76d-1e4391f8074d" providerId="ADAL" clId="{F3F817DB-A63F-4B91-864D-B4A1CEA6E705}" dt="2024-12-20T13:07:05.348" v="2157" actId="14100"/>
          <ac:spMkLst>
            <pc:docMk/>
            <pc:sldMk cId="4279923680" sldId="271"/>
            <ac:spMk id="4" creationId="{781E89D9-9BEF-1A1A-B2DC-2FEA4F03B4A1}"/>
          </ac:spMkLst>
        </pc:spChg>
        <pc:spChg chg="add mod">
          <ac:chgData name="Ben-Gacem, Omar" userId="8a4a431e-db96-401f-a76d-1e4391f8074d" providerId="ADAL" clId="{F3F817DB-A63F-4B91-864D-B4A1CEA6E705}" dt="2024-12-12T11:03:51.909" v="678"/>
          <ac:spMkLst>
            <pc:docMk/>
            <pc:sldMk cId="4279923680" sldId="271"/>
            <ac:spMk id="6" creationId="{43C7F5E6-08FE-D678-C55C-998F89C9684A}"/>
          </ac:spMkLst>
        </pc:spChg>
        <pc:spChg chg="add mod">
          <ac:chgData name="Ben-Gacem, Omar" userId="8a4a431e-db96-401f-a76d-1e4391f8074d" providerId="ADAL" clId="{F3F817DB-A63F-4B91-864D-B4A1CEA6E705}" dt="2024-12-12T11:46:12.178" v="2155" actId="20577"/>
          <ac:spMkLst>
            <pc:docMk/>
            <pc:sldMk cId="4279923680" sldId="271"/>
            <ac:spMk id="7" creationId="{EAAE937B-CDC7-C917-7986-4840B3F05F1B}"/>
          </ac:spMkLst>
        </pc:spChg>
        <pc:picChg chg="add mod">
          <ac:chgData name="Ben-Gacem, Omar" userId="8a4a431e-db96-401f-a76d-1e4391f8074d" providerId="ADAL" clId="{F3F817DB-A63F-4B91-864D-B4A1CEA6E705}" dt="2024-12-12T11:03:41.675" v="677" actId="1076"/>
          <ac:picMkLst>
            <pc:docMk/>
            <pc:sldMk cId="4279923680" sldId="271"/>
            <ac:picMk id="3" creationId="{A8438390-81A7-3794-3E6E-0B078943FFB0}"/>
          </ac:picMkLst>
        </pc:picChg>
        <pc:picChg chg="add mod">
          <ac:chgData name="Ben-Gacem, Omar" userId="8a4a431e-db96-401f-a76d-1e4391f8074d" providerId="ADAL" clId="{F3F817DB-A63F-4B91-864D-B4A1CEA6E705}" dt="2024-12-12T11:03:41.675" v="677" actId="1076"/>
          <ac:picMkLst>
            <pc:docMk/>
            <pc:sldMk cId="4279923680" sldId="271"/>
            <ac:picMk id="5" creationId="{5957F9CF-B438-43B7-42E5-5D03DFA3DD71}"/>
          </ac:picMkLst>
        </pc:picChg>
      </pc:sldChg>
      <pc:sldChg chg="modSp del mod ord">
        <pc:chgData name="Ben-Gacem, Omar" userId="8a4a431e-db96-401f-a76d-1e4391f8074d" providerId="ADAL" clId="{F3F817DB-A63F-4B91-864D-B4A1CEA6E705}" dt="2024-12-12T11:03:55.002" v="679" actId="2696"/>
        <pc:sldMkLst>
          <pc:docMk/>
          <pc:sldMk cId="3490908849" sldId="272"/>
        </pc:sldMkLst>
      </pc:sldChg>
      <pc:sldChg chg="modSp mod">
        <pc:chgData name="Ben-Gacem, Omar" userId="8a4a431e-db96-401f-a76d-1e4391f8074d" providerId="ADAL" clId="{F3F817DB-A63F-4B91-864D-B4A1CEA6E705}" dt="2024-12-20T13:45:39.561" v="2158" actId="20577"/>
        <pc:sldMkLst>
          <pc:docMk/>
          <pc:sldMk cId="942486008" sldId="274"/>
        </pc:sldMkLst>
        <pc:spChg chg="mod">
          <ac:chgData name="Ben-Gacem, Omar" userId="8a4a431e-db96-401f-a76d-1e4391f8074d" providerId="ADAL" clId="{F3F817DB-A63F-4B91-864D-B4A1CEA6E705}" dt="2024-12-20T13:45:39.561" v="2158" actId="20577"/>
          <ac:spMkLst>
            <pc:docMk/>
            <pc:sldMk cId="942486008" sldId="274"/>
            <ac:spMk id="2" creationId="{54C8C8BF-F5F0-6205-83AF-B08D79D41DFB}"/>
          </ac:spMkLst>
        </pc:spChg>
      </pc:sldChg>
      <pc:sldChg chg="modSp mod ord">
        <pc:chgData name="Ben-Gacem, Omar" userId="8a4a431e-db96-401f-a76d-1e4391f8074d" providerId="ADAL" clId="{F3F817DB-A63F-4B91-864D-B4A1CEA6E705}" dt="2024-12-20T13:45:42.691" v="2159" actId="20577"/>
        <pc:sldMkLst>
          <pc:docMk/>
          <pc:sldMk cId="414184935" sldId="275"/>
        </pc:sldMkLst>
        <pc:spChg chg="mod">
          <ac:chgData name="Ben-Gacem, Omar" userId="8a4a431e-db96-401f-a76d-1e4391f8074d" providerId="ADAL" clId="{F3F817DB-A63F-4B91-864D-B4A1CEA6E705}" dt="2024-12-20T13:45:42.691" v="2159" actId="20577"/>
          <ac:spMkLst>
            <pc:docMk/>
            <pc:sldMk cId="414184935" sldId="275"/>
            <ac:spMk id="2" creationId="{294E43E3-4EAE-D7E5-64EC-27FBBBEE8C61}"/>
          </ac:spMkLst>
        </pc:spChg>
        <pc:spChg chg="mod">
          <ac:chgData name="Ben-Gacem, Omar" userId="8a4a431e-db96-401f-a76d-1e4391f8074d" providerId="ADAL" clId="{F3F817DB-A63F-4B91-864D-B4A1CEA6E705}" dt="2024-12-12T10:40:31.665" v="647" actId="20577"/>
          <ac:spMkLst>
            <pc:docMk/>
            <pc:sldMk cId="414184935" sldId="275"/>
            <ac:spMk id="26" creationId="{32C31D66-8736-21D4-521C-7C852E669E66}"/>
          </ac:spMkLst>
        </pc:spChg>
      </pc:sldChg>
    </pc:docChg>
  </pc:docChgLst>
  <pc:docChgLst>
    <pc:chgData name="Ben-Gacem, Omar" userId="8a4a431e-db96-401f-a76d-1e4391f8074d" providerId="ADAL" clId="{F4A09E97-6E94-44FC-B0FA-DD42A39C7E67}"/>
    <pc:docChg chg="undo custSel addSld delSld modSld sldOrd modSection">
      <pc:chgData name="Ben-Gacem, Omar" userId="8a4a431e-db96-401f-a76d-1e4391f8074d" providerId="ADAL" clId="{F4A09E97-6E94-44FC-B0FA-DD42A39C7E67}" dt="2025-01-28T09:30:47.703" v="3752" actId="1076"/>
      <pc:docMkLst>
        <pc:docMk/>
      </pc:docMkLst>
      <pc:sldChg chg="modSp mod">
        <pc:chgData name="Ben-Gacem, Omar" userId="8a4a431e-db96-401f-a76d-1e4391f8074d" providerId="ADAL" clId="{F4A09E97-6E94-44FC-B0FA-DD42A39C7E67}" dt="2025-01-03T13:32:00.447" v="3461" actId="14100"/>
        <pc:sldMkLst>
          <pc:docMk/>
          <pc:sldMk cId="3733015801" sldId="257"/>
        </pc:sldMkLst>
        <pc:picChg chg="mod">
          <ac:chgData name="Ben-Gacem, Omar" userId="8a4a431e-db96-401f-a76d-1e4391f8074d" providerId="ADAL" clId="{F4A09E97-6E94-44FC-B0FA-DD42A39C7E67}" dt="2025-01-03T13:32:00.447" v="3461" actId="14100"/>
          <ac:picMkLst>
            <pc:docMk/>
            <pc:sldMk cId="3733015801" sldId="257"/>
            <ac:picMk id="9" creationId="{D3FBEDCA-236A-A016-6AE5-79105FC1288A}"/>
          </ac:picMkLst>
        </pc:picChg>
      </pc:sldChg>
      <pc:sldChg chg="modSp mod">
        <pc:chgData name="Ben-Gacem, Omar" userId="8a4a431e-db96-401f-a76d-1e4391f8074d" providerId="ADAL" clId="{F4A09E97-6E94-44FC-B0FA-DD42A39C7E67}" dt="2025-01-28T09:30:47.703" v="3752" actId="1076"/>
        <pc:sldMkLst>
          <pc:docMk/>
          <pc:sldMk cId="778676572" sldId="258"/>
        </pc:sldMkLst>
        <pc:picChg chg="mod">
          <ac:chgData name="Ben-Gacem, Omar" userId="8a4a431e-db96-401f-a76d-1e4391f8074d" providerId="ADAL" clId="{F4A09E97-6E94-44FC-B0FA-DD42A39C7E67}" dt="2025-01-28T09:30:47.703" v="3752" actId="1076"/>
          <ac:picMkLst>
            <pc:docMk/>
            <pc:sldMk cId="778676572" sldId="258"/>
            <ac:picMk id="8" creationId="{41A23E7A-E56A-6F59-1853-4EE61105A80B}"/>
          </ac:picMkLst>
        </pc:picChg>
      </pc:sldChg>
      <pc:sldChg chg="ord">
        <pc:chgData name="Ben-Gacem, Omar" userId="8a4a431e-db96-401f-a76d-1e4391f8074d" providerId="ADAL" clId="{F4A09E97-6E94-44FC-B0FA-DD42A39C7E67}" dt="2025-01-03T13:34:57.565" v="3463"/>
        <pc:sldMkLst>
          <pc:docMk/>
          <pc:sldMk cId="1392175445" sldId="259"/>
        </pc:sldMkLst>
      </pc:sldChg>
      <pc:sldChg chg="delSp modSp mod">
        <pc:chgData name="Ben-Gacem, Omar" userId="8a4a431e-db96-401f-a76d-1e4391f8074d" providerId="ADAL" clId="{F4A09E97-6E94-44FC-B0FA-DD42A39C7E67}" dt="2024-12-11T11:34:07.133" v="25" actId="20577"/>
        <pc:sldMkLst>
          <pc:docMk/>
          <pc:sldMk cId="96999517" sldId="263"/>
        </pc:sldMkLst>
        <pc:spChg chg="mod">
          <ac:chgData name="Ben-Gacem, Omar" userId="8a4a431e-db96-401f-a76d-1e4391f8074d" providerId="ADAL" clId="{F4A09E97-6E94-44FC-B0FA-DD42A39C7E67}" dt="2024-12-11T11:34:07.133" v="25" actId="20577"/>
          <ac:spMkLst>
            <pc:docMk/>
            <pc:sldMk cId="96999517" sldId="263"/>
            <ac:spMk id="2" creationId="{D2723E45-305A-99B9-0146-12D4A3015D64}"/>
          </ac:spMkLst>
        </pc:spChg>
      </pc:sldChg>
      <pc:sldChg chg="del">
        <pc:chgData name="Ben-Gacem, Omar" userId="8a4a431e-db96-401f-a76d-1e4391f8074d" providerId="ADAL" clId="{F4A09E97-6E94-44FC-B0FA-DD42A39C7E67}" dt="2024-12-11T11:35:05.690" v="39" actId="2696"/>
        <pc:sldMkLst>
          <pc:docMk/>
          <pc:sldMk cId="2013974416" sldId="264"/>
        </pc:sldMkLst>
      </pc:sldChg>
      <pc:sldChg chg="modSp mod ord">
        <pc:chgData name="Ben-Gacem, Omar" userId="8a4a431e-db96-401f-a76d-1e4391f8074d" providerId="ADAL" clId="{F4A09E97-6E94-44FC-B0FA-DD42A39C7E67}" dt="2025-01-28T09:10:21.282" v="3751" actId="14100"/>
        <pc:sldMkLst>
          <pc:docMk/>
          <pc:sldMk cId="1682515141" sldId="267"/>
        </pc:sldMkLst>
        <pc:spChg chg="mod">
          <ac:chgData name="Ben-Gacem, Omar" userId="8a4a431e-db96-401f-a76d-1e4391f8074d" providerId="ADAL" clId="{F4A09E97-6E94-44FC-B0FA-DD42A39C7E67}" dt="2025-01-28T09:09:59.052" v="3747"/>
          <ac:spMkLst>
            <pc:docMk/>
            <pc:sldMk cId="1682515141" sldId="267"/>
            <ac:spMk id="2" creationId="{416979B8-70C0-4868-E1B0-7971524F67DE}"/>
          </ac:spMkLst>
        </pc:spChg>
        <pc:spChg chg="mod">
          <ac:chgData name="Ben-Gacem, Omar" userId="8a4a431e-db96-401f-a76d-1e4391f8074d" providerId="ADAL" clId="{F4A09E97-6E94-44FC-B0FA-DD42A39C7E67}" dt="2025-01-28T09:10:10.459" v="3748" actId="1076"/>
          <ac:spMkLst>
            <pc:docMk/>
            <pc:sldMk cId="1682515141" sldId="267"/>
            <ac:spMk id="48" creationId="{D774AAFB-505F-B2B1-1085-7E1282308ABB}"/>
          </ac:spMkLst>
        </pc:spChg>
        <pc:spChg chg="mod">
          <ac:chgData name="Ben-Gacem, Omar" userId="8a4a431e-db96-401f-a76d-1e4391f8074d" providerId="ADAL" clId="{F4A09E97-6E94-44FC-B0FA-DD42A39C7E67}" dt="2025-01-28T09:10:15.606" v="3750" actId="1076"/>
          <ac:spMkLst>
            <pc:docMk/>
            <pc:sldMk cId="1682515141" sldId="267"/>
            <ac:spMk id="51" creationId="{F041F588-39EC-8DA3-0A16-3BCEAF30EB76}"/>
          </ac:spMkLst>
        </pc:spChg>
        <pc:cxnChg chg="mod">
          <ac:chgData name="Ben-Gacem, Omar" userId="8a4a431e-db96-401f-a76d-1e4391f8074d" providerId="ADAL" clId="{F4A09E97-6E94-44FC-B0FA-DD42A39C7E67}" dt="2025-01-28T09:10:10.459" v="3748" actId="1076"/>
          <ac:cxnSpMkLst>
            <pc:docMk/>
            <pc:sldMk cId="1682515141" sldId="267"/>
            <ac:cxnSpMk id="49" creationId="{C7D9850A-8D75-BCF9-E4AD-C69FE541320E}"/>
          </ac:cxnSpMkLst>
        </pc:cxnChg>
        <pc:cxnChg chg="mod">
          <ac:chgData name="Ben-Gacem, Omar" userId="8a4a431e-db96-401f-a76d-1e4391f8074d" providerId="ADAL" clId="{F4A09E97-6E94-44FC-B0FA-DD42A39C7E67}" dt="2025-01-28T09:10:21.282" v="3751" actId="14100"/>
          <ac:cxnSpMkLst>
            <pc:docMk/>
            <pc:sldMk cId="1682515141" sldId="267"/>
            <ac:cxnSpMk id="52" creationId="{185B7C24-0732-7D78-351D-7536F8B3AA42}"/>
          </ac:cxnSpMkLst>
        </pc:cxnChg>
      </pc:sldChg>
      <pc:sldChg chg="addSp delSp modSp new mod">
        <pc:chgData name="Ben-Gacem, Omar" userId="8a4a431e-db96-401f-a76d-1e4391f8074d" providerId="ADAL" clId="{F4A09E97-6E94-44FC-B0FA-DD42A39C7E67}" dt="2024-12-12T16:59:43.404" v="3444" actId="20577"/>
        <pc:sldMkLst>
          <pc:docMk/>
          <pc:sldMk cId="4279923680" sldId="271"/>
        </pc:sldMkLst>
        <pc:spChg chg="add mod">
          <ac:chgData name="Ben-Gacem, Omar" userId="8a4a431e-db96-401f-a76d-1e4391f8074d" providerId="ADAL" clId="{F4A09E97-6E94-44FC-B0FA-DD42A39C7E67}" dt="2024-12-12T16:50:10.377" v="3402" actId="20577"/>
          <ac:spMkLst>
            <pc:docMk/>
            <pc:sldMk cId="4279923680" sldId="271"/>
            <ac:spMk id="2" creationId="{707B46D6-88D6-5CEA-0BD8-29278E3DAA44}"/>
          </ac:spMkLst>
        </pc:spChg>
        <pc:spChg chg="add mod">
          <ac:chgData name="Ben-Gacem, Omar" userId="8a4a431e-db96-401f-a76d-1e4391f8074d" providerId="ADAL" clId="{F4A09E97-6E94-44FC-B0FA-DD42A39C7E67}" dt="2024-12-12T16:59:43.404" v="3444" actId="20577"/>
          <ac:spMkLst>
            <pc:docMk/>
            <pc:sldMk cId="4279923680" sldId="271"/>
            <ac:spMk id="4" creationId="{781E89D9-9BEF-1A1A-B2DC-2FEA4F03B4A1}"/>
          </ac:spMkLst>
        </pc:spChg>
        <pc:spChg chg="mod">
          <ac:chgData name="Ben-Gacem, Omar" userId="8a4a431e-db96-401f-a76d-1e4391f8074d" providerId="ADAL" clId="{F4A09E97-6E94-44FC-B0FA-DD42A39C7E67}" dt="2024-12-12T16:13:15.657" v="1810" actId="123"/>
          <ac:spMkLst>
            <pc:docMk/>
            <pc:sldMk cId="4279923680" sldId="271"/>
            <ac:spMk id="7" creationId="{EAAE937B-CDC7-C917-7986-4840B3F05F1B}"/>
          </ac:spMkLst>
        </pc:spChg>
      </pc:sldChg>
      <pc:sldChg chg="modSp add mod ord">
        <pc:chgData name="Ben-Gacem, Omar" userId="8a4a431e-db96-401f-a76d-1e4391f8074d" providerId="ADAL" clId="{F4A09E97-6E94-44FC-B0FA-DD42A39C7E67}" dt="2024-12-11T11:35:15.510" v="64" actId="20577"/>
        <pc:sldMkLst>
          <pc:docMk/>
          <pc:sldMk cId="3490908849" sldId="272"/>
        </pc:sldMkLst>
      </pc:sldChg>
      <pc:sldChg chg="modSp add mod ord">
        <pc:chgData name="Ben-Gacem, Omar" userId="8a4a431e-db96-401f-a76d-1e4391f8074d" providerId="ADAL" clId="{F4A09E97-6E94-44FC-B0FA-DD42A39C7E67}" dt="2024-12-11T11:35:09.981" v="52" actId="20577"/>
        <pc:sldMkLst>
          <pc:docMk/>
          <pc:sldMk cId="965265716" sldId="273"/>
        </pc:sldMkLst>
        <pc:spChg chg="mod">
          <ac:chgData name="Ben-Gacem, Omar" userId="8a4a431e-db96-401f-a76d-1e4391f8074d" providerId="ADAL" clId="{F4A09E97-6E94-44FC-B0FA-DD42A39C7E67}" dt="2024-12-11T11:35:09.981" v="52" actId="20577"/>
          <ac:spMkLst>
            <pc:docMk/>
            <pc:sldMk cId="965265716" sldId="273"/>
            <ac:spMk id="2" creationId="{5615E2B2-33D2-C37C-5D90-3F27DD6FB3B3}"/>
          </ac:spMkLst>
        </pc:spChg>
      </pc:sldChg>
      <pc:sldChg chg="addSp delSp modSp add mod setBg">
        <pc:chgData name="Ben-Gacem, Omar" userId="8a4a431e-db96-401f-a76d-1e4391f8074d" providerId="ADAL" clId="{F4A09E97-6E94-44FC-B0FA-DD42A39C7E67}" dt="2024-12-11T15:34:30.233" v="1201"/>
        <pc:sldMkLst>
          <pc:docMk/>
          <pc:sldMk cId="942486008" sldId="274"/>
        </pc:sldMkLst>
        <pc:spChg chg="add mod">
          <ac:chgData name="Ben-Gacem, Omar" userId="8a4a431e-db96-401f-a76d-1e4391f8074d" providerId="ADAL" clId="{F4A09E97-6E94-44FC-B0FA-DD42A39C7E67}" dt="2024-12-11T11:48:47.592" v="1140" actId="26606"/>
          <ac:spMkLst>
            <pc:docMk/>
            <pc:sldMk cId="942486008" sldId="274"/>
            <ac:spMk id="2" creationId="{54C8C8BF-F5F0-6205-83AF-B08D79D41DFB}"/>
          </ac:spMkLst>
        </pc:spChg>
        <pc:spChg chg="mod">
          <ac:chgData name="Ben-Gacem, Omar" userId="8a4a431e-db96-401f-a76d-1e4391f8074d" providerId="ADAL" clId="{F4A09E97-6E94-44FC-B0FA-DD42A39C7E67}" dt="2024-12-11T15:33:39.612" v="1192" actId="14100"/>
          <ac:spMkLst>
            <pc:docMk/>
            <pc:sldMk cId="942486008" sldId="274"/>
            <ac:spMk id="6" creationId="{F2BFFA30-C058-78AB-A70C-B67E8F5FB44B}"/>
          </ac:spMkLst>
        </pc:spChg>
        <pc:picChg chg="add mod">
          <ac:chgData name="Ben-Gacem, Omar" userId="8a4a431e-db96-401f-a76d-1e4391f8074d" providerId="ADAL" clId="{F4A09E97-6E94-44FC-B0FA-DD42A39C7E67}" dt="2024-12-11T12:08:46.985" v="1186" actId="14100"/>
          <ac:picMkLst>
            <pc:docMk/>
            <pc:sldMk cId="942486008" sldId="274"/>
            <ac:picMk id="4" creationId="{E7972E6E-0618-07AB-B83B-D3CD1A5B37A6}"/>
          </ac:picMkLst>
        </pc:picChg>
        <pc:picChg chg="add mod">
          <ac:chgData name="Ben-Gacem, Omar" userId="8a4a431e-db96-401f-a76d-1e4391f8074d" providerId="ADAL" clId="{F4A09E97-6E94-44FC-B0FA-DD42A39C7E67}" dt="2024-12-11T12:09:01.419" v="1188" actId="1076"/>
          <ac:picMkLst>
            <pc:docMk/>
            <pc:sldMk cId="942486008" sldId="274"/>
            <ac:picMk id="14" creationId="{CE023B72-5CF6-27F4-BB57-6D627770FD0D}"/>
          </ac:picMkLst>
        </pc:picChg>
        <pc:picChg chg="add mod">
          <ac:chgData name="Ben-Gacem, Omar" userId="8a4a431e-db96-401f-a76d-1e4391f8074d" providerId="ADAL" clId="{F4A09E97-6E94-44FC-B0FA-DD42A39C7E67}" dt="2024-12-11T12:09:01.419" v="1188" actId="1076"/>
          <ac:picMkLst>
            <pc:docMk/>
            <pc:sldMk cId="942486008" sldId="274"/>
            <ac:picMk id="16" creationId="{4F660A7D-89E8-373A-117A-B2DA7CC12980}"/>
          </ac:picMkLst>
        </pc:picChg>
        <pc:picChg chg="add mod">
          <ac:chgData name="Ben-Gacem, Omar" userId="8a4a431e-db96-401f-a76d-1e4391f8074d" providerId="ADAL" clId="{F4A09E97-6E94-44FC-B0FA-DD42A39C7E67}" dt="2024-12-11T15:33:49.503" v="1197" actId="1582"/>
          <ac:picMkLst>
            <pc:docMk/>
            <pc:sldMk cId="942486008" sldId="274"/>
            <ac:picMk id="31" creationId="{7EAFD0BC-4662-49AC-2654-67FD75885406}"/>
          </ac:picMkLst>
        </pc:picChg>
        <pc:cxnChg chg="add mod">
          <ac:chgData name="Ben-Gacem, Omar" userId="8a4a431e-db96-401f-a76d-1e4391f8074d" providerId="ADAL" clId="{F4A09E97-6E94-44FC-B0FA-DD42A39C7E67}" dt="2024-12-11T12:08:50.158" v="1187" actId="14100"/>
          <ac:cxnSpMkLst>
            <pc:docMk/>
            <pc:sldMk cId="942486008" sldId="274"/>
            <ac:cxnSpMk id="7" creationId="{FB82197F-EF90-E8ED-92EB-B6B7A54AD0CB}"/>
          </ac:cxnSpMkLst>
        </pc:cxnChg>
        <pc:cxnChg chg="add mod">
          <ac:chgData name="Ben-Gacem, Omar" userId="8a4a431e-db96-401f-a76d-1e4391f8074d" providerId="ADAL" clId="{F4A09E97-6E94-44FC-B0FA-DD42A39C7E67}" dt="2024-12-11T15:33:08.795" v="1191" actId="14100"/>
          <ac:cxnSpMkLst>
            <pc:docMk/>
            <pc:sldMk cId="942486008" sldId="274"/>
            <ac:cxnSpMk id="17" creationId="{083D6258-5F37-C669-714A-A6DA97F6B804}"/>
          </ac:cxnSpMkLst>
        </pc:cxnChg>
        <pc:cxnChg chg="add mod">
          <ac:chgData name="Ben-Gacem, Omar" userId="8a4a431e-db96-401f-a76d-1e4391f8074d" providerId="ADAL" clId="{F4A09E97-6E94-44FC-B0FA-DD42A39C7E67}" dt="2024-12-11T12:09:05.578" v="1189" actId="14100"/>
          <ac:cxnSpMkLst>
            <pc:docMk/>
            <pc:sldMk cId="942486008" sldId="274"/>
            <ac:cxnSpMk id="19" creationId="{C68CEC83-82F5-F004-7A13-2ED6B5F2151A}"/>
          </ac:cxnSpMkLst>
        </pc:cxnChg>
        <pc:cxnChg chg="add mod">
          <ac:chgData name="Ben-Gacem, Omar" userId="8a4a431e-db96-401f-a76d-1e4391f8074d" providerId="ADAL" clId="{F4A09E97-6E94-44FC-B0FA-DD42A39C7E67}" dt="2024-12-11T15:33:58.939" v="1200" actId="14100"/>
          <ac:cxnSpMkLst>
            <pc:docMk/>
            <pc:sldMk cId="942486008" sldId="274"/>
            <ac:cxnSpMk id="32" creationId="{B8231F95-BF3F-F4F8-76E5-ADBB610893C5}"/>
          </ac:cxnSpMkLst>
        </pc:cxnChg>
      </pc:sldChg>
      <pc:sldChg chg="addSp delSp modSp add mod ord">
        <pc:chgData name="Ben-Gacem, Omar" userId="8a4a431e-db96-401f-a76d-1e4391f8074d" providerId="ADAL" clId="{F4A09E97-6E94-44FC-B0FA-DD42A39C7E67}" dt="2024-12-12T16:55:44.976" v="3404"/>
        <pc:sldMkLst>
          <pc:docMk/>
          <pc:sldMk cId="414184935" sldId="275"/>
        </pc:sldMkLst>
        <pc:spChg chg="mod">
          <ac:chgData name="Ben-Gacem, Omar" userId="8a4a431e-db96-401f-a76d-1e4391f8074d" providerId="ADAL" clId="{F4A09E97-6E94-44FC-B0FA-DD42A39C7E67}" dt="2024-12-11T15:38:04.992" v="1249" actId="20577"/>
          <ac:spMkLst>
            <pc:docMk/>
            <pc:sldMk cId="414184935" sldId="275"/>
            <ac:spMk id="6" creationId="{758BD0FA-81B6-E1BC-981F-14EE473C9D60}"/>
          </ac:spMkLst>
        </pc:spChg>
        <pc:spChg chg="add mod">
          <ac:chgData name="Ben-Gacem, Omar" userId="8a4a431e-db96-401f-a76d-1e4391f8074d" providerId="ADAL" clId="{F4A09E97-6E94-44FC-B0FA-DD42A39C7E67}" dt="2024-12-11T15:43:11.126" v="1386" actId="5793"/>
          <ac:spMkLst>
            <pc:docMk/>
            <pc:sldMk cId="414184935" sldId="275"/>
            <ac:spMk id="26" creationId="{32C31D66-8736-21D4-521C-7C852E669E66}"/>
          </ac:spMkLst>
        </pc:spChg>
        <pc:spChg chg="add mod">
          <ac:chgData name="Ben-Gacem, Omar" userId="8a4a431e-db96-401f-a76d-1e4391f8074d" providerId="ADAL" clId="{F4A09E97-6E94-44FC-B0FA-DD42A39C7E67}" dt="2024-12-11T15:39:43.070" v="1341" actId="1076"/>
          <ac:spMkLst>
            <pc:docMk/>
            <pc:sldMk cId="414184935" sldId="275"/>
            <ac:spMk id="27" creationId="{0742C9D7-96D4-5525-38DB-17189AFB5B78}"/>
          </ac:spMkLst>
        </pc:spChg>
        <pc:cxnChg chg="add mod topLvl">
          <ac:chgData name="Ben-Gacem, Omar" userId="8a4a431e-db96-401f-a76d-1e4391f8074d" providerId="ADAL" clId="{F4A09E97-6E94-44FC-B0FA-DD42A39C7E67}" dt="2024-12-11T15:38:45.962" v="1282" actId="208"/>
          <ac:cxnSpMkLst>
            <pc:docMk/>
            <pc:sldMk cId="414184935" sldId="275"/>
            <ac:cxnSpMk id="3" creationId="{FDB31FF3-25A5-4A77-BBB7-F0AC2AAADBDF}"/>
          </ac:cxnSpMkLst>
        </pc:cxnChg>
        <pc:cxnChg chg="add mod topLvl">
          <ac:chgData name="Ben-Gacem, Omar" userId="8a4a431e-db96-401f-a76d-1e4391f8074d" providerId="ADAL" clId="{F4A09E97-6E94-44FC-B0FA-DD42A39C7E67}" dt="2024-12-11T15:38:45.962" v="1282" actId="208"/>
          <ac:cxnSpMkLst>
            <pc:docMk/>
            <pc:sldMk cId="414184935" sldId="275"/>
            <ac:cxnSpMk id="9" creationId="{90FE518C-64B2-0835-C9DE-A60AD39E70DA}"/>
          </ac:cxnSpMkLst>
        </pc:cxnChg>
        <pc:cxnChg chg="add mod">
          <ac:chgData name="Ben-Gacem, Omar" userId="8a4a431e-db96-401f-a76d-1e4391f8074d" providerId="ADAL" clId="{F4A09E97-6E94-44FC-B0FA-DD42A39C7E67}" dt="2024-12-11T15:38:45.962" v="1282" actId="208"/>
          <ac:cxnSpMkLst>
            <pc:docMk/>
            <pc:sldMk cId="414184935" sldId="275"/>
            <ac:cxnSpMk id="13" creationId="{D6C4FC41-6A96-BF85-8796-4B9FD6DD16D6}"/>
          </ac:cxnSpMkLst>
        </pc:cxnChg>
        <pc:cxnChg chg="add mod">
          <ac:chgData name="Ben-Gacem, Omar" userId="8a4a431e-db96-401f-a76d-1e4391f8074d" providerId="ADAL" clId="{F4A09E97-6E94-44FC-B0FA-DD42A39C7E67}" dt="2024-12-11T15:37:16.439" v="1225" actId="208"/>
          <ac:cxnSpMkLst>
            <pc:docMk/>
            <pc:sldMk cId="414184935" sldId="275"/>
            <ac:cxnSpMk id="21" creationId="{6FDD3607-6A40-A7A7-F1FD-24788ED3F731}"/>
          </ac:cxnSpMkLst>
        </pc:cxnChg>
        <pc:cxnChg chg="add mod">
          <ac:chgData name="Ben-Gacem, Omar" userId="8a4a431e-db96-401f-a76d-1e4391f8074d" providerId="ADAL" clId="{F4A09E97-6E94-44FC-B0FA-DD42A39C7E67}" dt="2024-12-11T15:37:32.758" v="1229" actId="14100"/>
          <ac:cxnSpMkLst>
            <pc:docMk/>
            <pc:sldMk cId="414184935" sldId="275"/>
            <ac:cxnSpMk id="22" creationId="{5F8A9A87-D65C-A3E8-ED61-52475637B5AB}"/>
          </ac:cxnSpMkLst>
        </pc:cxnChg>
        <pc:cxnChg chg="add mod">
          <ac:chgData name="Ben-Gacem, Omar" userId="8a4a431e-db96-401f-a76d-1e4391f8074d" providerId="ADAL" clId="{F4A09E97-6E94-44FC-B0FA-DD42A39C7E67}" dt="2024-12-11T15:38:45.962" v="1282" actId="208"/>
          <ac:cxnSpMkLst>
            <pc:docMk/>
            <pc:sldMk cId="414184935" sldId="275"/>
            <ac:cxnSpMk id="24" creationId="{57FA3217-12DB-C7F4-632E-F4A9B22D7F7D}"/>
          </ac:cxnSpMkLst>
        </pc:cxnChg>
      </pc:sldChg>
      <pc:sldChg chg="addSp modSp add mod ord">
        <pc:chgData name="Ben-Gacem, Omar" userId="8a4a431e-db96-401f-a76d-1e4391f8074d" providerId="ADAL" clId="{F4A09E97-6E94-44FC-B0FA-DD42A39C7E67}" dt="2024-12-12T16:22:02.583" v="3352" actId="20577"/>
        <pc:sldMkLst>
          <pc:docMk/>
          <pc:sldMk cId="4258317397" sldId="276"/>
        </pc:sldMkLst>
        <pc:spChg chg="mod">
          <ac:chgData name="Ben-Gacem, Omar" userId="8a4a431e-db96-401f-a76d-1e4391f8074d" providerId="ADAL" clId="{F4A09E97-6E94-44FC-B0FA-DD42A39C7E67}" dt="2024-12-12T16:14:07.445" v="1875" actId="20577"/>
          <ac:spMkLst>
            <pc:docMk/>
            <pc:sldMk cId="4258317397" sldId="276"/>
            <ac:spMk id="6" creationId="{131B972D-4AB9-2124-CA3F-E772FA107FB2}"/>
          </ac:spMkLst>
        </pc:spChg>
        <pc:graphicFrameChg chg="add mod modGraphic">
          <ac:chgData name="Ben-Gacem, Omar" userId="8a4a431e-db96-401f-a76d-1e4391f8074d" providerId="ADAL" clId="{F4A09E97-6E94-44FC-B0FA-DD42A39C7E67}" dt="2024-12-12T16:22:02.583" v="3352" actId="20577"/>
          <ac:graphicFrameMkLst>
            <pc:docMk/>
            <pc:sldMk cId="4258317397" sldId="276"/>
            <ac:graphicFrameMk id="2" creationId="{6AFA47E7-15C2-64C4-0727-E40FECA7E402}"/>
          </ac:graphicFrameMkLst>
        </pc:graphicFrameChg>
      </pc:sldChg>
      <pc:sldChg chg="add del">
        <pc:chgData name="Ben-Gacem, Omar" userId="8a4a431e-db96-401f-a76d-1e4391f8074d" providerId="ADAL" clId="{F4A09E97-6E94-44FC-B0FA-DD42A39C7E67}" dt="2025-01-03T13:27:06.361" v="3459" actId="47"/>
        <pc:sldMkLst>
          <pc:docMk/>
          <pc:sldMk cId="2846218114" sldId="282"/>
        </pc:sldMkLst>
      </pc:sldChg>
      <pc:sldChg chg="addSp modSp mod">
        <pc:chgData name="Ben-Gacem, Omar" userId="8a4a431e-db96-401f-a76d-1e4391f8074d" providerId="ADAL" clId="{F4A09E97-6E94-44FC-B0FA-DD42A39C7E67}" dt="2025-01-06T17:11:45.157" v="3734" actId="207"/>
        <pc:sldMkLst>
          <pc:docMk/>
          <pc:sldMk cId="4066212218" sldId="284"/>
        </pc:sldMkLst>
        <pc:spChg chg="add mod">
          <ac:chgData name="Ben-Gacem, Omar" userId="8a4a431e-db96-401f-a76d-1e4391f8074d" providerId="ADAL" clId="{F4A09E97-6E94-44FC-B0FA-DD42A39C7E67}" dt="2025-01-06T17:11:34.261" v="3727" actId="1076"/>
          <ac:spMkLst>
            <pc:docMk/>
            <pc:sldMk cId="4066212218" sldId="284"/>
            <ac:spMk id="2" creationId="{18C2866B-C538-D1D0-F5ED-4C55EEBF8DFC}"/>
          </ac:spMkLst>
        </pc:spChg>
        <pc:spChg chg="add mod">
          <ac:chgData name="Ben-Gacem, Omar" userId="8a4a431e-db96-401f-a76d-1e4391f8074d" providerId="ADAL" clId="{F4A09E97-6E94-44FC-B0FA-DD42A39C7E67}" dt="2025-01-06T17:11:45.157" v="3734" actId="207"/>
          <ac:spMkLst>
            <pc:docMk/>
            <pc:sldMk cId="4066212218" sldId="284"/>
            <ac:spMk id="3" creationId="{306A2A91-31A5-4207-E3A4-FDD0472ACC16}"/>
          </ac:spMkLst>
        </pc:spChg>
      </pc:sldChg>
      <pc:sldChg chg="modSp mod">
        <pc:chgData name="Ben-Gacem, Omar" userId="8a4a431e-db96-401f-a76d-1e4391f8074d" providerId="ADAL" clId="{F4A09E97-6E94-44FC-B0FA-DD42A39C7E67}" dt="2025-01-03T13:12:35.689" v="3457" actId="20577"/>
        <pc:sldMkLst>
          <pc:docMk/>
          <pc:sldMk cId="2147615424" sldId="285"/>
        </pc:sldMkLst>
      </pc:sldChg>
      <pc:sldChg chg="addSp modSp mod">
        <pc:chgData name="Ben-Gacem, Omar" userId="8a4a431e-db96-401f-a76d-1e4391f8074d" providerId="ADAL" clId="{F4A09E97-6E94-44FC-B0FA-DD42A39C7E67}" dt="2025-01-03T13:44:04.783" v="3721" actId="14100"/>
        <pc:sldMkLst>
          <pc:docMk/>
          <pc:sldMk cId="3264487951" sldId="286"/>
        </pc:sldMkLst>
        <pc:spChg chg="add mod">
          <ac:chgData name="Ben-Gacem, Omar" userId="8a4a431e-db96-401f-a76d-1e4391f8074d" providerId="ADAL" clId="{F4A09E97-6E94-44FC-B0FA-DD42A39C7E67}" dt="2025-01-03T13:43:32.683" v="3710" actId="20577"/>
          <ac:spMkLst>
            <pc:docMk/>
            <pc:sldMk cId="3264487951" sldId="286"/>
            <ac:spMk id="2" creationId="{5B52EB08-D4F4-3AD4-C3D4-F9CA17450474}"/>
          </ac:spMkLst>
        </pc:spChg>
        <pc:spChg chg="mod">
          <ac:chgData name="Ben-Gacem, Omar" userId="8a4a431e-db96-401f-a76d-1e4391f8074d" providerId="ADAL" clId="{F4A09E97-6E94-44FC-B0FA-DD42A39C7E67}" dt="2025-01-03T13:44:04.783" v="3721" actId="14100"/>
          <ac:spMkLst>
            <pc:docMk/>
            <pc:sldMk cId="3264487951" sldId="286"/>
            <ac:spMk id="7" creationId="{7F4370D1-3D2C-D5F6-C20E-4D0E670EC8DC}"/>
          </ac:spMkLst>
        </pc:spChg>
      </pc:sldChg>
    </pc:docChg>
  </pc:docChgLst>
  <pc:docChgLst>
    <pc:chgData name="Ben-Gacem, Omar" userId="8a4a431e-db96-401f-a76d-1e4391f8074d" providerId="ADAL" clId="{3F88498F-1E4E-4F07-834E-18E3358E9031}"/>
    <pc:docChg chg="undo custSel modSld sldOrd">
      <pc:chgData name="Ben-Gacem, Omar" userId="8a4a431e-db96-401f-a76d-1e4391f8074d" providerId="ADAL" clId="{3F88498F-1E4E-4F07-834E-18E3358E9031}" dt="2024-11-15T16:39:10.309" v="600" actId="20577"/>
      <pc:docMkLst>
        <pc:docMk/>
      </pc:docMkLst>
      <pc:sldChg chg="addSp delSp modSp mod ord">
        <pc:chgData name="Ben-Gacem, Omar" userId="8a4a431e-db96-401f-a76d-1e4391f8074d" providerId="ADAL" clId="{3F88498F-1E4E-4F07-834E-18E3358E9031}" dt="2024-11-09T21:03:32.005" v="596" actId="20577"/>
        <pc:sldMkLst>
          <pc:docMk/>
          <pc:sldMk cId="1392175445" sldId="259"/>
        </pc:sldMkLst>
        <pc:spChg chg="mod">
          <ac:chgData name="Ben-Gacem, Omar" userId="8a4a431e-db96-401f-a76d-1e4391f8074d" providerId="ADAL" clId="{3F88498F-1E4E-4F07-834E-18E3358E9031}" dt="2024-11-09T20:58:14.468" v="534" actId="20577"/>
          <ac:spMkLst>
            <pc:docMk/>
            <pc:sldMk cId="1392175445" sldId="259"/>
            <ac:spMk id="4" creationId="{A5114579-199F-F8BD-0189-E616F01714AE}"/>
          </ac:spMkLst>
        </pc:spChg>
      </pc:sldChg>
      <pc:sldChg chg="addSp delSp modSp mod">
        <pc:chgData name="Ben-Gacem, Omar" userId="8a4a431e-db96-401f-a76d-1e4391f8074d" providerId="ADAL" clId="{3F88498F-1E4E-4F07-834E-18E3358E9031}" dt="2024-11-09T10:27:12.360" v="108" actId="21"/>
        <pc:sldMkLst>
          <pc:docMk/>
          <pc:sldMk cId="643264544" sldId="262"/>
        </pc:sldMkLst>
        <pc:spChg chg="add del">
          <ac:chgData name="Ben-Gacem, Omar" userId="8a4a431e-db96-401f-a76d-1e4391f8074d" providerId="ADAL" clId="{3F88498F-1E4E-4F07-834E-18E3358E9031}" dt="2024-11-09T10:27:12.360" v="108" actId="21"/>
          <ac:spMkLst>
            <pc:docMk/>
            <pc:sldMk cId="643264544" sldId="262"/>
            <ac:spMk id="2" creationId="{F4AD5D70-CD9B-E95C-A1CC-E60D5C53264A}"/>
          </ac:spMkLst>
        </pc:spChg>
        <pc:spChg chg="add del">
          <ac:chgData name="Ben-Gacem, Omar" userId="8a4a431e-db96-401f-a76d-1e4391f8074d" providerId="ADAL" clId="{3F88498F-1E4E-4F07-834E-18E3358E9031}" dt="2024-11-09T10:27:12.360" v="108" actId="21"/>
          <ac:spMkLst>
            <pc:docMk/>
            <pc:sldMk cId="643264544" sldId="262"/>
            <ac:spMk id="5" creationId="{FB94A426-B4D9-00BC-09D5-3515AE1C5818}"/>
          </ac:spMkLst>
        </pc:spChg>
        <pc:spChg chg="add del">
          <ac:chgData name="Ben-Gacem, Omar" userId="8a4a431e-db96-401f-a76d-1e4391f8074d" providerId="ADAL" clId="{3F88498F-1E4E-4F07-834E-18E3358E9031}" dt="2024-11-09T10:27:12.360" v="108" actId="21"/>
          <ac:spMkLst>
            <pc:docMk/>
            <pc:sldMk cId="643264544" sldId="262"/>
            <ac:spMk id="8" creationId="{29B31258-1189-4F31-DAF8-F81F0DD709C7}"/>
          </ac:spMkLst>
        </pc:spChg>
        <pc:spChg chg="mod">
          <ac:chgData name="Ben-Gacem, Omar" userId="8a4a431e-db96-401f-a76d-1e4391f8074d" providerId="ADAL" clId="{3F88498F-1E4E-4F07-834E-18E3358E9031}" dt="2024-11-09T10:20:22.484" v="50" actId="368"/>
          <ac:spMkLst>
            <pc:docMk/>
            <pc:sldMk cId="643264544" sldId="262"/>
            <ac:spMk id="83" creationId="{9C4E6672-2765-D7EA-7DAC-2E887787A3BE}"/>
          </ac:spMkLst>
        </pc:spChg>
        <pc:spChg chg="mod">
          <ac:chgData name="Ben-Gacem, Omar" userId="8a4a431e-db96-401f-a76d-1e4391f8074d" providerId="ADAL" clId="{3F88498F-1E4E-4F07-834E-18E3358E9031}" dt="2024-11-09T10:20:22.484" v="50" actId="368"/>
          <ac:spMkLst>
            <pc:docMk/>
            <pc:sldMk cId="643264544" sldId="262"/>
            <ac:spMk id="84" creationId="{10CABF92-1CEB-5E9C-140D-FFD592F90516}"/>
          </ac:spMkLst>
        </pc:spChg>
        <pc:spChg chg="mod">
          <ac:chgData name="Ben-Gacem, Omar" userId="8a4a431e-db96-401f-a76d-1e4391f8074d" providerId="ADAL" clId="{3F88498F-1E4E-4F07-834E-18E3358E9031}" dt="2024-11-09T10:20:25.013" v="53" actId="368"/>
          <ac:spMkLst>
            <pc:docMk/>
            <pc:sldMk cId="643264544" sldId="262"/>
            <ac:spMk id="85" creationId="{8C8D1052-90A6-AD52-4017-AFAD90902B9B}"/>
          </ac:spMkLst>
        </pc:spChg>
        <pc:spChg chg="mod">
          <ac:chgData name="Ben-Gacem, Omar" userId="8a4a431e-db96-401f-a76d-1e4391f8074d" providerId="ADAL" clId="{3F88498F-1E4E-4F07-834E-18E3358E9031}" dt="2024-11-09T10:20:56.843" v="90"/>
          <ac:spMkLst>
            <pc:docMk/>
            <pc:sldMk cId="643264544" sldId="262"/>
            <ac:spMk id="94" creationId="{E6655B79-7833-9B4A-6F36-391F7108B2AD}"/>
          </ac:spMkLst>
        </pc:spChg>
        <pc:spChg chg="mod">
          <ac:chgData name="Ben-Gacem, Omar" userId="8a4a431e-db96-401f-a76d-1e4391f8074d" providerId="ADAL" clId="{3F88498F-1E4E-4F07-834E-18E3358E9031}" dt="2024-11-09T10:20:56.843" v="90"/>
          <ac:spMkLst>
            <pc:docMk/>
            <pc:sldMk cId="643264544" sldId="262"/>
            <ac:spMk id="99" creationId="{BC2B0EB6-9D2E-1A82-1315-04C6EEE0F1B2}"/>
          </ac:spMkLst>
        </pc:spChg>
        <pc:spChg chg="mod">
          <ac:chgData name="Ben-Gacem, Omar" userId="8a4a431e-db96-401f-a76d-1e4391f8074d" providerId="ADAL" clId="{3F88498F-1E4E-4F07-834E-18E3358E9031}" dt="2024-11-09T10:20:56.843" v="90"/>
          <ac:spMkLst>
            <pc:docMk/>
            <pc:sldMk cId="643264544" sldId="262"/>
            <ac:spMk id="129" creationId="{C47DB60C-F1EE-52C9-A5D8-FDEF58F65F82}"/>
          </ac:spMkLst>
        </pc:spChg>
        <pc:spChg chg="mod">
          <ac:chgData name="Ben-Gacem, Omar" userId="8a4a431e-db96-401f-a76d-1e4391f8074d" providerId="ADAL" clId="{3F88498F-1E4E-4F07-834E-18E3358E9031}" dt="2024-11-09T10:20:56.843" v="90"/>
          <ac:spMkLst>
            <pc:docMk/>
            <pc:sldMk cId="643264544" sldId="262"/>
            <ac:spMk id="130" creationId="{3C875DD0-0D0E-DCF1-1021-4E43DD3B9DE9}"/>
          </ac:spMkLst>
        </pc:spChg>
        <pc:spChg chg="mod">
          <ac:chgData name="Ben-Gacem, Omar" userId="8a4a431e-db96-401f-a76d-1e4391f8074d" providerId="ADAL" clId="{3F88498F-1E4E-4F07-834E-18E3358E9031}" dt="2024-11-09T10:20:56.843" v="90"/>
          <ac:spMkLst>
            <pc:docMk/>
            <pc:sldMk cId="643264544" sldId="262"/>
            <ac:spMk id="131" creationId="{9B4FA46A-1A67-F872-3E5F-22050488E72D}"/>
          </ac:spMkLst>
        </pc:spChg>
        <pc:spChg chg="add del">
          <ac:chgData name="Ben-Gacem, Omar" userId="8a4a431e-db96-401f-a76d-1e4391f8074d" providerId="ADAL" clId="{3F88498F-1E4E-4F07-834E-18E3358E9031}" dt="2024-11-09T10:27:12.360" v="108" actId="21"/>
          <ac:spMkLst>
            <pc:docMk/>
            <pc:sldMk cId="643264544" sldId="262"/>
            <ac:spMk id="132" creationId="{8830146A-CB62-5F82-A9C6-E0DCBF26918E}"/>
          </ac:spMkLst>
        </pc:spChg>
        <pc:spChg chg="mod">
          <ac:chgData name="Ben-Gacem, Omar" userId="8a4a431e-db96-401f-a76d-1e4391f8074d" providerId="ADAL" clId="{3F88498F-1E4E-4F07-834E-18E3358E9031}" dt="2024-11-09T10:20:56.843" v="90"/>
          <ac:spMkLst>
            <pc:docMk/>
            <pc:sldMk cId="643264544" sldId="262"/>
            <ac:spMk id="133" creationId="{15F62607-8E91-C7F9-D0AE-789B98B4B22A}"/>
          </ac:spMkLst>
        </pc:spChg>
        <pc:spChg chg="mod">
          <ac:chgData name="Ben-Gacem, Omar" userId="8a4a431e-db96-401f-a76d-1e4391f8074d" providerId="ADAL" clId="{3F88498F-1E4E-4F07-834E-18E3358E9031}" dt="2024-11-09T10:20:56.843" v="90"/>
          <ac:spMkLst>
            <pc:docMk/>
            <pc:sldMk cId="643264544" sldId="262"/>
            <ac:spMk id="134" creationId="{FF9C926D-8FD9-CEA7-C650-EC86353DE66F}"/>
          </ac:spMkLst>
        </pc:spChg>
        <pc:spChg chg="mod">
          <ac:chgData name="Ben-Gacem, Omar" userId="8a4a431e-db96-401f-a76d-1e4391f8074d" providerId="ADAL" clId="{3F88498F-1E4E-4F07-834E-18E3358E9031}" dt="2024-11-09T10:20:56.843" v="90"/>
          <ac:spMkLst>
            <pc:docMk/>
            <pc:sldMk cId="643264544" sldId="262"/>
            <ac:spMk id="135" creationId="{F199326B-4813-A340-8462-085FE4D18CD3}"/>
          </ac:spMkLst>
        </pc:spChg>
        <pc:spChg chg="mod">
          <ac:chgData name="Ben-Gacem, Omar" userId="8a4a431e-db96-401f-a76d-1e4391f8074d" providerId="ADAL" clId="{3F88498F-1E4E-4F07-834E-18E3358E9031}" dt="2024-11-09T10:21:02.428" v="94" actId="1038"/>
          <ac:spMkLst>
            <pc:docMk/>
            <pc:sldMk cId="643264544" sldId="262"/>
            <ac:spMk id="137" creationId="{58138859-9110-8AB6-9B08-955B1B26A883}"/>
          </ac:spMkLst>
        </pc:spChg>
        <pc:spChg chg="mod">
          <ac:chgData name="Ben-Gacem, Omar" userId="8a4a431e-db96-401f-a76d-1e4391f8074d" providerId="ADAL" clId="{3F88498F-1E4E-4F07-834E-18E3358E9031}" dt="2024-11-09T10:20:56.843" v="90"/>
          <ac:spMkLst>
            <pc:docMk/>
            <pc:sldMk cId="643264544" sldId="262"/>
            <ac:spMk id="138" creationId="{3ABD97D6-0B67-3FAB-CC5D-C7E1FCB69351}"/>
          </ac:spMkLst>
        </pc:spChg>
        <pc:spChg chg="mod">
          <ac:chgData name="Ben-Gacem, Omar" userId="8a4a431e-db96-401f-a76d-1e4391f8074d" providerId="ADAL" clId="{3F88498F-1E4E-4F07-834E-18E3358E9031}" dt="2024-11-09T10:20:56.843" v="90"/>
          <ac:spMkLst>
            <pc:docMk/>
            <pc:sldMk cId="643264544" sldId="262"/>
            <ac:spMk id="139" creationId="{4AA05B2C-EDF1-550E-EFB4-783B250983FA}"/>
          </ac:spMkLst>
        </pc:spChg>
        <pc:spChg chg="add del">
          <ac:chgData name="Ben-Gacem, Omar" userId="8a4a431e-db96-401f-a76d-1e4391f8074d" providerId="ADAL" clId="{3F88498F-1E4E-4F07-834E-18E3358E9031}" dt="2024-11-09T10:27:12.360" v="108" actId="21"/>
          <ac:spMkLst>
            <pc:docMk/>
            <pc:sldMk cId="643264544" sldId="262"/>
            <ac:spMk id="144" creationId="{B84C0380-D519-6AAD-1F24-9A7947775C80}"/>
          </ac:spMkLst>
        </pc:spChg>
        <pc:spChg chg="add del mod">
          <ac:chgData name="Ben-Gacem, Omar" userId="8a4a431e-db96-401f-a76d-1e4391f8074d" providerId="ADAL" clId="{3F88498F-1E4E-4F07-834E-18E3358E9031}" dt="2024-11-09T10:27:12.360" v="108" actId="21"/>
          <ac:spMkLst>
            <pc:docMk/>
            <pc:sldMk cId="643264544" sldId="262"/>
            <ac:spMk id="145" creationId="{323A88AC-C1CE-A725-6304-411DE0F69515}"/>
          </ac:spMkLst>
        </pc:spChg>
        <pc:spChg chg="add del">
          <ac:chgData name="Ben-Gacem, Omar" userId="8a4a431e-db96-401f-a76d-1e4391f8074d" providerId="ADAL" clId="{3F88498F-1E4E-4F07-834E-18E3358E9031}" dt="2024-11-09T10:27:12.360" v="108" actId="21"/>
          <ac:spMkLst>
            <pc:docMk/>
            <pc:sldMk cId="643264544" sldId="262"/>
            <ac:spMk id="147" creationId="{78C9F884-2379-A667-F2A6-7C6003787B77}"/>
          </ac:spMkLst>
        </pc:spChg>
        <pc:spChg chg="add del mod">
          <ac:chgData name="Ben-Gacem, Omar" userId="8a4a431e-db96-401f-a76d-1e4391f8074d" providerId="ADAL" clId="{3F88498F-1E4E-4F07-834E-18E3358E9031}" dt="2024-11-09T10:27:12.360" v="108" actId="21"/>
          <ac:spMkLst>
            <pc:docMk/>
            <pc:sldMk cId="643264544" sldId="262"/>
            <ac:spMk id="148" creationId="{F56EC588-B01E-7B25-36C0-19688BA1F454}"/>
          </ac:spMkLst>
        </pc:spChg>
        <pc:spChg chg="mod">
          <ac:chgData name="Ben-Gacem, Omar" userId="8a4a431e-db96-401f-a76d-1e4391f8074d" providerId="ADAL" clId="{3F88498F-1E4E-4F07-834E-18E3358E9031}" dt="2024-11-09T10:20:46.287" v="84" actId="21"/>
          <ac:spMkLst>
            <pc:docMk/>
            <pc:sldMk cId="643264544" sldId="262"/>
            <ac:spMk id="151" creationId="{ED296B73-451D-577B-88C3-1F69E48C85A1}"/>
          </ac:spMkLst>
        </pc:spChg>
        <pc:grpChg chg="add del">
          <ac:chgData name="Ben-Gacem, Omar" userId="8a4a431e-db96-401f-a76d-1e4391f8074d" providerId="ADAL" clId="{3F88498F-1E4E-4F07-834E-18E3358E9031}" dt="2024-11-09T10:27:12.360" v="108" actId="21"/>
          <ac:grpSpMkLst>
            <pc:docMk/>
            <pc:sldMk cId="643264544" sldId="262"/>
            <ac:grpSpMk id="9" creationId="{C7943A5F-0696-526C-AB43-742D2C9A3CB7}"/>
          </ac:grpSpMkLst>
        </pc:grpChg>
        <pc:grpChg chg="mod">
          <ac:chgData name="Ben-Gacem, Omar" userId="8a4a431e-db96-401f-a76d-1e4391f8074d" providerId="ADAL" clId="{3F88498F-1E4E-4F07-834E-18E3358E9031}" dt="2024-11-09T10:20:56.843" v="90"/>
          <ac:grpSpMkLst>
            <pc:docMk/>
            <pc:sldMk cId="643264544" sldId="262"/>
            <ac:grpSpMk id="18" creationId="{4F497AEE-E050-AE62-6EED-DE576E85B93A}"/>
          </ac:grpSpMkLst>
        </pc:grpChg>
        <pc:grpChg chg="mod">
          <ac:chgData name="Ben-Gacem, Omar" userId="8a4a431e-db96-401f-a76d-1e4391f8074d" providerId="ADAL" clId="{3F88498F-1E4E-4F07-834E-18E3358E9031}" dt="2024-11-09T10:20:56.843" v="90"/>
          <ac:grpSpMkLst>
            <pc:docMk/>
            <pc:sldMk cId="643264544" sldId="262"/>
            <ac:grpSpMk id="23" creationId="{42867A8D-A095-B8A0-C573-54FD12573A3B}"/>
          </ac:grpSpMkLst>
        </pc:grpChg>
        <pc:grpChg chg="mod">
          <ac:chgData name="Ben-Gacem, Omar" userId="8a4a431e-db96-401f-a76d-1e4391f8074d" providerId="ADAL" clId="{3F88498F-1E4E-4F07-834E-18E3358E9031}" dt="2024-11-09T10:20:56.843" v="90"/>
          <ac:grpSpMkLst>
            <pc:docMk/>
            <pc:sldMk cId="643264544" sldId="262"/>
            <ac:grpSpMk id="95" creationId="{330ED332-9492-73D6-CC24-DB7028CC504B}"/>
          </ac:grpSpMkLst>
        </pc:grpChg>
        <pc:grpChg chg="mod">
          <ac:chgData name="Ben-Gacem, Omar" userId="8a4a431e-db96-401f-a76d-1e4391f8074d" providerId="ADAL" clId="{3F88498F-1E4E-4F07-834E-18E3358E9031}" dt="2024-11-09T10:20:56.843" v="90"/>
          <ac:grpSpMkLst>
            <pc:docMk/>
            <pc:sldMk cId="643264544" sldId="262"/>
            <ac:grpSpMk id="140" creationId="{6005CDD9-3927-E7D2-C843-821653277A9B}"/>
          </ac:grpSpMkLst>
        </pc:grpChg>
        <pc:grpChg chg="mod">
          <ac:chgData name="Ben-Gacem, Omar" userId="8a4a431e-db96-401f-a76d-1e4391f8074d" providerId="ADAL" clId="{3F88498F-1E4E-4F07-834E-18E3358E9031}" dt="2024-11-09T10:20:56.843" v="90"/>
          <ac:grpSpMkLst>
            <pc:docMk/>
            <pc:sldMk cId="643264544" sldId="262"/>
            <ac:grpSpMk id="141" creationId="{2CA41E89-DFEF-8BFB-0972-9F9F7DF2AB70}"/>
          </ac:grpSpMkLst>
        </pc:grpChg>
        <pc:grpChg chg="mod">
          <ac:chgData name="Ben-Gacem, Omar" userId="8a4a431e-db96-401f-a76d-1e4391f8074d" providerId="ADAL" clId="{3F88498F-1E4E-4F07-834E-18E3358E9031}" dt="2024-11-09T10:20:56.843" v="90"/>
          <ac:grpSpMkLst>
            <pc:docMk/>
            <pc:sldMk cId="643264544" sldId="262"/>
            <ac:grpSpMk id="142" creationId="{20BA022B-2F6B-E1C5-201D-18828EDEB361}"/>
          </ac:grpSpMkLst>
        </pc:grpChg>
        <pc:picChg chg="add del mod">
          <ac:chgData name="Ben-Gacem, Omar" userId="8a4a431e-db96-401f-a76d-1e4391f8074d" providerId="ADAL" clId="{3F88498F-1E4E-4F07-834E-18E3358E9031}" dt="2024-11-09T10:27:12.360" v="108" actId="21"/>
          <ac:picMkLst>
            <pc:docMk/>
            <pc:sldMk cId="643264544" sldId="262"/>
            <ac:picMk id="87" creationId="{57E4B9DE-61C0-DF1F-FDD0-E64AA23CB3A2}"/>
          </ac:picMkLst>
        </pc:picChg>
        <pc:cxnChg chg="add del mod">
          <ac:chgData name="Ben-Gacem, Omar" userId="8a4a431e-db96-401f-a76d-1e4391f8074d" providerId="ADAL" clId="{3F88498F-1E4E-4F07-834E-18E3358E9031}" dt="2024-11-09T10:27:05.710" v="106" actId="21"/>
          <ac:cxnSpMkLst>
            <pc:docMk/>
            <pc:sldMk cId="643264544" sldId="262"/>
            <ac:cxnSpMk id="89" creationId="{104784EB-5054-07C9-12CC-C54309D94FB8}"/>
          </ac:cxnSpMkLst>
        </pc:cxnChg>
        <pc:cxnChg chg="mod">
          <ac:chgData name="Ben-Gacem, Omar" userId="8a4a431e-db96-401f-a76d-1e4391f8074d" providerId="ADAL" clId="{3F88498F-1E4E-4F07-834E-18E3358E9031}" dt="2024-11-09T10:20:56.843" v="90"/>
          <ac:cxnSpMkLst>
            <pc:docMk/>
            <pc:sldMk cId="643264544" sldId="262"/>
            <ac:cxnSpMk id="96" creationId="{306A62DA-3BFB-61D6-B679-068F414CF538}"/>
          </ac:cxnSpMkLst>
        </pc:cxnChg>
        <pc:cxnChg chg="mod">
          <ac:chgData name="Ben-Gacem, Omar" userId="8a4a431e-db96-401f-a76d-1e4391f8074d" providerId="ADAL" clId="{3F88498F-1E4E-4F07-834E-18E3358E9031}" dt="2024-11-09T10:20:56.843" v="90"/>
          <ac:cxnSpMkLst>
            <pc:docMk/>
            <pc:sldMk cId="643264544" sldId="262"/>
            <ac:cxnSpMk id="97" creationId="{6F1F8BD8-7B59-7F25-7CAE-74428FBCE9C7}"/>
          </ac:cxnSpMkLst>
        </pc:cxnChg>
        <pc:cxnChg chg="mod">
          <ac:chgData name="Ben-Gacem, Omar" userId="8a4a431e-db96-401f-a76d-1e4391f8074d" providerId="ADAL" clId="{3F88498F-1E4E-4F07-834E-18E3358E9031}" dt="2024-11-09T10:20:56.843" v="90"/>
          <ac:cxnSpMkLst>
            <pc:docMk/>
            <pc:sldMk cId="643264544" sldId="262"/>
            <ac:cxnSpMk id="98" creationId="{202201BF-9DD7-1944-AA05-7CF2F29BD44B}"/>
          </ac:cxnSpMkLst>
        </pc:cxnChg>
        <pc:cxnChg chg="add del">
          <ac:chgData name="Ben-Gacem, Omar" userId="8a4a431e-db96-401f-a76d-1e4391f8074d" providerId="ADAL" clId="{3F88498F-1E4E-4F07-834E-18E3358E9031}" dt="2024-11-09T10:27:12.360" v="108" actId="21"/>
          <ac:cxnSpMkLst>
            <pc:docMk/>
            <pc:sldMk cId="643264544" sldId="262"/>
            <ac:cxnSpMk id="102" creationId="{7B86A706-4EDE-37AB-D49A-C39160639592}"/>
          </ac:cxnSpMkLst>
        </pc:cxnChg>
        <pc:cxnChg chg="add del">
          <ac:chgData name="Ben-Gacem, Omar" userId="8a4a431e-db96-401f-a76d-1e4391f8074d" providerId="ADAL" clId="{3F88498F-1E4E-4F07-834E-18E3358E9031}" dt="2024-11-09T10:27:12.360" v="108" actId="21"/>
          <ac:cxnSpMkLst>
            <pc:docMk/>
            <pc:sldMk cId="643264544" sldId="262"/>
            <ac:cxnSpMk id="103" creationId="{6E543FE1-9B56-1C23-06F3-86846C7B8EF6}"/>
          </ac:cxnSpMkLst>
        </pc:cxnChg>
        <pc:cxnChg chg="mod">
          <ac:chgData name="Ben-Gacem, Omar" userId="8a4a431e-db96-401f-a76d-1e4391f8074d" providerId="ADAL" clId="{3F88498F-1E4E-4F07-834E-18E3358E9031}" dt="2024-11-09T10:27:12.360" v="108" actId="21"/>
          <ac:cxnSpMkLst>
            <pc:docMk/>
            <pc:sldMk cId="643264544" sldId="262"/>
            <ac:cxnSpMk id="158" creationId="{49892A1E-316F-CB10-5EF5-ADC287B5B9F2}"/>
          </ac:cxnSpMkLst>
        </pc:cxnChg>
      </pc:sldChg>
      <pc:sldChg chg="addSp delSp modSp mod">
        <pc:chgData name="Ben-Gacem, Omar" userId="8a4a431e-db96-401f-a76d-1e4391f8074d" providerId="ADAL" clId="{3F88498F-1E4E-4F07-834E-18E3358E9031}" dt="2024-11-09T10:20:13.876" v="46" actId="478"/>
        <pc:sldMkLst>
          <pc:docMk/>
          <pc:sldMk cId="840959951" sldId="265"/>
        </pc:sldMkLst>
        <pc:spChg chg="add del mod topLvl">
          <ac:chgData name="Ben-Gacem, Omar" userId="8a4a431e-db96-401f-a76d-1e4391f8074d" providerId="ADAL" clId="{3F88498F-1E4E-4F07-834E-18E3358E9031}" dt="2024-11-09T10:20:13.876" v="46" actId="478"/>
          <ac:spMkLst>
            <pc:docMk/>
            <pc:sldMk cId="840959951" sldId="265"/>
            <ac:spMk id="6" creationId="{AAFA7F01-4293-D5AC-22EE-7B10EACB54EB}"/>
          </ac:spMkLst>
        </pc:spChg>
        <pc:grpChg chg="add del mod">
          <ac:chgData name="Ben-Gacem, Omar" userId="8a4a431e-db96-401f-a76d-1e4391f8074d" providerId="ADAL" clId="{3F88498F-1E4E-4F07-834E-18E3358E9031}" dt="2024-11-09T10:20:13.876" v="46" actId="478"/>
          <ac:grpSpMkLst>
            <pc:docMk/>
            <pc:sldMk cId="840959951" sldId="265"/>
            <ac:grpSpMk id="4" creationId="{1BE8444A-0C6B-6E15-4468-71A1FF2F01CF}"/>
          </ac:grpSpMkLst>
        </pc:grpChg>
        <pc:picChg chg="mod topLvl">
          <ac:chgData name="Ben-Gacem, Omar" userId="8a4a431e-db96-401f-a76d-1e4391f8074d" providerId="ADAL" clId="{3F88498F-1E4E-4F07-834E-18E3358E9031}" dt="2024-11-09T10:20:13.876" v="46" actId="478"/>
          <ac:picMkLst>
            <pc:docMk/>
            <pc:sldMk cId="840959951" sldId="265"/>
            <ac:picMk id="5" creationId="{F94A78C2-D55F-D327-F2DA-1EBD6BC8D680}"/>
          </ac:picMkLst>
        </pc:picChg>
      </pc:sldChg>
      <pc:sldChg chg="addSp delSp modSp mod">
        <pc:chgData name="Ben-Gacem, Omar" userId="8a4a431e-db96-401f-a76d-1e4391f8074d" providerId="ADAL" clId="{3F88498F-1E4E-4F07-834E-18E3358E9031}" dt="2024-11-09T20:57:02.687" v="510" actId="1036"/>
        <pc:sldMkLst>
          <pc:docMk/>
          <pc:sldMk cId="1409382914" sldId="266"/>
        </pc:sldMkLst>
        <pc:spChg chg="mod">
          <ac:chgData name="Ben-Gacem, Omar" userId="8a4a431e-db96-401f-a76d-1e4391f8074d" providerId="ADAL" clId="{3F88498F-1E4E-4F07-834E-18E3358E9031}" dt="2024-11-09T10:52:04.869" v="284" actId="1076"/>
          <ac:spMkLst>
            <pc:docMk/>
            <pc:sldMk cId="1409382914" sldId="266"/>
            <ac:spMk id="2" creationId="{246ABFA8-79EE-E465-1938-EDEB19D61B73}"/>
          </ac:spMkLst>
        </pc:spChg>
        <pc:spChg chg="add mod topLvl">
          <ac:chgData name="Ben-Gacem, Omar" userId="8a4a431e-db96-401f-a76d-1e4391f8074d" providerId="ADAL" clId="{3F88498F-1E4E-4F07-834E-18E3358E9031}" dt="2024-11-09T10:28:19.919" v="119" actId="165"/>
          <ac:spMkLst>
            <pc:docMk/>
            <pc:sldMk cId="1409382914" sldId="266"/>
            <ac:spMk id="3" creationId="{F4AD5D70-CD9B-E95C-A1CC-E60D5C53264A}"/>
          </ac:spMkLst>
        </pc:spChg>
        <pc:spChg chg="mod">
          <ac:chgData name="Ben-Gacem, Omar" userId="8a4a431e-db96-401f-a76d-1e4391f8074d" providerId="ADAL" clId="{3F88498F-1E4E-4F07-834E-18E3358E9031}" dt="2024-11-09T10:27:51.169" v="116" actId="14100"/>
          <ac:spMkLst>
            <pc:docMk/>
            <pc:sldMk cId="1409382914" sldId="266"/>
            <ac:spMk id="5" creationId="{7FA100B8-D2F9-37BE-9B64-E06802845BA5}"/>
          </ac:spMkLst>
        </pc:spChg>
        <pc:spChg chg="mod">
          <ac:chgData name="Ben-Gacem, Omar" userId="8a4a431e-db96-401f-a76d-1e4391f8074d" providerId="ADAL" clId="{3F88498F-1E4E-4F07-834E-18E3358E9031}" dt="2024-11-09T10:28:24.643" v="120" actId="14100"/>
          <ac:spMkLst>
            <pc:docMk/>
            <pc:sldMk cId="1409382914" sldId="266"/>
            <ac:spMk id="6" creationId="{5D452693-2406-DB94-2C8E-1563F9A06861}"/>
          </ac:spMkLst>
        </pc:spChg>
        <pc:spChg chg="add mod topLvl">
          <ac:chgData name="Ben-Gacem, Omar" userId="8a4a431e-db96-401f-a76d-1e4391f8074d" providerId="ADAL" clId="{3F88498F-1E4E-4F07-834E-18E3358E9031}" dt="2024-11-09T10:37:57.860" v="141" actId="1076"/>
          <ac:spMkLst>
            <pc:docMk/>
            <pc:sldMk cId="1409382914" sldId="266"/>
            <ac:spMk id="10" creationId="{FB94A426-B4D9-00BC-09D5-3515AE1C5818}"/>
          </ac:spMkLst>
        </pc:spChg>
        <pc:spChg chg="add mod topLvl">
          <ac:chgData name="Ben-Gacem, Omar" userId="8a4a431e-db96-401f-a76d-1e4391f8074d" providerId="ADAL" clId="{3F88498F-1E4E-4F07-834E-18E3358E9031}" dt="2024-11-09T10:37:54.101" v="140" actId="1076"/>
          <ac:spMkLst>
            <pc:docMk/>
            <pc:sldMk cId="1409382914" sldId="266"/>
            <ac:spMk id="11" creationId="{29B31258-1189-4F31-DAF8-F81F0DD709C7}"/>
          </ac:spMkLst>
        </pc:spChg>
        <pc:spChg chg="add mod">
          <ac:chgData name="Ben-Gacem, Omar" userId="8a4a431e-db96-401f-a76d-1e4391f8074d" providerId="ADAL" clId="{3F88498F-1E4E-4F07-834E-18E3358E9031}" dt="2024-11-09T10:38:26.462" v="146" actId="1076"/>
          <ac:spMkLst>
            <pc:docMk/>
            <pc:sldMk cId="1409382914" sldId="266"/>
            <ac:spMk id="13" creationId="{E381DA07-9BB8-2E22-C657-901844038B6A}"/>
          </ac:spMkLst>
        </pc:spChg>
        <pc:spChg chg="add mod">
          <ac:chgData name="Ben-Gacem, Omar" userId="8a4a431e-db96-401f-a76d-1e4391f8074d" providerId="ADAL" clId="{3F88498F-1E4E-4F07-834E-18E3358E9031}" dt="2024-11-09T11:47:43.352" v="456" actId="20577"/>
          <ac:spMkLst>
            <pc:docMk/>
            <pc:sldMk cId="1409382914" sldId="266"/>
            <ac:spMk id="14" creationId="{16BD62E8-305F-C44C-07BB-3743D2308D4B}"/>
          </ac:spMkLst>
        </pc:spChg>
        <pc:spChg chg="add mod topLvl">
          <ac:chgData name="Ben-Gacem, Omar" userId="8a4a431e-db96-401f-a76d-1e4391f8074d" providerId="ADAL" clId="{3F88498F-1E4E-4F07-834E-18E3358E9031}" dt="2024-11-09T10:28:19.919" v="119" actId="165"/>
          <ac:spMkLst>
            <pc:docMk/>
            <pc:sldMk cId="1409382914" sldId="266"/>
            <ac:spMk id="132" creationId="{8830146A-CB62-5F82-A9C6-E0DCBF26918E}"/>
          </ac:spMkLst>
        </pc:spChg>
        <pc:spChg chg="add mod topLvl">
          <ac:chgData name="Ben-Gacem, Omar" userId="8a4a431e-db96-401f-a76d-1e4391f8074d" providerId="ADAL" clId="{3F88498F-1E4E-4F07-834E-18E3358E9031}" dt="2024-11-09T20:57:02.687" v="510" actId="1036"/>
          <ac:spMkLst>
            <pc:docMk/>
            <pc:sldMk cId="1409382914" sldId="266"/>
            <ac:spMk id="144" creationId="{B84C0380-D519-6AAD-1F24-9A7947775C80}"/>
          </ac:spMkLst>
        </pc:spChg>
        <pc:spChg chg="add mod topLvl">
          <ac:chgData name="Ben-Gacem, Omar" userId="8a4a431e-db96-401f-a76d-1e4391f8074d" providerId="ADAL" clId="{3F88498F-1E4E-4F07-834E-18E3358E9031}" dt="2024-11-09T20:57:02.687" v="510" actId="1036"/>
          <ac:spMkLst>
            <pc:docMk/>
            <pc:sldMk cId="1409382914" sldId="266"/>
            <ac:spMk id="145" creationId="{323A88AC-C1CE-A725-6304-411DE0F69515}"/>
          </ac:spMkLst>
        </pc:spChg>
        <pc:spChg chg="add mod topLvl">
          <ac:chgData name="Ben-Gacem, Omar" userId="8a4a431e-db96-401f-a76d-1e4391f8074d" providerId="ADAL" clId="{3F88498F-1E4E-4F07-834E-18E3358E9031}" dt="2024-11-09T10:37:43.819" v="137" actId="1076"/>
          <ac:spMkLst>
            <pc:docMk/>
            <pc:sldMk cId="1409382914" sldId="266"/>
            <ac:spMk id="147" creationId="{78C9F884-2379-A667-F2A6-7C6003787B77}"/>
          </ac:spMkLst>
        </pc:spChg>
        <pc:spChg chg="add mod topLvl">
          <ac:chgData name="Ben-Gacem, Omar" userId="8a4a431e-db96-401f-a76d-1e4391f8074d" providerId="ADAL" clId="{3F88498F-1E4E-4F07-834E-18E3358E9031}" dt="2024-11-09T10:37:47.306" v="138" actId="1076"/>
          <ac:spMkLst>
            <pc:docMk/>
            <pc:sldMk cId="1409382914" sldId="266"/>
            <ac:spMk id="148" creationId="{F56EC588-B01E-7B25-36C0-19688BA1F454}"/>
          </ac:spMkLst>
        </pc:spChg>
        <pc:spChg chg="mod topLvl">
          <ac:chgData name="Ben-Gacem, Omar" userId="8a4a431e-db96-401f-a76d-1e4391f8074d" providerId="ADAL" clId="{3F88498F-1E4E-4F07-834E-18E3358E9031}" dt="2024-11-09T20:56:56.231" v="489" actId="1038"/>
          <ac:spMkLst>
            <pc:docMk/>
            <pc:sldMk cId="1409382914" sldId="266"/>
            <ac:spMk id="150" creationId="{73500587-CB4E-9680-9060-AB081444256A}"/>
          </ac:spMkLst>
        </pc:spChg>
        <pc:spChg chg="mod topLvl">
          <ac:chgData name="Ben-Gacem, Omar" userId="8a4a431e-db96-401f-a76d-1e4391f8074d" providerId="ADAL" clId="{3F88498F-1E4E-4F07-834E-18E3358E9031}" dt="2024-11-09T20:56:56.231" v="489" actId="1038"/>
          <ac:spMkLst>
            <pc:docMk/>
            <pc:sldMk cId="1409382914" sldId="266"/>
            <ac:spMk id="151" creationId="{ED296B73-451D-577B-88C3-1F69E48C85A1}"/>
          </ac:spMkLst>
        </pc:spChg>
        <pc:picChg chg="add mod topLvl">
          <ac:chgData name="Ben-Gacem, Omar" userId="8a4a431e-db96-401f-a76d-1e4391f8074d" providerId="ADAL" clId="{3F88498F-1E4E-4F07-834E-18E3358E9031}" dt="2024-11-09T10:41:09.294" v="157" actId="1037"/>
          <ac:picMkLst>
            <pc:docMk/>
            <pc:sldMk cId="1409382914" sldId="266"/>
            <ac:picMk id="87" creationId="{57E4B9DE-61C0-DF1F-FDD0-E64AA23CB3A2}"/>
          </ac:picMkLst>
        </pc:picChg>
        <pc:cxnChg chg="mod topLvl">
          <ac:chgData name="Ben-Gacem, Omar" userId="8a4a431e-db96-401f-a76d-1e4391f8074d" providerId="ADAL" clId="{3F88498F-1E4E-4F07-834E-18E3358E9031}" dt="2024-11-09T10:28:29.691" v="121" actId="165"/>
          <ac:cxnSpMkLst>
            <pc:docMk/>
            <pc:sldMk cId="1409382914" sldId="266"/>
            <ac:cxnSpMk id="101" creationId="{D4C2CD12-305D-D34B-EE39-43A23665C193}"/>
          </ac:cxnSpMkLst>
        </pc:cxnChg>
        <pc:cxnChg chg="add mod topLvl">
          <ac:chgData name="Ben-Gacem, Omar" userId="8a4a431e-db96-401f-a76d-1e4391f8074d" providerId="ADAL" clId="{3F88498F-1E4E-4F07-834E-18E3358E9031}" dt="2024-11-09T10:28:19.919" v="119" actId="165"/>
          <ac:cxnSpMkLst>
            <pc:docMk/>
            <pc:sldMk cId="1409382914" sldId="266"/>
            <ac:cxnSpMk id="102" creationId="{7B86A706-4EDE-37AB-D49A-C39160639592}"/>
          </ac:cxnSpMkLst>
        </pc:cxnChg>
        <pc:cxnChg chg="add mod topLvl">
          <ac:chgData name="Ben-Gacem, Omar" userId="8a4a431e-db96-401f-a76d-1e4391f8074d" providerId="ADAL" clId="{3F88498F-1E4E-4F07-834E-18E3358E9031}" dt="2024-11-09T10:28:19.919" v="119" actId="165"/>
          <ac:cxnSpMkLst>
            <pc:docMk/>
            <pc:sldMk cId="1409382914" sldId="266"/>
            <ac:cxnSpMk id="103" creationId="{6E543FE1-9B56-1C23-06F3-86846C7B8EF6}"/>
          </ac:cxnSpMkLst>
        </pc:cxnChg>
      </pc:sldChg>
      <pc:sldChg chg="modSp mod">
        <pc:chgData name="Ben-Gacem, Omar" userId="8a4a431e-db96-401f-a76d-1e4391f8074d" providerId="ADAL" clId="{3F88498F-1E4E-4F07-834E-18E3358E9031}" dt="2024-11-09T10:26:09.965" v="98" actId="1076"/>
        <pc:sldMkLst>
          <pc:docMk/>
          <pc:sldMk cId="1940081316" sldId="268"/>
        </pc:sldMkLst>
        <pc:picChg chg="mod">
          <ac:chgData name="Ben-Gacem, Omar" userId="8a4a431e-db96-401f-a76d-1e4391f8074d" providerId="ADAL" clId="{3F88498F-1E4E-4F07-834E-18E3358E9031}" dt="2024-11-09T10:26:09.965" v="98" actId="1076"/>
          <ac:picMkLst>
            <pc:docMk/>
            <pc:sldMk cId="1940081316" sldId="268"/>
            <ac:picMk id="7" creationId="{A1A41337-6A20-269C-665D-BBB5FF7A4BB1}"/>
          </ac:picMkLst>
        </pc:picChg>
        <pc:picChg chg="mod">
          <ac:chgData name="Ben-Gacem, Omar" userId="8a4a431e-db96-401f-a76d-1e4391f8074d" providerId="ADAL" clId="{3F88498F-1E4E-4F07-834E-18E3358E9031}" dt="2024-11-09T10:26:09.965" v="98" actId="1076"/>
          <ac:picMkLst>
            <pc:docMk/>
            <pc:sldMk cId="1940081316" sldId="268"/>
            <ac:picMk id="60" creationId="{06F660D0-DEE0-2889-89A6-7C0378D39FFF}"/>
          </ac:picMkLst>
        </pc:picChg>
      </pc:sldChg>
      <pc:sldChg chg="addSp delSp modSp mod">
        <pc:chgData name="Ben-Gacem, Omar" userId="8a4a431e-db96-401f-a76d-1e4391f8074d" providerId="ADAL" clId="{3F88498F-1E4E-4F07-834E-18E3358E9031}" dt="2024-11-09T10:38:10.518" v="143"/>
        <pc:sldMkLst>
          <pc:docMk/>
          <pc:sldMk cId="2274925265" sldId="269"/>
        </pc:sldMkLst>
        <pc:spChg chg="add mod">
          <ac:chgData name="Ben-Gacem, Omar" userId="8a4a431e-db96-401f-a76d-1e4391f8074d" providerId="ADAL" clId="{3F88498F-1E4E-4F07-834E-18E3358E9031}" dt="2024-11-09T10:38:10.518" v="143"/>
          <ac:spMkLst>
            <pc:docMk/>
            <pc:sldMk cId="2274925265" sldId="269"/>
            <ac:spMk id="2" creationId="{E19B7255-2DA5-D040-BFDB-91F5D749199E}"/>
          </ac:spMkLst>
        </pc:spChg>
        <pc:grpChg chg="mod">
          <ac:chgData name="Ben-Gacem, Omar" userId="8a4a431e-db96-401f-a76d-1e4391f8074d" providerId="ADAL" clId="{3F88498F-1E4E-4F07-834E-18E3358E9031}" dt="2024-11-08T20:32:44.960" v="3" actId="14100"/>
          <ac:grpSpMkLst>
            <pc:docMk/>
            <pc:sldMk cId="2274925265" sldId="269"/>
            <ac:grpSpMk id="47" creationId="{EEFFD1FE-62E2-A8EB-C225-FE9B3BF7541B}"/>
          </ac:grpSpMkLst>
        </pc:grpChg>
        <pc:picChg chg="topLvl">
          <ac:chgData name="Ben-Gacem, Omar" userId="8a4a431e-db96-401f-a76d-1e4391f8074d" providerId="ADAL" clId="{3F88498F-1E4E-4F07-834E-18E3358E9031}" dt="2024-11-09T10:38:10.124" v="142" actId="21"/>
          <ac:picMkLst>
            <pc:docMk/>
            <pc:sldMk cId="2274925265" sldId="269"/>
            <ac:picMk id="52" creationId="{B6BC0B8D-C11B-8AF0-0FA7-449DEB7E24BC}"/>
          </ac:picMkLst>
        </pc:picChg>
      </pc:sldChg>
      <pc:sldChg chg="modSp">
        <pc:chgData name="Ben-Gacem, Omar" userId="8a4a431e-db96-401f-a76d-1e4391f8074d" providerId="ADAL" clId="{3F88498F-1E4E-4F07-834E-18E3358E9031}" dt="2024-11-15T16:39:10.309" v="600" actId="20577"/>
        <pc:sldMkLst>
          <pc:docMk/>
          <pc:sldMk cId="2173525495" sldId="270"/>
        </pc:sldMkLst>
        <pc:spChg chg="mod">
          <ac:chgData name="Ben-Gacem, Omar" userId="8a4a431e-db96-401f-a76d-1e4391f8074d" providerId="ADAL" clId="{3F88498F-1E4E-4F07-834E-18E3358E9031}" dt="2024-11-15T16:39:10.309" v="600" actId="20577"/>
          <ac:spMkLst>
            <pc:docMk/>
            <pc:sldMk cId="2173525495" sldId="270"/>
            <ac:spMk id="86" creationId="{42A40036-3763-7DD3-FF66-CD0419283A11}"/>
          </ac:spMkLst>
        </pc:spChg>
      </pc:sldChg>
    </pc:docChg>
  </pc:docChgLst>
  <pc:docChgLst>
    <pc:chgData name="Ben-Gacem, Omar" userId="8a4a431e-db96-401f-a76d-1e4391f8074d" providerId="ADAL" clId="{065E2B93-E606-4336-BAC5-5D94883C3B44}"/>
    <pc:docChg chg="modSld sldOrd">
      <pc:chgData name="Ben-Gacem, Omar" userId="8a4a431e-db96-401f-a76d-1e4391f8074d" providerId="ADAL" clId="{065E2B93-E606-4336-BAC5-5D94883C3B44}" dt="2024-11-07T16:15:21.560" v="571"/>
      <pc:docMkLst>
        <pc:docMk/>
      </pc:docMkLst>
      <pc:sldChg chg="modSp">
        <pc:chgData name="Ben-Gacem, Omar" userId="8a4a431e-db96-401f-a76d-1e4391f8074d" providerId="ADAL" clId="{065E2B93-E606-4336-BAC5-5D94883C3B44}" dt="2024-11-07T16:15:12.811" v="570" actId="33524"/>
        <pc:sldMkLst>
          <pc:docMk/>
          <pc:sldMk cId="3592040587" sldId="256"/>
        </pc:sldMkLst>
        <pc:spChg chg="mod">
          <ac:chgData name="Ben-Gacem, Omar" userId="8a4a431e-db96-401f-a76d-1e4391f8074d" providerId="ADAL" clId="{065E2B93-E606-4336-BAC5-5D94883C3B44}" dt="2024-11-07T16:15:12.811" v="570" actId="33524"/>
          <ac:spMkLst>
            <pc:docMk/>
            <pc:sldMk cId="3592040587" sldId="256"/>
            <ac:spMk id="9" creationId="{4D5A310B-0EA8-A720-61FD-D84FF0E3B7CE}"/>
          </ac:spMkLst>
        </pc:spChg>
      </pc:sldChg>
      <pc:sldChg chg="addSp modSp ord">
        <pc:chgData name="Ben-Gacem, Omar" userId="8a4a431e-db96-401f-a76d-1e4391f8074d" providerId="ADAL" clId="{065E2B93-E606-4336-BAC5-5D94883C3B44}" dt="2024-11-07T16:15:21.560" v="571"/>
        <pc:sldMkLst>
          <pc:docMk/>
          <pc:sldMk cId="643264544" sldId="262"/>
        </pc:sldMkLst>
        <pc:spChg chg="add mod">
          <ac:chgData name="Ben-Gacem, Omar" userId="8a4a431e-db96-401f-a76d-1e4391f8074d" providerId="ADAL" clId="{065E2B93-E606-4336-BAC5-5D94883C3B44}" dt="2024-11-07T15:50:47.533" v="562" actId="20577"/>
          <ac:spMkLst>
            <pc:docMk/>
            <pc:sldMk cId="643264544" sldId="262"/>
            <ac:spMk id="54" creationId="{F4083DC9-02E4-06D8-5560-85CFC2144F5B}"/>
          </ac:spMkLst>
        </pc:spChg>
        <pc:spChg chg="add mod">
          <ac:chgData name="Ben-Gacem, Omar" userId="8a4a431e-db96-401f-a76d-1e4391f8074d" providerId="ADAL" clId="{065E2B93-E606-4336-BAC5-5D94883C3B44}" dt="2024-11-07T15:51:47.557" v="564"/>
          <ac:spMkLst>
            <pc:docMk/>
            <pc:sldMk cId="643264544" sldId="262"/>
            <ac:spMk id="56" creationId="{B8675CEF-8A90-0AD2-7F08-DE3BC9E0BD48}"/>
          </ac:spMkLst>
        </pc:spChg>
        <pc:spChg chg="add mod">
          <ac:chgData name="Ben-Gacem, Omar" userId="8a4a431e-db96-401f-a76d-1e4391f8074d" providerId="ADAL" clId="{065E2B93-E606-4336-BAC5-5D94883C3B44}" dt="2024-11-07T15:54:13.326" v="566"/>
          <ac:spMkLst>
            <pc:docMk/>
            <pc:sldMk cId="643264544" sldId="262"/>
            <ac:spMk id="60" creationId="{515EB120-5208-75BF-DF8D-E959A122AD35}"/>
          </ac:spMkLst>
        </pc:spChg>
        <pc:spChg chg="mod">
          <ac:chgData name="Ben-Gacem, Omar" userId="8a4a431e-db96-401f-a76d-1e4391f8074d" providerId="ADAL" clId="{065E2B93-E606-4336-BAC5-5D94883C3B44}" dt="2024-11-07T15:01:14.407" v="19" actId="164"/>
          <ac:spMkLst>
            <pc:docMk/>
            <pc:sldMk cId="643264544" sldId="262"/>
            <ac:spMk id="94" creationId="{E6655B79-7833-9B4A-6F36-391F7108B2AD}"/>
          </ac:spMkLst>
        </pc:spChg>
        <pc:spChg chg="mod">
          <ac:chgData name="Ben-Gacem, Omar" userId="8a4a431e-db96-401f-a76d-1e4391f8074d" providerId="ADAL" clId="{065E2B93-E606-4336-BAC5-5D94883C3B44}" dt="2024-11-07T15:00:59.887" v="18" actId="164"/>
          <ac:spMkLst>
            <pc:docMk/>
            <pc:sldMk cId="643264544" sldId="262"/>
            <ac:spMk id="99" creationId="{BC2B0EB6-9D2E-1A82-1315-04C6EEE0F1B2}"/>
          </ac:spMkLst>
        </pc:spChg>
        <pc:spChg chg="mod">
          <ac:chgData name="Ben-Gacem, Omar" userId="8a4a431e-db96-401f-a76d-1e4391f8074d" providerId="ADAL" clId="{065E2B93-E606-4336-BAC5-5D94883C3B44}" dt="2024-11-07T15:01:14.407" v="19" actId="164"/>
          <ac:spMkLst>
            <pc:docMk/>
            <pc:sldMk cId="643264544" sldId="262"/>
            <ac:spMk id="129" creationId="{C47DB60C-F1EE-52C9-A5D8-FDEF58F65F82}"/>
          </ac:spMkLst>
        </pc:spChg>
        <pc:spChg chg="mod">
          <ac:chgData name="Ben-Gacem, Omar" userId="8a4a431e-db96-401f-a76d-1e4391f8074d" providerId="ADAL" clId="{065E2B93-E606-4336-BAC5-5D94883C3B44}" dt="2024-11-07T15:01:18.032" v="20" actId="164"/>
          <ac:spMkLst>
            <pc:docMk/>
            <pc:sldMk cId="643264544" sldId="262"/>
            <ac:spMk id="130" creationId="{3C875DD0-0D0E-DCF1-1021-4E43DD3B9DE9}"/>
          </ac:spMkLst>
        </pc:spChg>
        <pc:spChg chg="mod">
          <ac:chgData name="Ben-Gacem, Omar" userId="8a4a431e-db96-401f-a76d-1e4391f8074d" providerId="ADAL" clId="{065E2B93-E606-4336-BAC5-5D94883C3B44}" dt="2024-11-07T15:01:14.407" v="19" actId="164"/>
          <ac:spMkLst>
            <pc:docMk/>
            <pc:sldMk cId="643264544" sldId="262"/>
            <ac:spMk id="131" creationId="{9B4FA46A-1A67-F872-3E5F-22050488E72D}"/>
          </ac:spMkLst>
        </pc:spChg>
        <pc:spChg chg="mod">
          <ac:chgData name="Ben-Gacem, Omar" userId="8a4a431e-db96-401f-a76d-1e4391f8074d" providerId="ADAL" clId="{065E2B93-E606-4336-BAC5-5D94883C3B44}" dt="2024-11-07T15:00:59.887" v="18" actId="164"/>
          <ac:spMkLst>
            <pc:docMk/>
            <pc:sldMk cId="643264544" sldId="262"/>
            <ac:spMk id="133" creationId="{15F62607-8E91-C7F9-D0AE-789B98B4B22A}"/>
          </ac:spMkLst>
        </pc:spChg>
        <pc:spChg chg="mod">
          <ac:chgData name="Ben-Gacem, Omar" userId="8a4a431e-db96-401f-a76d-1e4391f8074d" providerId="ADAL" clId="{065E2B93-E606-4336-BAC5-5D94883C3B44}" dt="2024-11-07T15:00:59.887" v="18" actId="164"/>
          <ac:spMkLst>
            <pc:docMk/>
            <pc:sldMk cId="643264544" sldId="262"/>
            <ac:spMk id="139" creationId="{4AA05B2C-EDF1-550E-EFB4-783B250983FA}"/>
          </ac:spMkLst>
        </pc:spChg>
        <pc:grpChg chg="add mod">
          <ac:chgData name="Ben-Gacem, Omar" userId="8a4a431e-db96-401f-a76d-1e4391f8074d" providerId="ADAL" clId="{065E2B93-E606-4336-BAC5-5D94883C3B44}" dt="2024-11-07T15:00:15.240" v="16" actId="164"/>
          <ac:grpSpMkLst>
            <pc:docMk/>
            <pc:sldMk cId="643264544" sldId="262"/>
            <ac:grpSpMk id="9" creationId="{C7943A5F-0696-526C-AB43-742D2C9A3CB7}"/>
          </ac:grpSpMkLst>
        </pc:grpChg>
        <pc:grpChg chg="add mod">
          <ac:chgData name="Ben-Gacem, Omar" userId="8a4a431e-db96-401f-a76d-1e4391f8074d" providerId="ADAL" clId="{065E2B93-E606-4336-BAC5-5D94883C3B44}" dt="2024-11-07T15:01:18.032" v="20" actId="164"/>
          <ac:grpSpMkLst>
            <pc:docMk/>
            <pc:sldMk cId="643264544" sldId="262"/>
            <ac:grpSpMk id="18" creationId="{4F497AEE-E050-AE62-6EED-DE576E85B93A}"/>
          </ac:grpSpMkLst>
        </pc:grpChg>
        <pc:grpChg chg="add mod">
          <ac:chgData name="Ben-Gacem, Omar" userId="8a4a431e-db96-401f-a76d-1e4391f8074d" providerId="ADAL" clId="{065E2B93-E606-4336-BAC5-5D94883C3B44}" dt="2024-11-07T15:01:18.032" v="20" actId="164"/>
          <ac:grpSpMkLst>
            <pc:docMk/>
            <pc:sldMk cId="643264544" sldId="262"/>
            <ac:grpSpMk id="23" creationId="{42867A8D-A095-B8A0-C573-54FD12573A3B}"/>
          </ac:grpSpMkLst>
        </pc:grpChg>
        <pc:grpChg chg="mod">
          <ac:chgData name="Ben-Gacem, Omar" userId="8a4a431e-db96-401f-a76d-1e4391f8074d" providerId="ADAL" clId="{065E2B93-E606-4336-BAC5-5D94883C3B44}" dt="2024-11-07T15:01:14.407" v="19" actId="164"/>
          <ac:grpSpMkLst>
            <pc:docMk/>
            <pc:sldMk cId="643264544" sldId="262"/>
            <ac:grpSpMk id="95" creationId="{330ED332-9492-73D6-CC24-DB7028CC504B}"/>
          </ac:grpSpMkLst>
        </pc:grpChg>
        <pc:grpChg chg="mod">
          <ac:chgData name="Ben-Gacem, Omar" userId="8a4a431e-db96-401f-a76d-1e4391f8074d" providerId="ADAL" clId="{065E2B93-E606-4336-BAC5-5D94883C3B44}" dt="2024-11-07T15:01:14.407" v="19" actId="164"/>
          <ac:grpSpMkLst>
            <pc:docMk/>
            <pc:sldMk cId="643264544" sldId="262"/>
            <ac:grpSpMk id="140" creationId="{6005CDD9-3927-E7D2-C843-821653277A9B}"/>
          </ac:grpSpMkLst>
        </pc:grpChg>
        <pc:grpChg chg="mod">
          <ac:chgData name="Ben-Gacem, Omar" userId="8a4a431e-db96-401f-a76d-1e4391f8074d" providerId="ADAL" clId="{065E2B93-E606-4336-BAC5-5D94883C3B44}" dt="2024-11-07T15:01:14.407" v="19" actId="164"/>
          <ac:grpSpMkLst>
            <pc:docMk/>
            <pc:sldMk cId="643264544" sldId="262"/>
            <ac:grpSpMk id="141" creationId="{2CA41E89-DFEF-8BFB-0972-9F9F7DF2AB70}"/>
          </ac:grpSpMkLst>
        </pc:grpChg>
        <pc:grpChg chg="mod">
          <ac:chgData name="Ben-Gacem, Omar" userId="8a4a431e-db96-401f-a76d-1e4391f8074d" providerId="ADAL" clId="{065E2B93-E606-4336-BAC5-5D94883C3B44}" dt="2024-11-07T15:01:14.407" v="19" actId="164"/>
          <ac:grpSpMkLst>
            <pc:docMk/>
            <pc:sldMk cId="643264544" sldId="262"/>
            <ac:grpSpMk id="142" creationId="{20BA022B-2F6B-E1C5-201D-18828EDEB361}"/>
          </ac:grpSpMkLst>
        </pc:grpChg>
        <pc:grpChg chg="mod">
          <ac:chgData name="Ben-Gacem, Omar" userId="8a4a431e-db96-401f-a76d-1e4391f8074d" providerId="ADAL" clId="{065E2B93-E606-4336-BAC5-5D94883C3B44}" dt="2024-11-07T15:00:15.240" v="16" actId="164"/>
          <ac:grpSpMkLst>
            <pc:docMk/>
            <pc:sldMk cId="643264544" sldId="262"/>
            <ac:grpSpMk id="149" creationId="{4C9D811A-2F95-AB0C-7848-3AE2A11578CF}"/>
          </ac:grpSpMkLst>
        </pc:grpChg>
        <pc:cxnChg chg="add mod">
          <ac:chgData name="Ben-Gacem, Omar" userId="8a4a431e-db96-401f-a76d-1e4391f8074d" providerId="ADAL" clId="{065E2B93-E606-4336-BAC5-5D94883C3B44}" dt="2024-11-07T15:42:00.551" v="553"/>
          <ac:cxnSpMkLst>
            <pc:docMk/>
            <pc:sldMk cId="643264544" sldId="262"/>
            <ac:cxnSpMk id="37" creationId="{3F994A98-9987-4A50-914A-2941C1A9E5A9}"/>
          </ac:cxnSpMkLst>
        </pc:cxnChg>
        <pc:cxnChg chg="add mod">
          <ac:chgData name="Ben-Gacem, Omar" userId="8a4a431e-db96-401f-a76d-1e4391f8074d" providerId="ADAL" clId="{065E2B93-E606-4336-BAC5-5D94883C3B44}" dt="2024-11-07T15:42:33.277" v="554"/>
          <ac:cxnSpMkLst>
            <pc:docMk/>
            <pc:sldMk cId="643264544" sldId="262"/>
            <ac:cxnSpMk id="41" creationId="{27B5A5B8-10B0-3148-608F-9B0C411B9E0F}"/>
          </ac:cxnSpMkLst>
        </pc:cxnChg>
        <pc:cxnChg chg="add mod">
          <ac:chgData name="Ben-Gacem, Omar" userId="8a4a431e-db96-401f-a76d-1e4391f8074d" providerId="ADAL" clId="{065E2B93-E606-4336-BAC5-5D94883C3B44}" dt="2024-11-07T15:42:57.842" v="555"/>
          <ac:cxnSpMkLst>
            <pc:docMk/>
            <pc:sldMk cId="643264544" sldId="262"/>
            <ac:cxnSpMk id="43" creationId="{82122E9D-A709-72D1-C8DA-EEB0CF8E0AEE}"/>
          </ac:cxnSpMkLst>
        </pc:cxnChg>
        <pc:cxnChg chg="add mod">
          <ac:chgData name="Ben-Gacem, Omar" userId="8a4a431e-db96-401f-a76d-1e4391f8074d" providerId="ADAL" clId="{065E2B93-E606-4336-BAC5-5D94883C3B44}" dt="2024-11-07T15:45:58.171" v="557"/>
          <ac:cxnSpMkLst>
            <pc:docMk/>
            <pc:sldMk cId="643264544" sldId="262"/>
            <ac:cxnSpMk id="48" creationId="{CB237F8A-095F-4F84-78AF-202805C85637}"/>
          </ac:cxnSpMkLst>
        </pc:cxnChg>
        <pc:cxnChg chg="add mod">
          <ac:chgData name="Ben-Gacem, Omar" userId="8a4a431e-db96-401f-a76d-1e4391f8074d" providerId="ADAL" clId="{065E2B93-E606-4336-BAC5-5D94883C3B44}" dt="2024-11-07T15:46:06.725" v="558"/>
          <ac:cxnSpMkLst>
            <pc:docMk/>
            <pc:sldMk cId="643264544" sldId="262"/>
            <ac:cxnSpMk id="49" creationId="{10CABDCE-2CBF-8824-C895-EF847A900C63}"/>
          </ac:cxnSpMkLst>
        </pc:cxnChg>
        <pc:cxnChg chg="add mod">
          <ac:chgData name="Ben-Gacem, Omar" userId="8a4a431e-db96-401f-a76d-1e4391f8074d" providerId="ADAL" clId="{065E2B93-E606-4336-BAC5-5D94883C3B44}" dt="2024-11-07T15:46:27.720" v="559"/>
          <ac:cxnSpMkLst>
            <pc:docMk/>
            <pc:sldMk cId="643264544" sldId="262"/>
            <ac:cxnSpMk id="50" creationId="{BECCB3B2-DBEF-A2EE-B9FE-2CF667DD6DFC}"/>
          </ac:cxnSpMkLst>
        </pc:cxnChg>
        <pc:cxnChg chg="add mod">
          <ac:chgData name="Ben-Gacem, Omar" userId="8a4a431e-db96-401f-a76d-1e4391f8074d" providerId="ADAL" clId="{065E2B93-E606-4336-BAC5-5D94883C3B44}" dt="2024-11-07T15:53:58.336" v="565"/>
          <ac:cxnSpMkLst>
            <pc:docMk/>
            <pc:sldMk cId="643264544" sldId="262"/>
            <ac:cxnSpMk id="57" creationId="{859E3058-3AB5-38C4-A693-5B31655BED49}"/>
          </ac:cxnSpMkLst>
        </pc:cxnChg>
        <pc:cxnChg chg="mod">
          <ac:chgData name="Ben-Gacem, Omar" userId="8a4a431e-db96-401f-a76d-1e4391f8074d" providerId="ADAL" clId="{065E2B93-E606-4336-BAC5-5D94883C3B44}" dt="2024-11-07T15:00:59.887" v="18" actId="164"/>
          <ac:cxnSpMkLst>
            <pc:docMk/>
            <pc:sldMk cId="643264544" sldId="262"/>
            <ac:cxnSpMk id="89" creationId="{104784EB-5054-07C9-12CC-C54309D94FB8}"/>
          </ac:cxnSpMkLst>
        </pc:cxnChg>
        <pc:cxnChg chg="mod">
          <ac:chgData name="Ben-Gacem, Omar" userId="8a4a431e-db96-401f-a76d-1e4391f8074d" providerId="ADAL" clId="{065E2B93-E606-4336-BAC5-5D94883C3B44}" dt="2024-11-07T15:00:59.887" v="18" actId="164"/>
          <ac:cxnSpMkLst>
            <pc:docMk/>
            <pc:sldMk cId="643264544" sldId="262"/>
            <ac:cxnSpMk id="96" creationId="{306A62DA-3BFB-61D6-B679-068F414CF538}"/>
          </ac:cxnSpMkLst>
        </pc:cxnChg>
        <pc:cxnChg chg="mod">
          <ac:chgData name="Ben-Gacem, Omar" userId="8a4a431e-db96-401f-a76d-1e4391f8074d" providerId="ADAL" clId="{065E2B93-E606-4336-BAC5-5D94883C3B44}" dt="2024-11-07T15:00:59.887" v="18" actId="164"/>
          <ac:cxnSpMkLst>
            <pc:docMk/>
            <pc:sldMk cId="643264544" sldId="262"/>
            <ac:cxnSpMk id="97" creationId="{6F1F8BD8-7B59-7F25-7CAE-74428FBCE9C7}"/>
          </ac:cxnSpMkLst>
        </pc:cxnChg>
        <pc:cxnChg chg="mod">
          <ac:chgData name="Ben-Gacem, Omar" userId="8a4a431e-db96-401f-a76d-1e4391f8074d" providerId="ADAL" clId="{065E2B93-E606-4336-BAC5-5D94883C3B44}" dt="2024-11-07T15:00:59.887" v="18" actId="164"/>
          <ac:cxnSpMkLst>
            <pc:docMk/>
            <pc:sldMk cId="643264544" sldId="262"/>
            <ac:cxnSpMk id="98" creationId="{202201BF-9DD7-1944-AA05-7CF2F29BD44B}"/>
          </ac:cxnSpMkLst>
        </pc:cxnChg>
        <pc:cxnChg chg="mod">
          <ac:chgData name="Ben-Gacem, Omar" userId="8a4a431e-db96-401f-a76d-1e4391f8074d" providerId="ADAL" clId="{065E2B93-E606-4336-BAC5-5D94883C3B44}" dt="2024-11-07T15:00:15.240" v="16" actId="164"/>
          <ac:cxnSpMkLst>
            <pc:docMk/>
            <pc:sldMk cId="643264544" sldId="262"/>
            <ac:cxnSpMk id="101" creationId="{D4C2CD12-305D-D34B-EE39-43A23665C193}"/>
          </ac:cxnSpMkLst>
        </pc:cxnChg>
      </pc:sldChg>
      <pc:sldChg chg="addSp modSp">
        <pc:chgData name="Ben-Gacem, Omar" userId="8a4a431e-db96-401f-a76d-1e4391f8074d" providerId="ADAL" clId="{065E2B93-E606-4336-BAC5-5D94883C3B44}" dt="2024-11-07T15:36:51.326" v="552" actId="20577"/>
        <pc:sldMkLst>
          <pc:docMk/>
          <pc:sldMk cId="1409382914" sldId="266"/>
        </pc:sldMkLst>
        <pc:spChg chg="add mod">
          <ac:chgData name="Ben-Gacem, Omar" userId="8a4a431e-db96-401f-a76d-1e4391f8074d" providerId="ADAL" clId="{065E2B93-E606-4336-BAC5-5D94883C3B44}" dt="2024-11-07T15:36:51.326" v="552" actId="20577"/>
          <ac:spMkLst>
            <pc:docMk/>
            <pc:sldMk cId="1409382914" sldId="266"/>
            <ac:spMk id="2" creationId="{246ABFA8-79EE-E465-1938-EDEB19D61B73}"/>
          </ac:spMkLst>
        </pc:spChg>
        <pc:spChg chg="mod">
          <ac:chgData name="Ben-Gacem, Omar" userId="8a4a431e-db96-401f-a76d-1e4391f8074d" providerId="ADAL" clId="{065E2B93-E606-4336-BAC5-5D94883C3B44}" dt="2024-11-07T14:43:35.365" v="12" actId="20577"/>
          <ac:spMkLst>
            <pc:docMk/>
            <pc:sldMk cId="1409382914" sldId="266"/>
            <ac:spMk id="7" creationId="{F6A2188F-3511-615B-8A28-49BBB7311B9E}"/>
          </ac:spMkLst>
        </pc:spChg>
        <pc:spChg chg="mod">
          <ac:chgData name="Ben-Gacem, Omar" userId="8a4a431e-db96-401f-a76d-1e4391f8074d" providerId="ADAL" clId="{065E2B93-E606-4336-BAC5-5D94883C3B44}" dt="2024-11-07T13:59:51.898" v="9" actId="20577"/>
          <ac:spMkLst>
            <pc:docMk/>
            <pc:sldMk cId="1409382914" sldId="266"/>
            <ac:spMk id="8" creationId="{7A3C21DA-1F66-F0DB-F804-E199139249F7}"/>
          </ac:spMkLst>
        </pc:spChg>
      </pc:sldChg>
      <pc:sldChg chg="ord">
        <pc:chgData name="Ben-Gacem, Omar" userId="8a4a431e-db96-401f-a76d-1e4391f8074d" providerId="ADAL" clId="{065E2B93-E606-4336-BAC5-5D94883C3B44}" dt="2024-11-07T16:05:48.792" v="567"/>
        <pc:sldMkLst>
          <pc:docMk/>
          <pc:sldMk cId="1682515141" sldId="267"/>
        </pc:sldMkLst>
      </pc:sldChg>
      <pc:sldChg chg="addSp modSp">
        <pc:chgData name="Ben-Gacem, Omar" userId="8a4a431e-db96-401f-a76d-1e4391f8074d" providerId="ADAL" clId="{065E2B93-E606-4336-BAC5-5D94883C3B44}" dt="2024-11-07T16:09:32.285" v="568"/>
        <pc:sldMkLst>
          <pc:docMk/>
          <pc:sldMk cId="1940081316" sldId="268"/>
        </pc:sldMkLst>
        <pc:spChg chg="add mod">
          <ac:chgData name="Ben-Gacem, Omar" userId="8a4a431e-db96-401f-a76d-1e4391f8074d" providerId="ADAL" clId="{065E2B93-E606-4336-BAC5-5D94883C3B44}" dt="2024-11-07T14:39:50.286" v="10"/>
          <ac:spMkLst>
            <pc:docMk/>
            <pc:sldMk cId="1940081316" sldId="268"/>
            <ac:spMk id="4" creationId="{F4DCB165-DAE4-3D6E-3322-8DBE0E20302C}"/>
          </ac:spMkLst>
        </pc:spChg>
        <pc:spChg chg="add mod">
          <ac:chgData name="Ben-Gacem, Omar" userId="8a4a431e-db96-401f-a76d-1e4391f8074d" providerId="ADAL" clId="{065E2B93-E606-4336-BAC5-5D94883C3B44}" dt="2024-11-07T14:40:18.782" v="11" actId="20577"/>
          <ac:spMkLst>
            <pc:docMk/>
            <pc:sldMk cId="1940081316" sldId="268"/>
            <ac:spMk id="5" creationId="{D9D3AD49-4189-4772-1268-14AC73C4FC09}"/>
          </ac:spMkLst>
        </pc:spChg>
        <pc:picChg chg="add mod">
          <ac:chgData name="Ben-Gacem, Omar" userId="8a4a431e-db96-401f-a76d-1e4391f8074d" providerId="ADAL" clId="{065E2B93-E606-4336-BAC5-5D94883C3B44}" dt="2024-11-07T16:09:32.285" v="568"/>
          <ac:picMkLst>
            <pc:docMk/>
            <pc:sldMk cId="1940081316" sldId="268"/>
            <ac:picMk id="60" creationId="{06F660D0-DEE0-2889-89A6-7C0378D39FFF}"/>
          </ac:picMkLst>
        </pc:picChg>
      </pc:sldChg>
      <pc:sldChg chg="addSp delSp modSp ord">
        <pc:chgData name="Ben-Gacem, Omar" userId="8a4a431e-db96-401f-a76d-1e4391f8074d" providerId="ADAL" clId="{065E2B93-E606-4336-BAC5-5D94883C3B44}" dt="2024-11-07T15:18:45.653" v="140" actId="20577"/>
        <pc:sldMkLst>
          <pc:docMk/>
          <pc:sldMk cId="2274925265" sldId="269"/>
        </pc:sldMkLst>
        <pc:spChg chg="add mod">
          <ac:chgData name="Ben-Gacem, Omar" userId="8a4a431e-db96-401f-a76d-1e4391f8074d" providerId="ADAL" clId="{065E2B93-E606-4336-BAC5-5D94883C3B44}" dt="2024-11-07T14:58:58.175" v="13"/>
          <ac:spMkLst>
            <pc:docMk/>
            <pc:sldMk cId="2274925265" sldId="269"/>
            <ac:spMk id="4" creationId="{B2EBC314-3C18-4F49-51AD-9BAE5FEA48F7}"/>
          </ac:spMkLst>
        </pc:spChg>
        <pc:spChg chg="mod topLvl">
          <ac:chgData name="Ben-Gacem, Omar" userId="8a4a431e-db96-401f-a76d-1e4391f8074d" providerId="ADAL" clId="{065E2B93-E606-4336-BAC5-5D94883C3B44}" dt="2024-11-07T15:08:45.008" v="111" actId="164"/>
          <ac:spMkLst>
            <pc:docMk/>
            <pc:sldMk cId="2274925265" sldId="269"/>
            <ac:spMk id="7" creationId="{56900E23-F526-5A31-5174-E7BE966871AF}"/>
          </ac:spMkLst>
        </pc:spChg>
        <pc:spChg chg="mod topLvl">
          <ac:chgData name="Ben-Gacem, Omar" userId="8a4a431e-db96-401f-a76d-1e4391f8074d" providerId="ADAL" clId="{065E2B93-E606-4336-BAC5-5D94883C3B44}" dt="2024-11-07T15:08:45.008" v="111" actId="164"/>
          <ac:spMkLst>
            <pc:docMk/>
            <pc:sldMk cId="2274925265" sldId="269"/>
            <ac:spMk id="9" creationId="{041FF634-7ECC-19A9-EE19-8D679818D856}"/>
          </ac:spMkLst>
        </pc:spChg>
        <pc:spChg chg="mod topLvl">
          <ac:chgData name="Ben-Gacem, Omar" userId="8a4a431e-db96-401f-a76d-1e4391f8074d" providerId="ADAL" clId="{065E2B93-E606-4336-BAC5-5D94883C3B44}" dt="2024-11-07T15:08:45.008" v="111" actId="164"/>
          <ac:spMkLst>
            <pc:docMk/>
            <pc:sldMk cId="2274925265" sldId="269"/>
            <ac:spMk id="11" creationId="{05E7DDAD-7163-0CFE-7212-E74E50B7E673}"/>
          </ac:spMkLst>
        </pc:spChg>
        <pc:spChg chg="mod topLvl">
          <ac:chgData name="Ben-Gacem, Omar" userId="8a4a431e-db96-401f-a76d-1e4391f8074d" providerId="ADAL" clId="{065E2B93-E606-4336-BAC5-5D94883C3B44}" dt="2024-11-07T15:08:39.872" v="110" actId="165"/>
          <ac:spMkLst>
            <pc:docMk/>
            <pc:sldMk cId="2274925265" sldId="269"/>
            <ac:spMk id="12" creationId="{59E628E1-D56C-8600-DD59-6492CA0C2E9A}"/>
          </ac:spMkLst>
        </pc:spChg>
        <pc:spChg chg="mod topLvl">
          <ac:chgData name="Ben-Gacem, Omar" userId="8a4a431e-db96-401f-a76d-1e4391f8074d" providerId="ADAL" clId="{065E2B93-E606-4336-BAC5-5D94883C3B44}" dt="2024-11-07T15:08:45.008" v="111" actId="164"/>
          <ac:spMkLst>
            <pc:docMk/>
            <pc:sldMk cId="2274925265" sldId="269"/>
            <ac:spMk id="16" creationId="{739373C3-3C5E-1233-ECF3-D1554B6624DA}"/>
          </ac:spMkLst>
        </pc:spChg>
        <pc:spChg chg="mod topLvl">
          <ac:chgData name="Ben-Gacem, Omar" userId="8a4a431e-db96-401f-a76d-1e4391f8074d" providerId="ADAL" clId="{065E2B93-E606-4336-BAC5-5D94883C3B44}" dt="2024-11-07T15:08:45.008" v="111" actId="164"/>
          <ac:spMkLst>
            <pc:docMk/>
            <pc:sldMk cId="2274925265" sldId="269"/>
            <ac:spMk id="17" creationId="{E4250AF3-772C-1DB7-F8AB-D0C1128F2D69}"/>
          </ac:spMkLst>
        </pc:spChg>
        <pc:spChg chg="mod topLvl">
          <ac:chgData name="Ben-Gacem, Omar" userId="8a4a431e-db96-401f-a76d-1e4391f8074d" providerId="ADAL" clId="{065E2B93-E606-4336-BAC5-5D94883C3B44}" dt="2024-11-07T15:08:45.008" v="111" actId="164"/>
          <ac:spMkLst>
            <pc:docMk/>
            <pc:sldMk cId="2274925265" sldId="269"/>
            <ac:spMk id="18" creationId="{48D1BDED-CD29-E8DD-A268-B8C72EEECE04}"/>
          </ac:spMkLst>
        </pc:spChg>
        <pc:spChg chg="mod topLvl">
          <ac:chgData name="Ben-Gacem, Omar" userId="8a4a431e-db96-401f-a76d-1e4391f8074d" providerId="ADAL" clId="{065E2B93-E606-4336-BAC5-5D94883C3B44}" dt="2024-11-07T15:08:45.008" v="111" actId="164"/>
          <ac:spMkLst>
            <pc:docMk/>
            <pc:sldMk cId="2274925265" sldId="269"/>
            <ac:spMk id="19" creationId="{A603D1FD-AAE9-C06A-2F8D-DF5F2F5FABE5}"/>
          </ac:spMkLst>
        </pc:spChg>
        <pc:spChg chg="mod topLvl">
          <ac:chgData name="Ben-Gacem, Omar" userId="8a4a431e-db96-401f-a76d-1e4391f8074d" providerId="ADAL" clId="{065E2B93-E606-4336-BAC5-5D94883C3B44}" dt="2024-11-07T15:08:39.872" v="110" actId="165"/>
          <ac:spMkLst>
            <pc:docMk/>
            <pc:sldMk cId="2274925265" sldId="269"/>
            <ac:spMk id="21" creationId="{4D12913D-6C01-307A-7BCC-893244CCC90E}"/>
          </ac:spMkLst>
        </pc:spChg>
        <pc:spChg chg="mod topLvl">
          <ac:chgData name="Ben-Gacem, Omar" userId="8a4a431e-db96-401f-a76d-1e4391f8074d" providerId="ADAL" clId="{065E2B93-E606-4336-BAC5-5D94883C3B44}" dt="2024-11-07T15:08:45.008" v="111" actId="164"/>
          <ac:spMkLst>
            <pc:docMk/>
            <pc:sldMk cId="2274925265" sldId="269"/>
            <ac:spMk id="25" creationId="{DBA466C9-C563-7F26-B5D7-AF2DDDD46BD4}"/>
          </ac:spMkLst>
        </pc:spChg>
        <pc:spChg chg="add mod topLvl">
          <ac:chgData name="Ben-Gacem, Omar" userId="8a4a431e-db96-401f-a76d-1e4391f8074d" providerId="ADAL" clId="{065E2B93-E606-4336-BAC5-5D94883C3B44}" dt="2024-11-07T15:08:39.872" v="110" actId="165"/>
          <ac:spMkLst>
            <pc:docMk/>
            <pc:sldMk cId="2274925265" sldId="269"/>
            <ac:spMk id="26" creationId="{4A40CFCA-4E6D-1725-9CCC-E3BFD299C6BD}"/>
          </ac:spMkLst>
        </pc:spChg>
        <pc:spChg chg="add mod">
          <ac:chgData name="Ben-Gacem, Omar" userId="8a4a431e-db96-401f-a76d-1e4391f8074d" providerId="ADAL" clId="{065E2B93-E606-4336-BAC5-5D94883C3B44}" dt="2024-11-07T15:10:05.725" v="115" actId="164"/>
          <ac:spMkLst>
            <pc:docMk/>
            <pc:sldMk cId="2274925265" sldId="269"/>
            <ac:spMk id="38" creationId="{2034359C-9BC3-ABD1-3D02-40046DA28B35}"/>
          </ac:spMkLst>
        </pc:spChg>
        <pc:spChg chg="add mod">
          <ac:chgData name="Ben-Gacem, Omar" userId="8a4a431e-db96-401f-a76d-1e4391f8074d" providerId="ADAL" clId="{065E2B93-E606-4336-BAC5-5D94883C3B44}" dt="2024-11-07T15:15:03.013" v="131" actId="20577"/>
          <ac:spMkLst>
            <pc:docMk/>
            <pc:sldMk cId="2274925265" sldId="269"/>
            <ac:spMk id="55" creationId="{284AD2E3-1822-ED28-FB44-62D7E23F238A}"/>
          </ac:spMkLst>
        </pc:spChg>
        <pc:spChg chg="add mod">
          <ac:chgData name="Ben-Gacem, Omar" userId="8a4a431e-db96-401f-a76d-1e4391f8074d" providerId="ADAL" clId="{065E2B93-E606-4336-BAC5-5D94883C3B44}" dt="2024-11-07T15:18:45.653" v="140" actId="20577"/>
          <ac:spMkLst>
            <pc:docMk/>
            <pc:sldMk cId="2274925265" sldId="269"/>
            <ac:spMk id="56" creationId="{47EA6725-9595-1A34-F7E2-644BF4D6E710}"/>
          </ac:spMkLst>
        </pc:spChg>
        <pc:grpChg chg="add mod topLvl">
          <ac:chgData name="Ben-Gacem, Omar" userId="8a4a431e-db96-401f-a76d-1e4391f8074d" providerId="ADAL" clId="{065E2B93-E606-4336-BAC5-5D94883C3B44}" dt="2024-11-07T15:08:45.008" v="111" actId="164"/>
          <ac:grpSpMkLst>
            <pc:docMk/>
            <pc:sldMk cId="2274925265" sldId="269"/>
            <ac:grpSpMk id="29" creationId="{532AD08A-51F1-6C57-47E2-4D0386F99E7B}"/>
          </ac:grpSpMkLst>
        </pc:grpChg>
        <pc:grpChg chg="add mod">
          <ac:chgData name="Ben-Gacem, Omar" userId="8a4a431e-db96-401f-a76d-1e4391f8074d" providerId="ADAL" clId="{065E2B93-E606-4336-BAC5-5D94883C3B44}" dt="2024-11-07T15:08:45.008" v="111" actId="164"/>
          <ac:grpSpMkLst>
            <pc:docMk/>
            <pc:sldMk cId="2274925265" sldId="269"/>
            <ac:grpSpMk id="34" creationId="{D8947D24-7D80-FA1A-9ED2-9E04A03603C0}"/>
          </ac:grpSpMkLst>
        </pc:grpChg>
        <pc:grpChg chg="add mod">
          <ac:chgData name="Ben-Gacem, Omar" userId="8a4a431e-db96-401f-a76d-1e4391f8074d" providerId="ADAL" clId="{065E2B93-E606-4336-BAC5-5D94883C3B44}" dt="2024-11-07T15:13:41.852" v="117" actId="164"/>
          <ac:grpSpMkLst>
            <pc:docMk/>
            <pc:sldMk cId="2274925265" sldId="269"/>
            <ac:grpSpMk id="39" creationId="{71421F8A-66A5-4D0D-E6A4-5EA2B21AB5C8}"/>
          </ac:grpSpMkLst>
        </pc:grpChg>
        <pc:grpChg chg="add mod">
          <ac:chgData name="Ben-Gacem, Omar" userId="8a4a431e-db96-401f-a76d-1e4391f8074d" providerId="ADAL" clId="{065E2B93-E606-4336-BAC5-5D94883C3B44}" dt="2024-11-07T15:13:41.852" v="117" actId="164"/>
          <ac:grpSpMkLst>
            <pc:docMk/>
            <pc:sldMk cId="2274925265" sldId="269"/>
            <ac:grpSpMk id="47" creationId="{EEFFD1FE-62E2-A8EB-C225-FE9B3BF7541B}"/>
          </ac:grpSpMkLst>
        </pc:grpChg>
        <pc:picChg chg="add mod topLvl">
          <ac:chgData name="Ben-Gacem, Omar" userId="8a4a431e-db96-401f-a76d-1e4391f8074d" providerId="ADAL" clId="{065E2B93-E606-4336-BAC5-5D94883C3B44}" dt="2024-11-07T15:08:45.008" v="111" actId="164"/>
          <ac:picMkLst>
            <pc:docMk/>
            <pc:sldMk cId="2274925265" sldId="269"/>
            <ac:picMk id="5" creationId="{D73507BC-928B-4F18-FE5D-F0F9AF6414F4}"/>
          </ac:picMkLst>
        </pc:picChg>
        <pc:picChg chg="add mod">
          <ac:chgData name="Ben-Gacem, Omar" userId="8a4a431e-db96-401f-a76d-1e4391f8074d" providerId="ADAL" clId="{065E2B93-E606-4336-BAC5-5D94883C3B44}" dt="2024-11-07T15:10:05.725" v="115" actId="164"/>
          <ac:picMkLst>
            <pc:docMk/>
            <pc:sldMk cId="2274925265" sldId="269"/>
            <ac:picMk id="37" creationId="{D8157754-A2BA-EBD3-E44A-8B914B533994}"/>
          </ac:picMkLst>
        </pc:picChg>
        <pc:picChg chg="mod">
          <ac:chgData name="Ben-Gacem, Omar" userId="8a4a431e-db96-401f-a76d-1e4391f8074d" providerId="ADAL" clId="{065E2B93-E606-4336-BAC5-5D94883C3B44}" dt="2024-11-07T15:14:01.389" v="118"/>
          <ac:picMkLst>
            <pc:docMk/>
            <pc:sldMk cId="2274925265" sldId="269"/>
            <ac:picMk id="52" creationId="{B6BC0B8D-C11B-8AF0-0FA7-449DEB7E24BC}"/>
          </ac:picMkLst>
        </pc:picChg>
        <pc:cxnChg chg="mod topLvl">
          <ac:chgData name="Ben-Gacem, Omar" userId="8a4a431e-db96-401f-a76d-1e4391f8074d" providerId="ADAL" clId="{065E2B93-E606-4336-BAC5-5D94883C3B44}" dt="2024-11-07T15:08:45.008" v="111" actId="164"/>
          <ac:cxnSpMkLst>
            <pc:docMk/>
            <pc:sldMk cId="2274925265" sldId="269"/>
            <ac:cxnSpMk id="22" creationId="{FC1F6052-FD54-378D-27D4-0F4CEF2239CF}"/>
          </ac:cxnSpMkLst>
        </pc:cxnChg>
        <pc:cxnChg chg="mod topLvl">
          <ac:chgData name="Ben-Gacem, Omar" userId="8a4a431e-db96-401f-a76d-1e4391f8074d" providerId="ADAL" clId="{065E2B93-E606-4336-BAC5-5D94883C3B44}" dt="2024-11-07T15:08:45.008" v="111" actId="164"/>
          <ac:cxnSpMkLst>
            <pc:docMk/>
            <pc:sldMk cId="2274925265" sldId="269"/>
            <ac:cxnSpMk id="23" creationId="{EC417883-B6EE-FD23-3038-F4A52F3D32F9}"/>
          </ac:cxnSpMkLst>
        </pc:cxnChg>
        <pc:cxnChg chg="mod topLvl">
          <ac:chgData name="Ben-Gacem, Omar" userId="8a4a431e-db96-401f-a76d-1e4391f8074d" providerId="ADAL" clId="{065E2B93-E606-4336-BAC5-5D94883C3B44}" dt="2024-11-07T15:08:45.008" v="111" actId="164"/>
          <ac:cxnSpMkLst>
            <pc:docMk/>
            <pc:sldMk cId="2274925265" sldId="269"/>
            <ac:cxnSpMk id="24" creationId="{F45DA0BE-E43A-E4EB-383D-4DA6E01E7D07}"/>
          </ac:cxnSpMkLst>
        </pc:cxnChg>
        <pc:cxnChg chg="mod">
          <ac:chgData name="Ben-Gacem, Omar" userId="8a4a431e-db96-401f-a76d-1e4391f8074d" providerId="ADAL" clId="{065E2B93-E606-4336-BAC5-5D94883C3B44}" dt="2024-11-07T15:13:41.852" v="117" actId="164"/>
          <ac:cxnSpMkLst>
            <pc:docMk/>
            <pc:sldMk cId="2274925265" sldId="269"/>
            <ac:cxnSpMk id="43" creationId="{90CC8F60-1D32-85EC-03BE-04FA3F422AD3}"/>
          </ac:cxnSpMkLst>
        </pc:cxnChg>
        <pc:cxnChg chg="add mod">
          <ac:chgData name="Ben-Gacem, Omar" userId="8a4a431e-db96-401f-a76d-1e4391f8074d" providerId="ADAL" clId="{065E2B93-E606-4336-BAC5-5D94883C3B44}" dt="2024-11-07T15:13:41.852" v="117" actId="164"/>
          <ac:cxnSpMkLst>
            <pc:docMk/>
            <pc:sldMk cId="2274925265" sldId="269"/>
            <ac:cxnSpMk id="44" creationId="{20A4D213-5511-4CB7-A1B1-976F737591FF}"/>
          </ac:cxnSpMkLst>
        </pc:cxnChg>
      </pc:sldChg>
    </pc:docChg>
  </pc:docChgLst>
  <pc:docChgLst>
    <pc:chgData name="Ben-Gacem, Omar" userId="8a4a431e-db96-401f-a76d-1e4391f8074d" providerId="ADAL" clId="{D22C33E5-114D-48C9-9A0F-58016A4D4126}"/>
    <pc:docChg chg="undo custSel modSld sldOrd">
      <pc:chgData name="Ben-Gacem, Omar" userId="8a4a431e-db96-401f-a76d-1e4391f8074d" providerId="ADAL" clId="{D22C33E5-114D-48C9-9A0F-58016A4D4126}" dt="2024-11-14T12:33:55.128" v="3347" actId="20577"/>
      <pc:docMkLst>
        <pc:docMk/>
      </pc:docMkLst>
      <pc:sldChg chg="addSp modSp">
        <pc:chgData name="Ben-Gacem, Omar" userId="8a4a431e-db96-401f-a76d-1e4391f8074d" providerId="ADAL" clId="{D22C33E5-114D-48C9-9A0F-58016A4D4126}" dt="2024-11-07T11:53:39.704" v="117"/>
        <pc:sldMkLst>
          <pc:docMk/>
          <pc:sldMk cId="778676572" sldId="258"/>
        </pc:sldMkLst>
      </pc:sldChg>
      <pc:sldChg chg="addSp modSp">
        <pc:chgData name="Ben-Gacem, Omar" userId="8a4a431e-db96-401f-a76d-1e4391f8074d" providerId="ADAL" clId="{D22C33E5-114D-48C9-9A0F-58016A4D4126}" dt="2024-11-07T11:45:36.055" v="13"/>
        <pc:sldMkLst>
          <pc:docMk/>
          <pc:sldMk cId="169011699" sldId="260"/>
        </pc:sldMkLst>
        <pc:spChg chg="add mod">
          <ac:chgData name="Ben-Gacem, Omar" userId="8a4a431e-db96-401f-a76d-1e4391f8074d" providerId="ADAL" clId="{D22C33E5-114D-48C9-9A0F-58016A4D4126}" dt="2024-11-07T11:45:36.055" v="13"/>
          <ac:spMkLst>
            <pc:docMk/>
            <pc:sldMk cId="169011699" sldId="260"/>
            <ac:spMk id="2" creationId="{5024E1F7-35DC-344A-94E9-E9F0D961BA62}"/>
          </ac:spMkLst>
        </pc:spChg>
      </pc:sldChg>
      <pc:sldChg chg="addSp delSp modSp mod">
        <pc:chgData name="Ben-Gacem, Omar" userId="8a4a431e-db96-401f-a76d-1e4391f8074d" providerId="ADAL" clId="{D22C33E5-114D-48C9-9A0F-58016A4D4126}" dt="2024-11-14T11:56:11.252" v="1193" actId="478"/>
        <pc:sldMkLst>
          <pc:docMk/>
          <pc:sldMk cId="643264544" sldId="262"/>
        </pc:sldMkLst>
        <pc:spChg chg="add mod">
          <ac:chgData name="Ben-Gacem, Omar" userId="8a4a431e-db96-401f-a76d-1e4391f8074d" providerId="ADAL" clId="{D22C33E5-114D-48C9-9A0F-58016A4D4126}" dt="2024-11-07T11:19:16.410" v="11" actId="20577"/>
          <ac:spMkLst>
            <pc:docMk/>
            <pc:sldMk cId="643264544" sldId="262"/>
            <ac:spMk id="2" creationId="{F4AD5D70-CD9B-E95C-A1CC-E60D5C53264A}"/>
          </ac:spMkLst>
        </pc:spChg>
        <pc:spChg chg="mod">
          <ac:chgData name="Ben-Gacem, Omar" userId="8a4a431e-db96-401f-a76d-1e4391f8074d" providerId="ADAL" clId="{D22C33E5-114D-48C9-9A0F-58016A4D4126}" dt="2024-11-07T11:49:55.196" v="106" actId="20577"/>
          <ac:spMkLst>
            <pc:docMk/>
            <pc:sldMk cId="643264544" sldId="262"/>
            <ac:spMk id="3" creationId="{E27E9A51-8FDC-3F82-886F-663A54F3D3C1}"/>
          </ac:spMkLst>
        </pc:spChg>
        <pc:spChg chg="mod">
          <ac:chgData name="Ben-Gacem, Omar" userId="8a4a431e-db96-401f-a76d-1e4391f8074d" providerId="ADAL" clId="{D22C33E5-114D-48C9-9A0F-58016A4D4126}" dt="2024-11-07T11:49:55.196" v="106" actId="20577"/>
          <ac:spMkLst>
            <pc:docMk/>
            <pc:sldMk cId="643264544" sldId="262"/>
            <ac:spMk id="4" creationId="{A5E8D9A3-3B91-EC64-ABCD-CC803D700667}"/>
          </ac:spMkLst>
        </pc:spChg>
        <pc:spChg chg="add mod">
          <ac:chgData name="Ben-Gacem, Omar" userId="8a4a431e-db96-401f-a76d-1e4391f8074d" providerId="ADAL" clId="{D22C33E5-114D-48C9-9A0F-58016A4D4126}" dt="2024-11-07T11:19:11.663" v="10" actId="20577"/>
          <ac:spMkLst>
            <pc:docMk/>
            <pc:sldMk cId="643264544" sldId="262"/>
            <ac:spMk id="5" creationId="{FB94A426-B4D9-00BC-09D5-3515AE1C5818}"/>
          </ac:spMkLst>
        </pc:spChg>
        <pc:spChg chg="add mod">
          <ac:chgData name="Ben-Gacem, Omar" userId="8a4a431e-db96-401f-a76d-1e4391f8074d" providerId="ADAL" clId="{D22C33E5-114D-48C9-9A0F-58016A4D4126}" dt="2024-11-07T11:19:19.064" v="12" actId="20577"/>
          <ac:spMkLst>
            <pc:docMk/>
            <pc:sldMk cId="643264544" sldId="262"/>
            <ac:spMk id="8" creationId="{29B31258-1189-4F31-DAF8-F81F0DD709C7}"/>
          </ac:spMkLst>
        </pc:spChg>
        <pc:spChg chg="mod">
          <ac:chgData name="Ben-Gacem, Omar" userId="8a4a431e-db96-401f-a76d-1e4391f8074d" providerId="ADAL" clId="{D22C33E5-114D-48C9-9A0F-58016A4D4126}" dt="2024-11-07T11:49:55.196" v="106" actId="20577"/>
          <ac:spMkLst>
            <pc:docMk/>
            <pc:sldMk cId="643264544" sldId="262"/>
            <ac:spMk id="12" creationId="{177CDDCB-0887-F2B6-6E65-D9099B266D6D}"/>
          </ac:spMkLst>
        </pc:spChg>
        <pc:spChg chg="mod">
          <ac:chgData name="Ben-Gacem, Omar" userId="8a4a431e-db96-401f-a76d-1e4391f8074d" providerId="ADAL" clId="{D22C33E5-114D-48C9-9A0F-58016A4D4126}" dt="2024-11-07T11:50:00.946" v="116" actId="207"/>
          <ac:spMkLst>
            <pc:docMk/>
            <pc:sldMk cId="643264544" sldId="262"/>
            <ac:spMk id="13" creationId="{52C2D802-BE83-7685-6C42-20514861BB80}"/>
          </ac:spMkLst>
        </pc:spChg>
        <pc:spChg chg="mod">
          <ac:chgData name="Ben-Gacem, Omar" userId="8a4a431e-db96-401f-a76d-1e4391f8074d" providerId="ADAL" clId="{D22C33E5-114D-48C9-9A0F-58016A4D4126}" dt="2024-11-07T11:49:40.877" v="104" actId="404"/>
          <ac:spMkLst>
            <pc:docMk/>
            <pc:sldMk cId="643264544" sldId="262"/>
            <ac:spMk id="15" creationId="{F242017F-9378-774E-5265-208A53302CD9}"/>
          </ac:spMkLst>
        </pc:spChg>
        <pc:spChg chg="mod">
          <ac:chgData name="Ben-Gacem, Omar" userId="8a4a431e-db96-401f-a76d-1e4391f8074d" providerId="ADAL" clId="{D22C33E5-114D-48C9-9A0F-58016A4D4126}" dt="2024-11-07T11:49:40.877" v="104" actId="404"/>
          <ac:spMkLst>
            <pc:docMk/>
            <pc:sldMk cId="643264544" sldId="262"/>
            <ac:spMk id="16" creationId="{D0B29630-4A25-2652-546F-273F9039F18E}"/>
          </ac:spMkLst>
        </pc:spChg>
        <pc:spChg chg="add mod">
          <ac:chgData name="Ben-Gacem, Omar" userId="8a4a431e-db96-401f-a76d-1e4391f8074d" providerId="ADAL" clId="{D22C33E5-114D-48C9-9A0F-58016A4D4126}" dt="2024-11-07T12:02:35.427" v="384" actId="123"/>
          <ac:spMkLst>
            <pc:docMk/>
            <pc:sldMk cId="643264544" sldId="262"/>
            <ac:spMk id="17" creationId="{E5157281-252B-E159-46DF-D4135EBD163E}"/>
          </ac:spMkLst>
        </pc:spChg>
        <pc:spChg chg="mod">
          <ac:chgData name="Ben-Gacem, Omar" userId="8a4a431e-db96-401f-a76d-1e4391f8074d" providerId="ADAL" clId="{D22C33E5-114D-48C9-9A0F-58016A4D4126}" dt="2024-11-07T11:49:40.877" v="104" actId="404"/>
          <ac:spMkLst>
            <pc:docMk/>
            <pc:sldMk cId="643264544" sldId="262"/>
            <ac:spMk id="21" creationId="{93C5A04D-CC3B-C29B-9D53-2BA12101BAD6}"/>
          </ac:spMkLst>
        </pc:spChg>
        <pc:spChg chg="mod">
          <ac:chgData name="Ben-Gacem, Omar" userId="8a4a431e-db96-401f-a76d-1e4391f8074d" providerId="ADAL" clId="{D22C33E5-114D-48C9-9A0F-58016A4D4126}" dt="2024-11-07T11:49:40.877" v="104" actId="404"/>
          <ac:spMkLst>
            <pc:docMk/>
            <pc:sldMk cId="643264544" sldId="262"/>
            <ac:spMk id="22" creationId="{9B6F4391-F0B2-D12F-7420-EBA0F2A57116}"/>
          </ac:spMkLst>
        </pc:spChg>
        <pc:spChg chg="mod">
          <ac:chgData name="Ben-Gacem, Omar" userId="8a4a431e-db96-401f-a76d-1e4391f8074d" providerId="ADAL" clId="{D22C33E5-114D-48C9-9A0F-58016A4D4126}" dt="2024-11-07T11:49:40.877" v="104" actId="404"/>
          <ac:spMkLst>
            <pc:docMk/>
            <pc:sldMk cId="643264544" sldId="262"/>
            <ac:spMk id="24" creationId="{CA77730C-938C-6DC1-CBB7-11E7586402DB}"/>
          </ac:spMkLst>
        </pc:spChg>
        <pc:spChg chg="mod">
          <ac:chgData name="Ben-Gacem, Omar" userId="8a4a431e-db96-401f-a76d-1e4391f8074d" providerId="ADAL" clId="{D22C33E5-114D-48C9-9A0F-58016A4D4126}" dt="2024-11-07T11:49:40.877" v="104" actId="404"/>
          <ac:spMkLst>
            <pc:docMk/>
            <pc:sldMk cId="643264544" sldId="262"/>
            <ac:spMk id="25" creationId="{CD3E4F10-2995-1D43-C9B9-12F723ABBD04}"/>
          </ac:spMkLst>
        </pc:spChg>
        <pc:spChg chg="mod">
          <ac:chgData name="Ben-Gacem, Omar" userId="8a4a431e-db96-401f-a76d-1e4391f8074d" providerId="ADAL" clId="{D22C33E5-114D-48C9-9A0F-58016A4D4126}" dt="2024-11-07T11:49:55.196" v="106" actId="20577"/>
          <ac:spMkLst>
            <pc:docMk/>
            <pc:sldMk cId="643264544" sldId="262"/>
            <ac:spMk id="28" creationId="{9FC5B93B-08C9-9757-FF08-FD1FE53368C2}"/>
          </ac:spMkLst>
        </pc:spChg>
        <pc:spChg chg="mod">
          <ac:chgData name="Ben-Gacem, Omar" userId="8a4a431e-db96-401f-a76d-1e4391f8074d" providerId="ADAL" clId="{D22C33E5-114D-48C9-9A0F-58016A4D4126}" dt="2024-11-07T11:49:55.196" v="106" actId="20577"/>
          <ac:spMkLst>
            <pc:docMk/>
            <pc:sldMk cId="643264544" sldId="262"/>
            <ac:spMk id="29" creationId="{ADA2DB57-184D-F41B-223D-166564354FA8}"/>
          </ac:spMkLst>
        </pc:spChg>
        <pc:spChg chg="mod">
          <ac:chgData name="Ben-Gacem, Omar" userId="8a4a431e-db96-401f-a76d-1e4391f8074d" providerId="ADAL" clId="{D22C33E5-114D-48C9-9A0F-58016A4D4126}" dt="2024-11-14T11:55:58.318" v="1189" actId="34136"/>
          <ac:spMkLst>
            <pc:docMk/>
            <pc:sldMk cId="643264544" sldId="262"/>
            <ac:spMk id="83" creationId="{9C4E6672-2765-D7EA-7DAC-2E887787A3BE}"/>
          </ac:spMkLst>
        </pc:spChg>
        <pc:spChg chg="mod">
          <ac:chgData name="Ben-Gacem, Omar" userId="8a4a431e-db96-401f-a76d-1e4391f8074d" providerId="ADAL" clId="{D22C33E5-114D-48C9-9A0F-58016A4D4126}" dt="2024-11-14T11:55:58.318" v="1189" actId="34136"/>
          <ac:spMkLst>
            <pc:docMk/>
            <pc:sldMk cId="643264544" sldId="262"/>
            <ac:spMk id="84" creationId="{10CABF92-1CEB-5E9C-140D-FFD592F90516}"/>
          </ac:spMkLst>
        </pc:spChg>
        <pc:spChg chg="mod">
          <ac:chgData name="Ben-Gacem, Omar" userId="8a4a431e-db96-401f-a76d-1e4391f8074d" providerId="ADAL" clId="{D22C33E5-114D-48C9-9A0F-58016A4D4126}" dt="2024-11-14T11:55:58.318" v="1189" actId="34136"/>
          <ac:spMkLst>
            <pc:docMk/>
            <pc:sldMk cId="643264544" sldId="262"/>
            <ac:spMk id="85" creationId="{8C8D1052-90A6-AD52-4017-AFAD90902B9B}"/>
          </ac:spMkLst>
        </pc:spChg>
        <pc:spChg chg="mod">
          <ac:chgData name="Ben-Gacem, Omar" userId="8a4a431e-db96-401f-a76d-1e4391f8074d" providerId="ADAL" clId="{D22C33E5-114D-48C9-9A0F-58016A4D4126}" dt="2024-11-07T11:16:13.589" v="2" actId="20577"/>
          <ac:spMkLst>
            <pc:docMk/>
            <pc:sldMk cId="643264544" sldId="262"/>
            <ac:spMk id="137" creationId="{58138859-9110-8AB6-9B08-955B1B26A883}"/>
          </ac:spMkLst>
        </pc:spChg>
        <pc:spChg chg="mod">
          <ac:chgData name="Ben-Gacem, Omar" userId="8a4a431e-db96-401f-a76d-1e4391f8074d" providerId="ADAL" clId="{D22C33E5-114D-48C9-9A0F-58016A4D4126}" dt="2024-11-07T11:16:27.396" v="5" actId="20577"/>
          <ac:spMkLst>
            <pc:docMk/>
            <pc:sldMk cId="643264544" sldId="262"/>
            <ac:spMk id="138" creationId="{3ABD97D6-0B67-3FAB-CC5D-C7E1FCB69351}"/>
          </ac:spMkLst>
        </pc:spChg>
        <pc:spChg chg="mod">
          <ac:chgData name="Ben-Gacem, Omar" userId="8a4a431e-db96-401f-a76d-1e4391f8074d" providerId="ADAL" clId="{D22C33E5-114D-48C9-9A0F-58016A4D4126}" dt="2024-11-07T11:16:03.626" v="0" actId="20577"/>
          <ac:spMkLst>
            <pc:docMk/>
            <pc:sldMk cId="643264544" sldId="262"/>
            <ac:spMk id="139" creationId="{4AA05B2C-EDF1-550E-EFB4-783B250983FA}"/>
          </ac:spMkLst>
        </pc:spChg>
        <pc:spChg chg="mod">
          <ac:chgData name="Ben-Gacem, Omar" userId="8a4a431e-db96-401f-a76d-1e4391f8074d" providerId="ADAL" clId="{D22C33E5-114D-48C9-9A0F-58016A4D4126}" dt="2024-11-07T11:16:21.849" v="4"/>
          <ac:spMkLst>
            <pc:docMk/>
            <pc:sldMk cId="643264544" sldId="262"/>
            <ac:spMk id="145" creationId="{323A88AC-C1CE-A725-6304-411DE0F69515}"/>
          </ac:spMkLst>
        </pc:spChg>
        <pc:spChg chg="mod topLvl">
          <ac:chgData name="Ben-Gacem, Omar" userId="8a4a431e-db96-401f-a76d-1e4391f8074d" providerId="ADAL" clId="{D22C33E5-114D-48C9-9A0F-58016A4D4126}" dt="2024-11-07T11:16:56.410" v="8" actId="165"/>
          <ac:spMkLst>
            <pc:docMk/>
            <pc:sldMk cId="643264544" sldId="262"/>
            <ac:spMk id="147" creationId="{78C9F884-2379-A667-F2A6-7C6003787B77}"/>
          </ac:spMkLst>
        </pc:spChg>
        <pc:spChg chg="mod topLvl">
          <ac:chgData name="Ben-Gacem, Omar" userId="8a4a431e-db96-401f-a76d-1e4391f8074d" providerId="ADAL" clId="{D22C33E5-114D-48C9-9A0F-58016A4D4126}" dt="2024-11-07T11:16:56.410" v="8" actId="165"/>
          <ac:spMkLst>
            <pc:docMk/>
            <pc:sldMk cId="643264544" sldId="262"/>
            <ac:spMk id="148" creationId="{F56EC588-B01E-7B25-36C0-19688BA1F454}"/>
          </ac:spMkLst>
        </pc:spChg>
        <pc:spChg chg="mod">
          <ac:chgData name="Ben-Gacem, Omar" userId="8a4a431e-db96-401f-a76d-1e4391f8074d" providerId="ADAL" clId="{D22C33E5-114D-48C9-9A0F-58016A4D4126}" dt="2024-11-07T11:16:09.085" v="1"/>
          <ac:spMkLst>
            <pc:docMk/>
            <pc:sldMk cId="643264544" sldId="262"/>
            <ac:spMk id="151" creationId="{ED296B73-451D-577B-88C3-1F69E48C85A1}"/>
          </ac:spMkLst>
        </pc:spChg>
        <pc:spChg chg="mod">
          <ac:chgData name="Ben-Gacem, Omar" userId="8a4a431e-db96-401f-a76d-1e4391f8074d" providerId="ADAL" clId="{D22C33E5-114D-48C9-9A0F-58016A4D4126}" dt="2024-11-07T11:49:40.877" v="104" actId="404"/>
          <ac:spMkLst>
            <pc:docMk/>
            <pc:sldMk cId="643264544" sldId="262"/>
            <ac:spMk id="169" creationId="{DF26AAFA-0C20-B43A-F9F5-09341168EE7C}"/>
          </ac:spMkLst>
        </pc:spChg>
        <pc:spChg chg="mod">
          <ac:chgData name="Ben-Gacem, Omar" userId="8a4a431e-db96-401f-a76d-1e4391f8074d" providerId="ADAL" clId="{D22C33E5-114D-48C9-9A0F-58016A4D4126}" dt="2024-11-07T11:49:55.196" v="106" actId="20577"/>
          <ac:spMkLst>
            <pc:docMk/>
            <pc:sldMk cId="643264544" sldId="262"/>
            <ac:spMk id="174" creationId="{B51A7ED2-1EB3-1D28-C7A4-7A52C61C1BF3}"/>
          </ac:spMkLst>
        </pc:spChg>
        <pc:spChg chg="mod">
          <ac:chgData name="Ben-Gacem, Omar" userId="8a4a431e-db96-401f-a76d-1e4391f8074d" providerId="ADAL" clId="{D22C33E5-114D-48C9-9A0F-58016A4D4126}" dt="2024-11-07T11:49:40.877" v="104" actId="404"/>
          <ac:spMkLst>
            <pc:docMk/>
            <pc:sldMk cId="643264544" sldId="262"/>
            <ac:spMk id="180" creationId="{3FBF8551-307B-C09B-8158-84EEBDFBB9A9}"/>
          </ac:spMkLst>
        </pc:spChg>
        <pc:spChg chg="mod">
          <ac:chgData name="Ben-Gacem, Omar" userId="8a4a431e-db96-401f-a76d-1e4391f8074d" providerId="ADAL" clId="{D22C33E5-114D-48C9-9A0F-58016A4D4126}" dt="2024-11-07T11:49:55.196" v="106" actId="20577"/>
          <ac:spMkLst>
            <pc:docMk/>
            <pc:sldMk cId="643264544" sldId="262"/>
            <ac:spMk id="181" creationId="{A40A9A35-4229-2757-AA52-DD3FE02FF68F}"/>
          </ac:spMkLst>
        </pc:spChg>
        <pc:grpChg chg="mod">
          <ac:chgData name="Ben-Gacem, Omar" userId="8a4a431e-db96-401f-a76d-1e4391f8074d" providerId="ADAL" clId="{D22C33E5-114D-48C9-9A0F-58016A4D4126}" dt="2024-11-07T11:49:55.196" v="106" actId="20577"/>
          <ac:grpSpMkLst>
            <pc:docMk/>
            <pc:sldMk cId="643264544" sldId="262"/>
            <ac:grpSpMk id="11" creationId="{82EC52CC-55F4-E52B-016F-B7EACAB66C07}"/>
          </ac:grpSpMkLst>
        </pc:grpChg>
        <pc:grpChg chg="mod">
          <ac:chgData name="Ben-Gacem, Omar" userId="8a4a431e-db96-401f-a76d-1e4391f8074d" providerId="ADAL" clId="{D22C33E5-114D-48C9-9A0F-58016A4D4126}" dt="2024-11-07T11:49:40.877" v="104" actId="404"/>
          <ac:grpSpMkLst>
            <pc:docMk/>
            <pc:sldMk cId="643264544" sldId="262"/>
            <ac:grpSpMk id="14" creationId="{75ED2A29-58A8-3386-A434-7FA184A9A7DB}"/>
          </ac:grpSpMkLst>
        </pc:grpChg>
        <pc:grpChg chg="mod">
          <ac:chgData name="Ben-Gacem, Omar" userId="8a4a431e-db96-401f-a76d-1e4391f8074d" providerId="ADAL" clId="{D22C33E5-114D-48C9-9A0F-58016A4D4126}" dt="2024-11-07T11:49:55.196" v="106" actId="20577"/>
          <ac:grpSpMkLst>
            <pc:docMk/>
            <pc:sldMk cId="643264544" sldId="262"/>
            <ac:grpSpMk id="19" creationId="{C4FC8DA0-DD23-D284-E45E-16A4F20F99D1}"/>
          </ac:grpSpMkLst>
        </pc:grpChg>
        <pc:grpChg chg="mod">
          <ac:chgData name="Ben-Gacem, Omar" userId="8a4a431e-db96-401f-a76d-1e4391f8074d" providerId="ADAL" clId="{D22C33E5-114D-48C9-9A0F-58016A4D4126}" dt="2024-11-07T11:49:40.877" v="104" actId="404"/>
          <ac:grpSpMkLst>
            <pc:docMk/>
            <pc:sldMk cId="643264544" sldId="262"/>
            <ac:grpSpMk id="20" creationId="{D89F8A10-82F1-A79E-D417-E15D7046D751}"/>
          </ac:grpSpMkLst>
        </pc:grpChg>
        <pc:grpChg chg="mod">
          <ac:chgData name="Ben-Gacem, Omar" userId="8a4a431e-db96-401f-a76d-1e4391f8074d" providerId="ADAL" clId="{D22C33E5-114D-48C9-9A0F-58016A4D4126}" dt="2024-11-07T11:49:40.877" v="104" actId="404"/>
          <ac:grpSpMkLst>
            <pc:docMk/>
            <pc:sldMk cId="643264544" sldId="262"/>
            <ac:grpSpMk id="26" creationId="{2B34E488-DE93-DD29-00AE-7AF449FA51CB}"/>
          </ac:grpSpMkLst>
        </pc:grpChg>
        <pc:grpChg chg="mod">
          <ac:chgData name="Ben-Gacem, Omar" userId="8a4a431e-db96-401f-a76d-1e4391f8074d" providerId="ADAL" clId="{D22C33E5-114D-48C9-9A0F-58016A4D4126}" dt="2024-11-07T11:49:55.196" v="106" actId="20577"/>
          <ac:grpSpMkLst>
            <pc:docMk/>
            <pc:sldMk cId="643264544" sldId="262"/>
            <ac:grpSpMk id="27" creationId="{C83990C3-8E1B-F220-7FF0-A48E3FAC3A16}"/>
          </ac:grpSpMkLst>
        </pc:grpChg>
        <pc:grpChg chg="mod">
          <ac:chgData name="Ben-Gacem, Omar" userId="8a4a431e-db96-401f-a76d-1e4391f8074d" providerId="ADAL" clId="{D22C33E5-114D-48C9-9A0F-58016A4D4126}" dt="2024-11-07T11:49:55.196" v="106" actId="20577"/>
          <ac:grpSpMkLst>
            <pc:docMk/>
            <pc:sldMk cId="643264544" sldId="262"/>
            <ac:grpSpMk id="30" creationId="{B764F919-24D5-2CD9-9E90-0D548B746306}"/>
          </ac:grpSpMkLst>
        </pc:grpChg>
        <pc:grpChg chg="mod">
          <ac:chgData name="Ben-Gacem, Omar" userId="8a4a431e-db96-401f-a76d-1e4391f8074d" providerId="ADAL" clId="{D22C33E5-114D-48C9-9A0F-58016A4D4126}" dt="2024-11-07T11:49:40.877" v="104" actId="404"/>
          <ac:grpSpMkLst>
            <pc:docMk/>
            <pc:sldMk cId="643264544" sldId="262"/>
            <ac:grpSpMk id="31" creationId="{FA10A12D-32CF-168A-B85A-EF6D52DCA4C7}"/>
          </ac:grpSpMkLst>
        </pc:grpChg>
        <pc:grpChg chg="add del mod">
          <ac:chgData name="Ben-Gacem, Omar" userId="8a4a431e-db96-401f-a76d-1e4391f8074d" providerId="ADAL" clId="{D22C33E5-114D-48C9-9A0F-58016A4D4126}" dt="2024-11-14T11:56:11.252" v="1193" actId="478"/>
          <ac:grpSpMkLst>
            <pc:docMk/>
            <pc:sldMk cId="643264544" sldId="262"/>
            <ac:grpSpMk id="86" creationId="{8BDB6D59-4BE3-2CAB-2030-3E36F275F1A5}"/>
          </ac:grpSpMkLst>
        </pc:grpChg>
        <pc:grpChg chg="mod">
          <ac:chgData name="Ben-Gacem, Omar" userId="8a4a431e-db96-401f-a76d-1e4391f8074d" providerId="ADAL" clId="{D22C33E5-114D-48C9-9A0F-58016A4D4126}" dt="2024-11-07T11:49:40.877" v="104" actId="404"/>
          <ac:grpSpMkLst>
            <pc:docMk/>
            <pc:sldMk cId="643264544" sldId="262"/>
            <ac:grpSpMk id="165" creationId="{38EE472C-CC9E-DBC2-B1D4-486D94651A90}"/>
          </ac:grpSpMkLst>
        </pc:grpChg>
        <pc:grpChg chg="mod">
          <ac:chgData name="Ben-Gacem, Omar" userId="8a4a431e-db96-401f-a76d-1e4391f8074d" providerId="ADAL" clId="{D22C33E5-114D-48C9-9A0F-58016A4D4126}" dt="2024-11-07T11:49:55.196" v="106" actId="20577"/>
          <ac:grpSpMkLst>
            <pc:docMk/>
            <pc:sldMk cId="643264544" sldId="262"/>
            <ac:grpSpMk id="170" creationId="{630F69D3-088F-CEC0-4F10-F915260CA751}"/>
          </ac:grpSpMkLst>
        </pc:grpChg>
        <pc:picChg chg="add del mod">
          <ac:chgData name="Ben-Gacem, Omar" userId="8a4a431e-db96-401f-a76d-1e4391f8074d" providerId="ADAL" clId="{D22C33E5-114D-48C9-9A0F-58016A4D4126}" dt="2024-11-14T11:56:01.078" v="1191" actId="478"/>
          <ac:picMkLst>
            <pc:docMk/>
            <pc:sldMk cId="643264544" sldId="262"/>
            <ac:picMk id="87" creationId="{57E4B9DE-61C0-DF1F-FDD0-E64AA23CB3A2}"/>
          </ac:picMkLst>
        </pc:picChg>
        <pc:cxnChg chg="mod">
          <ac:chgData name="Ben-Gacem, Omar" userId="8a4a431e-db96-401f-a76d-1e4391f8074d" providerId="ADAL" clId="{D22C33E5-114D-48C9-9A0F-58016A4D4126}" dt="2024-11-07T11:49:40.877" v="104" actId="404"/>
          <ac:cxnSpMkLst>
            <pc:docMk/>
            <pc:sldMk cId="643264544" sldId="262"/>
            <ac:cxnSpMk id="166" creationId="{C7C8F1FA-6FE7-ACC2-C633-2028CB5AB4C8}"/>
          </ac:cxnSpMkLst>
        </pc:cxnChg>
        <pc:cxnChg chg="mod">
          <ac:chgData name="Ben-Gacem, Omar" userId="8a4a431e-db96-401f-a76d-1e4391f8074d" providerId="ADAL" clId="{D22C33E5-114D-48C9-9A0F-58016A4D4126}" dt="2024-11-07T11:49:40.877" v="104" actId="404"/>
          <ac:cxnSpMkLst>
            <pc:docMk/>
            <pc:sldMk cId="643264544" sldId="262"/>
            <ac:cxnSpMk id="167" creationId="{4DC5BD33-2F81-3ED0-20CF-521690D88937}"/>
          </ac:cxnSpMkLst>
        </pc:cxnChg>
        <pc:cxnChg chg="mod">
          <ac:chgData name="Ben-Gacem, Omar" userId="8a4a431e-db96-401f-a76d-1e4391f8074d" providerId="ADAL" clId="{D22C33E5-114D-48C9-9A0F-58016A4D4126}" dt="2024-11-07T11:49:40.877" v="104" actId="404"/>
          <ac:cxnSpMkLst>
            <pc:docMk/>
            <pc:sldMk cId="643264544" sldId="262"/>
            <ac:cxnSpMk id="168" creationId="{5F7A6F99-3E78-719B-AF8A-5C9AFFDFCFCC}"/>
          </ac:cxnSpMkLst>
        </pc:cxnChg>
        <pc:cxnChg chg="mod">
          <ac:chgData name="Ben-Gacem, Omar" userId="8a4a431e-db96-401f-a76d-1e4391f8074d" providerId="ADAL" clId="{D22C33E5-114D-48C9-9A0F-58016A4D4126}" dt="2024-11-07T11:49:55.196" v="106" actId="20577"/>
          <ac:cxnSpMkLst>
            <pc:docMk/>
            <pc:sldMk cId="643264544" sldId="262"/>
            <ac:cxnSpMk id="171" creationId="{75DB523D-4793-DB98-9CD1-650B3F9D4D1D}"/>
          </ac:cxnSpMkLst>
        </pc:cxnChg>
        <pc:cxnChg chg="mod">
          <ac:chgData name="Ben-Gacem, Omar" userId="8a4a431e-db96-401f-a76d-1e4391f8074d" providerId="ADAL" clId="{D22C33E5-114D-48C9-9A0F-58016A4D4126}" dt="2024-11-07T11:49:55.196" v="106" actId="20577"/>
          <ac:cxnSpMkLst>
            <pc:docMk/>
            <pc:sldMk cId="643264544" sldId="262"/>
            <ac:cxnSpMk id="172" creationId="{BE9516C5-2A75-038E-5D6F-811A9CB0B16C}"/>
          </ac:cxnSpMkLst>
        </pc:cxnChg>
        <pc:cxnChg chg="mod">
          <ac:chgData name="Ben-Gacem, Omar" userId="8a4a431e-db96-401f-a76d-1e4391f8074d" providerId="ADAL" clId="{D22C33E5-114D-48C9-9A0F-58016A4D4126}" dt="2024-11-07T11:49:55.196" v="106" actId="20577"/>
          <ac:cxnSpMkLst>
            <pc:docMk/>
            <pc:sldMk cId="643264544" sldId="262"/>
            <ac:cxnSpMk id="173" creationId="{1694E7B3-DD82-CAA5-467B-62369AF8282C}"/>
          </ac:cxnSpMkLst>
        </pc:cxnChg>
      </pc:sldChg>
      <pc:sldChg chg="addSp modSp">
        <pc:chgData name="Ben-Gacem, Omar" userId="8a4a431e-db96-401f-a76d-1e4391f8074d" providerId="ADAL" clId="{D22C33E5-114D-48C9-9A0F-58016A4D4126}" dt="2024-11-07T12:28:42.563" v="1167" actId="20577"/>
        <pc:sldMkLst>
          <pc:docMk/>
          <pc:sldMk cId="1409382914" sldId="266"/>
        </pc:sldMkLst>
        <pc:spChg chg="add mod">
          <ac:chgData name="Ben-Gacem, Omar" userId="8a4a431e-db96-401f-a76d-1e4391f8074d" providerId="ADAL" clId="{D22C33E5-114D-48C9-9A0F-58016A4D4126}" dt="2024-11-07T11:53:50.443" v="118"/>
          <ac:spMkLst>
            <pc:docMk/>
            <pc:sldMk cId="1409382914" sldId="266"/>
            <ac:spMk id="4" creationId="{BD6B4D76-0918-2A33-46C1-6CFF7BA61F33}"/>
          </ac:spMkLst>
        </pc:spChg>
        <pc:spChg chg="add mod">
          <ac:chgData name="Ben-Gacem, Omar" userId="8a4a431e-db96-401f-a76d-1e4391f8074d" providerId="ADAL" clId="{D22C33E5-114D-48C9-9A0F-58016A4D4126}" dt="2024-11-07T11:58:02.961" v="287" actId="404"/>
          <ac:spMkLst>
            <pc:docMk/>
            <pc:sldMk cId="1409382914" sldId="266"/>
            <ac:spMk id="5" creationId="{7FA100B8-D2F9-37BE-9B64-E06802845BA5}"/>
          </ac:spMkLst>
        </pc:spChg>
        <pc:spChg chg="add mod">
          <ac:chgData name="Ben-Gacem, Omar" userId="8a4a431e-db96-401f-a76d-1e4391f8074d" providerId="ADAL" clId="{D22C33E5-114D-48C9-9A0F-58016A4D4126}" dt="2024-11-07T11:58:26.527" v="292" actId="20577"/>
          <ac:spMkLst>
            <pc:docMk/>
            <pc:sldMk cId="1409382914" sldId="266"/>
            <ac:spMk id="6" creationId="{5D452693-2406-DB94-2C8E-1563F9A06861}"/>
          </ac:spMkLst>
        </pc:spChg>
        <pc:spChg chg="add mod">
          <ac:chgData name="Ben-Gacem, Omar" userId="8a4a431e-db96-401f-a76d-1e4391f8074d" providerId="ADAL" clId="{D22C33E5-114D-48C9-9A0F-58016A4D4126}" dt="2024-11-07T11:59:07.315" v="312" actId="20577"/>
          <ac:spMkLst>
            <pc:docMk/>
            <pc:sldMk cId="1409382914" sldId="266"/>
            <ac:spMk id="7" creationId="{F6A2188F-3511-615B-8A28-49BBB7311B9E}"/>
          </ac:spMkLst>
        </pc:spChg>
        <pc:spChg chg="add mod">
          <ac:chgData name="Ben-Gacem, Omar" userId="8a4a431e-db96-401f-a76d-1e4391f8074d" providerId="ADAL" clId="{D22C33E5-114D-48C9-9A0F-58016A4D4126}" dt="2024-11-07T12:28:42.563" v="1167" actId="20577"/>
          <ac:spMkLst>
            <pc:docMk/>
            <pc:sldMk cId="1409382914" sldId="266"/>
            <ac:spMk id="8" creationId="{7A3C21DA-1F66-F0DB-F804-E199139249F7}"/>
          </ac:spMkLst>
        </pc:spChg>
      </pc:sldChg>
      <pc:sldChg chg="addSp modSp">
        <pc:chgData name="Ben-Gacem, Omar" userId="8a4a431e-db96-401f-a76d-1e4391f8074d" providerId="ADAL" clId="{D22C33E5-114D-48C9-9A0F-58016A4D4126}" dt="2024-11-07T12:23:40.117" v="846"/>
        <pc:sldMkLst>
          <pc:docMk/>
          <pc:sldMk cId="1682515141" sldId="267"/>
        </pc:sldMkLst>
        <pc:spChg chg="add mod">
          <ac:chgData name="Ben-Gacem, Omar" userId="8a4a431e-db96-401f-a76d-1e4391f8074d" providerId="ADAL" clId="{D22C33E5-114D-48C9-9A0F-58016A4D4126}" dt="2024-11-07T12:23:40.117" v="846"/>
          <ac:spMkLst>
            <pc:docMk/>
            <pc:sldMk cId="1682515141" sldId="267"/>
            <ac:spMk id="6" creationId="{F6B9C49F-4B71-7D0F-B443-16915FF4C102}"/>
          </ac:spMkLst>
        </pc:spChg>
      </pc:sldChg>
      <pc:sldChg chg="addSp delSp modSp mod ord">
        <pc:chgData name="Ben-Gacem, Omar" userId="8a4a431e-db96-401f-a76d-1e4391f8074d" providerId="ADAL" clId="{D22C33E5-114D-48C9-9A0F-58016A4D4126}" dt="2024-11-14T12:33:55.128" v="3347" actId="20577"/>
        <pc:sldMkLst>
          <pc:docMk/>
          <pc:sldMk cId="2173525495" sldId="270"/>
        </pc:sldMkLst>
        <pc:spChg chg="add mod topLvl">
          <ac:chgData name="Ben-Gacem, Omar" userId="8a4a431e-db96-401f-a76d-1e4391f8074d" providerId="ADAL" clId="{D22C33E5-114D-48C9-9A0F-58016A4D4126}" dt="2024-11-14T11:56:42.680" v="1201" actId="207"/>
          <ac:spMkLst>
            <pc:docMk/>
            <pc:sldMk cId="2173525495" sldId="270"/>
            <ac:spMk id="2" creationId="{5A446721-D47E-704B-89B4-AD33E51366B9}"/>
          </ac:spMkLst>
        </pc:spChg>
        <pc:spChg chg="mod">
          <ac:chgData name="Ben-Gacem, Omar" userId="8a4a431e-db96-401f-a76d-1e4391f8074d" providerId="ADAL" clId="{D22C33E5-114D-48C9-9A0F-58016A4D4126}" dt="2024-11-14T11:55:12.191" v="1188" actId="20577"/>
          <ac:spMkLst>
            <pc:docMk/>
            <pc:sldMk cId="2173525495" sldId="270"/>
            <ac:spMk id="4" creationId="{EAEC8FA2-37E4-D3B8-7668-54A49A851A3B}"/>
          </ac:spMkLst>
        </pc:spChg>
        <pc:spChg chg="mod">
          <ac:chgData name="Ben-Gacem, Omar" userId="8a4a431e-db96-401f-a76d-1e4391f8074d" providerId="ADAL" clId="{D22C33E5-114D-48C9-9A0F-58016A4D4126}" dt="2024-11-14T11:56:28.164" v="1197" actId="165"/>
          <ac:spMkLst>
            <pc:docMk/>
            <pc:sldMk cId="2173525495" sldId="270"/>
            <ac:spMk id="6" creationId="{0A348C1D-A6EB-1FEB-395F-08FB9688DFCE}"/>
          </ac:spMkLst>
        </pc:spChg>
        <pc:spChg chg="mod">
          <ac:chgData name="Ben-Gacem, Omar" userId="8a4a431e-db96-401f-a76d-1e4391f8074d" providerId="ADAL" clId="{D22C33E5-114D-48C9-9A0F-58016A4D4126}" dt="2024-11-14T11:56:28.164" v="1197" actId="165"/>
          <ac:spMkLst>
            <pc:docMk/>
            <pc:sldMk cId="2173525495" sldId="270"/>
            <ac:spMk id="8" creationId="{831E7CA2-3D47-B20D-A669-10EA252FCD2E}"/>
          </ac:spMkLst>
        </pc:spChg>
        <pc:spChg chg="mod">
          <ac:chgData name="Ben-Gacem, Omar" userId="8a4a431e-db96-401f-a76d-1e4391f8074d" providerId="ADAL" clId="{D22C33E5-114D-48C9-9A0F-58016A4D4126}" dt="2024-11-14T11:56:28.164" v="1197" actId="165"/>
          <ac:spMkLst>
            <pc:docMk/>
            <pc:sldMk cId="2173525495" sldId="270"/>
            <ac:spMk id="10" creationId="{6FCF21FD-FC4A-803E-7D51-A4FB0FFFFC04}"/>
          </ac:spMkLst>
        </pc:spChg>
        <pc:spChg chg="mod">
          <ac:chgData name="Ben-Gacem, Omar" userId="8a4a431e-db96-401f-a76d-1e4391f8074d" providerId="ADAL" clId="{D22C33E5-114D-48C9-9A0F-58016A4D4126}" dt="2024-11-14T11:56:28.164" v="1197" actId="165"/>
          <ac:spMkLst>
            <pc:docMk/>
            <pc:sldMk cId="2173525495" sldId="270"/>
            <ac:spMk id="11" creationId="{53C4EA43-95BA-12FC-D946-233067518A8D}"/>
          </ac:spMkLst>
        </pc:spChg>
        <pc:spChg chg="mod">
          <ac:chgData name="Ben-Gacem, Omar" userId="8a4a431e-db96-401f-a76d-1e4391f8074d" providerId="ADAL" clId="{D22C33E5-114D-48C9-9A0F-58016A4D4126}" dt="2024-11-14T11:56:28.164" v="1197" actId="165"/>
          <ac:spMkLst>
            <pc:docMk/>
            <pc:sldMk cId="2173525495" sldId="270"/>
            <ac:spMk id="15" creationId="{71DCBDA5-8125-2A98-9763-A85E0B69DBFD}"/>
          </ac:spMkLst>
        </pc:spChg>
        <pc:spChg chg="mod">
          <ac:chgData name="Ben-Gacem, Omar" userId="8a4a431e-db96-401f-a76d-1e4391f8074d" providerId="ADAL" clId="{D22C33E5-114D-48C9-9A0F-58016A4D4126}" dt="2024-11-14T11:56:28.164" v="1197" actId="165"/>
          <ac:spMkLst>
            <pc:docMk/>
            <pc:sldMk cId="2173525495" sldId="270"/>
            <ac:spMk id="16" creationId="{2ED3C96F-A89E-CE58-A747-518B0F457335}"/>
          </ac:spMkLst>
        </pc:spChg>
        <pc:spChg chg="mod">
          <ac:chgData name="Ben-Gacem, Omar" userId="8a4a431e-db96-401f-a76d-1e4391f8074d" providerId="ADAL" clId="{D22C33E5-114D-48C9-9A0F-58016A4D4126}" dt="2024-11-14T11:56:28.164" v="1197" actId="165"/>
          <ac:spMkLst>
            <pc:docMk/>
            <pc:sldMk cId="2173525495" sldId="270"/>
            <ac:spMk id="17" creationId="{A188730A-817B-4C11-6A46-7A0522C582FF}"/>
          </ac:spMkLst>
        </pc:spChg>
        <pc:spChg chg="mod">
          <ac:chgData name="Ben-Gacem, Omar" userId="8a4a431e-db96-401f-a76d-1e4391f8074d" providerId="ADAL" clId="{D22C33E5-114D-48C9-9A0F-58016A4D4126}" dt="2024-11-14T11:56:28.164" v="1197" actId="165"/>
          <ac:spMkLst>
            <pc:docMk/>
            <pc:sldMk cId="2173525495" sldId="270"/>
            <ac:spMk id="18" creationId="{8882B103-D63E-77DF-AA38-B91F7A9C35FD}"/>
          </ac:spMkLst>
        </pc:spChg>
        <pc:spChg chg="mod">
          <ac:chgData name="Ben-Gacem, Omar" userId="8a4a431e-db96-401f-a76d-1e4391f8074d" providerId="ADAL" clId="{D22C33E5-114D-48C9-9A0F-58016A4D4126}" dt="2024-11-14T11:56:28.164" v="1197" actId="165"/>
          <ac:spMkLst>
            <pc:docMk/>
            <pc:sldMk cId="2173525495" sldId="270"/>
            <ac:spMk id="19" creationId="{A90C1027-3652-BD74-5B24-39FEC63AC8BA}"/>
          </ac:spMkLst>
        </pc:spChg>
        <pc:spChg chg="mod">
          <ac:chgData name="Ben-Gacem, Omar" userId="8a4a431e-db96-401f-a76d-1e4391f8074d" providerId="ADAL" clId="{D22C33E5-114D-48C9-9A0F-58016A4D4126}" dt="2024-11-14T11:56:28.164" v="1197" actId="165"/>
          <ac:spMkLst>
            <pc:docMk/>
            <pc:sldMk cId="2173525495" sldId="270"/>
            <ac:spMk id="20" creationId="{40481D5F-5DEA-3A67-BAF4-63FF0408407A}"/>
          </ac:spMkLst>
        </pc:spChg>
        <pc:spChg chg="mod">
          <ac:chgData name="Ben-Gacem, Omar" userId="8a4a431e-db96-401f-a76d-1e4391f8074d" providerId="ADAL" clId="{D22C33E5-114D-48C9-9A0F-58016A4D4126}" dt="2024-11-14T11:56:28.164" v="1197" actId="165"/>
          <ac:spMkLst>
            <pc:docMk/>
            <pc:sldMk cId="2173525495" sldId="270"/>
            <ac:spMk id="24" creationId="{44618336-C361-7117-BFE7-A910F1E82E16}"/>
          </ac:spMkLst>
        </pc:spChg>
        <pc:spChg chg="add mod topLvl">
          <ac:chgData name="Ben-Gacem, Omar" userId="8a4a431e-db96-401f-a76d-1e4391f8074d" providerId="ADAL" clId="{D22C33E5-114D-48C9-9A0F-58016A4D4126}" dt="2024-11-14T11:56:28.164" v="1197" actId="165"/>
          <ac:spMkLst>
            <pc:docMk/>
            <pc:sldMk cId="2173525495" sldId="270"/>
            <ac:spMk id="25" creationId="{3F7EA80B-6306-728F-FB83-3382058D8760}"/>
          </ac:spMkLst>
        </pc:spChg>
        <pc:spChg chg="add mod topLvl">
          <ac:chgData name="Ben-Gacem, Omar" userId="8a4a431e-db96-401f-a76d-1e4391f8074d" providerId="ADAL" clId="{D22C33E5-114D-48C9-9A0F-58016A4D4126}" dt="2024-11-14T11:56:28.164" v="1197" actId="165"/>
          <ac:spMkLst>
            <pc:docMk/>
            <pc:sldMk cId="2173525495" sldId="270"/>
            <ac:spMk id="28" creationId="{471E2A6E-9D0F-8863-59E4-95EF1F914C01}"/>
          </ac:spMkLst>
        </pc:spChg>
        <pc:spChg chg="add mod topLvl">
          <ac:chgData name="Ben-Gacem, Omar" userId="8a4a431e-db96-401f-a76d-1e4391f8074d" providerId="ADAL" clId="{D22C33E5-114D-48C9-9A0F-58016A4D4126}" dt="2024-11-14T11:56:28.164" v="1197" actId="165"/>
          <ac:spMkLst>
            <pc:docMk/>
            <pc:sldMk cId="2173525495" sldId="270"/>
            <ac:spMk id="29" creationId="{7178374F-54E3-7C3D-C6B1-B308DE08CB41}"/>
          </ac:spMkLst>
        </pc:spChg>
        <pc:spChg chg="add mod topLvl">
          <ac:chgData name="Ben-Gacem, Omar" userId="8a4a431e-db96-401f-a76d-1e4391f8074d" providerId="ADAL" clId="{D22C33E5-114D-48C9-9A0F-58016A4D4126}" dt="2024-11-14T11:56:28.164" v="1197" actId="165"/>
          <ac:spMkLst>
            <pc:docMk/>
            <pc:sldMk cId="2173525495" sldId="270"/>
            <ac:spMk id="30" creationId="{BDA82FCB-9C3C-598D-FBAD-4A87E38888E2}"/>
          </ac:spMkLst>
        </pc:spChg>
        <pc:spChg chg="add mod topLvl">
          <ac:chgData name="Ben-Gacem, Omar" userId="8a4a431e-db96-401f-a76d-1e4391f8074d" providerId="ADAL" clId="{D22C33E5-114D-48C9-9A0F-58016A4D4126}" dt="2024-11-14T11:56:28.164" v="1197" actId="165"/>
          <ac:spMkLst>
            <pc:docMk/>
            <pc:sldMk cId="2173525495" sldId="270"/>
            <ac:spMk id="31" creationId="{46D77B17-4645-A67F-A127-7EF4569B937E}"/>
          </ac:spMkLst>
        </pc:spChg>
        <pc:spChg chg="mod">
          <ac:chgData name="Ben-Gacem, Omar" userId="8a4a431e-db96-401f-a76d-1e4391f8074d" providerId="ADAL" clId="{D22C33E5-114D-48C9-9A0F-58016A4D4126}" dt="2024-11-14T11:56:28.164" v="1197" actId="165"/>
          <ac:spMkLst>
            <pc:docMk/>
            <pc:sldMk cId="2173525495" sldId="270"/>
            <ac:spMk id="35" creationId="{BB15CD4F-B4B2-7D92-AE2B-D5FB9595558C}"/>
          </ac:spMkLst>
        </pc:spChg>
        <pc:spChg chg="mod">
          <ac:chgData name="Ben-Gacem, Omar" userId="8a4a431e-db96-401f-a76d-1e4391f8074d" providerId="ADAL" clId="{D22C33E5-114D-48C9-9A0F-58016A4D4126}" dt="2024-11-14T11:56:28.164" v="1197" actId="165"/>
          <ac:spMkLst>
            <pc:docMk/>
            <pc:sldMk cId="2173525495" sldId="270"/>
            <ac:spMk id="36" creationId="{C2098322-16EB-F81F-B69C-E87A9075979B}"/>
          </ac:spMkLst>
        </pc:spChg>
        <pc:spChg chg="add mod topLvl">
          <ac:chgData name="Ben-Gacem, Omar" userId="8a4a431e-db96-401f-a76d-1e4391f8074d" providerId="ADAL" clId="{D22C33E5-114D-48C9-9A0F-58016A4D4126}" dt="2024-11-14T11:56:28.164" v="1197" actId="165"/>
          <ac:spMkLst>
            <pc:docMk/>
            <pc:sldMk cId="2173525495" sldId="270"/>
            <ac:spMk id="38" creationId="{49AFF94E-4B2D-96E8-225C-02F6DFBD8867}"/>
          </ac:spMkLst>
        </pc:spChg>
        <pc:spChg chg="add mod topLvl">
          <ac:chgData name="Ben-Gacem, Omar" userId="8a4a431e-db96-401f-a76d-1e4391f8074d" providerId="ADAL" clId="{D22C33E5-114D-48C9-9A0F-58016A4D4126}" dt="2024-11-14T11:56:28.164" v="1197" actId="165"/>
          <ac:spMkLst>
            <pc:docMk/>
            <pc:sldMk cId="2173525495" sldId="270"/>
            <ac:spMk id="39" creationId="{A1755162-81C3-93B6-B4E4-16730900F33B}"/>
          </ac:spMkLst>
        </pc:spChg>
        <pc:spChg chg="add mod topLvl">
          <ac:chgData name="Ben-Gacem, Omar" userId="8a4a431e-db96-401f-a76d-1e4391f8074d" providerId="ADAL" clId="{D22C33E5-114D-48C9-9A0F-58016A4D4126}" dt="2024-11-14T11:56:28.164" v="1197" actId="165"/>
          <ac:spMkLst>
            <pc:docMk/>
            <pc:sldMk cId="2173525495" sldId="270"/>
            <ac:spMk id="40" creationId="{7910C71F-C9EA-826A-2348-41AA6F25BFCF}"/>
          </ac:spMkLst>
        </pc:spChg>
        <pc:spChg chg="add mod topLvl">
          <ac:chgData name="Ben-Gacem, Omar" userId="8a4a431e-db96-401f-a76d-1e4391f8074d" providerId="ADAL" clId="{D22C33E5-114D-48C9-9A0F-58016A4D4126}" dt="2024-11-14T11:56:28.164" v="1197" actId="165"/>
          <ac:spMkLst>
            <pc:docMk/>
            <pc:sldMk cId="2173525495" sldId="270"/>
            <ac:spMk id="41" creationId="{A9796ABD-1615-D520-03CB-0A5F12D2894C}"/>
          </ac:spMkLst>
        </pc:spChg>
        <pc:spChg chg="mod">
          <ac:chgData name="Ben-Gacem, Omar" userId="8a4a431e-db96-401f-a76d-1e4391f8074d" providerId="ADAL" clId="{D22C33E5-114D-48C9-9A0F-58016A4D4126}" dt="2024-11-14T11:56:55.981" v="1206"/>
          <ac:spMkLst>
            <pc:docMk/>
            <pc:sldMk cId="2173525495" sldId="270"/>
            <ac:spMk id="83" creationId="{8456BCF3-350C-5E01-88EE-1CA13A0E60AF}"/>
          </ac:spMkLst>
        </pc:spChg>
        <pc:spChg chg="mod">
          <ac:chgData name="Ben-Gacem, Omar" userId="8a4a431e-db96-401f-a76d-1e4391f8074d" providerId="ADAL" clId="{D22C33E5-114D-48C9-9A0F-58016A4D4126}" dt="2024-11-14T11:56:55.981" v="1206"/>
          <ac:spMkLst>
            <pc:docMk/>
            <pc:sldMk cId="2173525495" sldId="270"/>
            <ac:spMk id="84" creationId="{68EAAE27-411B-38F7-1C55-E4D6BE526E52}"/>
          </ac:spMkLst>
        </pc:spChg>
        <pc:spChg chg="mod">
          <ac:chgData name="Ben-Gacem, Omar" userId="8a4a431e-db96-401f-a76d-1e4391f8074d" providerId="ADAL" clId="{D22C33E5-114D-48C9-9A0F-58016A4D4126}" dt="2024-11-14T11:57:30.441" v="1215" actId="14100"/>
          <ac:spMkLst>
            <pc:docMk/>
            <pc:sldMk cId="2173525495" sldId="270"/>
            <ac:spMk id="85" creationId="{47396658-F42E-ACA7-11D5-134EBB6A317F}"/>
          </ac:spMkLst>
        </pc:spChg>
        <pc:spChg chg="add mod">
          <ac:chgData name="Ben-Gacem, Omar" userId="8a4a431e-db96-401f-a76d-1e4391f8074d" providerId="ADAL" clId="{D22C33E5-114D-48C9-9A0F-58016A4D4126}" dt="2024-11-14T12:33:55.128" v="3347" actId="20577"/>
          <ac:spMkLst>
            <pc:docMk/>
            <pc:sldMk cId="2173525495" sldId="270"/>
            <ac:spMk id="86" creationId="{42A40036-3763-7DD3-FF66-CD0419283A11}"/>
          </ac:spMkLst>
        </pc:spChg>
        <pc:spChg chg="add mod">
          <ac:chgData name="Ben-Gacem, Omar" userId="8a4a431e-db96-401f-a76d-1e4391f8074d" providerId="ADAL" clId="{D22C33E5-114D-48C9-9A0F-58016A4D4126}" dt="2024-11-14T12:32:47.561" v="3081" actId="404"/>
          <ac:spMkLst>
            <pc:docMk/>
            <pc:sldMk cId="2173525495" sldId="270"/>
            <ac:spMk id="88" creationId="{04F63405-0A0A-14E9-5D24-8E7C21D0B7AC}"/>
          </ac:spMkLst>
        </pc:spChg>
        <pc:grpChg chg="add mod topLvl">
          <ac:chgData name="Ben-Gacem, Omar" userId="8a4a431e-db96-401f-a76d-1e4391f8074d" providerId="ADAL" clId="{D22C33E5-114D-48C9-9A0F-58016A4D4126}" dt="2024-11-14T11:57:13.129" v="1211" actId="1076"/>
          <ac:grpSpMkLst>
            <pc:docMk/>
            <pc:sldMk cId="2173525495" sldId="270"/>
            <ac:grpSpMk id="5" creationId="{C415EFF0-4F51-1BC5-94D3-44221F2420C4}"/>
          </ac:grpSpMkLst>
        </pc:grpChg>
        <pc:grpChg chg="mod">
          <ac:chgData name="Ben-Gacem, Omar" userId="8a4a431e-db96-401f-a76d-1e4391f8074d" providerId="ADAL" clId="{D22C33E5-114D-48C9-9A0F-58016A4D4126}" dt="2024-11-14T11:56:28.164" v="1197" actId="165"/>
          <ac:grpSpMkLst>
            <pc:docMk/>
            <pc:sldMk cId="2173525495" sldId="270"/>
            <ac:grpSpMk id="7" creationId="{E0A1F02C-CB94-A7D2-377B-71E24BA3EF9D}"/>
          </ac:grpSpMkLst>
        </pc:grpChg>
        <pc:grpChg chg="mod">
          <ac:chgData name="Ben-Gacem, Omar" userId="8a4a431e-db96-401f-a76d-1e4391f8074d" providerId="ADAL" clId="{D22C33E5-114D-48C9-9A0F-58016A4D4126}" dt="2024-11-14T11:56:28.164" v="1197" actId="165"/>
          <ac:grpSpMkLst>
            <pc:docMk/>
            <pc:sldMk cId="2173525495" sldId="270"/>
            <ac:grpSpMk id="9" creationId="{5D572078-9645-D75E-4B76-3947E5A41911}"/>
          </ac:grpSpMkLst>
        </pc:grpChg>
        <pc:grpChg chg="mod">
          <ac:chgData name="Ben-Gacem, Omar" userId="8a4a431e-db96-401f-a76d-1e4391f8074d" providerId="ADAL" clId="{D22C33E5-114D-48C9-9A0F-58016A4D4126}" dt="2024-11-14T11:56:28.164" v="1197" actId="165"/>
          <ac:grpSpMkLst>
            <pc:docMk/>
            <pc:sldMk cId="2173525495" sldId="270"/>
            <ac:grpSpMk id="12" creationId="{1D6B439E-8CC4-039E-52E1-143EC3B07734}"/>
          </ac:grpSpMkLst>
        </pc:grpChg>
        <pc:grpChg chg="mod">
          <ac:chgData name="Ben-Gacem, Omar" userId="8a4a431e-db96-401f-a76d-1e4391f8074d" providerId="ADAL" clId="{D22C33E5-114D-48C9-9A0F-58016A4D4126}" dt="2024-11-14T11:56:28.164" v="1197" actId="165"/>
          <ac:grpSpMkLst>
            <pc:docMk/>
            <pc:sldMk cId="2173525495" sldId="270"/>
            <ac:grpSpMk id="13" creationId="{3FEA3061-FF53-EA12-0B6D-820F82F88266}"/>
          </ac:grpSpMkLst>
        </pc:grpChg>
        <pc:grpChg chg="mod">
          <ac:chgData name="Ben-Gacem, Omar" userId="8a4a431e-db96-401f-a76d-1e4391f8074d" providerId="ADAL" clId="{D22C33E5-114D-48C9-9A0F-58016A4D4126}" dt="2024-11-14T11:56:28.164" v="1197" actId="165"/>
          <ac:grpSpMkLst>
            <pc:docMk/>
            <pc:sldMk cId="2173525495" sldId="270"/>
            <ac:grpSpMk id="14" creationId="{4F8ED7D5-E426-91AF-723C-8AF5A1D54F7D}"/>
          </ac:grpSpMkLst>
        </pc:grpChg>
        <pc:grpChg chg="add mod topLvl">
          <ac:chgData name="Ben-Gacem, Omar" userId="8a4a431e-db96-401f-a76d-1e4391f8074d" providerId="ADAL" clId="{D22C33E5-114D-48C9-9A0F-58016A4D4126}" dt="2024-11-14T11:56:28.164" v="1197" actId="165"/>
          <ac:grpSpMkLst>
            <pc:docMk/>
            <pc:sldMk cId="2173525495" sldId="270"/>
            <ac:grpSpMk id="32" creationId="{74A003A3-8173-C5D5-1FF1-A7587A0F4A0D}"/>
          </ac:grpSpMkLst>
        </pc:grpChg>
        <pc:grpChg chg="mod">
          <ac:chgData name="Ben-Gacem, Omar" userId="8a4a431e-db96-401f-a76d-1e4391f8074d" providerId="ADAL" clId="{D22C33E5-114D-48C9-9A0F-58016A4D4126}" dt="2024-11-14T11:56:28.164" v="1197" actId="165"/>
          <ac:grpSpMkLst>
            <pc:docMk/>
            <pc:sldMk cId="2173525495" sldId="270"/>
            <ac:grpSpMk id="34" creationId="{AB6F4A50-C94B-453A-C4A3-B40C4BC10E38}"/>
          </ac:grpSpMkLst>
        </pc:grpChg>
        <pc:grpChg chg="add mod ord">
          <ac:chgData name="Ben-Gacem, Omar" userId="8a4a431e-db96-401f-a76d-1e4391f8074d" providerId="ADAL" clId="{D22C33E5-114D-48C9-9A0F-58016A4D4126}" dt="2024-11-14T11:57:34.744" v="1216" actId="14100"/>
          <ac:grpSpMkLst>
            <pc:docMk/>
            <pc:sldMk cId="2173525495" sldId="270"/>
            <ac:grpSpMk id="82" creationId="{15D9D989-A7B7-8BCE-9755-5A8989E2A9B2}"/>
          </ac:grpSpMkLst>
        </pc:grpChg>
        <pc:picChg chg="add mod topLvl">
          <ac:chgData name="Ben-Gacem, Omar" userId="8a4a431e-db96-401f-a76d-1e4391f8074d" providerId="ADAL" clId="{D22C33E5-114D-48C9-9A0F-58016A4D4126}" dt="2024-11-14T11:56:28.164" v="1197" actId="165"/>
          <ac:picMkLst>
            <pc:docMk/>
            <pc:sldMk cId="2173525495" sldId="270"/>
            <ac:picMk id="3" creationId="{388BABEB-3708-4677-DD7D-D5346610A4E6}"/>
          </ac:picMkLst>
        </pc:picChg>
        <pc:cxnChg chg="mod">
          <ac:chgData name="Ben-Gacem, Omar" userId="8a4a431e-db96-401f-a76d-1e4391f8074d" providerId="ADAL" clId="{D22C33E5-114D-48C9-9A0F-58016A4D4126}" dt="2024-11-14T11:56:28.164" v="1197" actId="165"/>
          <ac:cxnSpMkLst>
            <pc:docMk/>
            <pc:sldMk cId="2173525495" sldId="270"/>
            <ac:cxnSpMk id="21" creationId="{54FC7189-DEB7-8C1F-16E2-7234C11C8A7E}"/>
          </ac:cxnSpMkLst>
        </pc:cxnChg>
        <pc:cxnChg chg="mod">
          <ac:chgData name="Ben-Gacem, Omar" userId="8a4a431e-db96-401f-a76d-1e4391f8074d" providerId="ADAL" clId="{D22C33E5-114D-48C9-9A0F-58016A4D4126}" dt="2024-11-14T11:56:28.164" v="1197" actId="165"/>
          <ac:cxnSpMkLst>
            <pc:docMk/>
            <pc:sldMk cId="2173525495" sldId="270"/>
            <ac:cxnSpMk id="22" creationId="{F44132C9-0C25-7FED-10E8-BC1BB8535557}"/>
          </ac:cxnSpMkLst>
        </pc:cxnChg>
        <pc:cxnChg chg="mod">
          <ac:chgData name="Ben-Gacem, Omar" userId="8a4a431e-db96-401f-a76d-1e4391f8074d" providerId="ADAL" clId="{D22C33E5-114D-48C9-9A0F-58016A4D4126}" dt="2024-11-14T11:56:28.164" v="1197" actId="165"/>
          <ac:cxnSpMkLst>
            <pc:docMk/>
            <pc:sldMk cId="2173525495" sldId="270"/>
            <ac:cxnSpMk id="23" creationId="{6FE38A21-6552-81A5-598D-D2061E39DA9D}"/>
          </ac:cxnSpMkLst>
        </pc:cxnChg>
        <pc:cxnChg chg="add mod topLvl">
          <ac:chgData name="Ben-Gacem, Omar" userId="8a4a431e-db96-401f-a76d-1e4391f8074d" providerId="ADAL" clId="{D22C33E5-114D-48C9-9A0F-58016A4D4126}" dt="2024-11-14T11:56:28.164" v="1197" actId="165"/>
          <ac:cxnSpMkLst>
            <pc:docMk/>
            <pc:sldMk cId="2173525495" sldId="270"/>
            <ac:cxnSpMk id="26" creationId="{E532189C-D310-EE91-A0CB-C96E32CD28BE}"/>
          </ac:cxnSpMkLst>
        </pc:cxnChg>
        <pc:cxnChg chg="add mod topLvl">
          <ac:chgData name="Ben-Gacem, Omar" userId="8a4a431e-db96-401f-a76d-1e4391f8074d" providerId="ADAL" clId="{D22C33E5-114D-48C9-9A0F-58016A4D4126}" dt="2024-11-14T11:56:28.164" v="1197" actId="165"/>
          <ac:cxnSpMkLst>
            <pc:docMk/>
            <pc:sldMk cId="2173525495" sldId="270"/>
            <ac:cxnSpMk id="27" creationId="{159660F1-027C-98D1-AE45-2262BE52B156}"/>
          </ac:cxnSpMkLst>
        </pc:cxnChg>
        <pc:cxnChg chg="mod">
          <ac:chgData name="Ben-Gacem, Omar" userId="8a4a431e-db96-401f-a76d-1e4391f8074d" providerId="ADAL" clId="{D22C33E5-114D-48C9-9A0F-58016A4D4126}" dt="2024-11-14T11:56:28.164" v="1197" actId="165"/>
          <ac:cxnSpMkLst>
            <pc:docMk/>
            <pc:sldMk cId="2173525495" sldId="270"/>
            <ac:cxnSpMk id="33" creationId="{6BDF148A-18C5-ECF1-EEB0-C6D52B996F60}"/>
          </ac:cxnSpMkLst>
        </pc:cxnChg>
        <pc:cxnChg chg="add mod topLvl">
          <ac:chgData name="Ben-Gacem, Omar" userId="8a4a431e-db96-401f-a76d-1e4391f8074d" providerId="ADAL" clId="{D22C33E5-114D-48C9-9A0F-58016A4D4126}" dt="2024-11-14T11:57:13.129" v="1211" actId="1076"/>
          <ac:cxnSpMkLst>
            <pc:docMk/>
            <pc:sldMk cId="2173525495" sldId="270"/>
            <ac:cxnSpMk id="37" creationId="{311B202E-2764-821E-8FDF-DF503E998FBC}"/>
          </ac:cxnSpMkLst>
        </pc:cxnChg>
      </pc:sldChg>
    </pc:docChg>
  </pc:docChgLst>
  <pc:docChgLst>
    <pc:chgData name="Ben-Gacem, Omar" userId="8a4a431e-db96-401f-a76d-1e4391f8074d" providerId="ADAL" clId="{6C2CE465-D83A-4F67-8FD7-ECBD61B33472}"/>
    <pc:docChg chg="undo custSel addSld modSld sldOrd">
      <pc:chgData name="Ben-Gacem, Omar" userId="8a4a431e-db96-401f-a76d-1e4391f8074d" providerId="ADAL" clId="{6C2CE465-D83A-4F67-8FD7-ECBD61B33472}" dt="2024-11-11T17:31:17.600" v="1391" actId="20577"/>
      <pc:docMkLst>
        <pc:docMk/>
      </pc:docMkLst>
      <pc:sldChg chg="addSp delSp modSp mod">
        <pc:chgData name="Ben-Gacem, Omar" userId="8a4a431e-db96-401f-a76d-1e4391f8074d" providerId="ADAL" clId="{6C2CE465-D83A-4F67-8FD7-ECBD61B33472}" dt="2024-11-06T21:01:04.167" v="1337" actId="20577"/>
        <pc:sldMkLst>
          <pc:docMk/>
          <pc:sldMk cId="3592040587" sldId="256"/>
        </pc:sldMkLst>
        <pc:spChg chg="mod">
          <ac:chgData name="Ben-Gacem, Omar" userId="8a4a431e-db96-401f-a76d-1e4391f8074d" providerId="ADAL" clId="{6C2CE465-D83A-4F67-8FD7-ECBD61B33472}" dt="2024-11-06T21:01:04.167" v="1337" actId="20577"/>
          <ac:spMkLst>
            <pc:docMk/>
            <pc:sldMk cId="3592040587" sldId="256"/>
            <ac:spMk id="9" creationId="{4D5A310B-0EA8-A720-61FD-D84FF0E3B7CE}"/>
          </ac:spMkLst>
        </pc:spChg>
        <pc:picChg chg="mod">
          <ac:chgData name="Ben-Gacem, Omar" userId="8a4a431e-db96-401f-a76d-1e4391f8074d" providerId="ADAL" clId="{6C2CE465-D83A-4F67-8FD7-ECBD61B33472}" dt="2024-11-05T17:33:42.765" v="134" actId="1076"/>
          <ac:picMkLst>
            <pc:docMk/>
            <pc:sldMk cId="3592040587" sldId="256"/>
            <ac:picMk id="5" creationId="{D594F8B1-10AF-CB3A-9B1E-000BD178E48E}"/>
          </ac:picMkLst>
        </pc:picChg>
      </pc:sldChg>
      <pc:sldChg chg="addSp delSp modSp mod ord">
        <pc:chgData name="Ben-Gacem, Omar" userId="8a4a431e-db96-401f-a76d-1e4391f8074d" providerId="ADAL" clId="{6C2CE465-D83A-4F67-8FD7-ECBD61B33472}" dt="2024-11-11T17:30:53.833" v="1360" actId="478"/>
        <pc:sldMkLst>
          <pc:docMk/>
          <pc:sldMk cId="3733015801" sldId="257"/>
        </pc:sldMkLst>
        <pc:spChg chg="add mod">
          <ac:chgData name="Ben-Gacem, Omar" userId="8a4a431e-db96-401f-a76d-1e4391f8074d" providerId="ADAL" clId="{6C2CE465-D83A-4F67-8FD7-ECBD61B33472}" dt="2024-11-05T17:28:42.582" v="133" actId="20577"/>
          <ac:spMkLst>
            <pc:docMk/>
            <pc:sldMk cId="3733015801" sldId="257"/>
            <ac:spMk id="12" creationId="{619EB31F-81CE-B43B-CA67-139348D9F025}"/>
          </ac:spMkLst>
        </pc:spChg>
        <pc:picChg chg="add mod modCrop">
          <ac:chgData name="Ben-Gacem, Omar" userId="8a4a431e-db96-401f-a76d-1e4391f8074d" providerId="ADAL" clId="{6C2CE465-D83A-4F67-8FD7-ECBD61B33472}" dt="2024-11-11T17:30:31.117" v="1358" actId="1076"/>
          <ac:picMkLst>
            <pc:docMk/>
            <pc:sldMk cId="3733015801" sldId="257"/>
            <ac:picMk id="2" creationId="{FCD33E07-352F-2DCD-D1A7-56E3109A0FEC}"/>
          </ac:picMkLst>
        </pc:picChg>
        <pc:picChg chg="add del mod">
          <ac:chgData name="Ben-Gacem, Omar" userId="8a4a431e-db96-401f-a76d-1e4391f8074d" providerId="ADAL" clId="{6C2CE465-D83A-4F67-8FD7-ECBD61B33472}" dt="2024-11-11T17:30:08.852" v="1351" actId="14100"/>
          <ac:picMkLst>
            <pc:docMk/>
            <pc:sldMk cId="3733015801" sldId="257"/>
            <ac:picMk id="8" creationId="{EB349EA5-FBF4-0539-C543-ECFED11C22D2}"/>
          </ac:picMkLst>
        </pc:picChg>
        <pc:picChg chg="add mod">
          <ac:chgData name="Ben-Gacem, Omar" userId="8a4a431e-db96-401f-a76d-1e4391f8074d" providerId="ADAL" clId="{6C2CE465-D83A-4F67-8FD7-ECBD61B33472}" dt="2024-11-11T17:30:06.171" v="1350" actId="14100"/>
          <ac:picMkLst>
            <pc:docMk/>
            <pc:sldMk cId="3733015801" sldId="257"/>
            <ac:picMk id="9" creationId="{D3FBEDCA-236A-A016-6AE5-79105FC1288A}"/>
          </ac:picMkLst>
        </pc:picChg>
        <pc:picChg chg="add mod">
          <ac:chgData name="Ben-Gacem, Omar" userId="8a4a431e-db96-401f-a76d-1e4391f8074d" providerId="ADAL" clId="{6C2CE465-D83A-4F67-8FD7-ECBD61B33472}" dt="2024-11-05T17:23:49.014" v="12" actId="1076"/>
          <ac:picMkLst>
            <pc:docMk/>
            <pc:sldMk cId="3733015801" sldId="257"/>
            <ac:picMk id="11" creationId="{FB883287-5D7D-0B04-6308-BDB52ADE8CB7}"/>
          </ac:picMkLst>
        </pc:picChg>
      </pc:sldChg>
      <pc:sldChg chg="addSp delSp modSp mod">
        <pc:chgData name="Ben-Gacem, Omar" userId="8a4a431e-db96-401f-a76d-1e4391f8074d" providerId="ADAL" clId="{6C2CE465-D83A-4F67-8FD7-ECBD61B33472}" dt="2024-11-06T13:33:41.202" v="484" actId="1076"/>
        <pc:sldMkLst>
          <pc:docMk/>
          <pc:sldMk cId="778676572" sldId="258"/>
        </pc:sldMkLst>
        <pc:picChg chg="add mod">
          <ac:chgData name="Ben-Gacem, Omar" userId="8a4a431e-db96-401f-a76d-1e4391f8074d" providerId="ADAL" clId="{6C2CE465-D83A-4F67-8FD7-ECBD61B33472}" dt="2024-11-06T13:33:41.202" v="484" actId="1076"/>
          <ac:picMkLst>
            <pc:docMk/>
            <pc:sldMk cId="778676572" sldId="258"/>
            <ac:picMk id="8" creationId="{41A23E7A-E56A-6F59-1853-4EE61105A80B}"/>
          </ac:picMkLst>
        </pc:picChg>
      </pc:sldChg>
      <pc:sldChg chg="addSp delSp modSp new mod">
        <pc:chgData name="Ben-Gacem, Omar" userId="8a4a431e-db96-401f-a76d-1e4391f8074d" providerId="ADAL" clId="{6C2CE465-D83A-4F67-8FD7-ECBD61B33472}" dt="2024-11-05T17:24:10.680" v="64" actId="14100"/>
        <pc:sldMkLst>
          <pc:docMk/>
          <pc:sldMk cId="1392175445" sldId="259"/>
        </pc:sldMkLst>
        <pc:spChg chg="add mod">
          <ac:chgData name="Ben-Gacem, Omar" userId="8a4a431e-db96-401f-a76d-1e4391f8074d" providerId="ADAL" clId="{6C2CE465-D83A-4F67-8FD7-ECBD61B33472}" dt="2024-11-05T17:24:10.680" v="64" actId="14100"/>
          <ac:spMkLst>
            <pc:docMk/>
            <pc:sldMk cId="1392175445" sldId="259"/>
            <ac:spMk id="4" creationId="{A5114579-199F-F8BD-0189-E616F01714AE}"/>
          </ac:spMkLst>
        </pc:spChg>
      </pc:sldChg>
      <pc:sldChg chg="addSp delSp modSp new mod ord">
        <pc:chgData name="Ben-Gacem, Omar" userId="8a4a431e-db96-401f-a76d-1e4391f8074d" providerId="ADAL" clId="{6C2CE465-D83A-4F67-8FD7-ECBD61B33472}" dt="2024-11-06T12:28:43.578" v="181" actId="1076"/>
        <pc:sldMkLst>
          <pc:docMk/>
          <pc:sldMk cId="169011699" sldId="260"/>
        </pc:sldMkLst>
        <pc:picChg chg="add mod">
          <ac:chgData name="Ben-Gacem, Omar" userId="8a4a431e-db96-401f-a76d-1e4391f8074d" providerId="ADAL" clId="{6C2CE465-D83A-4F67-8FD7-ECBD61B33472}" dt="2024-11-05T23:12:53.470" v="173" actId="1076"/>
          <ac:picMkLst>
            <pc:docMk/>
            <pc:sldMk cId="169011699" sldId="260"/>
            <ac:picMk id="5" creationId="{A9F3465F-5B5F-BD89-7378-EEF5B3EFE5E9}"/>
          </ac:picMkLst>
        </pc:picChg>
        <pc:picChg chg="add mod modCrop">
          <ac:chgData name="Ben-Gacem, Omar" userId="8a4a431e-db96-401f-a76d-1e4391f8074d" providerId="ADAL" clId="{6C2CE465-D83A-4F67-8FD7-ECBD61B33472}" dt="2024-11-06T12:28:43.578" v="181" actId="1076"/>
          <ac:picMkLst>
            <pc:docMk/>
            <pc:sldMk cId="169011699" sldId="260"/>
            <ac:picMk id="9" creationId="{9ABD6FF5-CC99-CD3F-52EE-1ED58E60FDDB}"/>
          </ac:picMkLst>
        </pc:picChg>
      </pc:sldChg>
      <pc:sldChg chg="addSp delSp modSp new mod">
        <pc:chgData name="Ben-Gacem, Omar" userId="8a4a431e-db96-401f-a76d-1e4391f8074d" providerId="ADAL" clId="{6C2CE465-D83A-4F67-8FD7-ECBD61B33472}" dt="2024-11-06T13:59:43.896" v="819" actId="164"/>
        <pc:sldMkLst>
          <pc:docMk/>
          <pc:sldMk cId="650458089" sldId="261"/>
        </pc:sldMkLst>
        <pc:spChg chg="add mod">
          <ac:chgData name="Ben-Gacem, Omar" userId="8a4a431e-db96-401f-a76d-1e4391f8074d" providerId="ADAL" clId="{6C2CE465-D83A-4F67-8FD7-ECBD61B33472}" dt="2024-11-06T13:59:42.647" v="818" actId="164"/>
          <ac:spMkLst>
            <pc:docMk/>
            <pc:sldMk cId="650458089" sldId="261"/>
            <ac:spMk id="28" creationId="{36E25E3C-BE63-B810-59F1-B080B447D3C0}"/>
          </ac:spMkLst>
        </pc:spChg>
        <pc:spChg chg="add mod">
          <ac:chgData name="Ben-Gacem, Omar" userId="8a4a431e-db96-401f-a76d-1e4391f8074d" providerId="ADAL" clId="{6C2CE465-D83A-4F67-8FD7-ECBD61B33472}" dt="2024-11-06T13:59:43.896" v="819" actId="164"/>
          <ac:spMkLst>
            <pc:docMk/>
            <pc:sldMk cId="650458089" sldId="261"/>
            <ac:spMk id="42" creationId="{D61097A4-8AFC-4A0B-1F92-B5CC3C6C73F4}"/>
          </ac:spMkLst>
        </pc:spChg>
        <pc:grpChg chg="add mod">
          <ac:chgData name="Ben-Gacem, Omar" userId="8a4a431e-db96-401f-a76d-1e4391f8074d" providerId="ADAL" clId="{6C2CE465-D83A-4F67-8FD7-ECBD61B33472}" dt="2024-11-06T13:58:56.427" v="802" actId="1076"/>
          <ac:grpSpMkLst>
            <pc:docMk/>
            <pc:sldMk cId="650458089" sldId="261"/>
            <ac:grpSpMk id="29" creationId="{097EACF8-D92B-E8FD-1937-22B06FDEB4B9}"/>
          </ac:grpSpMkLst>
        </pc:grpChg>
        <pc:grpChg chg="add mod">
          <ac:chgData name="Ben-Gacem, Omar" userId="8a4a431e-db96-401f-a76d-1e4391f8074d" providerId="ADAL" clId="{6C2CE465-D83A-4F67-8FD7-ECBD61B33472}" dt="2024-11-06T13:59:42.647" v="818" actId="164"/>
          <ac:grpSpMkLst>
            <pc:docMk/>
            <pc:sldMk cId="650458089" sldId="261"/>
            <ac:grpSpMk id="43" creationId="{D4A5C715-3CF1-FA04-346D-B7F32D00EBAC}"/>
          </ac:grpSpMkLst>
        </pc:grpChg>
        <pc:grpChg chg="add mod">
          <ac:chgData name="Ben-Gacem, Omar" userId="8a4a431e-db96-401f-a76d-1e4391f8074d" providerId="ADAL" clId="{6C2CE465-D83A-4F67-8FD7-ECBD61B33472}" dt="2024-11-06T13:59:43.896" v="819" actId="164"/>
          <ac:grpSpMkLst>
            <pc:docMk/>
            <pc:sldMk cId="650458089" sldId="261"/>
            <ac:grpSpMk id="44" creationId="{189E6427-5DEC-67AB-2EB0-BA9BC0E86D76}"/>
          </ac:grpSpMkLst>
        </pc:grpChg>
        <pc:picChg chg="add mod">
          <ac:chgData name="Ben-Gacem, Omar" userId="8a4a431e-db96-401f-a76d-1e4391f8074d" providerId="ADAL" clId="{6C2CE465-D83A-4F67-8FD7-ECBD61B33472}" dt="2024-11-06T13:58:49.901" v="798" actId="1076"/>
          <ac:picMkLst>
            <pc:docMk/>
            <pc:sldMk cId="650458089" sldId="261"/>
            <ac:picMk id="5" creationId="{95D779F6-A06D-70F3-3C35-B7A769F464BB}"/>
          </ac:picMkLst>
        </pc:picChg>
        <pc:picChg chg="add mod">
          <ac:chgData name="Ben-Gacem, Omar" userId="8a4a431e-db96-401f-a76d-1e4391f8074d" providerId="ADAL" clId="{6C2CE465-D83A-4F67-8FD7-ECBD61B33472}" dt="2024-11-06T13:58:50.353" v="799" actId="1076"/>
          <ac:picMkLst>
            <pc:docMk/>
            <pc:sldMk cId="650458089" sldId="261"/>
            <ac:picMk id="7" creationId="{F913101B-E466-84F6-2655-1F6A901F886B}"/>
          </ac:picMkLst>
        </pc:picChg>
        <pc:cxnChg chg="mod topLvl">
          <ac:chgData name="Ben-Gacem, Omar" userId="8a4a431e-db96-401f-a76d-1e4391f8074d" providerId="ADAL" clId="{6C2CE465-D83A-4F67-8FD7-ECBD61B33472}" dt="2024-11-06T13:59:43.896" v="819" actId="164"/>
          <ac:cxnSpMkLst>
            <pc:docMk/>
            <pc:sldMk cId="650458089" sldId="261"/>
            <ac:cxnSpMk id="11" creationId="{B092D2FC-1CD7-E4BA-C70E-9C9B7213B291}"/>
          </ac:cxnSpMkLst>
        </pc:cxnChg>
        <pc:cxnChg chg="mod topLvl">
          <ac:chgData name="Ben-Gacem, Omar" userId="8a4a431e-db96-401f-a76d-1e4391f8074d" providerId="ADAL" clId="{6C2CE465-D83A-4F67-8FD7-ECBD61B33472}" dt="2024-11-06T13:59:43.896" v="819" actId="164"/>
          <ac:cxnSpMkLst>
            <pc:docMk/>
            <pc:sldMk cId="650458089" sldId="261"/>
            <ac:cxnSpMk id="12" creationId="{77DB4E84-79F6-D1A6-7EC4-C36BAC2BF9BF}"/>
          </ac:cxnSpMkLst>
        </pc:cxnChg>
        <pc:cxnChg chg="mod topLvl">
          <ac:chgData name="Ben-Gacem, Omar" userId="8a4a431e-db96-401f-a76d-1e4391f8074d" providerId="ADAL" clId="{6C2CE465-D83A-4F67-8FD7-ECBD61B33472}" dt="2024-11-06T13:59:43.896" v="819" actId="164"/>
          <ac:cxnSpMkLst>
            <pc:docMk/>
            <pc:sldMk cId="650458089" sldId="261"/>
            <ac:cxnSpMk id="13" creationId="{B9AC7A36-D7C2-2785-A850-95B50EEF3BFD}"/>
          </ac:cxnSpMkLst>
        </pc:cxnChg>
        <pc:cxnChg chg="mod topLvl">
          <ac:chgData name="Ben-Gacem, Omar" userId="8a4a431e-db96-401f-a76d-1e4391f8074d" providerId="ADAL" clId="{6C2CE465-D83A-4F67-8FD7-ECBD61B33472}" dt="2024-11-06T13:59:43.896" v="819" actId="164"/>
          <ac:cxnSpMkLst>
            <pc:docMk/>
            <pc:sldMk cId="650458089" sldId="261"/>
            <ac:cxnSpMk id="14" creationId="{C74414FE-4137-C575-C25B-6A56D99BBBC2}"/>
          </ac:cxnSpMkLst>
        </pc:cxnChg>
        <pc:cxnChg chg="mod topLvl">
          <ac:chgData name="Ben-Gacem, Omar" userId="8a4a431e-db96-401f-a76d-1e4391f8074d" providerId="ADAL" clId="{6C2CE465-D83A-4F67-8FD7-ECBD61B33472}" dt="2024-11-06T13:59:43.896" v="819" actId="164"/>
          <ac:cxnSpMkLst>
            <pc:docMk/>
            <pc:sldMk cId="650458089" sldId="261"/>
            <ac:cxnSpMk id="15" creationId="{5BBE13FC-712E-40EB-D73E-FACA88BD4F98}"/>
          </ac:cxnSpMkLst>
        </pc:cxnChg>
        <pc:cxnChg chg="mod topLvl">
          <ac:chgData name="Ben-Gacem, Omar" userId="8a4a431e-db96-401f-a76d-1e4391f8074d" providerId="ADAL" clId="{6C2CE465-D83A-4F67-8FD7-ECBD61B33472}" dt="2024-11-06T13:59:43.896" v="819" actId="164"/>
          <ac:cxnSpMkLst>
            <pc:docMk/>
            <pc:sldMk cId="650458089" sldId="261"/>
            <ac:cxnSpMk id="16" creationId="{A3902E0E-063B-B4CE-6506-781074FB0CE9}"/>
          </ac:cxnSpMkLst>
        </pc:cxnChg>
        <pc:cxnChg chg="mod topLvl">
          <ac:chgData name="Ben-Gacem, Omar" userId="8a4a431e-db96-401f-a76d-1e4391f8074d" providerId="ADAL" clId="{6C2CE465-D83A-4F67-8FD7-ECBD61B33472}" dt="2024-11-06T13:59:43.896" v="819" actId="164"/>
          <ac:cxnSpMkLst>
            <pc:docMk/>
            <pc:sldMk cId="650458089" sldId="261"/>
            <ac:cxnSpMk id="17" creationId="{D76154D3-8441-4F47-B6DC-87A05B19CFF5}"/>
          </ac:cxnSpMkLst>
        </pc:cxnChg>
        <pc:cxnChg chg="mod topLvl">
          <ac:chgData name="Ben-Gacem, Omar" userId="8a4a431e-db96-401f-a76d-1e4391f8074d" providerId="ADAL" clId="{6C2CE465-D83A-4F67-8FD7-ECBD61B33472}" dt="2024-11-06T13:59:43.896" v="819" actId="164"/>
          <ac:cxnSpMkLst>
            <pc:docMk/>
            <pc:sldMk cId="650458089" sldId="261"/>
            <ac:cxnSpMk id="18" creationId="{F1F758C8-3901-CA68-04ED-58DC0506CA41}"/>
          </ac:cxnSpMkLst>
        </pc:cxnChg>
        <pc:cxnChg chg="mod topLvl">
          <ac:chgData name="Ben-Gacem, Omar" userId="8a4a431e-db96-401f-a76d-1e4391f8074d" providerId="ADAL" clId="{6C2CE465-D83A-4F67-8FD7-ECBD61B33472}" dt="2024-11-06T13:59:43.896" v="819" actId="164"/>
          <ac:cxnSpMkLst>
            <pc:docMk/>
            <pc:sldMk cId="650458089" sldId="261"/>
            <ac:cxnSpMk id="19" creationId="{CD0827F6-A30C-F9B8-A96F-3117B3AA0115}"/>
          </ac:cxnSpMkLst>
        </pc:cxnChg>
        <pc:cxnChg chg="mod topLvl">
          <ac:chgData name="Ben-Gacem, Omar" userId="8a4a431e-db96-401f-a76d-1e4391f8074d" providerId="ADAL" clId="{6C2CE465-D83A-4F67-8FD7-ECBD61B33472}" dt="2024-11-06T13:59:42.647" v="818" actId="164"/>
          <ac:cxnSpMkLst>
            <pc:docMk/>
            <pc:sldMk cId="650458089" sldId="261"/>
            <ac:cxnSpMk id="21" creationId="{4B203F32-68C8-34D0-03DD-2159288F1ED2}"/>
          </ac:cxnSpMkLst>
        </pc:cxnChg>
        <pc:cxnChg chg="mod topLvl">
          <ac:chgData name="Ben-Gacem, Omar" userId="8a4a431e-db96-401f-a76d-1e4391f8074d" providerId="ADAL" clId="{6C2CE465-D83A-4F67-8FD7-ECBD61B33472}" dt="2024-11-06T13:59:42.647" v="818" actId="164"/>
          <ac:cxnSpMkLst>
            <pc:docMk/>
            <pc:sldMk cId="650458089" sldId="261"/>
            <ac:cxnSpMk id="22" creationId="{31EDCDDF-E1CB-CD17-764C-FF57911C5F3F}"/>
          </ac:cxnSpMkLst>
        </pc:cxnChg>
        <pc:cxnChg chg="mod topLvl">
          <ac:chgData name="Ben-Gacem, Omar" userId="8a4a431e-db96-401f-a76d-1e4391f8074d" providerId="ADAL" clId="{6C2CE465-D83A-4F67-8FD7-ECBD61B33472}" dt="2024-11-06T13:59:42.647" v="818" actId="164"/>
          <ac:cxnSpMkLst>
            <pc:docMk/>
            <pc:sldMk cId="650458089" sldId="261"/>
            <ac:cxnSpMk id="23" creationId="{732EF01F-F6DB-8A7A-C9C5-0422B415AFFA}"/>
          </ac:cxnSpMkLst>
        </pc:cxnChg>
        <pc:cxnChg chg="mod">
          <ac:chgData name="Ben-Gacem, Omar" userId="8a4a431e-db96-401f-a76d-1e4391f8074d" providerId="ADAL" clId="{6C2CE465-D83A-4F67-8FD7-ECBD61B33472}" dt="2024-11-06T13:57:59.030" v="777"/>
          <ac:cxnSpMkLst>
            <pc:docMk/>
            <pc:sldMk cId="650458089" sldId="261"/>
            <ac:cxnSpMk id="25" creationId="{A19CC8D2-38A7-3257-0A4C-9469AFFE9E10}"/>
          </ac:cxnSpMkLst>
        </pc:cxnChg>
        <pc:cxnChg chg="mod">
          <ac:chgData name="Ben-Gacem, Omar" userId="8a4a431e-db96-401f-a76d-1e4391f8074d" providerId="ADAL" clId="{6C2CE465-D83A-4F67-8FD7-ECBD61B33472}" dt="2024-11-06T13:57:59.030" v="777"/>
          <ac:cxnSpMkLst>
            <pc:docMk/>
            <pc:sldMk cId="650458089" sldId="261"/>
            <ac:cxnSpMk id="26" creationId="{A9A38212-F6EA-13F1-4FB4-B7FE5F1BE568}"/>
          </ac:cxnSpMkLst>
        </pc:cxnChg>
        <pc:cxnChg chg="mod">
          <ac:chgData name="Ben-Gacem, Omar" userId="8a4a431e-db96-401f-a76d-1e4391f8074d" providerId="ADAL" clId="{6C2CE465-D83A-4F67-8FD7-ECBD61B33472}" dt="2024-11-06T13:57:59.030" v="777"/>
          <ac:cxnSpMkLst>
            <pc:docMk/>
            <pc:sldMk cId="650458089" sldId="261"/>
            <ac:cxnSpMk id="27" creationId="{8DAB8074-558B-3D4D-2DC6-CD246A8F4F3D}"/>
          </ac:cxnSpMkLst>
        </pc:cxnChg>
        <pc:cxnChg chg="mod">
          <ac:chgData name="Ben-Gacem, Omar" userId="8a4a431e-db96-401f-a76d-1e4391f8074d" providerId="ADAL" clId="{6C2CE465-D83A-4F67-8FD7-ECBD61B33472}" dt="2024-11-06T13:58:52.750" v="800"/>
          <ac:cxnSpMkLst>
            <pc:docMk/>
            <pc:sldMk cId="650458089" sldId="261"/>
            <ac:cxnSpMk id="30" creationId="{36814E38-DC5A-6956-E228-AAF3D0AD2341}"/>
          </ac:cxnSpMkLst>
        </pc:cxnChg>
        <pc:cxnChg chg="mod">
          <ac:chgData name="Ben-Gacem, Omar" userId="8a4a431e-db96-401f-a76d-1e4391f8074d" providerId="ADAL" clId="{6C2CE465-D83A-4F67-8FD7-ECBD61B33472}" dt="2024-11-06T13:58:52.750" v="800"/>
          <ac:cxnSpMkLst>
            <pc:docMk/>
            <pc:sldMk cId="650458089" sldId="261"/>
            <ac:cxnSpMk id="31" creationId="{107AA5FF-21AB-43CA-3EA7-E879DA56E811}"/>
          </ac:cxnSpMkLst>
        </pc:cxnChg>
        <pc:cxnChg chg="mod">
          <ac:chgData name="Ben-Gacem, Omar" userId="8a4a431e-db96-401f-a76d-1e4391f8074d" providerId="ADAL" clId="{6C2CE465-D83A-4F67-8FD7-ECBD61B33472}" dt="2024-11-06T13:58:52.750" v="800"/>
          <ac:cxnSpMkLst>
            <pc:docMk/>
            <pc:sldMk cId="650458089" sldId="261"/>
            <ac:cxnSpMk id="32" creationId="{1AB88B86-F9C7-3054-9AF8-E54A5D3D0B31}"/>
          </ac:cxnSpMkLst>
        </pc:cxnChg>
        <pc:cxnChg chg="mod">
          <ac:chgData name="Ben-Gacem, Omar" userId="8a4a431e-db96-401f-a76d-1e4391f8074d" providerId="ADAL" clId="{6C2CE465-D83A-4F67-8FD7-ECBD61B33472}" dt="2024-11-06T13:58:52.750" v="800"/>
          <ac:cxnSpMkLst>
            <pc:docMk/>
            <pc:sldMk cId="650458089" sldId="261"/>
            <ac:cxnSpMk id="33" creationId="{82942D2A-C0E8-5B91-6C8D-5B74DD46B8B5}"/>
          </ac:cxnSpMkLst>
        </pc:cxnChg>
        <pc:cxnChg chg="mod">
          <ac:chgData name="Ben-Gacem, Omar" userId="8a4a431e-db96-401f-a76d-1e4391f8074d" providerId="ADAL" clId="{6C2CE465-D83A-4F67-8FD7-ECBD61B33472}" dt="2024-11-06T13:58:52.750" v="800"/>
          <ac:cxnSpMkLst>
            <pc:docMk/>
            <pc:sldMk cId="650458089" sldId="261"/>
            <ac:cxnSpMk id="34" creationId="{47B6B4F2-55DD-0990-3750-7AD2F2377457}"/>
          </ac:cxnSpMkLst>
        </pc:cxnChg>
        <pc:cxnChg chg="mod">
          <ac:chgData name="Ben-Gacem, Omar" userId="8a4a431e-db96-401f-a76d-1e4391f8074d" providerId="ADAL" clId="{6C2CE465-D83A-4F67-8FD7-ECBD61B33472}" dt="2024-11-06T13:58:52.750" v="800"/>
          <ac:cxnSpMkLst>
            <pc:docMk/>
            <pc:sldMk cId="650458089" sldId="261"/>
            <ac:cxnSpMk id="35" creationId="{AF20B1A0-0DF7-99C0-A9CE-F969F6E77AF1}"/>
          </ac:cxnSpMkLst>
        </pc:cxnChg>
        <pc:cxnChg chg="mod">
          <ac:chgData name="Ben-Gacem, Omar" userId="8a4a431e-db96-401f-a76d-1e4391f8074d" providerId="ADAL" clId="{6C2CE465-D83A-4F67-8FD7-ECBD61B33472}" dt="2024-11-06T13:58:52.750" v="800"/>
          <ac:cxnSpMkLst>
            <pc:docMk/>
            <pc:sldMk cId="650458089" sldId="261"/>
            <ac:cxnSpMk id="36" creationId="{779FC566-7C48-3486-A4D9-44E4C2FA4CBF}"/>
          </ac:cxnSpMkLst>
        </pc:cxnChg>
        <pc:cxnChg chg="mod">
          <ac:chgData name="Ben-Gacem, Omar" userId="8a4a431e-db96-401f-a76d-1e4391f8074d" providerId="ADAL" clId="{6C2CE465-D83A-4F67-8FD7-ECBD61B33472}" dt="2024-11-06T13:58:52.750" v="800"/>
          <ac:cxnSpMkLst>
            <pc:docMk/>
            <pc:sldMk cId="650458089" sldId="261"/>
            <ac:cxnSpMk id="37" creationId="{896E4940-94B4-E045-9216-63CDFE77CC7B}"/>
          </ac:cxnSpMkLst>
        </pc:cxnChg>
        <pc:cxnChg chg="mod">
          <ac:chgData name="Ben-Gacem, Omar" userId="8a4a431e-db96-401f-a76d-1e4391f8074d" providerId="ADAL" clId="{6C2CE465-D83A-4F67-8FD7-ECBD61B33472}" dt="2024-11-06T13:58:52.750" v="800"/>
          <ac:cxnSpMkLst>
            <pc:docMk/>
            <pc:sldMk cId="650458089" sldId="261"/>
            <ac:cxnSpMk id="38" creationId="{CE88894F-AEF9-E6F8-F6C3-11FA52F92FE2}"/>
          </ac:cxnSpMkLst>
        </pc:cxnChg>
        <pc:cxnChg chg="add mod">
          <ac:chgData name="Ben-Gacem, Omar" userId="8a4a431e-db96-401f-a76d-1e4391f8074d" providerId="ADAL" clId="{6C2CE465-D83A-4F67-8FD7-ECBD61B33472}" dt="2024-11-06T13:59:43.896" v="819" actId="164"/>
          <ac:cxnSpMkLst>
            <pc:docMk/>
            <pc:sldMk cId="650458089" sldId="261"/>
            <ac:cxnSpMk id="39" creationId="{F0BAD1BC-B200-3A88-2669-BAEFFE0B61E0}"/>
          </ac:cxnSpMkLst>
        </pc:cxnChg>
        <pc:cxnChg chg="add mod">
          <ac:chgData name="Ben-Gacem, Omar" userId="8a4a431e-db96-401f-a76d-1e4391f8074d" providerId="ADAL" clId="{6C2CE465-D83A-4F67-8FD7-ECBD61B33472}" dt="2024-11-06T13:59:43.896" v="819" actId="164"/>
          <ac:cxnSpMkLst>
            <pc:docMk/>
            <pc:sldMk cId="650458089" sldId="261"/>
            <ac:cxnSpMk id="40" creationId="{824B7224-E4A3-357C-B085-F873FA916B5A}"/>
          </ac:cxnSpMkLst>
        </pc:cxnChg>
        <pc:cxnChg chg="add mod">
          <ac:chgData name="Ben-Gacem, Omar" userId="8a4a431e-db96-401f-a76d-1e4391f8074d" providerId="ADAL" clId="{6C2CE465-D83A-4F67-8FD7-ECBD61B33472}" dt="2024-11-06T13:59:43.896" v="819" actId="164"/>
          <ac:cxnSpMkLst>
            <pc:docMk/>
            <pc:sldMk cId="650458089" sldId="261"/>
            <ac:cxnSpMk id="41" creationId="{04D8C29F-E13B-2096-CFD5-D9577B3677CC}"/>
          </ac:cxnSpMkLst>
        </pc:cxnChg>
      </pc:sldChg>
      <pc:sldChg chg="addSp delSp modSp new mod">
        <pc:chgData name="Ben-Gacem, Omar" userId="8a4a431e-db96-401f-a76d-1e4391f8074d" providerId="ADAL" clId="{6C2CE465-D83A-4F67-8FD7-ECBD61B33472}" dt="2024-11-06T21:08:19.544" v="1349" actId="11529"/>
        <pc:sldMkLst>
          <pc:docMk/>
          <pc:sldMk cId="643264544" sldId="262"/>
        </pc:sldMkLst>
        <pc:spChg chg="mod topLvl">
          <ac:chgData name="Ben-Gacem, Omar" userId="8a4a431e-db96-401f-a76d-1e4391f8074d" providerId="ADAL" clId="{6C2CE465-D83A-4F67-8FD7-ECBD61B33472}" dt="2024-11-06T20:54:53.596" v="1071" actId="164"/>
          <ac:spMkLst>
            <pc:docMk/>
            <pc:sldMk cId="643264544" sldId="262"/>
            <ac:spMk id="3" creationId="{E27E9A51-8FDC-3F82-886F-663A54F3D3C1}"/>
          </ac:spMkLst>
        </pc:spChg>
        <pc:spChg chg="mod topLvl">
          <ac:chgData name="Ben-Gacem, Omar" userId="8a4a431e-db96-401f-a76d-1e4391f8074d" providerId="ADAL" clId="{6C2CE465-D83A-4F67-8FD7-ECBD61B33472}" dt="2024-11-06T20:54:53.596" v="1071" actId="164"/>
          <ac:spMkLst>
            <pc:docMk/>
            <pc:sldMk cId="643264544" sldId="262"/>
            <ac:spMk id="4" creationId="{A5E8D9A3-3B91-EC64-ABCD-CC803D700667}"/>
          </ac:spMkLst>
        </pc:spChg>
        <pc:spChg chg="add mod">
          <ac:chgData name="Ben-Gacem, Omar" userId="8a4a431e-db96-401f-a76d-1e4391f8074d" providerId="ADAL" clId="{6C2CE465-D83A-4F67-8FD7-ECBD61B33472}" dt="2024-11-06T12:29:33.936" v="205" actId="20577"/>
          <ac:spMkLst>
            <pc:docMk/>
            <pc:sldMk cId="643264544" sldId="262"/>
            <ac:spMk id="6" creationId="{94AECEE9-07A3-9B48-4F30-AE5BBC3C2D4B}"/>
          </ac:spMkLst>
        </pc:spChg>
        <pc:spChg chg="mod">
          <ac:chgData name="Ben-Gacem, Omar" userId="8a4a431e-db96-401f-a76d-1e4391f8074d" providerId="ADAL" clId="{6C2CE465-D83A-4F67-8FD7-ECBD61B33472}" dt="2024-11-06T20:50:15.948" v="1013"/>
          <ac:spMkLst>
            <pc:docMk/>
            <pc:sldMk cId="643264544" sldId="262"/>
            <ac:spMk id="12" creationId="{177CDDCB-0887-F2B6-6E65-D9099B266D6D}"/>
          </ac:spMkLst>
        </pc:spChg>
        <pc:spChg chg="mod">
          <ac:chgData name="Ben-Gacem, Omar" userId="8a4a431e-db96-401f-a76d-1e4391f8074d" providerId="ADAL" clId="{6C2CE465-D83A-4F67-8FD7-ECBD61B33472}" dt="2024-11-06T20:50:15.948" v="1013"/>
          <ac:spMkLst>
            <pc:docMk/>
            <pc:sldMk cId="643264544" sldId="262"/>
            <ac:spMk id="13" creationId="{52C2D802-BE83-7685-6C42-20514861BB80}"/>
          </ac:spMkLst>
        </pc:spChg>
        <pc:spChg chg="mod">
          <ac:chgData name="Ben-Gacem, Omar" userId="8a4a431e-db96-401f-a76d-1e4391f8074d" providerId="ADAL" clId="{6C2CE465-D83A-4F67-8FD7-ECBD61B33472}" dt="2024-11-06T20:50:22.624" v="1017"/>
          <ac:spMkLst>
            <pc:docMk/>
            <pc:sldMk cId="643264544" sldId="262"/>
            <ac:spMk id="15" creationId="{F242017F-9378-774E-5265-208A53302CD9}"/>
          </ac:spMkLst>
        </pc:spChg>
        <pc:spChg chg="mod">
          <ac:chgData name="Ben-Gacem, Omar" userId="8a4a431e-db96-401f-a76d-1e4391f8074d" providerId="ADAL" clId="{6C2CE465-D83A-4F67-8FD7-ECBD61B33472}" dt="2024-11-06T20:50:22.624" v="1017"/>
          <ac:spMkLst>
            <pc:docMk/>
            <pc:sldMk cId="643264544" sldId="262"/>
            <ac:spMk id="16" creationId="{D0B29630-4A25-2652-546F-273F9039F18E}"/>
          </ac:spMkLst>
        </pc:spChg>
        <pc:spChg chg="mod">
          <ac:chgData name="Ben-Gacem, Omar" userId="8a4a431e-db96-401f-a76d-1e4391f8074d" providerId="ADAL" clId="{6C2CE465-D83A-4F67-8FD7-ECBD61B33472}" dt="2024-11-06T20:54:54.753" v="1072"/>
          <ac:spMkLst>
            <pc:docMk/>
            <pc:sldMk cId="643264544" sldId="262"/>
            <ac:spMk id="21" creationId="{93C5A04D-CC3B-C29B-9D53-2BA12101BAD6}"/>
          </ac:spMkLst>
        </pc:spChg>
        <pc:spChg chg="mod">
          <ac:chgData name="Ben-Gacem, Omar" userId="8a4a431e-db96-401f-a76d-1e4391f8074d" providerId="ADAL" clId="{6C2CE465-D83A-4F67-8FD7-ECBD61B33472}" dt="2024-11-06T20:54:54.753" v="1072"/>
          <ac:spMkLst>
            <pc:docMk/>
            <pc:sldMk cId="643264544" sldId="262"/>
            <ac:spMk id="22" creationId="{9B6F4391-F0B2-D12F-7420-EBA0F2A57116}"/>
          </ac:spMkLst>
        </pc:spChg>
        <pc:spChg chg="mod topLvl">
          <ac:chgData name="Ben-Gacem, Omar" userId="8a4a431e-db96-401f-a76d-1e4391f8074d" providerId="ADAL" clId="{6C2CE465-D83A-4F67-8FD7-ECBD61B33472}" dt="2024-11-06T20:55:33.854" v="1085" actId="164"/>
          <ac:spMkLst>
            <pc:docMk/>
            <pc:sldMk cId="643264544" sldId="262"/>
            <ac:spMk id="24" creationId="{CA77730C-938C-6DC1-CBB7-11E7586402DB}"/>
          </ac:spMkLst>
        </pc:spChg>
        <pc:spChg chg="mod topLvl">
          <ac:chgData name="Ben-Gacem, Omar" userId="8a4a431e-db96-401f-a76d-1e4391f8074d" providerId="ADAL" clId="{6C2CE465-D83A-4F67-8FD7-ECBD61B33472}" dt="2024-11-06T20:55:33.854" v="1085" actId="164"/>
          <ac:spMkLst>
            <pc:docMk/>
            <pc:sldMk cId="643264544" sldId="262"/>
            <ac:spMk id="25" creationId="{CD3E4F10-2995-1D43-C9B9-12F723ABBD04}"/>
          </ac:spMkLst>
        </pc:spChg>
        <pc:spChg chg="mod">
          <ac:chgData name="Ben-Gacem, Omar" userId="8a4a431e-db96-401f-a76d-1e4391f8074d" providerId="ADAL" clId="{6C2CE465-D83A-4F67-8FD7-ECBD61B33472}" dt="2024-11-06T20:55:34.576" v="1086"/>
          <ac:spMkLst>
            <pc:docMk/>
            <pc:sldMk cId="643264544" sldId="262"/>
            <ac:spMk id="28" creationId="{9FC5B93B-08C9-9757-FF08-FD1FE53368C2}"/>
          </ac:spMkLst>
        </pc:spChg>
        <pc:spChg chg="mod">
          <ac:chgData name="Ben-Gacem, Omar" userId="8a4a431e-db96-401f-a76d-1e4391f8074d" providerId="ADAL" clId="{6C2CE465-D83A-4F67-8FD7-ECBD61B33472}" dt="2024-11-06T20:55:34.576" v="1086"/>
          <ac:spMkLst>
            <pc:docMk/>
            <pc:sldMk cId="643264544" sldId="262"/>
            <ac:spMk id="29" creationId="{ADA2DB57-184D-F41B-223D-166564354FA8}"/>
          </ac:spMkLst>
        </pc:spChg>
        <pc:spChg chg="add mod ord">
          <ac:chgData name="Ben-Gacem, Omar" userId="8a4a431e-db96-401f-a76d-1e4391f8074d" providerId="ADAL" clId="{6C2CE465-D83A-4F67-8FD7-ECBD61B33472}" dt="2024-11-06T13:51:15.997" v="641" actId="34135"/>
          <ac:spMkLst>
            <pc:docMk/>
            <pc:sldMk cId="643264544" sldId="262"/>
            <ac:spMk id="83" creationId="{9C4E6672-2765-D7EA-7DAC-2E887787A3BE}"/>
          </ac:spMkLst>
        </pc:spChg>
        <pc:spChg chg="add mod ord">
          <ac:chgData name="Ben-Gacem, Omar" userId="8a4a431e-db96-401f-a76d-1e4391f8074d" providerId="ADAL" clId="{6C2CE465-D83A-4F67-8FD7-ECBD61B33472}" dt="2024-11-06T13:51:15.997" v="641" actId="34135"/>
          <ac:spMkLst>
            <pc:docMk/>
            <pc:sldMk cId="643264544" sldId="262"/>
            <ac:spMk id="84" creationId="{10CABF92-1CEB-5E9C-140D-FFD592F90516}"/>
          </ac:spMkLst>
        </pc:spChg>
        <pc:spChg chg="add mod ord">
          <ac:chgData name="Ben-Gacem, Omar" userId="8a4a431e-db96-401f-a76d-1e4391f8074d" providerId="ADAL" clId="{6C2CE465-D83A-4F67-8FD7-ECBD61B33472}" dt="2024-11-06T13:51:15.997" v="641" actId="34135"/>
          <ac:spMkLst>
            <pc:docMk/>
            <pc:sldMk cId="643264544" sldId="262"/>
            <ac:spMk id="85" creationId="{8C8D1052-90A6-AD52-4017-AFAD90902B9B}"/>
          </ac:spMkLst>
        </pc:spChg>
        <pc:spChg chg="add mod">
          <ac:chgData name="Ben-Gacem, Omar" userId="8a4a431e-db96-401f-a76d-1e4391f8074d" providerId="ADAL" clId="{6C2CE465-D83A-4F67-8FD7-ECBD61B33472}" dt="2024-11-06T14:38:03.570" v="962" actId="688"/>
          <ac:spMkLst>
            <pc:docMk/>
            <pc:sldMk cId="643264544" sldId="262"/>
            <ac:spMk id="93" creationId="{C0A3D348-8433-7BD5-A634-03CF086A2497}"/>
          </ac:spMkLst>
        </pc:spChg>
        <pc:spChg chg="add mod">
          <ac:chgData name="Ben-Gacem, Omar" userId="8a4a431e-db96-401f-a76d-1e4391f8074d" providerId="ADAL" clId="{6C2CE465-D83A-4F67-8FD7-ECBD61B33472}" dt="2024-11-06T14:01:41.085" v="867" actId="1076"/>
          <ac:spMkLst>
            <pc:docMk/>
            <pc:sldMk cId="643264544" sldId="262"/>
            <ac:spMk id="94" creationId="{E6655B79-7833-9B4A-6F36-391F7108B2AD}"/>
          </ac:spMkLst>
        </pc:spChg>
        <pc:spChg chg="mod">
          <ac:chgData name="Ben-Gacem, Omar" userId="8a4a431e-db96-401f-a76d-1e4391f8074d" providerId="ADAL" clId="{6C2CE465-D83A-4F67-8FD7-ECBD61B33472}" dt="2024-11-06T13:59:48.978" v="821"/>
          <ac:spMkLst>
            <pc:docMk/>
            <pc:sldMk cId="643264544" sldId="262"/>
            <ac:spMk id="99" creationId="{BC2B0EB6-9D2E-1A82-1315-04C6EEE0F1B2}"/>
          </ac:spMkLst>
        </pc:spChg>
        <pc:spChg chg="mod topLvl">
          <ac:chgData name="Ben-Gacem, Omar" userId="8a4a431e-db96-401f-a76d-1e4391f8074d" providerId="ADAL" clId="{6C2CE465-D83A-4F67-8FD7-ECBD61B33472}" dt="2024-11-06T14:38:13.430" v="965" actId="165"/>
          <ac:spMkLst>
            <pc:docMk/>
            <pc:sldMk cId="643264544" sldId="262"/>
            <ac:spMk id="113" creationId="{1E9B1BA7-F0E9-978A-3226-4A4B6EC303DD}"/>
          </ac:spMkLst>
        </pc:spChg>
        <pc:spChg chg="add mod">
          <ac:chgData name="Ben-Gacem, Omar" userId="8a4a431e-db96-401f-a76d-1e4391f8074d" providerId="ADAL" clId="{6C2CE465-D83A-4F67-8FD7-ECBD61B33472}" dt="2024-11-06T14:01:28.296" v="861" actId="1076"/>
          <ac:spMkLst>
            <pc:docMk/>
            <pc:sldMk cId="643264544" sldId="262"/>
            <ac:spMk id="129" creationId="{C47DB60C-F1EE-52C9-A5D8-FDEF58F65F82}"/>
          </ac:spMkLst>
        </pc:spChg>
        <pc:spChg chg="add mod">
          <ac:chgData name="Ben-Gacem, Omar" userId="8a4a431e-db96-401f-a76d-1e4391f8074d" providerId="ADAL" clId="{6C2CE465-D83A-4F67-8FD7-ECBD61B33472}" dt="2024-11-06T14:01:30.275" v="862" actId="1076"/>
          <ac:spMkLst>
            <pc:docMk/>
            <pc:sldMk cId="643264544" sldId="262"/>
            <ac:spMk id="130" creationId="{3C875DD0-0D0E-DCF1-1021-4E43DD3B9DE9}"/>
          </ac:spMkLst>
        </pc:spChg>
        <pc:spChg chg="add mod">
          <ac:chgData name="Ben-Gacem, Omar" userId="8a4a431e-db96-401f-a76d-1e4391f8074d" providerId="ADAL" clId="{6C2CE465-D83A-4F67-8FD7-ECBD61B33472}" dt="2024-11-06T14:37:14.712" v="953" actId="207"/>
          <ac:spMkLst>
            <pc:docMk/>
            <pc:sldMk cId="643264544" sldId="262"/>
            <ac:spMk id="131" creationId="{9B4FA46A-1A67-F872-3E5F-22050488E72D}"/>
          </ac:spMkLst>
        </pc:spChg>
        <pc:spChg chg="add mod topLvl">
          <ac:chgData name="Ben-Gacem, Omar" userId="8a4a431e-db96-401f-a76d-1e4391f8074d" providerId="ADAL" clId="{6C2CE465-D83A-4F67-8FD7-ECBD61B33472}" dt="2024-11-06T20:49:49.330" v="1005" actId="1076"/>
          <ac:spMkLst>
            <pc:docMk/>
            <pc:sldMk cId="643264544" sldId="262"/>
            <ac:spMk id="132" creationId="{8830146A-CB62-5F82-A9C6-E0DCBF26918E}"/>
          </ac:spMkLst>
        </pc:spChg>
        <pc:spChg chg="add mod">
          <ac:chgData name="Ben-Gacem, Omar" userId="8a4a431e-db96-401f-a76d-1e4391f8074d" providerId="ADAL" clId="{6C2CE465-D83A-4F67-8FD7-ECBD61B33472}" dt="2024-11-06T14:34:56.490" v="924" actId="164"/>
          <ac:spMkLst>
            <pc:docMk/>
            <pc:sldMk cId="643264544" sldId="262"/>
            <ac:spMk id="133" creationId="{15F62607-8E91-C7F9-D0AE-789B98B4B22A}"/>
          </ac:spMkLst>
        </pc:spChg>
        <pc:spChg chg="add mod">
          <ac:chgData name="Ben-Gacem, Omar" userId="8a4a431e-db96-401f-a76d-1e4391f8074d" providerId="ADAL" clId="{6C2CE465-D83A-4F67-8FD7-ECBD61B33472}" dt="2024-11-06T14:34:58.692" v="925" actId="164"/>
          <ac:spMkLst>
            <pc:docMk/>
            <pc:sldMk cId="643264544" sldId="262"/>
            <ac:spMk id="134" creationId="{FF9C926D-8FD9-CEA7-C650-EC86353DE66F}"/>
          </ac:spMkLst>
        </pc:spChg>
        <pc:spChg chg="add mod">
          <ac:chgData name="Ben-Gacem, Omar" userId="8a4a431e-db96-401f-a76d-1e4391f8074d" providerId="ADAL" clId="{6C2CE465-D83A-4F67-8FD7-ECBD61B33472}" dt="2024-11-06T14:35:05.889" v="926" actId="164"/>
          <ac:spMkLst>
            <pc:docMk/>
            <pc:sldMk cId="643264544" sldId="262"/>
            <ac:spMk id="135" creationId="{F199326B-4813-A340-8462-085FE4D18CD3}"/>
          </ac:spMkLst>
        </pc:spChg>
        <pc:spChg chg="add mod">
          <ac:chgData name="Ben-Gacem, Omar" userId="8a4a431e-db96-401f-a76d-1e4391f8074d" providerId="ADAL" clId="{6C2CE465-D83A-4F67-8FD7-ECBD61B33472}" dt="2024-11-06T14:34:58.692" v="925" actId="164"/>
          <ac:spMkLst>
            <pc:docMk/>
            <pc:sldMk cId="643264544" sldId="262"/>
            <ac:spMk id="137" creationId="{58138859-9110-8AB6-9B08-955B1B26A883}"/>
          </ac:spMkLst>
        </pc:spChg>
        <pc:spChg chg="add mod">
          <ac:chgData name="Ben-Gacem, Omar" userId="8a4a431e-db96-401f-a76d-1e4391f8074d" providerId="ADAL" clId="{6C2CE465-D83A-4F67-8FD7-ECBD61B33472}" dt="2024-11-06T14:35:05.889" v="926" actId="164"/>
          <ac:spMkLst>
            <pc:docMk/>
            <pc:sldMk cId="643264544" sldId="262"/>
            <ac:spMk id="138" creationId="{3ABD97D6-0B67-3FAB-CC5D-C7E1FCB69351}"/>
          </ac:spMkLst>
        </pc:spChg>
        <pc:spChg chg="add mod">
          <ac:chgData name="Ben-Gacem, Omar" userId="8a4a431e-db96-401f-a76d-1e4391f8074d" providerId="ADAL" clId="{6C2CE465-D83A-4F67-8FD7-ECBD61B33472}" dt="2024-11-06T14:34:56.490" v="924" actId="164"/>
          <ac:spMkLst>
            <pc:docMk/>
            <pc:sldMk cId="643264544" sldId="262"/>
            <ac:spMk id="139" creationId="{4AA05B2C-EDF1-550E-EFB4-783B250983FA}"/>
          </ac:spMkLst>
        </pc:spChg>
        <pc:spChg chg="mod topLvl">
          <ac:chgData name="Ben-Gacem, Omar" userId="8a4a431e-db96-401f-a76d-1e4391f8074d" providerId="ADAL" clId="{6C2CE465-D83A-4F67-8FD7-ECBD61B33472}" dt="2024-11-06T20:53:26.861" v="1051" actId="207"/>
          <ac:spMkLst>
            <pc:docMk/>
            <pc:sldMk cId="643264544" sldId="262"/>
            <ac:spMk id="144" creationId="{B84C0380-D519-6AAD-1F24-9A7947775C80}"/>
          </ac:spMkLst>
        </pc:spChg>
        <pc:spChg chg="mod topLvl">
          <ac:chgData name="Ben-Gacem, Omar" userId="8a4a431e-db96-401f-a76d-1e4391f8074d" providerId="ADAL" clId="{6C2CE465-D83A-4F67-8FD7-ECBD61B33472}" dt="2024-11-06T20:53:17.314" v="1048" actId="165"/>
          <ac:spMkLst>
            <pc:docMk/>
            <pc:sldMk cId="643264544" sldId="262"/>
            <ac:spMk id="145" creationId="{323A88AC-C1CE-A725-6304-411DE0F69515}"/>
          </ac:spMkLst>
        </pc:spChg>
        <pc:spChg chg="mod topLvl">
          <ac:chgData name="Ben-Gacem, Omar" userId="8a4a431e-db96-401f-a76d-1e4391f8074d" providerId="ADAL" clId="{6C2CE465-D83A-4F67-8FD7-ECBD61B33472}" dt="2024-11-06T14:38:09.906" v="964" actId="165"/>
          <ac:spMkLst>
            <pc:docMk/>
            <pc:sldMk cId="643264544" sldId="262"/>
            <ac:spMk id="147" creationId="{78C9F884-2379-A667-F2A6-7C6003787B77}"/>
          </ac:spMkLst>
        </pc:spChg>
        <pc:spChg chg="mod topLvl">
          <ac:chgData name="Ben-Gacem, Omar" userId="8a4a431e-db96-401f-a76d-1e4391f8074d" providerId="ADAL" clId="{6C2CE465-D83A-4F67-8FD7-ECBD61B33472}" dt="2024-11-06T14:38:09.906" v="964" actId="165"/>
          <ac:spMkLst>
            <pc:docMk/>
            <pc:sldMk cId="643264544" sldId="262"/>
            <ac:spMk id="148" creationId="{F56EC588-B01E-7B25-36C0-19688BA1F454}"/>
          </ac:spMkLst>
        </pc:spChg>
        <pc:spChg chg="mod">
          <ac:chgData name="Ben-Gacem, Omar" userId="8a4a431e-db96-401f-a76d-1e4391f8074d" providerId="ADAL" clId="{6C2CE465-D83A-4F67-8FD7-ECBD61B33472}" dt="2024-11-06T14:38:09.906" v="964" actId="165"/>
          <ac:spMkLst>
            <pc:docMk/>
            <pc:sldMk cId="643264544" sldId="262"/>
            <ac:spMk id="150" creationId="{73500587-CB4E-9680-9060-AB081444256A}"/>
          </ac:spMkLst>
        </pc:spChg>
        <pc:spChg chg="mod">
          <ac:chgData name="Ben-Gacem, Omar" userId="8a4a431e-db96-401f-a76d-1e4391f8074d" providerId="ADAL" clId="{6C2CE465-D83A-4F67-8FD7-ECBD61B33472}" dt="2024-11-06T14:38:09.906" v="964" actId="165"/>
          <ac:spMkLst>
            <pc:docMk/>
            <pc:sldMk cId="643264544" sldId="262"/>
            <ac:spMk id="151" creationId="{ED296B73-451D-577B-88C3-1F69E48C85A1}"/>
          </ac:spMkLst>
        </pc:spChg>
        <pc:spChg chg="mod">
          <ac:chgData name="Ben-Gacem, Omar" userId="8a4a431e-db96-401f-a76d-1e4391f8074d" providerId="ADAL" clId="{6C2CE465-D83A-4F67-8FD7-ECBD61B33472}" dt="2024-11-06T14:39:32.148" v="992"/>
          <ac:spMkLst>
            <pc:docMk/>
            <pc:sldMk cId="643264544" sldId="262"/>
            <ac:spMk id="169" creationId="{DF26AAFA-0C20-B43A-F9F5-09341168EE7C}"/>
          </ac:spMkLst>
        </pc:spChg>
        <pc:spChg chg="mod">
          <ac:chgData name="Ben-Gacem, Omar" userId="8a4a431e-db96-401f-a76d-1e4391f8074d" providerId="ADAL" clId="{6C2CE465-D83A-4F67-8FD7-ECBD61B33472}" dt="2024-11-06T14:39:36.165" v="994"/>
          <ac:spMkLst>
            <pc:docMk/>
            <pc:sldMk cId="643264544" sldId="262"/>
            <ac:spMk id="174" creationId="{B51A7ED2-1EB3-1D28-C7A4-7A52C61C1BF3}"/>
          </ac:spMkLst>
        </pc:spChg>
        <pc:spChg chg="add mod">
          <ac:chgData name="Ben-Gacem, Omar" userId="8a4a431e-db96-401f-a76d-1e4391f8074d" providerId="ADAL" clId="{6C2CE465-D83A-4F67-8FD7-ECBD61B33472}" dt="2024-11-06T21:07:35.300" v="1342" actId="164"/>
          <ac:spMkLst>
            <pc:docMk/>
            <pc:sldMk cId="643264544" sldId="262"/>
            <ac:spMk id="180" creationId="{3FBF8551-307B-C09B-8158-84EEBDFBB9A9}"/>
          </ac:spMkLst>
        </pc:spChg>
        <pc:spChg chg="add mod">
          <ac:chgData name="Ben-Gacem, Omar" userId="8a4a431e-db96-401f-a76d-1e4391f8074d" providerId="ADAL" clId="{6C2CE465-D83A-4F67-8FD7-ECBD61B33472}" dt="2024-11-06T21:07:30.286" v="1341" actId="164"/>
          <ac:spMkLst>
            <pc:docMk/>
            <pc:sldMk cId="643264544" sldId="262"/>
            <ac:spMk id="181" creationId="{A40A9A35-4229-2757-AA52-DD3FE02FF68F}"/>
          </ac:spMkLst>
        </pc:spChg>
        <pc:grpChg chg="add mod">
          <ac:chgData name="Ben-Gacem, Omar" userId="8a4a431e-db96-401f-a76d-1e4391f8074d" providerId="ADAL" clId="{6C2CE465-D83A-4F67-8FD7-ECBD61B33472}" dt="2024-11-06T21:07:30.286" v="1341" actId="164"/>
          <ac:grpSpMkLst>
            <pc:docMk/>
            <pc:sldMk cId="643264544" sldId="262"/>
            <ac:grpSpMk id="11" creationId="{82EC52CC-55F4-E52B-016F-B7EACAB66C07}"/>
          </ac:grpSpMkLst>
        </pc:grpChg>
        <pc:grpChg chg="add mod">
          <ac:chgData name="Ben-Gacem, Omar" userId="8a4a431e-db96-401f-a76d-1e4391f8074d" providerId="ADAL" clId="{6C2CE465-D83A-4F67-8FD7-ECBD61B33472}" dt="2024-11-06T21:07:35.300" v="1342" actId="164"/>
          <ac:grpSpMkLst>
            <pc:docMk/>
            <pc:sldMk cId="643264544" sldId="262"/>
            <ac:grpSpMk id="14" creationId="{75ED2A29-58A8-3386-A434-7FA184A9A7DB}"/>
          </ac:grpSpMkLst>
        </pc:grpChg>
        <pc:grpChg chg="add mod">
          <ac:chgData name="Ben-Gacem, Omar" userId="8a4a431e-db96-401f-a76d-1e4391f8074d" providerId="ADAL" clId="{6C2CE465-D83A-4F67-8FD7-ECBD61B33472}" dt="2024-11-06T21:07:30.286" v="1341" actId="164"/>
          <ac:grpSpMkLst>
            <pc:docMk/>
            <pc:sldMk cId="643264544" sldId="262"/>
            <ac:grpSpMk id="19" creationId="{C4FC8DA0-DD23-D284-E45E-16A4F20F99D1}"/>
          </ac:grpSpMkLst>
        </pc:grpChg>
        <pc:grpChg chg="add mod">
          <ac:chgData name="Ben-Gacem, Omar" userId="8a4a431e-db96-401f-a76d-1e4391f8074d" providerId="ADAL" clId="{6C2CE465-D83A-4F67-8FD7-ECBD61B33472}" dt="2024-11-06T21:07:35.300" v="1342" actId="164"/>
          <ac:grpSpMkLst>
            <pc:docMk/>
            <pc:sldMk cId="643264544" sldId="262"/>
            <ac:grpSpMk id="20" creationId="{D89F8A10-82F1-A79E-D417-E15D7046D751}"/>
          </ac:grpSpMkLst>
        </pc:grpChg>
        <pc:grpChg chg="add mod">
          <ac:chgData name="Ben-Gacem, Omar" userId="8a4a431e-db96-401f-a76d-1e4391f8074d" providerId="ADAL" clId="{6C2CE465-D83A-4F67-8FD7-ECBD61B33472}" dt="2024-11-06T21:07:35.300" v="1342" actId="164"/>
          <ac:grpSpMkLst>
            <pc:docMk/>
            <pc:sldMk cId="643264544" sldId="262"/>
            <ac:grpSpMk id="26" creationId="{2B34E488-DE93-DD29-00AE-7AF449FA51CB}"/>
          </ac:grpSpMkLst>
        </pc:grpChg>
        <pc:grpChg chg="add mod">
          <ac:chgData name="Ben-Gacem, Omar" userId="8a4a431e-db96-401f-a76d-1e4391f8074d" providerId="ADAL" clId="{6C2CE465-D83A-4F67-8FD7-ECBD61B33472}" dt="2024-11-06T21:07:30.286" v="1341" actId="164"/>
          <ac:grpSpMkLst>
            <pc:docMk/>
            <pc:sldMk cId="643264544" sldId="262"/>
            <ac:grpSpMk id="27" creationId="{C83990C3-8E1B-F220-7FF0-A48E3FAC3A16}"/>
          </ac:grpSpMkLst>
        </pc:grpChg>
        <pc:grpChg chg="add mod">
          <ac:chgData name="Ben-Gacem, Omar" userId="8a4a431e-db96-401f-a76d-1e4391f8074d" providerId="ADAL" clId="{6C2CE465-D83A-4F67-8FD7-ECBD61B33472}" dt="2024-11-06T21:08:01.996" v="1348" actId="1076"/>
          <ac:grpSpMkLst>
            <pc:docMk/>
            <pc:sldMk cId="643264544" sldId="262"/>
            <ac:grpSpMk id="30" creationId="{B764F919-24D5-2CD9-9E90-0D548B746306}"/>
          </ac:grpSpMkLst>
        </pc:grpChg>
        <pc:grpChg chg="add mod">
          <ac:chgData name="Ben-Gacem, Omar" userId="8a4a431e-db96-401f-a76d-1e4391f8074d" providerId="ADAL" clId="{6C2CE465-D83A-4F67-8FD7-ECBD61B33472}" dt="2024-11-06T21:07:52.931" v="1345" actId="1076"/>
          <ac:grpSpMkLst>
            <pc:docMk/>
            <pc:sldMk cId="643264544" sldId="262"/>
            <ac:grpSpMk id="31" creationId="{FA10A12D-32CF-168A-B85A-EF6D52DCA4C7}"/>
          </ac:grpSpMkLst>
        </pc:grpChg>
        <pc:grpChg chg="add del mod">
          <ac:chgData name="Ben-Gacem, Omar" userId="8a4a431e-db96-401f-a76d-1e4391f8074d" providerId="ADAL" clId="{6C2CE465-D83A-4F67-8FD7-ECBD61B33472}" dt="2024-11-06T20:54:22.735" v="1068" actId="478"/>
          <ac:grpSpMkLst>
            <pc:docMk/>
            <pc:sldMk cId="643264544" sldId="262"/>
            <ac:grpSpMk id="86" creationId="{8BDB6D59-4BE3-2CAB-2030-3E36F275F1A5}"/>
          </ac:grpSpMkLst>
        </pc:grpChg>
        <pc:grpChg chg="add mod">
          <ac:chgData name="Ben-Gacem, Omar" userId="8a4a431e-db96-401f-a76d-1e4391f8074d" providerId="ADAL" clId="{6C2CE465-D83A-4F67-8FD7-ECBD61B33472}" dt="2024-11-06T13:59:53.644" v="822" actId="1076"/>
          <ac:grpSpMkLst>
            <pc:docMk/>
            <pc:sldMk cId="643264544" sldId="262"/>
            <ac:grpSpMk id="95" creationId="{330ED332-9492-73D6-CC24-DB7028CC504B}"/>
          </ac:grpSpMkLst>
        </pc:grpChg>
        <pc:grpChg chg="add mod">
          <ac:chgData name="Ben-Gacem, Omar" userId="8a4a431e-db96-401f-a76d-1e4391f8074d" providerId="ADAL" clId="{6C2CE465-D83A-4F67-8FD7-ECBD61B33472}" dt="2024-11-06T14:34:56.490" v="924" actId="164"/>
          <ac:grpSpMkLst>
            <pc:docMk/>
            <pc:sldMk cId="643264544" sldId="262"/>
            <ac:grpSpMk id="140" creationId="{6005CDD9-3927-E7D2-C843-821653277A9B}"/>
          </ac:grpSpMkLst>
        </pc:grpChg>
        <pc:grpChg chg="add mod">
          <ac:chgData name="Ben-Gacem, Omar" userId="8a4a431e-db96-401f-a76d-1e4391f8074d" providerId="ADAL" clId="{6C2CE465-D83A-4F67-8FD7-ECBD61B33472}" dt="2024-11-06T14:34:58.692" v="925" actId="164"/>
          <ac:grpSpMkLst>
            <pc:docMk/>
            <pc:sldMk cId="643264544" sldId="262"/>
            <ac:grpSpMk id="141" creationId="{2CA41E89-DFEF-8BFB-0972-9F9F7DF2AB70}"/>
          </ac:grpSpMkLst>
        </pc:grpChg>
        <pc:grpChg chg="add mod">
          <ac:chgData name="Ben-Gacem, Omar" userId="8a4a431e-db96-401f-a76d-1e4391f8074d" providerId="ADAL" clId="{6C2CE465-D83A-4F67-8FD7-ECBD61B33472}" dt="2024-11-06T14:35:05.889" v="926" actId="164"/>
          <ac:grpSpMkLst>
            <pc:docMk/>
            <pc:sldMk cId="643264544" sldId="262"/>
            <ac:grpSpMk id="142" creationId="{20BA022B-2F6B-E1C5-201D-18828EDEB361}"/>
          </ac:grpSpMkLst>
        </pc:grpChg>
        <pc:grpChg chg="add mod topLvl">
          <ac:chgData name="Ben-Gacem, Omar" userId="8a4a431e-db96-401f-a76d-1e4391f8074d" providerId="ADAL" clId="{6C2CE465-D83A-4F67-8FD7-ECBD61B33472}" dt="2024-11-06T14:38:09.906" v="964" actId="165"/>
          <ac:grpSpMkLst>
            <pc:docMk/>
            <pc:sldMk cId="643264544" sldId="262"/>
            <ac:grpSpMk id="149" creationId="{4C9D811A-2F95-AB0C-7848-3AE2A11578CF}"/>
          </ac:grpSpMkLst>
        </pc:grpChg>
        <pc:grpChg chg="add mod">
          <ac:chgData name="Ben-Gacem, Omar" userId="8a4a431e-db96-401f-a76d-1e4391f8074d" providerId="ADAL" clId="{6C2CE465-D83A-4F67-8FD7-ECBD61B33472}" dt="2024-11-06T21:07:35.300" v="1342" actId="164"/>
          <ac:grpSpMkLst>
            <pc:docMk/>
            <pc:sldMk cId="643264544" sldId="262"/>
            <ac:grpSpMk id="165" creationId="{38EE472C-CC9E-DBC2-B1D4-486D94651A90}"/>
          </ac:grpSpMkLst>
        </pc:grpChg>
        <pc:grpChg chg="add mod">
          <ac:chgData name="Ben-Gacem, Omar" userId="8a4a431e-db96-401f-a76d-1e4391f8074d" providerId="ADAL" clId="{6C2CE465-D83A-4F67-8FD7-ECBD61B33472}" dt="2024-11-06T21:07:30.286" v="1341" actId="164"/>
          <ac:grpSpMkLst>
            <pc:docMk/>
            <pc:sldMk cId="643264544" sldId="262"/>
            <ac:grpSpMk id="170" creationId="{630F69D3-088F-CEC0-4F10-F915260CA751}"/>
          </ac:grpSpMkLst>
        </pc:grpChg>
        <pc:picChg chg="add mod modCrop">
          <ac:chgData name="Ben-Gacem, Omar" userId="8a4a431e-db96-401f-a76d-1e4391f8074d" providerId="ADAL" clId="{6C2CE465-D83A-4F67-8FD7-ECBD61B33472}" dt="2024-11-06T21:07:55.178" v="1347" actId="1076"/>
          <ac:picMkLst>
            <pc:docMk/>
            <pc:sldMk cId="643264544" sldId="262"/>
            <ac:picMk id="7" creationId="{D673DD6A-2651-32FF-33F2-7A7808BEB879}"/>
          </ac:picMkLst>
        </pc:picChg>
        <pc:picChg chg="add mod ord topLvl">
          <ac:chgData name="Ben-Gacem, Omar" userId="8a4a431e-db96-401f-a76d-1e4391f8074d" providerId="ADAL" clId="{6C2CE465-D83A-4F67-8FD7-ECBD61B33472}" dt="2024-11-06T20:55:08.691" v="1077" actId="1076"/>
          <ac:picMkLst>
            <pc:docMk/>
            <pc:sldMk cId="643264544" sldId="262"/>
            <ac:picMk id="87" creationId="{57E4B9DE-61C0-DF1F-FDD0-E64AA23CB3A2}"/>
          </ac:picMkLst>
        </pc:picChg>
        <pc:cxnChg chg="add">
          <ac:chgData name="Ben-Gacem, Omar" userId="8a4a431e-db96-401f-a76d-1e4391f8074d" providerId="ADAL" clId="{6C2CE465-D83A-4F67-8FD7-ECBD61B33472}" dt="2024-11-06T21:08:19.544" v="1349" actId="11529"/>
          <ac:cxnSpMkLst>
            <pc:docMk/>
            <pc:sldMk cId="643264544" sldId="262"/>
            <ac:cxnSpMk id="33" creationId="{B96CFF81-0A16-BCEB-DC6E-E42A9361B236}"/>
          </ac:cxnSpMkLst>
        </pc:cxnChg>
        <pc:cxnChg chg="add mod ord">
          <ac:chgData name="Ben-Gacem, Omar" userId="8a4a431e-db96-401f-a76d-1e4391f8074d" providerId="ADAL" clId="{6C2CE465-D83A-4F67-8FD7-ECBD61B33472}" dt="2024-11-06T14:37:47.958" v="958" actId="166"/>
          <ac:cxnSpMkLst>
            <pc:docMk/>
            <pc:sldMk cId="643264544" sldId="262"/>
            <ac:cxnSpMk id="89" creationId="{104784EB-5054-07C9-12CC-C54309D94FB8}"/>
          </ac:cxnSpMkLst>
        </pc:cxnChg>
        <pc:cxnChg chg="mod">
          <ac:chgData name="Ben-Gacem, Omar" userId="8a4a431e-db96-401f-a76d-1e4391f8074d" providerId="ADAL" clId="{6C2CE465-D83A-4F67-8FD7-ECBD61B33472}" dt="2024-11-06T13:59:48.978" v="821"/>
          <ac:cxnSpMkLst>
            <pc:docMk/>
            <pc:sldMk cId="643264544" sldId="262"/>
            <ac:cxnSpMk id="96" creationId="{306A62DA-3BFB-61D6-B679-068F414CF538}"/>
          </ac:cxnSpMkLst>
        </pc:cxnChg>
        <pc:cxnChg chg="mod">
          <ac:chgData name="Ben-Gacem, Omar" userId="8a4a431e-db96-401f-a76d-1e4391f8074d" providerId="ADAL" clId="{6C2CE465-D83A-4F67-8FD7-ECBD61B33472}" dt="2024-11-06T13:59:48.978" v="821"/>
          <ac:cxnSpMkLst>
            <pc:docMk/>
            <pc:sldMk cId="643264544" sldId="262"/>
            <ac:cxnSpMk id="97" creationId="{6F1F8BD8-7B59-7F25-7CAE-74428FBCE9C7}"/>
          </ac:cxnSpMkLst>
        </pc:cxnChg>
        <pc:cxnChg chg="mod">
          <ac:chgData name="Ben-Gacem, Omar" userId="8a4a431e-db96-401f-a76d-1e4391f8074d" providerId="ADAL" clId="{6C2CE465-D83A-4F67-8FD7-ECBD61B33472}" dt="2024-11-06T13:59:48.978" v="821"/>
          <ac:cxnSpMkLst>
            <pc:docMk/>
            <pc:sldMk cId="643264544" sldId="262"/>
            <ac:cxnSpMk id="98" creationId="{202201BF-9DD7-1944-AA05-7CF2F29BD44B}"/>
          </ac:cxnSpMkLst>
        </pc:cxnChg>
        <pc:cxnChg chg="mod topLvl">
          <ac:chgData name="Ben-Gacem, Omar" userId="8a4a431e-db96-401f-a76d-1e4391f8074d" providerId="ADAL" clId="{6C2CE465-D83A-4F67-8FD7-ECBD61B33472}" dt="2024-11-06T14:38:13.430" v="965" actId="165"/>
          <ac:cxnSpMkLst>
            <pc:docMk/>
            <pc:sldMk cId="643264544" sldId="262"/>
            <ac:cxnSpMk id="101" creationId="{D4C2CD12-305D-D34B-EE39-43A23665C193}"/>
          </ac:cxnSpMkLst>
        </pc:cxnChg>
        <pc:cxnChg chg="mod topLvl">
          <ac:chgData name="Ben-Gacem, Omar" userId="8a4a431e-db96-401f-a76d-1e4391f8074d" providerId="ADAL" clId="{6C2CE465-D83A-4F67-8FD7-ECBD61B33472}" dt="2024-11-06T14:38:13.430" v="965" actId="165"/>
          <ac:cxnSpMkLst>
            <pc:docMk/>
            <pc:sldMk cId="643264544" sldId="262"/>
            <ac:cxnSpMk id="102" creationId="{7B86A706-4EDE-37AB-D49A-C39160639592}"/>
          </ac:cxnSpMkLst>
        </pc:cxnChg>
        <pc:cxnChg chg="mod topLvl">
          <ac:chgData name="Ben-Gacem, Omar" userId="8a4a431e-db96-401f-a76d-1e4391f8074d" providerId="ADAL" clId="{6C2CE465-D83A-4F67-8FD7-ECBD61B33472}" dt="2024-11-06T14:38:13.430" v="965" actId="165"/>
          <ac:cxnSpMkLst>
            <pc:docMk/>
            <pc:sldMk cId="643264544" sldId="262"/>
            <ac:cxnSpMk id="103" creationId="{6E543FE1-9B56-1C23-06F3-86846C7B8EF6}"/>
          </ac:cxnSpMkLst>
        </pc:cxnChg>
        <pc:cxnChg chg="add mod">
          <ac:chgData name="Ben-Gacem, Omar" userId="8a4a431e-db96-401f-a76d-1e4391f8074d" providerId="ADAL" clId="{6C2CE465-D83A-4F67-8FD7-ECBD61B33472}" dt="2024-11-06T14:39:15.388" v="990" actId="208"/>
          <ac:cxnSpMkLst>
            <pc:docMk/>
            <pc:sldMk cId="643264544" sldId="262"/>
            <ac:cxnSpMk id="158" creationId="{49892A1E-316F-CB10-5EF5-ADC287B5B9F2}"/>
          </ac:cxnSpMkLst>
        </pc:cxnChg>
        <pc:cxnChg chg="add mod">
          <ac:chgData name="Ben-Gacem, Omar" userId="8a4a431e-db96-401f-a76d-1e4391f8074d" providerId="ADAL" clId="{6C2CE465-D83A-4F67-8FD7-ECBD61B33472}" dt="2024-11-06T14:39:18.253" v="991" actId="208"/>
          <ac:cxnSpMkLst>
            <pc:docMk/>
            <pc:sldMk cId="643264544" sldId="262"/>
            <ac:cxnSpMk id="162" creationId="{F1AA3FF4-AC79-935D-7CF9-29C188419F58}"/>
          </ac:cxnSpMkLst>
        </pc:cxnChg>
        <pc:cxnChg chg="mod">
          <ac:chgData name="Ben-Gacem, Omar" userId="8a4a431e-db96-401f-a76d-1e4391f8074d" providerId="ADAL" clId="{6C2CE465-D83A-4F67-8FD7-ECBD61B33472}" dt="2024-11-06T14:39:32.148" v="992"/>
          <ac:cxnSpMkLst>
            <pc:docMk/>
            <pc:sldMk cId="643264544" sldId="262"/>
            <ac:cxnSpMk id="166" creationId="{C7C8F1FA-6FE7-ACC2-C633-2028CB5AB4C8}"/>
          </ac:cxnSpMkLst>
        </pc:cxnChg>
        <pc:cxnChg chg="mod">
          <ac:chgData name="Ben-Gacem, Omar" userId="8a4a431e-db96-401f-a76d-1e4391f8074d" providerId="ADAL" clId="{6C2CE465-D83A-4F67-8FD7-ECBD61B33472}" dt="2024-11-06T14:39:32.148" v="992"/>
          <ac:cxnSpMkLst>
            <pc:docMk/>
            <pc:sldMk cId="643264544" sldId="262"/>
            <ac:cxnSpMk id="167" creationId="{4DC5BD33-2F81-3ED0-20CF-521690D88937}"/>
          </ac:cxnSpMkLst>
        </pc:cxnChg>
        <pc:cxnChg chg="mod">
          <ac:chgData name="Ben-Gacem, Omar" userId="8a4a431e-db96-401f-a76d-1e4391f8074d" providerId="ADAL" clId="{6C2CE465-D83A-4F67-8FD7-ECBD61B33472}" dt="2024-11-06T14:39:32.148" v="992"/>
          <ac:cxnSpMkLst>
            <pc:docMk/>
            <pc:sldMk cId="643264544" sldId="262"/>
            <ac:cxnSpMk id="168" creationId="{5F7A6F99-3E78-719B-AF8A-5C9AFFDFCFCC}"/>
          </ac:cxnSpMkLst>
        </pc:cxnChg>
        <pc:cxnChg chg="mod">
          <ac:chgData name="Ben-Gacem, Omar" userId="8a4a431e-db96-401f-a76d-1e4391f8074d" providerId="ADAL" clId="{6C2CE465-D83A-4F67-8FD7-ECBD61B33472}" dt="2024-11-06T14:39:36.165" v="994"/>
          <ac:cxnSpMkLst>
            <pc:docMk/>
            <pc:sldMk cId="643264544" sldId="262"/>
            <ac:cxnSpMk id="171" creationId="{75DB523D-4793-DB98-9CD1-650B3F9D4D1D}"/>
          </ac:cxnSpMkLst>
        </pc:cxnChg>
        <pc:cxnChg chg="mod">
          <ac:chgData name="Ben-Gacem, Omar" userId="8a4a431e-db96-401f-a76d-1e4391f8074d" providerId="ADAL" clId="{6C2CE465-D83A-4F67-8FD7-ECBD61B33472}" dt="2024-11-06T14:39:36.165" v="994"/>
          <ac:cxnSpMkLst>
            <pc:docMk/>
            <pc:sldMk cId="643264544" sldId="262"/>
            <ac:cxnSpMk id="172" creationId="{BE9516C5-2A75-038E-5D6F-811A9CB0B16C}"/>
          </ac:cxnSpMkLst>
        </pc:cxnChg>
        <pc:cxnChg chg="mod">
          <ac:chgData name="Ben-Gacem, Omar" userId="8a4a431e-db96-401f-a76d-1e4391f8074d" providerId="ADAL" clId="{6C2CE465-D83A-4F67-8FD7-ECBD61B33472}" dt="2024-11-06T14:39:36.165" v="994"/>
          <ac:cxnSpMkLst>
            <pc:docMk/>
            <pc:sldMk cId="643264544" sldId="262"/>
            <ac:cxnSpMk id="173" creationId="{1694E7B3-DD82-CAA5-467B-62369AF8282C}"/>
          </ac:cxnSpMkLst>
        </pc:cxnChg>
      </pc:sldChg>
      <pc:sldChg chg="new">
        <pc:chgData name="Ben-Gacem, Omar" userId="8a4a431e-db96-401f-a76d-1e4391f8074d" providerId="ADAL" clId="{6C2CE465-D83A-4F67-8FD7-ECBD61B33472}" dt="2024-11-06T13:54:51.173" v="672" actId="680"/>
        <pc:sldMkLst>
          <pc:docMk/>
          <pc:sldMk cId="96999517" sldId="263"/>
        </pc:sldMkLst>
      </pc:sldChg>
      <pc:sldChg chg="new">
        <pc:chgData name="Ben-Gacem, Omar" userId="8a4a431e-db96-401f-a76d-1e4391f8074d" providerId="ADAL" clId="{6C2CE465-D83A-4F67-8FD7-ECBD61B33472}" dt="2024-11-06T13:54:51.320" v="673" actId="680"/>
        <pc:sldMkLst>
          <pc:docMk/>
          <pc:sldMk cId="2013974416" sldId="264"/>
        </pc:sldMkLst>
      </pc:sldChg>
      <pc:sldChg chg="new">
        <pc:chgData name="Ben-Gacem, Omar" userId="8a4a431e-db96-401f-a76d-1e4391f8074d" providerId="ADAL" clId="{6C2CE465-D83A-4F67-8FD7-ECBD61B33472}" dt="2024-11-06T13:54:51.466" v="674" actId="680"/>
        <pc:sldMkLst>
          <pc:docMk/>
          <pc:sldMk cId="840959951" sldId="265"/>
        </pc:sldMkLst>
      </pc:sldChg>
      <pc:sldChg chg="addSp delSp modSp new mod">
        <pc:chgData name="Ben-Gacem, Omar" userId="8a4a431e-db96-401f-a76d-1e4391f8074d" providerId="ADAL" clId="{6C2CE465-D83A-4F67-8FD7-ECBD61B33472}" dt="2024-11-11T17:31:17.600" v="1391" actId="20577"/>
        <pc:sldMkLst>
          <pc:docMk/>
          <pc:sldMk cId="2173525495" sldId="270"/>
        </pc:sldMkLst>
        <pc:spChg chg="add mod">
          <ac:chgData name="Ben-Gacem, Omar" userId="8a4a431e-db96-401f-a76d-1e4391f8074d" providerId="ADAL" clId="{6C2CE465-D83A-4F67-8FD7-ECBD61B33472}" dt="2024-11-11T17:31:17.600" v="1391" actId="20577"/>
          <ac:spMkLst>
            <pc:docMk/>
            <pc:sldMk cId="2173525495" sldId="270"/>
            <ac:spMk id="4" creationId="{EAEC8FA2-37E4-D3B8-7668-54A49A851A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5A02D-52BC-4BA9-9DF9-9E2C30DA07B1}" type="datetimeFigureOut">
              <a:rPr lang="en-GB" smtClean="0"/>
              <a:t>28/01/2025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76F1E-1501-4F19-B056-7A414523951C}" type="slidenum">
              <a:rPr lang="en-GB" smtClean="0"/>
              <a:t>‹#›</a:t>
            </a:fld>
            <a:endParaRPr lang="en-GB"/>
          </a:p>
        </p:txBody>
      </p:sp>
    </p:spTree>
    <p:extLst>
      <p:ext uri="{BB962C8B-B14F-4D97-AF65-F5344CB8AC3E}">
        <p14:creationId xmlns:p14="http://schemas.microsoft.com/office/powerpoint/2010/main" val="35739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a:t>Note that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1</m:t>
                        </m:r>
                      </m:sub>
                    </m:sSub>
                  </m:oMath>
                </a14:m>
                <a:r>
                  <a:rPr lang="en-GB"/>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2</m:t>
                        </m:r>
                      </m:sub>
                    </m:sSub>
                  </m:oMath>
                </a14:m>
                <a:r>
                  <a:rPr lang="en-GB"/>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3</m:t>
                        </m:r>
                      </m:sub>
                    </m:sSub>
                  </m:oMath>
                </a14:m>
                <a:r>
                  <a:rPr lang="en-GB"/>
                  <a:t> are all</a:t>
                </a:r>
                <a:r>
                  <a:rPr lang="en-GB" baseline="0"/>
                  <a:t> the same axes, but offset by different vertical offsets in the </a:t>
                </a:r>
                <a14:m>
                  <m:oMath xmlns:m="http://schemas.openxmlformats.org/officeDocument/2006/math">
                    <m:r>
                      <a:rPr lang="en-GB" b="0" i="1" baseline="0" smtClean="0">
                        <a:latin typeface="Cambria Math" panose="02040503050406030204" pitchFamily="18" charset="0"/>
                      </a:rPr>
                      <m:t>𝑧</m:t>
                    </m:r>
                    <m:r>
                      <a:rPr lang="en-GB" b="0" i="1" baseline="0" smtClean="0">
                        <a:latin typeface="Cambria Math" panose="02040503050406030204" pitchFamily="18" charset="0"/>
                      </a:rPr>
                      <m:t>′</m:t>
                    </m:r>
                  </m:oMath>
                </a14:m>
                <a:r>
                  <a:rPr lang="en-GB"/>
                  <a:t> direction.</a:t>
                </a:r>
                <a:r>
                  <a:rPr lang="en-GB" baseline="0"/>
                  <a:t> These axes all rotate with each other, 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𝑍</m:t>
                        </m:r>
                      </m:e>
                      <m:sub>
                        <m:r>
                          <a:rPr lang="en-GB" b="0" i="1" baseline="0" smtClean="0">
                            <a:latin typeface="Cambria Math" panose="02040503050406030204" pitchFamily="18" charset="0"/>
                          </a:rPr>
                          <m:t>1</m:t>
                        </m:r>
                      </m:sub>
                    </m:sSub>
                  </m:oMath>
                </a14:m>
                <a:r>
                  <a:rPr lang="en-GB"/>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m:t>
                        </m:r>
                      </m:sub>
                    </m:sSub>
                  </m:oMath>
                </a14:m>
                <a:r>
                  <a:rPr lang="en-GB"/>
                  <a:t> being</a:t>
                </a:r>
                <a:r>
                  <a:rPr lang="en-GB" baseline="0"/>
                  <a:t> fixed along the axial direction of the shaft</a:t>
                </a:r>
                <a:r>
                  <a:rPr lang="en-GB"/>
                  <a:t> </a:t>
                </a:r>
              </a:p>
            </p:txBody>
          </p:sp>
        </mc:Choice>
        <mc:Fallback xmlns="">
          <p:sp>
            <p:nvSpPr>
              <p:cNvPr id="3" name="Notes Placeholder 2"/>
              <p:cNvSpPr>
                <a:spLocks noGrp="1"/>
              </p:cNvSpPr>
              <p:nvPr>
                <p:ph type="body" idx="1"/>
              </p:nvPr>
            </p:nvSpPr>
            <p:spPr/>
            <p:txBody>
              <a:bodyPr/>
              <a:lstStyle/>
              <a:p>
                <a:r>
                  <a:rPr lang="en-GB"/>
                  <a:t>Note that </a:t>
                </a:r>
                <a:r>
                  <a:rPr lang="en-GB" b="0" i="0">
                    <a:latin typeface="Cambria Math" panose="02040503050406030204" pitchFamily="18" charset="0"/>
                  </a:rPr>
                  <a:t>𝑂_1</a:t>
                </a:r>
                <a:r>
                  <a:rPr lang="en-GB"/>
                  <a:t>, </a:t>
                </a:r>
                <a:r>
                  <a:rPr lang="en-GB" b="0" i="0">
                    <a:latin typeface="Cambria Math" panose="02040503050406030204" pitchFamily="18" charset="0"/>
                  </a:rPr>
                  <a:t>𝑂_2</a:t>
                </a:r>
                <a:r>
                  <a:rPr lang="en-GB"/>
                  <a:t>, and </a:t>
                </a:r>
                <a:r>
                  <a:rPr lang="en-GB" b="0" i="0">
                    <a:latin typeface="Cambria Math" panose="02040503050406030204" pitchFamily="18" charset="0"/>
                  </a:rPr>
                  <a:t>𝑂_3</a:t>
                </a:r>
                <a:r>
                  <a:rPr lang="en-GB"/>
                  <a:t> are all</a:t>
                </a:r>
                <a:r>
                  <a:rPr lang="en-GB" baseline="0"/>
                  <a:t> the same axes, but offset by different vertical offsets in the </a:t>
                </a:r>
                <a:r>
                  <a:rPr lang="en-GB" b="0" i="0" baseline="0">
                    <a:latin typeface="Cambria Math" panose="02040503050406030204" pitchFamily="18" charset="0"/>
                  </a:rPr>
                  <a:t>𝑧′</a:t>
                </a:r>
                <a:r>
                  <a:rPr lang="en-GB"/>
                  <a:t> direction.</a:t>
                </a:r>
                <a:r>
                  <a:rPr lang="en-GB" baseline="0"/>
                  <a:t> These axes all rotate with each other, with </a:t>
                </a:r>
                <a:r>
                  <a:rPr lang="en-GB" b="0" i="0" baseline="0">
                    <a:latin typeface="Cambria Math" panose="02040503050406030204" pitchFamily="18" charset="0"/>
                  </a:rPr>
                  <a:t>𝑍_1</a:t>
                </a:r>
                <a:r>
                  <a:rPr lang="en-GB"/>
                  <a:t> and </a:t>
                </a:r>
                <a:r>
                  <a:rPr lang="en-GB" b="0" i="0">
                    <a:latin typeface="Cambria Math" panose="02040503050406030204" pitchFamily="18" charset="0"/>
                  </a:rPr>
                  <a:t>𝑍_2</a:t>
                </a:r>
                <a:r>
                  <a:rPr lang="en-GB"/>
                  <a:t> being</a:t>
                </a:r>
                <a:r>
                  <a:rPr lang="en-GB" baseline="0"/>
                  <a:t> fixed along the axial direction of the shaft</a:t>
                </a:r>
                <a:r>
                  <a:rPr lang="en-GB"/>
                  <a:t> </a:t>
                </a:r>
              </a:p>
            </p:txBody>
          </p:sp>
        </mc:Fallback>
      </mc:AlternateContent>
      <p:sp>
        <p:nvSpPr>
          <p:cNvPr id="4" name="Slide Number Placeholder 3"/>
          <p:cNvSpPr>
            <a:spLocks noGrp="1"/>
          </p:cNvSpPr>
          <p:nvPr>
            <p:ph type="sldNum" sz="quarter" idx="5"/>
          </p:nvPr>
        </p:nvSpPr>
        <p:spPr/>
        <p:txBody>
          <a:bodyPr/>
          <a:lstStyle/>
          <a:p>
            <a:fld id="{65C76F1E-1501-4F19-B056-7A414523951C}" type="slidenum">
              <a:rPr lang="en-GB" smtClean="0"/>
              <a:t>3</a:t>
            </a:fld>
            <a:endParaRPr lang="en-GB"/>
          </a:p>
        </p:txBody>
      </p:sp>
    </p:spTree>
    <p:extLst>
      <p:ext uri="{BB962C8B-B14F-4D97-AF65-F5344CB8AC3E}">
        <p14:creationId xmlns:p14="http://schemas.microsoft.com/office/powerpoint/2010/main" val="283662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C76F1E-1501-4F19-B056-7A414523951C}" type="slidenum">
              <a:rPr lang="en-GB" smtClean="0"/>
              <a:t>4</a:t>
            </a:fld>
            <a:endParaRPr lang="en-GB"/>
          </a:p>
        </p:txBody>
      </p:sp>
    </p:spTree>
    <p:extLst>
      <p:ext uri="{BB962C8B-B14F-4D97-AF65-F5344CB8AC3E}">
        <p14:creationId xmlns:p14="http://schemas.microsoft.com/office/powerpoint/2010/main" val="180747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5C76F1E-1501-4F19-B056-7A414523951C}" type="slidenum">
              <a:rPr lang="en-GB" smtClean="0"/>
              <a:t>6</a:t>
            </a:fld>
            <a:endParaRPr lang="en-GB"/>
          </a:p>
        </p:txBody>
      </p:sp>
    </p:spTree>
    <p:extLst>
      <p:ext uri="{BB962C8B-B14F-4D97-AF65-F5344CB8AC3E}">
        <p14:creationId xmlns:p14="http://schemas.microsoft.com/office/powerpoint/2010/main" val="311252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C76F1E-1501-4F19-B056-7A414523951C}" type="slidenum">
              <a:rPr lang="en-GB" smtClean="0"/>
              <a:t>10</a:t>
            </a:fld>
            <a:endParaRPr lang="en-GB"/>
          </a:p>
        </p:txBody>
      </p:sp>
    </p:spTree>
    <p:extLst>
      <p:ext uri="{BB962C8B-B14F-4D97-AF65-F5344CB8AC3E}">
        <p14:creationId xmlns:p14="http://schemas.microsoft.com/office/powerpoint/2010/main" val="415854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C76F1E-1501-4F19-B056-7A414523951C}" type="slidenum">
              <a:rPr lang="en-GB" smtClean="0"/>
              <a:t>15</a:t>
            </a:fld>
            <a:endParaRPr lang="en-GB"/>
          </a:p>
        </p:txBody>
      </p:sp>
    </p:spTree>
    <p:extLst>
      <p:ext uri="{BB962C8B-B14F-4D97-AF65-F5344CB8AC3E}">
        <p14:creationId xmlns:p14="http://schemas.microsoft.com/office/powerpoint/2010/main" val="4162877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C76F1E-1501-4F19-B056-7A414523951C}" type="slidenum">
              <a:rPr lang="en-GB" smtClean="0"/>
              <a:t>26</a:t>
            </a:fld>
            <a:endParaRPr lang="en-GB"/>
          </a:p>
        </p:txBody>
      </p:sp>
    </p:spTree>
    <p:extLst>
      <p:ext uri="{BB962C8B-B14F-4D97-AF65-F5344CB8AC3E}">
        <p14:creationId xmlns:p14="http://schemas.microsoft.com/office/powerpoint/2010/main" val="362576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930F6-A719-3D15-E08A-47AD5DFEDA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9EBCBB-6020-9CFB-7444-3547B566A4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063021-F2AA-04BA-FA02-6BB845D090B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7ECF70C-A414-E116-7566-3DEC9C73F5D5}"/>
              </a:ext>
            </a:extLst>
          </p:cNvPr>
          <p:cNvSpPr>
            <a:spLocks noGrp="1"/>
          </p:cNvSpPr>
          <p:nvPr>
            <p:ph type="sldNum" sz="quarter" idx="5"/>
          </p:nvPr>
        </p:nvSpPr>
        <p:spPr/>
        <p:txBody>
          <a:bodyPr/>
          <a:lstStyle/>
          <a:p>
            <a:fld id="{65C76F1E-1501-4F19-B056-7A414523951C}" type="slidenum">
              <a:rPr lang="en-GB" smtClean="0"/>
              <a:t>27</a:t>
            </a:fld>
            <a:endParaRPr lang="en-GB"/>
          </a:p>
        </p:txBody>
      </p:sp>
    </p:spTree>
    <p:extLst>
      <p:ext uri="{BB962C8B-B14F-4D97-AF65-F5344CB8AC3E}">
        <p14:creationId xmlns:p14="http://schemas.microsoft.com/office/powerpoint/2010/main" val="637192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FE32-2ADB-9A57-D492-835DF7CA88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7EB6DC-33DB-EB89-CFCD-8D59B71CC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E4770E3-2A4B-34EC-9BCC-A82A04C00000}"/>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5" name="Footer Placeholder 4">
            <a:extLst>
              <a:ext uri="{FF2B5EF4-FFF2-40B4-BE49-F238E27FC236}">
                <a16:creationId xmlns:a16="http://schemas.microsoft.com/office/drawing/2014/main" id="{57B963AF-7E2D-9DF5-44B5-7EBC1ACC9B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EFEC8D-D3E3-F70F-B5A3-9E056B2F2868}"/>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646411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6BF1-558E-695D-7EF9-A624B9C134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441985-C4F4-5BA8-FCED-41CDCF69E4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6219CA-4D1D-6DF4-5D86-90FEEA0C8578}"/>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5" name="Footer Placeholder 4">
            <a:extLst>
              <a:ext uri="{FF2B5EF4-FFF2-40B4-BE49-F238E27FC236}">
                <a16:creationId xmlns:a16="http://schemas.microsoft.com/office/drawing/2014/main" id="{BBDF2F0D-17CE-4E9C-FE3E-659744BA54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3097D-EA0B-5E24-102C-69A241E91A1F}"/>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410704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472C4-20A0-A6AA-82ED-68AAAF77FC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230703-E974-8269-CBA6-D77FD13818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FD842-1D4B-354F-54E6-C6F16216F1A7}"/>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5" name="Footer Placeholder 4">
            <a:extLst>
              <a:ext uri="{FF2B5EF4-FFF2-40B4-BE49-F238E27FC236}">
                <a16:creationId xmlns:a16="http://schemas.microsoft.com/office/drawing/2014/main" id="{5D8A39D6-A6F4-56FC-77E2-43E1ED8998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6B7A9C-63D6-0943-5400-DEFDCA57F9CD}"/>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140458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8AE37-F8F7-AE06-B2E6-768D090026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016477-D3B6-F9E9-BBD8-B84C7D1758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2CC0E1-9A78-9BA6-4795-F374BE1B0E52}"/>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5" name="Footer Placeholder 4">
            <a:extLst>
              <a:ext uri="{FF2B5EF4-FFF2-40B4-BE49-F238E27FC236}">
                <a16:creationId xmlns:a16="http://schemas.microsoft.com/office/drawing/2014/main" id="{41CF40F5-14D8-C833-C2B5-6006E28AE1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8AF6DA-C4D7-08AC-209D-089021B34BDC}"/>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417713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F804-B584-1342-4AB1-D972D5C632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AD0C97-7CD5-99D0-B26B-F6FFE683A4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B731F-E3ED-745F-3322-20DA10ACACCF}"/>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5" name="Footer Placeholder 4">
            <a:extLst>
              <a:ext uri="{FF2B5EF4-FFF2-40B4-BE49-F238E27FC236}">
                <a16:creationId xmlns:a16="http://schemas.microsoft.com/office/drawing/2014/main" id="{1ECBE0EA-09C6-052D-51E2-D599869F3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7AA0E-DB3F-BEE0-8C11-836FDC5395FE}"/>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310462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29A5-F8A3-708D-EFE5-60E91CBB9A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8B4BA9-CAB5-4BF2-4419-8105ADB64B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D3DAF2-1C4E-B7E9-F146-F10C7FDD3E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6AE21A-F137-5776-D558-C56AED1A0E48}"/>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6" name="Footer Placeholder 5">
            <a:extLst>
              <a:ext uri="{FF2B5EF4-FFF2-40B4-BE49-F238E27FC236}">
                <a16:creationId xmlns:a16="http://schemas.microsoft.com/office/drawing/2014/main" id="{EC33AB3A-61E1-257E-B8EF-62B39CDBA8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9D0A19-8664-F59E-C0DB-F74EFE68EE99}"/>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9056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7AE2-08B2-9567-4066-23473FD4F6C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17B4FD-9B19-E47E-A022-F801B493A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C04D5-BE16-AEA4-739F-7E9C4C715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A4A200-7412-6541-AF7A-6C173F44A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4EC47-5275-8722-B6C4-AC7702DB9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AEB928C-4DA0-7B2F-BDF7-B982246359EB}"/>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8" name="Footer Placeholder 7">
            <a:extLst>
              <a:ext uri="{FF2B5EF4-FFF2-40B4-BE49-F238E27FC236}">
                <a16:creationId xmlns:a16="http://schemas.microsoft.com/office/drawing/2014/main" id="{181E11F7-526C-0A3B-7CED-8B46E9196F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73961D-BE8E-FA56-4092-08F091884985}"/>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30100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18F5-5D53-BF26-84D0-CAC00EE16D4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C8615F-7947-8F07-85D9-B25A26FF1A49}"/>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4" name="Footer Placeholder 3">
            <a:extLst>
              <a:ext uri="{FF2B5EF4-FFF2-40B4-BE49-F238E27FC236}">
                <a16:creationId xmlns:a16="http://schemas.microsoft.com/office/drawing/2014/main" id="{9A86AC7F-D6A7-0EFB-CD94-91E4F1AD27B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F244E41-8410-14D7-E5BB-070EF61F8FFD}"/>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144229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11BBD-B120-8574-B4CC-3F8DE9772934}"/>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3" name="Footer Placeholder 2">
            <a:extLst>
              <a:ext uri="{FF2B5EF4-FFF2-40B4-BE49-F238E27FC236}">
                <a16:creationId xmlns:a16="http://schemas.microsoft.com/office/drawing/2014/main" id="{166EBD35-C66C-7691-9939-0563E5883C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B832597-985A-E0CD-4E73-0678EAE640BC}"/>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318840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7BD4-FE18-882E-6124-D61BC10FB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79E600-67EA-873E-FA8F-D8A83654E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BB1FCD-F272-571B-386B-E869A3E55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77685-6A1D-0BC8-F48E-D052C3F8F245}"/>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6" name="Footer Placeholder 5">
            <a:extLst>
              <a:ext uri="{FF2B5EF4-FFF2-40B4-BE49-F238E27FC236}">
                <a16:creationId xmlns:a16="http://schemas.microsoft.com/office/drawing/2014/main" id="{C834ABD3-D230-D491-A55A-91AF1E961F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194406-D5C2-5EE2-F1C6-51C1CC1B299D}"/>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218020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7622-78BA-4F3F-739B-F0A4D6D8A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74960C-F189-EB75-DF32-94274E25EA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313A24-595C-CBF0-9B2D-82ACA17AC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39C49-7D19-D33B-5801-2DBFCA53A5EA}"/>
              </a:ext>
            </a:extLst>
          </p:cNvPr>
          <p:cNvSpPr>
            <a:spLocks noGrp="1"/>
          </p:cNvSpPr>
          <p:nvPr>
            <p:ph type="dt" sz="half" idx="10"/>
          </p:nvPr>
        </p:nvSpPr>
        <p:spPr/>
        <p:txBody>
          <a:bodyPr/>
          <a:lstStyle/>
          <a:p>
            <a:fld id="{1603F253-4FE2-4B55-88F3-D6246050D367}" type="datetimeFigureOut">
              <a:rPr lang="en-GB" smtClean="0"/>
              <a:t>28/01/2025</a:t>
            </a:fld>
            <a:endParaRPr lang="en-GB"/>
          </a:p>
        </p:txBody>
      </p:sp>
      <p:sp>
        <p:nvSpPr>
          <p:cNvPr id="6" name="Footer Placeholder 5">
            <a:extLst>
              <a:ext uri="{FF2B5EF4-FFF2-40B4-BE49-F238E27FC236}">
                <a16:creationId xmlns:a16="http://schemas.microsoft.com/office/drawing/2014/main" id="{E8DD4300-BF34-6B0A-2A6A-9400907E5E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ADA2C7-EC63-80EB-5DC4-8482EE3EBE70}"/>
              </a:ext>
            </a:extLst>
          </p:cNvPr>
          <p:cNvSpPr>
            <a:spLocks noGrp="1"/>
          </p:cNvSpPr>
          <p:nvPr>
            <p:ph type="sldNum" sz="quarter" idx="12"/>
          </p:nvPr>
        </p:nvSpPr>
        <p:spPr/>
        <p:txBody>
          <a:bodyPr/>
          <a:lstStyle/>
          <a:p>
            <a:fld id="{5807F8D1-5217-4493-95E7-0CFEB447AD59}" type="slidenum">
              <a:rPr lang="en-GB" smtClean="0"/>
              <a:t>‹#›</a:t>
            </a:fld>
            <a:endParaRPr lang="en-GB"/>
          </a:p>
        </p:txBody>
      </p:sp>
    </p:spTree>
    <p:extLst>
      <p:ext uri="{BB962C8B-B14F-4D97-AF65-F5344CB8AC3E}">
        <p14:creationId xmlns:p14="http://schemas.microsoft.com/office/powerpoint/2010/main" val="199604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9E70D8-6214-B8FB-0AA2-414ECC0811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503A42-09B6-D7C8-E79E-709A9CB39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27352A-A366-D8E1-944A-5711DB648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03F253-4FE2-4B55-88F3-D6246050D367}" type="datetimeFigureOut">
              <a:rPr lang="en-GB" smtClean="0"/>
              <a:t>28/01/2025</a:t>
            </a:fld>
            <a:endParaRPr lang="en-GB"/>
          </a:p>
        </p:txBody>
      </p:sp>
      <p:sp>
        <p:nvSpPr>
          <p:cNvPr id="5" name="Footer Placeholder 4">
            <a:extLst>
              <a:ext uri="{FF2B5EF4-FFF2-40B4-BE49-F238E27FC236}">
                <a16:creationId xmlns:a16="http://schemas.microsoft.com/office/drawing/2014/main" id="{644B0B26-86FE-E32C-90A0-FB0FAAA66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3089528-4FF3-6169-87A7-607E9AAA1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07F8D1-5217-4493-95E7-0CFEB447AD59}" type="slidenum">
              <a:rPr lang="en-GB" smtClean="0"/>
              <a:t>‹#›</a:t>
            </a:fld>
            <a:endParaRPr lang="en-GB"/>
          </a:p>
        </p:txBody>
      </p:sp>
    </p:spTree>
    <p:extLst>
      <p:ext uri="{BB962C8B-B14F-4D97-AF65-F5344CB8AC3E}">
        <p14:creationId xmlns:p14="http://schemas.microsoft.com/office/powerpoint/2010/main" val="340906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70.png"/><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image" Target="../media/image79.png"/><Relationship Id="rId21" Type="http://schemas.openxmlformats.org/officeDocument/2006/relationships/image" Target="../media/image90.png"/><Relationship Id="rId7" Type="http://schemas.openxmlformats.org/officeDocument/2006/relationships/image" Target="../media/image760.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4.xml"/><Relationship Id="rId16" Type="http://schemas.openxmlformats.org/officeDocument/2006/relationships/image" Target="../media/image85.png"/><Relationship Id="rId20"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750.png"/><Relationship Id="rId11" Type="http://schemas.openxmlformats.org/officeDocument/2006/relationships/image" Target="../media/image80.png"/><Relationship Id="rId5" Type="http://schemas.openxmlformats.org/officeDocument/2006/relationships/image" Target="../media/image740.png"/><Relationship Id="rId15" Type="http://schemas.openxmlformats.org/officeDocument/2006/relationships/image" Target="../media/image84.png"/><Relationship Id="rId10" Type="http://schemas.openxmlformats.org/officeDocument/2006/relationships/image" Target="../media/image790.png"/><Relationship Id="rId19" Type="http://schemas.openxmlformats.org/officeDocument/2006/relationships/image" Target="../media/image88.png"/><Relationship Id="rId4" Type="http://schemas.openxmlformats.org/officeDocument/2006/relationships/image" Target="../media/image730.png"/><Relationship Id="rId9" Type="http://schemas.openxmlformats.org/officeDocument/2006/relationships/image" Target="../media/image780.png"/><Relationship Id="rId14" Type="http://schemas.openxmlformats.org/officeDocument/2006/relationships/image" Target="../media/image83.png"/><Relationship Id="rId22" Type="http://schemas.openxmlformats.org/officeDocument/2006/relationships/image" Target="../media/image91.png"/></Relationships>
</file>

<file path=ppt/slides/_rels/slide11.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80.png"/><Relationship Id="rId18" Type="http://schemas.openxmlformats.org/officeDocument/2006/relationships/image" Target="../media/image750.png"/><Relationship Id="rId3" Type="http://schemas.openxmlformats.org/officeDocument/2006/relationships/image" Target="../media/image780.png"/><Relationship Id="rId21" Type="http://schemas.openxmlformats.org/officeDocument/2006/relationships/image" Target="../media/image98.png"/><Relationship Id="rId7" Type="http://schemas.openxmlformats.org/officeDocument/2006/relationships/image" Target="../media/image87.png"/><Relationship Id="rId12" Type="http://schemas.openxmlformats.org/officeDocument/2006/relationships/image" Target="../media/image94.png"/><Relationship Id="rId17" Type="http://schemas.openxmlformats.org/officeDocument/2006/relationships/image" Target="../media/image770.png"/><Relationship Id="rId2" Type="http://schemas.openxmlformats.org/officeDocument/2006/relationships/image" Target="../media/image83.png"/><Relationship Id="rId16" Type="http://schemas.openxmlformats.org/officeDocument/2006/relationships/image" Target="../media/image95.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5" Type="http://schemas.openxmlformats.org/officeDocument/2006/relationships/image" Target="../media/image82.png"/><Relationship Id="rId23" Type="http://schemas.openxmlformats.org/officeDocument/2006/relationships/image" Target="../media/image100.png"/><Relationship Id="rId10" Type="http://schemas.openxmlformats.org/officeDocument/2006/relationships/image" Target="../media/image93.png"/><Relationship Id="rId19" Type="http://schemas.openxmlformats.org/officeDocument/2006/relationships/image" Target="../media/image96.png"/><Relationship Id="rId4" Type="http://schemas.openxmlformats.org/officeDocument/2006/relationships/image" Target="../media/image84.png"/><Relationship Id="rId9" Type="http://schemas.openxmlformats.org/officeDocument/2006/relationships/image" Target="../media/image89.png"/><Relationship Id="rId14" Type="http://schemas.openxmlformats.org/officeDocument/2006/relationships/image" Target="../media/image81.png"/><Relationship Id="rId22" Type="http://schemas.openxmlformats.org/officeDocument/2006/relationships/image" Target="../media/image99.png"/></Relationships>
</file>

<file path=ppt/slides/_rels/slide1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4.png"/><Relationship Id="rId18" Type="http://schemas.openxmlformats.org/officeDocument/2006/relationships/image" Target="../media/image770.png"/><Relationship Id="rId3" Type="http://schemas.openxmlformats.org/officeDocument/2006/relationships/image" Target="../media/image83.png"/><Relationship Id="rId21" Type="http://schemas.openxmlformats.org/officeDocument/2006/relationships/image" Target="../media/image97.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5.png"/><Relationship Id="rId2" Type="http://schemas.openxmlformats.org/officeDocument/2006/relationships/image" Target="../media/image102.png"/><Relationship Id="rId16" Type="http://schemas.openxmlformats.org/officeDocument/2006/relationships/image" Target="../media/image82.png"/><Relationship Id="rId20"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3.png"/><Relationship Id="rId5" Type="http://schemas.openxmlformats.org/officeDocument/2006/relationships/image" Target="../media/image84.png"/><Relationship Id="rId15" Type="http://schemas.openxmlformats.org/officeDocument/2006/relationships/image" Target="../media/image81.png"/><Relationship Id="rId23" Type="http://schemas.openxmlformats.org/officeDocument/2006/relationships/image" Target="../media/image99.png"/><Relationship Id="rId10" Type="http://schemas.openxmlformats.org/officeDocument/2006/relationships/image" Target="../media/image89.png"/><Relationship Id="rId19" Type="http://schemas.openxmlformats.org/officeDocument/2006/relationships/image" Target="../media/image750.png"/><Relationship Id="rId4" Type="http://schemas.openxmlformats.org/officeDocument/2006/relationships/image" Target="../media/image780.png"/><Relationship Id="rId9" Type="http://schemas.openxmlformats.org/officeDocument/2006/relationships/image" Target="../media/image92.png"/><Relationship Id="rId14" Type="http://schemas.openxmlformats.org/officeDocument/2006/relationships/image" Target="../media/image80.png"/><Relationship Id="rId22" Type="http://schemas.openxmlformats.org/officeDocument/2006/relationships/image" Target="../media/image98.png"/></Relationships>
</file>

<file path=ppt/slides/_rels/slide14.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10.png"/><Relationship Id="rId3" Type="http://schemas.openxmlformats.org/officeDocument/2006/relationships/image" Target="../media/image1210.png"/><Relationship Id="rId7" Type="http://schemas.openxmlformats.org/officeDocument/2006/relationships/image" Target="../media/image125.png"/><Relationship Id="rId12" Type="http://schemas.openxmlformats.org/officeDocument/2006/relationships/image" Target="../media/image130.png"/><Relationship Id="rId17" Type="http://schemas.openxmlformats.org/officeDocument/2006/relationships/image" Target="../media/image105.png"/><Relationship Id="rId2" Type="http://schemas.openxmlformats.org/officeDocument/2006/relationships/image" Target="../media/image1200.png"/><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24.png"/><Relationship Id="rId11" Type="http://schemas.openxmlformats.org/officeDocument/2006/relationships/image" Target="../media/image129.png"/><Relationship Id="rId5" Type="http://schemas.openxmlformats.org/officeDocument/2006/relationships/image" Target="../media/image123.png"/><Relationship Id="rId15" Type="http://schemas.openxmlformats.org/officeDocument/2006/relationships/image" Target="../media/image112.png"/><Relationship Id="rId4" Type="http://schemas.openxmlformats.org/officeDocument/2006/relationships/image" Target="../media/image122.png"/><Relationship Id="rId14" Type="http://schemas.openxmlformats.org/officeDocument/2006/relationships/image" Target="../media/image111.png"/></Relationships>
</file>

<file path=ppt/slides/_rels/slide1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106.png"/><Relationship Id="rId7" Type="http://schemas.openxmlformats.org/officeDocument/2006/relationships/image" Target="../media/image1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70.png"/><Relationship Id="rId4" Type="http://schemas.openxmlformats.org/officeDocument/2006/relationships/image" Target="../media/image69.png"/></Relationships>
</file>

<file path=ppt/slides/_rels/slide16.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1050.png"/><Relationship Id="rId18" Type="http://schemas.openxmlformats.org/officeDocument/2006/relationships/image" Target="../media/image1080.png"/><Relationship Id="rId26" Type="http://schemas.openxmlformats.org/officeDocument/2006/relationships/image" Target="../media/image1150.png"/><Relationship Id="rId3" Type="http://schemas.openxmlformats.org/officeDocument/2006/relationships/image" Target="../media/image730.png"/><Relationship Id="rId21" Type="http://schemas.openxmlformats.org/officeDocument/2006/relationships/image" Target="../media/image1110.png"/><Relationship Id="rId7" Type="http://schemas.openxmlformats.org/officeDocument/2006/relationships/image" Target="../media/image80.png"/><Relationship Id="rId12" Type="http://schemas.openxmlformats.org/officeDocument/2006/relationships/image" Target="../media/image750.png"/><Relationship Id="rId17" Type="http://schemas.openxmlformats.org/officeDocument/2006/relationships/image" Target="../media/image1070.png"/><Relationship Id="rId25" Type="http://schemas.openxmlformats.org/officeDocument/2006/relationships/image" Target="../media/image1140.png"/><Relationship Id="rId2" Type="http://schemas.openxmlformats.org/officeDocument/2006/relationships/image" Target="../media/image1092.png"/><Relationship Id="rId16" Type="http://schemas.openxmlformats.org/officeDocument/2006/relationships/image" Target="../media/image1060.png"/><Relationship Id="rId20" Type="http://schemas.openxmlformats.org/officeDocument/2006/relationships/image" Target="../media/image1100.png"/><Relationship Id="rId29" Type="http://schemas.openxmlformats.org/officeDocument/2006/relationships/image" Target="../media/image1180.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770.png"/><Relationship Id="rId24" Type="http://schemas.openxmlformats.org/officeDocument/2006/relationships/image" Target="../media/image1130.png"/><Relationship Id="rId5" Type="http://schemas.openxmlformats.org/officeDocument/2006/relationships/image" Target="../media/image780.png"/><Relationship Id="rId15" Type="http://schemas.openxmlformats.org/officeDocument/2006/relationships/image" Target="../media/image980.png"/><Relationship Id="rId23" Type="http://schemas.openxmlformats.org/officeDocument/2006/relationships/image" Target="../media/image1120.png"/><Relationship Id="rId28" Type="http://schemas.openxmlformats.org/officeDocument/2006/relationships/image" Target="../media/image1170.png"/><Relationship Id="rId10" Type="http://schemas.openxmlformats.org/officeDocument/2006/relationships/image" Target="../media/image95.png"/><Relationship Id="rId19" Type="http://schemas.openxmlformats.org/officeDocument/2006/relationships/image" Target="../media/image1090.png"/><Relationship Id="rId4" Type="http://schemas.openxmlformats.org/officeDocument/2006/relationships/image" Target="../media/image1030.png"/><Relationship Id="rId9" Type="http://schemas.openxmlformats.org/officeDocument/2006/relationships/image" Target="../media/image1040.png"/><Relationship Id="rId14" Type="http://schemas.openxmlformats.org/officeDocument/2006/relationships/image" Target="../media/image970.png"/><Relationship Id="rId22" Type="http://schemas.openxmlformats.org/officeDocument/2006/relationships/image" Target="../media/image1131.png"/><Relationship Id="rId27" Type="http://schemas.openxmlformats.org/officeDocument/2006/relationships/image" Target="../media/image1160.png"/><Relationship Id="rId30" Type="http://schemas.openxmlformats.org/officeDocument/2006/relationships/image" Target="../media/image1190.png"/></Relationships>
</file>

<file path=ppt/slides/_rels/slide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31.png"/><Relationship Id="rId3" Type="http://schemas.openxmlformats.org/officeDocument/2006/relationships/image" Target="../media/image7.png"/><Relationship Id="rId7" Type="http://schemas.openxmlformats.org/officeDocument/2006/relationships/image" Target="../media/image720.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11.png"/><Relationship Id="rId5" Type="http://schemas.openxmlformats.org/officeDocument/2006/relationships/image" Target="../media/image701.png"/><Relationship Id="rId10" Type="http://schemas.openxmlformats.org/officeDocument/2006/relationships/image" Target="../media/image75.png"/><Relationship Id="rId4" Type="http://schemas.openxmlformats.org/officeDocument/2006/relationships/image" Target="../media/image691.png"/><Relationship Id="rId9" Type="http://schemas.openxmlformats.org/officeDocument/2006/relationships/image" Target="../media/image741.png"/></Relationships>
</file>

<file path=ppt/slides/_rels/slide19.xml.rels><?xml version="1.0" encoding="UTF-8" standalone="yes"?>
<Relationships xmlns="http://schemas.openxmlformats.org/package/2006/relationships"><Relationship Id="rId8" Type="http://schemas.openxmlformats.org/officeDocument/2006/relationships/image" Target="../media/image731.png"/><Relationship Id="rId3" Type="http://schemas.openxmlformats.org/officeDocument/2006/relationships/image" Target="../media/image7.png"/><Relationship Id="rId7" Type="http://schemas.openxmlformats.org/officeDocument/2006/relationships/image" Target="../media/image720.png"/><Relationship Id="rId12" Type="http://schemas.openxmlformats.org/officeDocument/2006/relationships/image" Target="../media/image108.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11.png"/><Relationship Id="rId11" Type="http://schemas.openxmlformats.org/officeDocument/2006/relationships/image" Target="../media/image107.png"/><Relationship Id="rId5" Type="http://schemas.openxmlformats.org/officeDocument/2006/relationships/image" Target="../media/image701.png"/><Relationship Id="rId10" Type="http://schemas.openxmlformats.org/officeDocument/2006/relationships/image" Target="../media/image75.png"/><Relationship Id="rId4" Type="http://schemas.openxmlformats.org/officeDocument/2006/relationships/image" Target="../media/image691.png"/><Relationship Id="rId9" Type="http://schemas.openxmlformats.org/officeDocument/2006/relationships/image" Target="../media/image74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7.png"/><Relationship Id="rId7" Type="http://schemas.openxmlformats.org/officeDocument/2006/relationships/image" Target="../media/image118.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07.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21.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300.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5" Type="http://schemas.openxmlformats.org/officeDocument/2006/relationships/image" Target="../media/image134.png"/><Relationship Id="rId4" Type="http://schemas.openxmlformats.org/officeDocument/2006/relationships/image" Target="../media/image133.png"/></Relationships>
</file>

<file path=ppt/slides/_rels/slide25.xml.rels><?xml version="1.0" encoding="UTF-8" standalone="yes"?>
<Relationships xmlns="http://schemas.openxmlformats.org/package/2006/relationships"><Relationship Id="rId2" Type="http://schemas.openxmlformats.org/officeDocument/2006/relationships/image" Target="../media/image13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00.png"/><Relationship Id="rId4" Type="http://schemas.openxmlformats.org/officeDocument/2006/relationships/image" Target="../media/image136.png"/></Relationships>
</file>

<file path=ppt/slides/_rels/slide27.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3.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png"/><Relationship Id="rId7" Type="http://schemas.openxmlformats.org/officeDocument/2006/relationships/image" Target="../media/image95.png"/><Relationship Id="rId2"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750.png"/><Relationship Id="rId10" Type="http://schemas.openxmlformats.org/officeDocument/2006/relationships/image" Target="../media/image1080.png"/><Relationship Id="rId4" Type="http://schemas.openxmlformats.org/officeDocument/2006/relationships/image" Target="../media/image1430.png"/><Relationship Id="rId9" Type="http://schemas.openxmlformats.org/officeDocument/2006/relationships/image" Target="../media/image780.png"/></Relationships>
</file>

<file path=ppt/slides/_rels/slide36.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3" Type="http://schemas.openxmlformats.org/officeDocument/2006/relationships/image" Target="../media/image170.png"/><Relationship Id="rId18" Type="http://schemas.openxmlformats.org/officeDocument/2006/relationships/image" Target="../media/image175.png"/><Relationship Id="rId26" Type="http://schemas.openxmlformats.org/officeDocument/2006/relationships/image" Target="../media/image1380.png"/><Relationship Id="rId39" Type="http://schemas.openxmlformats.org/officeDocument/2006/relationships/image" Target="../media/image149.png"/><Relationship Id="rId21" Type="http://schemas.openxmlformats.org/officeDocument/2006/relationships/image" Target="../media/image1330.png"/><Relationship Id="rId34" Type="http://schemas.openxmlformats.org/officeDocument/2006/relationships/image" Target="../media/image144.png"/><Relationship Id="rId42" Type="http://schemas.openxmlformats.org/officeDocument/2006/relationships/image" Target="../media/image152.png"/><Relationship Id="rId47" Type="http://schemas.openxmlformats.org/officeDocument/2006/relationships/image" Target="../media/image157.png"/><Relationship Id="rId7" Type="http://schemas.openxmlformats.org/officeDocument/2006/relationships/image" Target="../media/image103.png"/><Relationship Id="rId2" Type="http://schemas.openxmlformats.org/officeDocument/2006/relationships/image" Target="../media/image1600.png"/><Relationship Id="rId16" Type="http://schemas.openxmlformats.org/officeDocument/2006/relationships/image" Target="../media/image173.png"/><Relationship Id="rId29"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164.png"/><Relationship Id="rId11" Type="http://schemas.openxmlformats.org/officeDocument/2006/relationships/image" Target="../media/image168.png"/><Relationship Id="rId24" Type="http://schemas.openxmlformats.org/officeDocument/2006/relationships/image" Target="../media/image1360.png"/><Relationship Id="rId32" Type="http://schemas.openxmlformats.org/officeDocument/2006/relationships/image" Target="../media/image142.png"/><Relationship Id="rId37" Type="http://schemas.openxmlformats.org/officeDocument/2006/relationships/image" Target="../media/image147.png"/><Relationship Id="rId40" Type="http://schemas.openxmlformats.org/officeDocument/2006/relationships/image" Target="../media/image150.png"/><Relationship Id="rId45" Type="http://schemas.openxmlformats.org/officeDocument/2006/relationships/image" Target="../media/image155.png"/><Relationship Id="rId5" Type="http://schemas.openxmlformats.org/officeDocument/2006/relationships/image" Target="../media/image163.png"/><Relationship Id="rId15" Type="http://schemas.openxmlformats.org/officeDocument/2006/relationships/image" Target="../media/image172.png"/><Relationship Id="rId23" Type="http://schemas.openxmlformats.org/officeDocument/2006/relationships/image" Target="../media/image1350.png"/><Relationship Id="rId28" Type="http://schemas.openxmlformats.org/officeDocument/2006/relationships/image" Target="../media/image140.png"/><Relationship Id="rId36" Type="http://schemas.openxmlformats.org/officeDocument/2006/relationships/image" Target="../media/image146.png"/><Relationship Id="rId10" Type="http://schemas.openxmlformats.org/officeDocument/2006/relationships/image" Target="../media/image167.png"/><Relationship Id="rId19" Type="http://schemas.openxmlformats.org/officeDocument/2006/relationships/image" Target="../media/image1310.png"/><Relationship Id="rId31" Type="http://schemas.openxmlformats.org/officeDocument/2006/relationships/image" Target="../media/image981.png"/><Relationship Id="rId44" Type="http://schemas.openxmlformats.org/officeDocument/2006/relationships/image" Target="../media/image154.png"/><Relationship Id="rId4" Type="http://schemas.openxmlformats.org/officeDocument/2006/relationships/image" Target="../media/image162.png"/><Relationship Id="rId9" Type="http://schemas.openxmlformats.org/officeDocument/2006/relationships/image" Target="../media/image166.png"/><Relationship Id="rId14" Type="http://schemas.openxmlformats.org/officeDocument/2006/relationships/image" Target="../media/image171.png"/><Relationship Id="rId22" Type="http://schemas.openxmlformats.org/officeDocument/2006/relationships/image" Target="../media/image1340.png"/><Relationship Id="rId27" Type="http://schemas.openxmlformats.org/officeDocument/2006/relationships/image" Target="../media/image139.png"/><Relationship Id="rId30" Type="http://schemas.openxmlformats.org/officeDocument/2006/relationships/image" Target="../media/image971.png"/><Relationship Id="rId35" Type="http://schemas.openxmlformats.org/officeDocument/2006/relationships/image" Target="../media/image145.png"/><Relationship Id="rId43" Type="http://schemas.openxmlformats.org/officeDocument/2006/relationships/image" Target="../media/image153.png"/><Relationship Id="rId48" Type="http://schemas.openxmlformats.org/officeDocument/2006/relationships/image" Target="../media/image158.png"/><Relationship Id="rId8" Type="http://schemas.openxmlformats.org/officeDocument/2006/relationships/image" Target="../media/image165.png"/><Relationship Id="rId3" Type="http://schemas.openxmlformats.org/officeDocument/2006/relationships/image" Target="../media/image1610.png"/><Relationship Id="rId12" Type="http://schemas.openxmlformats.org/officeDocument/2006/relationships/image" Target="../media/image169.png"/><Relationship Id="rId17" Type="http://schemas.openxmlformats.org/officeDocument/2006/relationships/image" Target="../media/image174.png"/><Relationship Id="rId25" Type="http://schemas.openxmlformats.org/officeDocument/2006/relationships/image" Target="../media/image1371.png"/><Relationship Id="rId33" Type="http://schemas.openxmlformats.org/officeDocument/2006/relationships/image" Target="../media/image143.png"/><Relationship Id="rId38" Type="http://schemas.openxmlformats.org/officeDocument/2006/relationships/image" Target="../media/image148.png"/><Relationship Id="rId46" Type="http://schemas.openxmlformats.org/officeDocument/2006/relationships/image" Target="../media/image156.png"/><Relationship Id="rId20" Type="http://schemas.openxmlformats.org/officeDocument/2006/relationships/image" Target="../media/image1320.png"/><Relationship Id="rId41" Type="http://schemas.openxmlformats.org/officeDocument/2006/relationships/image" Target="../media/image151.png"/></Relationships>
</file>

<file path=ppt/slides/_rels/slide38.xml.rels><?xml version="1.0" encoding="UTF-8" standalone="yes"?>
<Relationships xmlns="http://schemas.openxmlformats.org/package/2006/relationships"><Relationship Id="rId8" Type="http://schemas.openxmlformats.org/officeDocument/2006/relationships/image" Target="../media/image182.png"/><Relationship Id="rId13" Type="http://schemas.openxmlformats.org/officeDocument/2006/relationships/image" Target="../media/image187.png"/><Relationship Id="rId3" Type="http://schemas.openxmlformats.org/officeDocument/2006/relationships/image" Target="../media/image177.png"/><Relationship Id="rId7" Type="http://schemas.openxmlformats.org/officeDocument/2006/relationships/image" Target="../media/image181.png"/><Relationship Id="rId12" Type="http://schemas.openxmlformats.org/officeDocument/2006/relationships/image" Target="../media/image186.pn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image" Target="../media/image185.png"/><Relationship Id="rId5" Type="http://schemas.openxmlformats.org/officeDocument/2006/relationships/image" Target="../media/image179.png"/><Relationship Id="rId10" Type="http://schemas.openxmlformats.org/officeDocument/2006/relationships/image" Target="../media/image184.png"/><Relationship Id="rId4" Type="http://schemas.openxmlformats.org/officeDocument/2006/relationships/image" Target="../media/image178.png"/><Relationship Id="rId9" Type="http://schemas.openxmlformats.org/officeDocument/2006/relationships/image" Target="../media/image183.png"/><Relationship Id="rId14" Type="http://schemas.openxmlformats.org/officeDocument/2006/relationships/image" Target="../media/image188.png"/></Relationships>
</file>

<file path=ppt/slides/_rels/slide39.xml.rels><?xml version="1.0" encoding="UTF-8" standalone="yes"?>
<Relationships xmlns="http://schemas.openxmlformats.org/package/2006/relationships"><Relationship Id="rId8" Type="http://schemas.openxmlformats.org/officeDocument/2006/relationships/image" Target="../media/image1730.png"/><Relationship Id="rId13" Type="http://schemas.openxmlformats.org/officeDocument/2006/relationships/image" Target="../media/image111.png"/><Relationship Id="rId3" Type="http://schemas.openxmlformats.org/officeDocument/2006/relationships/image" Target="../media/image1031.png"/><Relationship Id="rId7" Type="http://schemas.openxmlformats.org/officeDocument/2006/relationships/image" Target="../media/image1061.png"/><Relationship Id="rId12" Type="http://schemas.openxmlformats.org/officeDocument/2006/relationships/image" Target="../media/image110.png"/><Relationship Id="rId2" Type="http://schemas.openxmlformats.org/officeDocument/2006/relationships/image" Target="../media/image1041.png"/><Relationship Id="rId1" Type="http://schemas.openxmlformats.org/officeDocument/2006/relationships/slideLayout" Target="../slideLayouts/slideLayout2.xml"/><Relationship Id="rId6" Type="http://schemas.openxmlformats.org/officeDocument/2006/relationships/image" Target="../media/image1720.png"/><Relationship Id="rId11" Type="http://schemas.openxmlformats.org/officeDocument/2006/relationships/image" Target="../media/image1091.png"/><Relationship Id="rId5" Type="http://schemas.openxmlformats.org/officeDocument/2006/relationships/image" Target="../media/image1710.png"/><Relationship Id="rId10" Type="http://schemas.openxmlformats.org/officeDocument/2006/relationships/image" Target="../media/image1081.png"/><Relationship Id="rId4" Type="http://schemas.openxmlformats.org/officeDocument/2006/relationships/image" Target="../media/image1051.png"/><Relationship Id="rId9" Type="http://schemas.openxmlformats.org/officeDocument/2006/relationships/image" Target="../media/image1740.png"/><Relationship Id="rId14" Type="http://schemas.openxmlformats.org/officeDocument/2006/relationships/image" Target="../media/image112.png"/></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6.png"/><Relationship Id="rId18"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7.pn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39.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8.png"/><Relationship Id="rId15" Type="http://schemas.openxmlformats.org/officeDocument/2006/relationships/image" Target="../media/image38.png"/><Relationship Id="rId10" Type="http://schemas.openxmlformats.org/officeDocument/2006/relationships/image" Target="../media/image13.png"/><Relationship Id="rId19" Type="http://schemas.openxmlformats.org/officeDocument/2006/relationships/image" Target="../media/image41.png"/><Relationship Id="rId4" Type="http://schemas.openxmlformats.org/officeDocument/2006/relationships/image" Target="../media/image7.png"/><Relationship Id="rId9" Type="http://schemas.openxmlformats.org/officeDocument/2006/relationships/image" Target="../media/image35.png"/><Relationship Id="rId14"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94.png"/><Relationship Id="rId13" Type="http://schemas.openxmlformats.org/officeDocument/2006/relationships/image" Target="../media/image199.png"/><Relationship Id="rId18" Type="http://schemas.openxmlformats.org/officeDocument/2006/relationships/image" Target="../media/image204.png"/><Relationship Id="rId3" Type="http://schemas.openxmlformats.org/officeDocument/2006/relationships/image" Target="../media/image189.png"/><Relationship Id="rId7" Type="http://schemas.openxmlformats.org/officeDocument/2006/relationships/image" Target="../media/image193.png"/><Relationship Id="rId12" Type="http://schemas.openxmlformats.org/officeDocument/2006/relationships/image" Target="../media/image198.png"/><Relationship Id="rId17" Type="http://schemas.openxmlformats.org/officeDocument/2006/relationships/image" Target="../media/image203.png"/><Relationship Id="rId2" Type="http://schemas.openxmlformats.org/officeDocument/2006/relationships/image" Target="../media/image1600.png"/><Relationship Id="rId16" Type="http://schemas.openxmlformats.org/officeDocument/2006/relationships/image" Target="../media/image202.png"/><Relationship Id="rId20" Type="http://schemas.openxmlformats.org/officeDocument/2006/relationships/image" Target="../media/image206.png"/><Relationship Id="rId1" Type="http://schemas.openxmlformats.org/officeDocument/2006/relationships/slideLayout" Target="../slideLayouts/slideLayout2.xml"/><Relationship Id="rId6" Type="http://schemas.openxmlformats.org/officeDocument/2006/relationships/image" Target="../media/image192.png"/><Relationship Id="rId11" Type="http://schemas.openxmlformats.org/officeDocument/2006/relationships/image" Target="../media/image197.png"/><Relationship Id="rId5" Type="http://schemas.openxmlformats.org/officeDocument/2006/relationships/image" Target="../media/image191.png"/><Relationship Id="rId15" Type="http://schemas.openxmlformats.org/officeDocument/2006/relationships/image" Target="../media/image201.png"/><Relationship Id="rId10" Type="http://schemas.openxmlformats.org/officeDocument/2006/relationships/image" Target="../media/image196.png"/><Relationship Id="rId19" Type="http://schemas.openxmlformats.org/officeDocument/2006/relationships/image" Target="../media/image205.png"/><Relationship Id="rId4" Type="http://schemas.openxmlformats.org/officeDocument/2006/relationships/image" Target="../media/image190.png"/><Relationship Id="rId9" Type="http://schemas.openxmlformats.org/officeDocument/2006/relationships/image" Target="../media/image195.png"/><Relationship Id="rId14" Type="http://schemas.openxmlformats.org/officeDocument/2006/relationships/image" Target="../media/image200.png"/></Relationships>
</file>

<file path=ppt/slides/_rels/slide42.xml.rels><?xml version="1.0" encoding="UTF-8" standalone="yes"?>
<Relationships xmlns="http://schemas.openxmlformats.org/package/2006/relationships"><Relationship Id="rId13" Type="http://schemas.openxmlformats.org/officeDocument/2006/relationships/image" Target="../media/image217.png"/><Relationship Id="rId18" Type="http://schemas.openxmlformats.org/officeDocument/2006/relationships/image" Target="../media/image222.png"/><Relationship Id="rId26" Type="http://schemas.openxmlformats.org/officeDocument/2006/relationships/image" Target="../media/image229.png"/><Relationship Id="rId3" Type="http://schemas.openxmlformats.org/officeDocument/2006/relationships/image" Target="../media/image207.png"/><Relationship Id="rId21" Type="http://schemas.openxmlformats.org/officeDocument/2006/relationships/image" Target="../media/image225.png"/><Relationship Id="rId7" Type="http://schemas.openxmlformats.org/officeDocument/2006/relationships/image" Target="../media/image211.png"/><Relationship Id="rId12" Type="http://schemas.openxmlformats.org/officeDocument/2006/relationships/image" Target="../media/image216.png"/><Relationship Id="rId17" Type="http://schemas.openxmlformats.org/officeDocument/2006/relationships/image" Target="../media/image221.png"/><Relationship Id="rId25" Type="http://schemas.openxmlformats.org/officeDocument/2006/relationships/image" Target="../media/image228.png"/><Relationship Id="rId33" Type="http://schemas.openxmlformats.org/officeDocument/2006/relationships/image" Target="../media/image236.png"/><Relationship Id="rId2" Type="http://schemas.openxmlformats.org/officeDocument/2006/relationships/image" Target="../media/image1092.png"/><Relationship Id="rId16" Type="http://schemas.openxmlformats.org/officeDocument/2006/relationships/image" Target="../media/image220.png"/><Relationship Id="rId20" Type="http://schemas.openxmlformats.org/officeDocument/2006/relationships/image" Target="../media/image224.png"/><Relationship Id="rId29" Type="http://schemas.openxmlformats.org/officeDocument/2006/relationships/image" Target="../media/image232.png"/><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215.png"/><Relationship Id="rId24" Type="http://schemas.openxmlformats.org/officeDocument/2006/relationships/image" Target="../media/image227.png"/><Relationship Id="rId32" Type="http://schemas.openxmlformats.org/officeDocument/2006/relationships/image" Target="../media/image235.png"/><Relationship Id="rId5" Type="http://schemas.openxmlformats.org/officeDocument/2006/relationships/image" Target="../media/image209.png"/><Relationship Id="rId15" Type="http://schemas.openxmlformats.org/officeDocument/2006/relationships/image" Target="../media/image219.png"/><Relationship Id="rId23" Type="http://schemas.openxmlformats.org/officeDocument/2006/relationships/image" Target="../media/image226.png"/><Relationship Id="rId28" Type="http://schemas.openxmlformats.org/officeDocument/2006/relationships/image" Target="../media/image231.png"/><Relationship Id="rId10" Type="http://schemas.openxmlformats.org/officeDocument/2006/relationships/image" Target="../media/image214.png"/><Relationship Id="rId19" Type="http://schemas.openxmlformats.org/officeDocument/2006/relationships/image" Target="../media/image223.png"/><Relationship Id="rId31" Type="http://schemas.openxmlformats.org/officeDocument/2006/relationships/image" Target="../media/image234.png"/><Relationship Id="rId4" Type="http://schemas.openxmlformats.org/officeDocument/2006/relationships/image" Target="../media/image208.png"/><Relationship Id="rId9" Type="http://schemas.openxmlformats.org/officeDocument/2006/relationships/image" Target="../media/image213.png"/><Relationship Id="rId14" Type="http://schemas.openxmlformats.org/officeDocument/2006/relationships/image" Target="../media/image218.png"/><Relationship Id="rId22" Type="http://schemas.openxmlformats.org/officeDocument/2006/relationships/image" Target="../media/image1131.png"/><Relationship Id="rId27" Type="http://schemas.openxmlformats.org/officeDocument/2006/relationships/image" Target="../media/image230.png"/><Relationship Id="rId30" Type="http://schemas.openxmlformats.org/officeDocument/2006/relationships/image" Target="../media/image233.png"/><Relationship Id="rId8" Type="http://schemas.openxmlformats.org/officeDocument/2006/relationships/image" Target="../media/image212.png"/></Relationships>
</file>

<file path=ppt/slides/_rels/slide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6.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7.png"/><Relationship Id="rId9" Type="http://schemas.openxmlformats.org/officeDocument/2006/relationships/image" Target="../media/image52.png"/></Relationships>
</file>

<file path=ppt/slides/_rels/slide7.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7.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62.png"/><Relationship Id="rId14" Type="http://schemas.openxmlformats.org/officeDocument/2006/relationships/image" Target="../media/image67.png"/></Relationships>
</file>

<file path=ppt/slides/_rels/slide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10.png"/><Relationship Id="rId5" Type="http://schemas.openxmlformats.org/officeDocument/2006/relationships/image" Target="../media/image700.png"/><Relationship Id="rId4" Type="http://schemas.openxmlformats.org/officeDocument/2006/relationships/image" Target="../media/image6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F3465F-5B5F-BD89-7378-EEF5B3EFE5E9}"/>
              </a:ext>
            </a:extLst>
          </p:cNvPr>
          <p:cNvPicPr>
            <a:picLocks noChangeAspect="1"/>
          </p:cNvPicPr>
          <p:nvPr/>
        </p:nvPicPr>
        <p:blipFill>
          <a:blip r:embed="rId2"/>
          <a:stretch>
            <a:fillRect/>
          </a:stretch>
        </p:blipFill>
        <p:spPr>
          <a:xfrm>
            <a:off x="216591" y="935346"/>
            <a:ext cx="5197799" cy="4310774"/>
          </a:xfrm>
          <a:prstGeom prst="rect">
            <a:avLst/>
          </a:prstGeom>
        </p:spPr>
      </p:pic>
      <p:pic>
        <p:nvPicPr>
          <p:cNvPr id="9" name="Picture 8">
            <a:extLst>
              <a:ext uri="{FF2B5EF4-FFF2-40B4-BE49-F238E27FC236}">
                <a16:creationId xmlns:a16="http://schemas.microsoft.com/office/drawing/2014/main" id="{9ABD6FF5-CC99-CD3F-52EE-1ED58E60FDDB}"/>
              </a:ext>
            </a:extLst>
          </p:cNvPr>
          <p:cNvPicPr>
            <a:picLocks noChangeAspect="1"/>
          </p:cNvPicPr>
          <p:nvPr/>
        </p:nvPicPr>
        <p:blipFill>
          <a:blip r:embed="rId3"/>
          <a:srcRect b="27827"/>
          <a:stretch/>
        </p:blipFill>
        <p:spPr>
          <a:xfrm>
            <a:off x="5414390" y="1164966"/>
            <a:ext cx="6483100" cy="4074804"/>
          </a:xfrm>
          <a:prstGeom prst="rect">
            <a:avLst/>
          </a:prstGeom>
        </p:spPr>
      </p:pic>
      <p:sp>
        <p:nvSpPr>
          <p:cNvPr id="2" name="TextBox 1">
            <a:extLst>
              <a:ext uri="{FF2B5EF4-FFF2-40B4-BE49-F238E27FC236}">
                <a16:creationId xmlns:a16="http://schemas.microsoft.com/office/drawing/2014/main" id="{5024E1F7-35DC-344A-94E9-E9F0D961BA62}"/>
              </a:ext>
            </a:extLst>
          </p:cNvPr>
          <p:cNvSpPr txBox="1"/>
          <p:nvPr/>
        </p:nvSpPr>
        <p:spPr>
          <a:xfrm>
            <a:off x="0" y="0"/>
            <a:ext cx="8083550" cy="523220"/>
          </a:xfrm>
          <a:prstGeom prst="rect">
            <a:avLst/>
          </a:prstGeom>
          <a:noFill/>
        </p:spPr>
        <p:txBody>
          <a:bodyPr wrap="square" rtlCol="0">
            <a:spAutoFit/>
          </a:bodyPr>
          <a:lstStyle/>
          <a:p>
            <a:r>
              <a:rPr lang="en-GB" sz="2800"/>
              <a:t>Jansens Nomenclature</a:t>
            </a:r>
          </a:p>
        </p:txBody>
      </p:sp>
    </p:spTree>
    <p:extLst>
      <p:ext uri="{BB962C8B-B14F-4D97-AF65-F5344CB8AC3E}">
        <p14:creationId xmlns:p14="http://schemas.microsoft.com/office/powerpoint/2010/main" val="16901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BD361-79F3-F62F-C353-AFDEE6021C1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B3947AA-3C6F-D924-F9DF-80AC3B4F3389}"/>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Reference Frames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9354EC-B770-BBAC-E9A2-E4EB88865285}"/>
                  </a:ext>
                </a:extLst>
              </p:cNvPr>
              <p:cNvSpPr txBox="1"/>
              <p:nvPr/>
            </p:nvSpPr>
            <p:spPr>
              <a:xfrm>
                <a:off x="-1" y="690568"/>
                <a:ext cx="7007449" cy="5632311"/>
              </a:xfrm>
              <a:prstGeom prst="rect">
                <a:avLst/>
              </a:prstGeom>
              <a:noFill/>
            </p:spPr>
            <p:txBody>
              <a:bodyPr wrap="square" rtlCol="0">
                <a:spAutoFit/>
              </a:bodyPr>
              <a:lstStyle/>
              <a:p>
                <a:pPr algn="just"/>
                <a:r>
                  <a:rPr lang="en-GB" dirty="0"/>
                  <a:t> - To fully describe the model, three reference frames are created to ease calculations. The first reference frame </a:t>
                </a:r>
                <a14:m>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r>
                      <a:rPr lang="en-GB" b="0" i="1" smtClean="0">
                        <a:solidFill>
                          <a:srgbClr val="FF0000"/>
                        </a:solidFill>
                        <a:latin typeface="Cambria Math" panose="02040503050406030204" pitchFamily="18" charset="0"/>
                      </a:rPr>
                      <m:t>=</m:t>
                    </m:r>
                    <m:d>
                      <m:dPr>
                        <m:ctrlPr>
                          <a:rPr lang="en-GB" b="0" i="1" smtClean="0">
                            <a:solidFill>
                              <a:srgbClr val="FF0000"/>
                            </a:solidFill>
                            <a:latin typeface="Cambria Math" panose="02040503050406030204" pitchFamily="18" charset="0"/>
                          </a:rPr>
                        </m:ctrlPr>
                      </m:dPr>
                      <m:e>
                        <m:r>
                          <a:rPr lang="en-GB" b="0" i="1" smtClean="0">
                            <a:solidFill>
                              <a:srgbClr val="FF0000"/>
                            </a:solidFill>
                            <a:latin typeface="Cambria Math" panose="02040503050406030204" pitchFamily="18" charset="0"/>
                          </a:rPr>
                          <m:t>𝑥</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𝑦</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𝑧</m:t>
                        </m:r>
                      </m:e>
                    </m:d>
                  </m:oMath>
                </a14:m>
                <a:r>
                  <a:rPr lang="en-GB" dirty="0"/>
                  <a:t>, is defined as 3 perpendicular unit vectors, centred at the axis of rotation and the </a:t>
                </a:r>
                <a14:m>
                  <m:oMath xmlns:m="http://schemas.openxmlformats.org/officeDocument/2006/math">
                    <m:r>
                      <a:rPr lang="en-GB" b="0" i="1" smtClean="0">
                        <a:latin typeface="Cambria Math" panose="02040503050406030204" pitchFamily="18" charset="0"/>
                      </a:rPr>
                      <m:t>𝑥</m:t>
                    </m:r>
                  </m:oMath>
                </a14:m>
                <a:r>
                  <a:rPr lang="en-GB" dirty="0"/>
                  <a:t> axis pointing from origin </a:t>
                </a:r>
                <a14:m>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a14:m>
                <a:r>
                  <a:rPr lang="en-GB" dirty="0">
                    <a:solidFill>
                      <a:srgbClr val="FF0000"/>
                    </a:solidFill>
                  </a:rPr>
                  <a:t> </a:t>
                </a:r>
                <a:r>
                  <a:rPr lang="en-GB" dirty="0"/>
                  <a:t>to point </a:t>
                </a:r>
                <a14:m>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𝑝</m:t>
                        </m:r>
                      </m:e>
                      <m:sub>
                        <m:r>
                          <a:rPr lang="en-GB" b="0" i="1" smtClean="0">
                            <a:solidFill>
                              <a:srgbClr val="00B050"/>
                            </a:solidFill>
                            <a:latin typeface="Cambria Math" panose="02040503050406030204" pitchFamily="18" charset="0"/>
                          </a:rPr>
                          <m:t>1</m:t>
                        </m:r>
                      </m:sub>
                    </m:sSub>
                  </m:oMath>
                </a14:m>
                <a:r>
                  <a:rPr lang="en-GB" dirty="0"/>
                  <a:t>.</a:t>
                </a:r>
              </a:p>
              <a:p>
                <a:pPr algn="just"/>
                <a:endParaRPr lang="en-GB" dirty="0"/>
              </a:p>
              <a:p>
                <a:pPr algn="just"/>
                <a:r>
                  <a:rPr lang="en-GB" dirty="0"/>
                  <a:t> - The centre of the swash plate is fixed to the origin of </a:t>
                </a:r>
                <a14:m>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a14:m>
                <a:r>
                  <a:rPr lang="en-GB" dirty="0"/>
                  <a:t>. This origin is set at the neutral swash palate height, Meaning any changes to the heave angle are defined as translational motion of reference frame </a:t>
                </a:r>
                <a14:m>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a14:m>
                <a:r>
                  <a:rPr lang="en-GB" dirty="0"/>
                  <a:t> along the </a:t>
                </a:r>
                <a14:m>
                  <m:oMath xmlns:m="http://schemas.openxmlformats.org/officeDocument/2006/math">
                    <m:r>
                      <a:rPr lang="en-GB" b="0" i="1" smtClean="0">
                        <a:solidFill>
                          <a:srgbClr val="FF0000"/>
                        </a:solidFill>
                        <a:latin typeface="Cambria Math" panose="02040503050406030204" pitchFamily="18" charset="0"/>
                      </a:rPr>
                      <m:t>𝑧</m:t>
                    </m:r>
                  </m:oMath>
                </a14:m>
                <a:r>
                  <a:rPr lang="en-GB" dirty="0"/>
                  <a:t> axis.</a:t>
                </a:r>
              </a:p>
              <a:p>
                <a:pPr algn="just"/>
                <a:endParaRPr lang="en-GB" dirty="0"/>
              </a:p>
              <a:p>
                <a:pPr algn="just"/>
                <a:r>
                  <a:rPr lang="en-GB" dirty="0"/>
                  <a:t> - The two other degrees of freedom for the swash plate are described as rotation about the </a:t>
                </a:r>
                <a14:m>
                  <m:oMath xmlns:m="http://schemas.openxmlformats.org/officeDocument/2006/math">
                    <m:r>
                      <a:rPr lang="en-GB" b="0" i="1" smtClean="0">
                        <a:solidFill>
                          <a:srgbClr val="FF0000"/>
                        </a:solidFill>
                        <a:latin typeface="Cambria Math" panose="02040503050406030204" pitchFamily="18" charset="0"/>
                      </a:rPr>
                      <m:t>𝑦</m:t>
                    </m:r>
                  </m:oMath>
                </a14:m>
                <a:r>
                  <a:rPr lang="en-GB" dirty="0"/>
                  <a:t> axis (</a:t>
                </a:r>
                <a14:m>
                  <m:oMath xmlns:m="http://schemas.openxmlformats.org/officeDocument/2006/math">
                    <m:r>
                      <a:rPr lang="en-GB" b="0" i="1" smtClean="0">
                        <a:solidFill>
                          <a:schemeClr val="accent1"/>
                        </a:solidFill>
                        <a:latin typeface="Cambria Math" panose="02040503050406030204" pitchFamily="18" charset="0"/>
                      </a:rPr>
                      <m:t>𝑗</m:t>
                    </m:r>
                  </m:oMath>
                </a14:m>
                <a:r>
                  <a:rPr lang="en-GB" dirty="0"/>
                  <a:t>) and </a:t>
                </a:r>
                <a14:m>
                  <m:oMath xmlns:m="http://schemas.openxmlformats.org/officeDocument/2006/math">
                    <m:r>
                      <a:rPr lang="en-GB" b="0" i="1" smtClean="0">
                        <a:solidFill>
                          <a:srgbClr val="FF0000"/>
                        </a:solidFill>
                        <a:latin typeface="Cambria Math" panose="02040503050406030204" pitchFamily="18" charset="0"/>
                      </a:rPr>
                      <m:t>𝑥</m:t>
                    </m:r>
                  </m:oMath>
                </a14:m>
                <a:r>
                  <a:rPr lang="en-GB" dirty="0"/>
                  <a:t> axis (</a:t>
                </a:r>
                <a14:m>
                  <m:oMath xmlns:m="http://schemas.openxmlformats.org/officeDocument/2006/math">
                    <m:r>
                      <a:rPr lang="en-GB" b="0" i="1" smtClean="0">
                        <a:solidFill>
                          <a:schemeClr val="accent1"/>
                        </a:solidFill>
                        <a:latin typeface="Cambria Math" panose="02040503050406030204" pitchFamily="18" charset="0"/>
                      </a:rPr>
                      <m:t>𝑖</m:t>
                    </m:r>
                  </m:oMath>
                </a14:m>
                <a:r>
                  <a:rPr lang="en-GB" dirty="0"/>
                  <a:t>) respectively.</a:t>
                </a:r>
              </a:p>
              <a:p>
                <a:pPr algn="just"/>
                <a:endParaRPr lang="en-GB" dirty="0"/>
              </a:p>
              <a:p>
                <a:pPr algn="just"/>
                <a:r>
                  <a:rPr lang="en-GB" dirty="0"/>
                  <a:t> - </a:t>
                </a:r>
                <a:r>
                  <a:rPr lang="en-GB" b="1" dirty="0"/>
                  <a:t>KEY OBSERVATION</a:t>
                </a:r>
                <a:endParaRPr lang="en-GB" dirty="0"/>
              </a:p>
              <a:p>
                <a:pPr algn="just"/>
                <a:r>
                  <a:rPr lang="en-GB" dirty="0"/>
                  <a:t>The swash plate is a ridged body, meaning points </a:t>
                </a:r>
                <a14:m>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𝑝</m:t>
                        </m:r>
                      </m:e>
                      <m:sub>
                        <m:r>
                          <a:rPr lang="en-GB" b="0" i="1" smtClean="0">
                            <a:solidFill>
                              <a:srgbClr val="00B050"/>
                            </a:solidFill>
                            <a:latin typeface="Cambria Math" panose="02040503050406030204" pitchFamily="18" charset="0"/>
                          </a:rPr>
                          <m:t>𝑖</m:t>
                        </m:r>
                      </m:sub>
                    </m:sSub>
                  </m:oMath>
                </a14:m>
                <a:r>
                  <a:rPr lang="en-GB" dirty="0"/>
                  <a:t> must maintain distance </a:t>
                </a:r>
                <a14:m>
                  <m:oMath xmlns:m="http://schemas.openxmlformats.org/officeDocument/2006/math">
                    <m:r>
                      <a:rPr lang="en-GB" b="0" i="1" smtClean="0">
                        <a:solidFill>
                          <a:srgbClr val="00B0F0"/>
                        </a:solidFill>
                        <a:latin typeface="Cambria Math" panose="02040503050406030204" pitchFamily="18" charset="0"/>
                      </a:rPr>
                      <m:t>𝑟</m:t>
                    </m:r>
                  </m:oMath>
                </a14:m>
                <a:r>
                  <a:rPr lang="en-GB" dirty="0"/>
                  <a:t> from the centre of the shaft. </a:t>
                </a:r>
                <a:r>
                  <a:rPr lang="en-GB" b="1" dirty="0"/>
                  <a:t>This means that the sum of all actuation motions about all axes must be zero</a:t>
                </a:r>
                <a:r>
                  <a:rPr lang="en-GB" dirty="0"/>
                  <a:t>. A quick visualization of this is that if you want to rotate clockwise around the </a:t>
                </a:r>
                <a14:m>
                  <m:oMath xmlns:m="http://schemas.openxmlformats.org/officeDocument/2006/math">
                    <m:r>
                      <a:rPr lang="en-GB" b="0" i="1" smtClean="0">
                        <a:solidFill>
                          <a:srgbClr val="FF0000"/>
                        </a:solidFill>
                        <a:latin typeface="Cambria Math" panose="02040503050406030204" pitchFamily="18" charset="0"/>
                      </a:rPr>
                      <m:t>𝑥</m:t>
                    </m:r>
                  </m:oMath>
                </a14:m>
                <a:r>
                  <a:rPr lang="en-GB" dirty="0"/>
                  <a:t> axis, for every decrease in the hight of </a:t>
                </a:r>
                <a14:m>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𝑝</m:t>
                        </m:r>
                      </m:e>
                      <m:sub>
                        <m:r>
                          <a:rPr lang="en-GB" b="0" i="1" smtClean="0">
                            <a:solidFill>
                              <a:srgbClr val="00B050"/>
                            </a:solidFill>
                            <a:latin typeface="Cambria Math" panose="02040503050406030204" pitchFamily="18" charset="0"/>
                          </a:rPr>
                          <m:t>2</m:t>
                        </m:r>
                      </m:sub>
                    </m:sSub>
                  </m:oMath>
                </a14:m>
                <a:r>
                  <a:rPr lang="en-GB" dirty="0"/>
                  <a:t>, </a:t>
                </a:r>
                <a14:m>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𝑝</m:t>
                        </m:r>
                      </m:e>
                      <m:sub>
                        <m:r>
                          <a:rPr lang="en-GB" b="0" i="1" smtClean="0">
                            <a:solidFill>
                              <a:srgbClr val="00B050"/>
                            </a:solidFill>
                            <a:latin typeface="Cambria Math" panose="02040503050406030204" pitchFamily="18" charset="0"/>
                          </a:rPr>
                          <m:t>3</m:t>
                        </m:r>
                      </m:sub>
                    </m:sSub>
                  </m:oMath>
                </a14:m>
                <a:r>
                  <a:rPr lang="en-GB" dirty="0">
                    <a:solidFill>
                      <a:srgbClr val="00B050"/>
                    </a:solidFill>
                  </a:rPr>
                  <a:t> </a:t>
                </a:r>
                <a:r>
                  <a:rPr lang="en-GB" dirty="0"/>
                  <a:t>must increase in height.</a:t>
                </a:r>
              </a:p>
            </p:txBody>
          </p:sp>
        </mc:Choice>
        <mc:Fallback xmlns="">
          <p:sp>
            <p:nvSpPr>
              <p:cNvPr id="3" name="TextBox 2">
                <a:extLst>
                  <a:ext uri="{FF2B5EF4-FFF2-40B4-BE49-F238E27FC236}">
                    <a16:creationId xmlns:a16="http://schemas.microsoft.com/office/drawing/2014/main" id="{E39354EC-B770-BBAC-E9A2-E4EB88865285}"/>
                  </a:ext>
                </a:extLst>
              </p:cNvPr>
              <p:cNvSpPr txBox="1">
                <a:spLocks noRot="1" noChangeAspect="1" noMove="1" noResize="1" noEditPoints="1" noAdjustHandles="1" noChangeArrowheads="1" noChangeShapeType="1" noTextEdit="1"/>
              </p:cNvSpPr>
              <p:nvPr/>
            </p:nvSpPr>
            <p:spPr>
              <a:xfrm>
                <a:off x="-1" y="690568"/>
                <a:ext cx="7007449" cy="5632311"/>
              </a:xfrm>
              <a:prstGeom prst="rect">
                <a:avLst/>
              </a:prstGeom>
              <a:blipFill>
                <a:blip r:embed="rId3"/>
                <a:stretch>
                  <a:fillRect l="-696" t="-433" r="-609" b="-8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EF813FB-30EF-4E03-0B73-B5CB8F0B0C23}"/>
                  </a:ext>
                </a:extLst>
              </p:cNvPr>
              <p:cNvSpPr txBox="1"/>
              <p:nvPr/>
            </p:nvSpPr>
            <p:spPr>
              <a:xfrm>
                <a:off x="9088082" y="3271164"/>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37" name="TextBox 36">
                <a:extLst>
                  <a:ext uri="{FF2B5EF4-FFF2-40B4-BE49-F238E27FC236}">
                    <a16:creationId xmlns:a16="http://schemas.microsoft.com/office/drawing/2014/main" id="{8EF813FB-30EF-4E03-0B73-B5CB8F0B0C23}"/>
                  </a:ext>
                </a:extLst>
              </p:cNvPr>
              <p:cNvSpPr txBox="1">
                <a:spLocks noRot="1" noChangeAspect="1" noMove="1" noResize="1" noEditPoints="1" noAdjustHandles="1" noChangeArrowheads="1" noChangeShapeType="1" noTextEdit="1"/>
              </p:cNvSpPr>
              <p:nvPr/>
            </p:nvSpPr>
            <p:spPr>
              <a:xfrm>
                <a:off x="9088082" y="3271164"/>
                <a:ext cx="168598" cy="369332"/>
              </a:xfrm>
              <a:prstGeom prst="rect">
                <a:avLst/>
              </a:prstGeom>
              <a:blipFill>
                <a:blip r:embed="rId4"/>
                <a:stretch>
                  <a:fillRect r="-55556"/>
                </a:stretch>
              </a:blipFill>
            </p:spPr>
            <p:txBody>
              <a:bodyPr/>
              <a:lstStyle/>
              <a:p>
                <a:r>
                  <a:rPr lang="en-US">
                    <a:noFill/>
                  </a:rPr>
                  <a:t> </a:t>
                </a:r>
              </a:p>
            </p:txBody>
          </p:sp>
        </mc:Fallback>
      </mc:AlternateContent>
      <p:cxnSp>
        <p:nvCxnSpPr>
          <p:cNvPr id="110" name="Straight Connector 109">
            <a:extLst>
              <a:ext uri="{FF2B5EF4-FFF2-40B4-BE49-F238E27FC236}">
                <a16:creationId xmlns:a16="http://schemas.microsoft.com/office/drawing/2014/main" id="{FBB40133-51D2-091C-65C0-B90FB24FB94A}"/>
              </a:ext>
            </a:extLst>
          </p:cNvPr>
          <p:cNvCxnSpPr>
            <a:cxnSpLocks/>
          </p:cNvCxnSpPr>
          <p:nvPr/>
        </p:nvCxnSpPr>
        <p:spPr>
          <a:xfrm>
            <a:off x="7258556" y="3716458"/>
            <a:ext cx="493344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68" name="Group 167">
            <a:extLst>
              <a:ext uri="{FF2B5EF4-FFF2-40B4-BE49-F238E27FC236}">
                <a16:creationId xmlns:a16="http://schemas.microsoft.com/office/drawing/2014/main" id="{3A45BA2A-090C-A832-6D2C-BDE276405ADF}"/>
              </a:ext>
            </a:extLst>
          </p:cNvPr>
          <p:cNvGrpSpPr/>
          <p:nvPr/>
        </p:nvGrpSpPr>
        <p:grpSpPr>
          <a:xfrm>
            <a:off x="7600015" y="0"/>
            <a:ext cx="4311638" cy="3355869"/>
            <a:chOff x="7600015" y="0"/>
            <a:chExt cx="4311638" cy="3355869"/>
          </a:xfrm>
        </p:grpSpPr>
        <p:cxnSp>
          <p:nvCxnSpPr>
            <p:cNvPr id="8" name="Straight Connector 7">
              <a:extLst>
                <a:ext uri="{FF2B5EF4-FFF2-40B4-BE49-F238E27FC236}">
                  <a16:creationId xmlns:a16="http://schemas.microsoft.com/office/drawing/2014/main" id="{E1482555-0D2A-061E-FAE6-6231B933BD21}"/>
                </a:ext>
              </a:extLst>
            </p:cNvPr>
            <p:cNvCxnSpPr>
              <a:cxnSpLocks/>
            </p:cNvCxnSpPr>
            <p:nvPr/>
          </p:nvCxnSpPr>
          <p:spPr>
            <a:xfrm flipH="1">
              <a:off x="9240614" y="1588782"/>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8CB0E375-7E12-64F6-6339-C13CD7B17479}"/>
                </a:ext>
              </a:extLst>
            </p:cNvPr>
            <p:cNvCxnSpPr>
              <a:cxnSpLocks/>
              <a:endCxn id="13" idx="4"/>
            </p:cNvCxnSpPr>
            <p:nvPr/>
          </p:nvCxnSpPr>
          <p:spPr>
            <a:xfrm flipH="1" flipV="1">
              <a:off x="9217104" y="1646389"/>
              <a:ext cx="0" cy="170948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79C7B3EB-CB12-223A-7E8A-F8A77EE48B6F}"/>
                </a:ext>
              </a:extLst>
            </p:cNvPr>
            <p:cNvCxnSpPr>
              <a:cxnSpLocks/>
            </p:cNvCxnSpPr>
            <p:nvPr/>
          </p:nvCxnSpPr>
          <p:spPr>
            <a:xfrm flipH="1">
              <a:off x="9204434" y="352505"/>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3" name="Oval 12">
              <a:extLst>
                <a:ext uri="{FF2B5EF4-FFF2-40B4-BE49-F238E27FC236}">
                  <a16:creationId xmlns:a16="http://schemas.microsoft.com/office/drawing/2014/main" id="{6F21374D-7974-24C4-B8CC-7206902D107F}"/>
                </a:ext>
              </a:extLst>
            </p:cNvPr>
            <p:cNvSpPr/>
            <p:nvPr/>
          </p:nvSpPr>
          <p:spPr>
            <a:xfrm>
              <a:off x="9159497" y="1531176"/>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C2F3E4F5-33A3-8CE9-D078-D1A66EAAD037}"/>
                </a:ext>
              </a:extLst>
            </p:cNvPr>
            <p:cNvSpPr/>
            <p:nvPr/>
          </p:nvSpPr>
          <p:spPr>
            <a:xfrm>
              <a:off x="7600015" y="863660"/>
              <a:ext cx="3439115" cy="145024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D5FB134-E89C-FE1A-89A2-BF7A03ED065C}"/>
                    </a:ext>
                  </a:extLst>
                </p:cNvPr>
                <p:cNvSpPr txBox="1"/>
                <p:nvPr/>
              </p:nvSpPr>
              <p:spPr>
                <a:xfrm>
                  <a:off x="8779411" y="1375249"/>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19" name="TextBox 18">
                  <a:extLst>
                    <a:ext uri="{FF2B5EF4-FFF2-40B4-BE49-F238E27FC236}">
                      <a16:creationId xmlns:a16="http://schemas.microsoft.com/office/drawing/2014/main" id="{2D5FB134-E89C-FE1A-89A2-BF7A03ED065C}"/>
                    </a:ext>
                  </a:extLst>
                </p:cNvPr>
                <p:cNvSpPr txBox="1">
                  <a:spLocks noRot="1" noChangeAspect="1" noMove="1" noResize="1" noEditPoints="1" noAdjustHandles="1" noChangeArrowheads="1" noChangeShapeType="1" noTextEdit="1"/>
                </p:cNvSpPr>
                <p:nvPr/>
              </p:nvSpPr>
              <p:spPr>
                <a:xfrm>
                  <a:off x="8779411" y="1375249"/>
                  <a:ext cx="201950" cy="369332"/>
                </a:xfrm>
                <a:prstGeom prst="rect">
                  <a:avLst/>
                </a:prstGeom>
                <a:blipFill>
                  <a:blip r:embed="rId5"/>
                  <a:stretch>
                    <a:fillRect r="-78788"/>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1647F96C-3027-A40D-0EFE-22E980B84202}"/>
                </a:ext>
              </a:extLst>
            </p:cNvPr>
            <p:cNvSpPr/>
            <p:nvPr/>
          </p:nvSpPr>
          <p:spPr>
            <a:xfrm>
              <a:off x="10993720" y="1551988"/>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B6C2C38-D34E-4DD5-DDC3-335F5008810B}"/>
                    </a:ext>
                  </a:extLst>
                </p:cNvPr>
                <p:cNvSpPr txBox="1"/>
                <p:nvPr/>
              </p:nvSpPr>
              <p:spPr>
                <a:xfrm>
                  <a:off x="11039130" y="1531176"/>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21" name="TextBox 20">
                  <a:extLst>
                    <a:ext uri="{FF2B5EF4-FFF2-40B4-BE49-F238E27FC236}">
                      <a16:creationId xmlns:a16="http://schemas.microsoft.com/office/drawing/2014/main" id="{6B6C2C38-D34E-4DD5-DDC3-335F5008810B}"/>
                    </a:ext>
                  </a:extLst>
                </p:cNvPr>
                <p:cNvSpPr txBox="1">
                  <a:spLocks noRot="1" noChangeAspect="1" noMove="1" noResize="1" noEditPoints="1" noAdjustHandles="1" noChangeArrowheads="1" noChangeShapeType="1" noTextEdit="1"/>
                </p:cNvSpPr>
                <p:nvPr/>
              </p:nvSpPr>
              <p:spPr>
                <a:xfrm>
                  <a:off x="11039130" y="1531176"/>
                  <a:ext cx="246739" cy="461665"/>
                </a:xfrm>
                <a:prstGeom prst="rect">
                  <a:avLst/>
                </a:prstGeom>
                <a:blipFill>
                  <a:blip r:embed="rId6"/>
                  <a:stretch>
                    <a:fillRect l="-7500" r="-82500" b="-10526"/>
                  </a:stretch>
                </a:blipFill>
              </p:spPr>
              <p:txBody>
                <a:bodyPr/>
                <a:lstStyle/>
                <a:p>
                  <a:r>
                    <a:rPr lang="en-US">
                      <a:noFill/>
                    </a:rPr>
                    <a:t> </a:t>
                  </a:r>
                </a:p>
              </p:txBody>
            </p:sp>
          </mc:Fallback>
        </mc:AlternateContent>
        <p:sp>
          <p:nvSpPr>
            <p:cNvPr id="22" name="Oval 21">
              <a:extLst>
                <a:ext uri="{FF2B5EF4-FFF2-40B4-BE49-F238E27FC236}">
                  <a16:creationId xmlns:a16="http://schemas.microsoft.com/office/drawing/2014/main" id="{52F63624-24E6-03E1-634A-D02AAF223575}"/>
                </a:ext>
              </a:extLst>
            </p:cNvPr>
            <p:cNvSpPr/>
            <p:nvPr/>
          </p:nvSpPr>
          <p:spPr>
            <a:xfrm>
              <a:off x="8519829" y="2203686"/>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0145A452-2D0C-DB52-6229-74B2C876FFAE}"/>
                </a:ext>
              </a:extLst>
            </p:cNvPr>
            <p:cNvSpPr/>
            <p:nvPr/>
          </p:nvSpPr>
          <p:spPr>
            <a:xfrm>
              <a:off x="8658792" y="864140"/>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05272A0-45DB-E706-914D-5BB66BAA8703}"/>
                    </a:ext>
                  </a:extLst>
                </p:cNvPr>
                <p:cNvSpPr txBox="1"/>
                <p:nvPr/>
              </p:nvSpPr>
              <p:spPr>
                <a:xfrm>
                  <a:off x="8479271" y="390129"/>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24" name="TextBox 23">
                  <a:extLst>
                    <a:ext uri="{FF2B5EF4-FFF2-40B4-BE49-F238E27FC236}">
                      <a16:creationId xmlns:a16="http://schemas.microsoft.com/office/drawing/2014/main" id="{605272A0-45DB-E706-914D-5BB66BAA8703}"/>
                    </a:ext>
                  </a:extLst>
                </p:cNvPr>
                <p:cNvSpPr txBox="1">
                  <a:spLocks noRot="1" noChangeAspect="1" noMove="1" noResize="1" noEditPoints="1" noAdjustHandles="1" noChangeArrowheads="1" noChangeShapeType="1" noTextEdit="1"/>
                </p:cNvSpPr>
                <p:nvPr/>
              </p:nvSpPr>
              <p:spPr>
                <a:xfrm>
                  <a:off x="8479271" y="390129"/>
                  <a:ext cx="246739" cy="461665"/>
                </a:xfrm>
                <a:prstGeom prst="rect">
                  <a:avLst/>
                </a:prstGeom>
                <a:blipFill>
                  <a:blip r:embed="rId7"/>
                  <a:stretch>
                    <a:fillRect l="-7500" r="-85000"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851E6A1-10D2-8920-4F81-9426B9B0B4B2}"/>
                    </a:ext>
                  </a:extLst>
                </p:cNvPr>
                <p:cNvSpPr txBox="1"/>
                <p:nvPr/>
              </p:nvSpPr>
              <p:spPr>
                <a:xfrm>
                  <a:off x="8198145" y="2161014"/>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27" name="TextBox 26">
                  <a:extLst>
                    <a:ext uri="{FF2B5EF4-FFF2-40B4-BE49-F238E27FC236}">
                      <a16:creationId xmlns:a16="http://schemas.microsoft.com/office/drawing/2014/main" id="{1851E6A1-10D2-8920-4F81-9426B9B0B4B2}"/>
                    </a:ext>
                  </a:extLst>
                </p:cNvPr>
                <p:cNvSpPr txBox="1">
                  <a:spLocks noRot="1" noChangeAspect="1" noMove="1" noResize="1" noEditPoints="1" noAdjustHandles="1" noChangeArrowheads="1" noChangeShapeType="1" noTextEdit="1"/>
                </p:cNvSpPr>
                <p:nvPr/>
              </p:nvSpPr>
              <p:spPr>
                <a:xfrm>
                  <a:off x="8198145" y="2161014"/>
                  <a:ext cx="246739" cy="461665"/>
                </a:xfrm>
                <a:prstGeom prst="rect">
                  <a:avLst/>
                </a:prstGeom>
                <a:blipFill>
                  <a:blip r:embed="rId8"/>
                  <a:stretch>
                    <a:fillRect l="-7500" r="-85000"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343CC03-A295-3D49-0990-4D359063D4F0}"/>
                    </a:ext>
                  </a:extLst>
                </p:cNvPr>
                <p:cNvSpPr txBox="1"/>
                <p:nvPr/>
              </p:nvSpPr>
              <p:spPr>
                <a:xfrm>
                  <a:off x="11743055" y="1385745"/>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38" name="TextBox 37">
                  <a:extLst>
                    <a:ext uri="{FF2B5EF4-FFF2-40B4-BE49-F238E27FC236}">
                      <a16:creationId xmlns:a16="http://schemas.microsoft.com/office/drawing/2014/main" id="{0343CC03-A295-3D49-0990-4D359063D4F0}"/>
                    </a:ext>
                  </a:extLst>
                </p:cNvPr>
                <p:cNvSpPr txBox="1">
                  <a:spLocks noRot="1" noChangeAspect="1" noMove="1" noResize="1" noEditPoints="1" noAdjustHandles="1" noChangeArrowheads="1" noChangeShapeType="1" noTextEdit="1"/>
                </p:cNvSpPr>
                <p:nvPr/>
              </p:nvSpPr>
              <p:spPr>
                <a:xfrm>
                  <a:off x="11743055" y="1385745"/>
                  <a:ext cx="168598" cy="369332"/>
                </a:xfrm>
                <a:prstGeom prst="rect">
                  <a:avLst/>
                </a:prstGeom>
                <a:blipFill>
                  <a:blip r:embed="rId9"/>
                  <a:stretch>
                    <a:fillRect r="-5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0A12C25-F458-335F-07B9-48CC942825FA}"/>
                    </a:ext>
                  </a:extLst>
                </p:cNvPr>
                <p:cNvSpPr txBox="1"/>
                <p:nvPr/>
              </p:nvSpPr>
              <p:spPr>
                <a:xfrm>
                  <a:off x="10166839" y="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39" name="TextBox 38">
                  <a:extLst>
                    <a:ext uri="{FF2B5EF4-FFF2-40B4-BE49-F238E27FC236}">
                      <a16:creationId xmlns:a16="http://schemas.microsoft.com/office/drawing/2014/main" id="{90A12C25-F458-335F-07B9-48CC942825FA}"/>
                    </a:ext>
                  </a:extLst>
                </p:cNvPr>
                <p:cNvSpPr txBox="1">
                  <a:spLocks noRot="1" noChangeAspect="1" noMove="1" noResize="1" noEditPoints="1" noAdjustHandles="1" noChangeArrowheads="1" noChangeShapeType="1" noTextEdit="1"/>
                </p:cNvSpPr>
                <p:nvPr/>
              </p:nvSpPr>
              <p:spPr>
                <a:xfrm>
                  <a:off x="10166839" y="0"/>
                  <a:ext cx="168598" cy="369332"/>
                </a:xfrm>
                <a:prstGeom prst="rect">
                  <a:avLst/>
                </a:prstGeom>
                <a:blipFill>
                  <a:blip r:embed="rId10"/>
                  <a:stretch>
                    <a:fillRect r="-81481" b="-4918"/>
                  </a:stretch>
                </a:blipFill>
              </p:spPr>
              <p:txBody>
                <a:bodyPr/>
                <a:lstStyle/>
                <a:p>
                  <a:r>
                    <a:rPr lang="en-US">
                      <a:noFill/>
                    </a:rPr>
                    <a:t> </a:t>
                  </a:r>
                </a:p>
              </p:txBody>
            </p:sp>
          </mc:Fallback>
        </mc:AlternateContent>
        <p:sp>
          <p:nvSpPr>
            <p:cNvPr id="53" name="Arrow: Curved Up 52">
              <a:extLst>
                <a:ext uri="{FF2B5EF4-FFF2-40B4-BE49-F238E27FC236}">
                  <a16:creationId xmlns:a16="http://schemas.microsoft.com/office/drawing/2014/main" id="{9AB3E9BD-19E9-F861-7CDF-29B5A767444D}"/>
                </a:ext>
              </a:extLst>
            </p:cNvPr>
            <p:cNvSpPr/>
            <p:nvPr/>
          </p:nvSpPr>
          <p:spPr>
            <a:xfrm>
              <a:off x="9088082" y="3153869"/>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4" name="Arrow: Curved Up 53">
              <a:extLst>
                <a:ext uri="{FF2B5EF4-FFF2-40B4-BE49-F238E27FC236}">
                  <a16:creationId xmlns:a16="http://schemas.microsoft.com/office/drawing/2014/main" id="{B44AB775-29D3-1839-E27E-C355FD9045C9}"/>
                </a:ext>
              </a:extLst>
            </p:cNvPr>
            <p:cNvSpPr/>
            <p:nvPr/>
          </p:nvSpPr>
          <p:spPr>
            <a:xfrm rot="13031382">
              <a:off x="9969220" y="395580"/>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8" name="Arrow: Curved Up 57">
              <a:extLst>
                <a:ext uri="{FF2B5EF4-FFF2-40B4-BE49-F238E27FC236}">
                  <a16:creationId xmlns:a16="http://schemas.microsoft.com/office/drawing/2014/main" id="{29B5C30E-A43E-8B56-AEE9-2A279C78B6DD}"/>
                </a:ext>
              </a:extLst>
            </p:cNvPr>
            <p:cNvSpPr/>
            <p:nvPr/>
          </p:nvSpPr>
          <p:spPr>
            <a:xfrm rot="16200000">
              <a:off x="11369360" y="1535011"/>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D8D04EFE-BB8E-5C1E-6BB0-A84F9085D0B5}"/>
                    </a:ext>
                  </a:extLst>
                </p:cNvPr>
                <p:cNvSpPr txBox="1"/>
                <p:nvPr/>
              </p:nvSpPr>
              <p:spPr>
                <a:xfrm>
                  <a:off x="11269787" y="1161844"/>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135" name="TextBox 134">
                  <a:extLst>
                    <a:ext uri="{FF2B5EF4-FFF2-40B4-BE49-F238E27FC236}">
                      <a16:creationId xmlns:a16="http://schemas.microsoft.com/office/drawing/2014/main" id="{D8D04EFE-BB8E-5C1E-6BB0-A84F9085D0B5}"/>
                    </a:ext>
                  </a:extLst>
                </p:cNvPr>
                <p:cNvSpPr txBox="1">
                  <a:spLocks noRot="1" noChangeAspect="1" noMove="1" noResize="1" noEditPoints="1" noAdjustHandles="1" noChangeArrowheads="1" noChangeShapeType="1" noTextEdit="1"/>
                </p:cNvSpPr>
                <p:nvPr/>
              </p:nvSpPr>
              <p:spPr>
                <a:xfrm>
                  <a:off x="11269787" y="1161844"/>
                  <a:ext cx="168598" cy="369332"/>
                </a:xfrm>
                <a:prstGeom prst="rect">
                  <a:avLst/>
                </a:prstGeom>
                <a:blipFill>
                  <a:blip r:embed="rId11"/>
                  <a:stretch>
                    <a:fillRect r="-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C9F16000-3662-31F0-143A-7EB805E83449}"/>
                    </a:ext>
                  </a:extLst>
                </p:cNvPr>
                <p:cNvSpPr txBox="1"/>
                <p:nvPr/>
              </p:nvSpPr>
              <p:spPr>
                <a:xfrm>
                  <a:off x="9748343" y="184666"/>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136" name="TextBox 135">
                  <a:extLst>
                    <a:ext uri="{FF2B5EF4-FFF2-40B4-BE49-F238E27FC236}">
                      <a16:creationId xmlns:a16="http://schemas.microsoft.com/office/drawing/2014/main" id="{C9F16000-3662-31F0-143A-7EB805E83449}"/>
                    </a:ext>
                  </a:extLst>
                </p:cNvPr>
                <p:cNvSpPr txBox="1">
                  <a:spLocks noRot="1" noChangeAspect="1" noMove="1" noResize="1" noEditPoints="1" noAdjustHandles="1" noChangeArrowheads="1" noChangeShapeType="1" noTextEdit="1"/>
                </p:cNvSpPr>
                <p:nvPr/>
              </p:nvSpPr>
              <p:spPr>
                <a:xfrm>
                  <a:off x="9748343" y="184666"/>
                  <a:ext cx="168598" cy="369332"/>
                </a:xfrm>
                <a:prstGeom prst="rect">
                  <a:avLst/>
                </a:prstGeom>
                <a:blipFill>
                  <a:blip r:embed="rId12"/>
                  <a:stretch>
                    <a:fillRect l="-14286" r="-64286"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C254D180-07F5-2FAF-D618-6282CE88FE31}"/>
                    </a:ext>
                  </a:extLst>
                </p:cNvPr>
                <p:cNvSpPr txBox="1"/>
                <p:nvPr/>
              </p:nvSpPr>
              <p:spPr>
                <a:xfrm>
                  <a:off x="9354674" y="2945209"/>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𝑘</m:t>
                        </m:r>
                      </m:oMath>
                    </m:oMathPara>
                  </a14:m>
                  <a:endParaRPr lang="en-GB" dirty="0">
                    <a:solidFill>
                      <a:srgbClr val="FF0000"/>
                    </a:solidFill>
                  </a:endParaRPr>
                </a:p>
              </p:txBody>
            </p:sp>
          </mc:Choice>
          <mc:Fallback xmlns="">
            <p:sp>
              <p:nvSpPr>
                <p:cNvPr id="137" name="TextBox 136">
                  <a:extLst>
                    <a:ext uri="{FF2B5EF4-FFF2-40B4-BE49-F238E27FC236}">
                      <a16:creationId xmlns:a16="http://schemas.microsoft.com/office/drawing/2014/main" id="{C254D180-07F5-2FAF-D618-6282CE88FE31}"/>
                    </a:ext>
                  </a:extLst>
                </p:cNvPr>
                <p:cNvSpPr txBox="1">
                  <a:spLocks noRot="1" noChangeAspect="1" noMove="1" noResize="1" noEditPoints="1" noAdjustHandles="1" noChangeArrowheads="1" noChangeShapeType="1" noTextEdit="1"/>
                </p:cNvSpPr>
                <p:nvPr/>
              </p:nvSpPr>
              <p:spPr>
                <a:xfrm>
                  <a:off x="9354674" y="2945209"/>
                  <a:ext cx="168598" cy="369332"/>
                </a:xfrm>
                <a:prstGeom prst="rect">
                  <a:avLst/>
                </a:prstGeom>
                <a:blipFill>
                  <a:blip r:embed="rId13"/>
                  <a:stretch>
                    <a:fillRect l="-3704" r="-77778"/>
                  </a:stretch>
                </a:blipFill>
              </p:spPr>
              <p:txBody>
                <a:bodyPr/>
                <a:lstStyle/>
                <a:p>
                  <a:r>
                    <a:rPr lang="en-US">
                      <a:noFill/>
                    </a:rPr>
                    <a:t> </a:t>
                  </a:r>
                </a:p>
              </p:txBody>
            </p:sp>
          </mc:Fallback>
        </mc:AlternateContent>
        <p:cxnSp>
          <p:nvCxnSpPr>
            <p:cNvPr id="150" name="Straight Arrow Connector 149">
              <a:extLst>
                <a:ext uri="{FF2B5EF4-FFF2-40B4-BE49-F238E27FC236}">
                  <a16:creationId xmlns:a16="http://schemas.microsoft.com/office/drawing/2014/main" id="{7EF6C919-C792-AAFB-B6EA-5C8BDBAAD7B4}"/>
                </a:ext>
              </a:extLst>
            </p:cNvPr>
            <p:cNvCxnSpPr>
              <a:cxnSpLocks/>
              <a:stCxn id="13" idx="3"/>
              <a:endCxn id="22" idx="7"/>
            </p:cNvCxnSpPr>
            <p:nvPr/>
          </p:nvCxnSpPr>
          <p:spPr>
            <a:xfrm flipH="1">
              <a:off x="8589067" y="1629516"/>
              <a:ext cx="587303" cy="58604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C7585E03-FF10-5760-406C-D29462040195}"/>
                </a:ext>
              </a:extLst>
            </p:cNvPr>
            <p:cNvCxnSpPr>
              <a:cxnSpLocks/>
              <a:stCxn id="13" idx="1"/>
              <a:endCxn id="23" idx="5"/>
            </p:cNvCxnSpPr>
            <p:nvPr/>
          </p:nvCxnSpPr>
          <p:spPr>
            <a:xfrm flipH="1" flipV="1">
              <a:off x="8728030" y="933378"/>
              <a:ext cx="448340" cy="614671"/>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F1D4BAD7-43EA-3DD5-99FF-5E7ED9740E7E}"/>
                </a:ext>
              </a:extLst>
            </p:cNvPr>
            <p:cNvCxnSpPr>
              <a:cxnSpLocks/>
              <a:stCxn id="13" idx="6"/>
              <a:endCxn id="20" idx="2"/>
            </p:cNvCxnSpPr>
            <p:nvPr/>
          </p:nvCxnSpPr>
          <p:spPr>
            <a:xfrm>
              <a:off x="9274710" y="1588783"/>
              <a:ext cx="1719010" cy="376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64" name="TextBox 163">
              <a:extLst>
                <a:ext uri="{FF2B5EF4-FFF2-40B4-BE49-F238E27FC236}">
                  <a16:creationId xmlns:a16="http://schemas.microsoft.com/office/drawing/2014/main" id="{0D19F219-F886-ADAA-F460-3FE7668DA849}"/>
                </a:ext>
              </a:extLst>
            </p:cNvPr>
            <p:cNvSpPr txBox="1"/>
            <p:nvPr/>
          </p:nvSpPr>
          <p:spPr>
            <a:xfrm>
              <a:off x="8751103" y="1727236"/>
              <a:ext cx="296703" cy="369332"/>
            </a:xfrm>
            <a:prstGeom prst="rect">
              <a:avLst/>
            </a:prstGeom>
            <a:noFill/>
          </p:spPr>
          <p:txBody>
            <a:bodyPr wrap="square" rtlCol="0">
              <a:spAutoFit/>
            </a:bodyPr>
            <a:lstStyle/>
            <a:p>
              <a:r>
                <a:rPr lang="en-GB" dirty="0">
                  <a:solidFill>
                    <a:srgbClr val="00B0F0"/>
                  </a:solidFill>
                </a:rPr>
                <a:t>r</a:t>
              </a:r>
            </a:p>
          </p:txBody>
        </p:sp>
        <p:sp>
          <p:nvSpPr>
            <p:cNvPr id="165" name="TextBox 164">
              <a:extLst>
                <a:ext uri="{FF2B5EF4-FFF2-40B4-BE49-F238E27FC236}">
                  <a16:creationId xmlns:a16="http://schemas.microsoft.com/office/drawing/2014/main" id="{03234976-ABC4-0DAF-3A2E-7C1AA7EBF45F}"/>
                </a:ext>
              </a:extLst>
            </p:cNvPr>
            <p:cNvSpPr txBox="1"/>
            <p:nvPr/>
          </p:nvSpPr>
          <p:spPr>
            <a:xfrm>
              <a:off x="8857388" y="1083083"/>
              <a:ext cx="296703" cy="369332"/>
            </a:xfrm>
            <a:prstGeom prst="rect">
              <a:avLst/>
            </a:prstGeom>
            <a:noFill/>
          </p:spPr>
          <p:txBody>
            <a:bodyPr wrap="square" rtlCol="0">
              <a:spAutoFit/>
            </a:bodyPr>
            <a:lstStyle/>
            <a:p>
              <a:r>
                <a:rPr lang="en-GB" dirty="0">
                  <a:solidFill>
                    <a:srgbClr val="00B0F0"/>
                  </a:solidFill>
                </a:rPr>
                <a:t>r</a:t>
              </a:r>
            </a:p>
          </p:txBody>
        </p:sp>
        <p:sp>
          <p:nvSpPr>
            <p:cNvPr id="166" name="TextBox 165">
              <a:extLst>
                <a:ext uri="{FF2B5EF4-FFF2-40B4-BE49-F238E27FC236}">
                  <a16:creationId xmlns:a16="http://schemas.microsoft.com/office/drawing/2014/main" id="{5D60B389-FE5B-FEE3-D236-2C02734DFBAA}"/>
                </a:ext>
              </a:extLst>
            </p:cNvPr>
            <p:cNvSpPr txBox="1"/>
            <p:nvPr/>
          </p:nvSpPr>
          <p:spPr>
            <a:xfrm>
              <a:off x="9824367" y="1410277"/>
              <a:ext cx="296703" cy="369332"/>
            </a:xfrm>
            <a:prstGeom prst="rect">
              <a:avLst/>
            </a:prstGeom>
            <a:noFill/>
          </p:spPr>
          <p:txBody>
            <a:bodyPr wrap="square" rtlCol="0">
              <a:spAutoFit/>
            </a:bodyPr>
            <a:lstStyle/>
            <a:p>
              <a:r>
                <a:rPr lang="en-GB" dirty="0">
                  <a:solidFill>
                    <a:srgbClr val="00B0F0"/>
                  </a:solidFill>
                </a:rPr>
                <a:t>r</a:t>
              </a:r>
            </a:p>
          </p:txBody>
        </p:sp>
      </p:grpSp>
      <p:grpSp>
        <p:nvGrpSpPr>
          <p:cNvPr id="170" name="Group 169">
            <a:extLst>
              <a:ext uri="{FF2B5EF4-FFF2-40B4-BE49-F238E27FC236}">
                <a16:creationId xmlns:a16="http://schemas.microsoft.com/office/drawing/2014/main" id="{B83BA96D-E6D1-C92F-EF8A-F6DC584531F4}"/>
              </a:ext>
            </a:extLst>
          </p:cNvPr>
          <p:cNvGrpSpPr/>
          <p:nvPr/>
        </p:nvGrpSpPr>
        <p:grpSpPr>
          <a:xfrm>
            <a:off x="8112784" y="3667907"/>
            <a:ext cx="3205955" cy="2943115"/>
            <a:chOff x="8112784" y="3667907"/>
            <a:chExt cx="3205955" cy="2943115"/>
          </a:xfrm>
        </p:grpSpPr>
        <p:sp>
          <p:nvSpPr>
            <p:cNvPr id="40" name="Oval 39">
              <a:extLst>
                <a:ext uri="{FF2B5EF4-FFF2-40B4-BE49-F238E27FC236}">
                  <a16:creationId xmlns:a16="http://schemas.microsoft.com/office/drawing/2014/main" id="{B601B243-0AF7-CB2B-F36B-AE9A68A30BA2}"/>
                </a:ext>
              </a:extLst>
            </p:cNvPr>
            <p:cNvSpPr/>
            <p:nvPr/>
          </p:nvSpPr>
          <p:spPr>
            <a:xfrm>
              <a:off x="8128632" y="4376992"/>
              <a:ext cx="2189583" cy="2189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8BF8807-562D-F8F7-7825-EF0694488089}"/>
                </a:ext>
              </a:extLst>
            </p:cNvPr>
            <p:cNvSpPr/>
            <p:nvPr/>
          </p:nvSpPr>
          <p:spPr>
            <a:xfrm>
              <a:off x="9186100" y="5434460"/>
              <a:ext cx="74645" cy="74645"/>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Connector 41">
              <a:extLst>
                <a:ext uri="{FF2B5EF4-FFF2-40B4-BE49-F238E27FC236}">
                  <a16:creationId xmlns:a16="http://schemas.microsoft.com/office/drawing/2014/main" id="{81626036-F6BF-9218-D6BF-ABB522408B6C}"/>
                </a:ext>
              </a:extLst>
            </p:cNvPr>
            <p:cNvCxnSpPr>
              <a:cxnSpLocks/>
              <a:endCxn id="41" idx="0"/>
            </p:cNvCxnSpPr>
            <p:nvPr/>
          </p:nvCxnSpPr>
          <p:spPr>
            <a:xfrm>
              <a:off x="9223422" y="4058191"/>
              <a:ext cx="1" cy="1376269"/>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4" name="Straight Connector 43">
              <a:extLst>
                <a:ext uri="{FF2B5EF4-FFF2-40B4-BE49-F238E27FC236}">
                  <a16:creationId xmlns:a16="http://schemas.microsoft.com/office/drawing/2014/main" id="{E23EB87A-57C0-0919-20D1-E10E749D398D}"/>
                </a:ext>
              </a:extLst>
            </p:cNvPr>
            <p:cNvCxnSpPr>
              <a:cxnSpLocks/>
              <a:endCxn id="41" idx="6"/>
            </p:cNvCxnSpPr>
            <p:nvPr/>
          </p:nvCxnSpPr>
          <p:spPr>
            <a:xfrm flipH="1">
              <a:off x="9260745" y="5471783"/>
              <a:ext cx="1847248"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49" name="Oval 48">
              <a:extLst>
                <a:ext uri="{FF2B5EF4-FFF2-40B4-BE49-F238E27FC236}">
                  <a16:creationId xmlns:a16="http://schemas.microsoft.com/office/drawing/2014/main" id="{2EDF58CC-0528-FFF0-85BD-CE7BBF4DB553}"/>
                </a:ext>
              </a:extLst>
            </p:cNvPr>
            <p:cNvSpPr/>
            <p:nvPr/>
          </p:nvSpPr>
          <p:spPr>
            <a:xfrm>
              <a:off x="10272511" y="5432413"/>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F01CEA3-FB2D-6950-FA99-73DFE1F922F1}"/>
                    </a:ext>
                  </a:extLst>
                </p:cNvPr>
                <p:cNvSpPr txBox="1"/>
                <p:nvPr/>
              </p:nvSpPr>
              <p:spPr>
                <a:xfrm>
                  <a:off x="10318213" y="5471783"/>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50" name="TextBox 49">
                  <a:extLst>
                    <a:ext uri="{FF2B5EF4-FFF2-40B4-BE49-F238E27FC236}">
                      <a16:creationId xmlns:a16="http://schemas.microsoft.com/office/drawing/2014/main" id="{2F01CEA3-FB2D-6950-FA99-73DFE1F922F1}"/>
                    </a:ext>
                  </a:extLst>
                </p:cNvPr>
                <p:cNvSpPr txBox="1">
                  <a:spLocks noRot="1" noChangeAspect="1" noMove="1" noResize="1" noEditPoints="1" noAdjustHandles="1" noChangeArrowheads="1" noChangeShapeType="1" noTextEdit="1"/>
                </p:cNvSpPr>
                <p:nvPr/>
              </p:nvSpPr>
              <p:spPr>
                <a:xfrm>
                  <a:off x="10318213" y="5471783"/>
                  <a:ext cx="246739" cy="461665"/>
                </a:xfrm>
                <a:prstGeom prst="rect">
                  <a:avLst/>
                </a:prstGeom>
                <a:blipFill>
                  <a:blip r:embed="rId14"/>
                  <a:stretch>
                    <a:fillRect l="-7500" r="-82500"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90D45E64-E1F9-9522-4EEB-F0A5A6B12A7C}"/>
                    </a:ext>
                  </a:extLst>
                </p:cNvPr>
                <p:cNvSpPr txBox="1"/>
                <p:nvPr/>
              </p:nvSpPr>
              <p:spPr>
                <a:xfrm>
                  <a:off x="11150141" y="5285793"/>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51" name="TextBox 50">
                  <a:extLst>
                    <a:ext uri="{FF2B5EF4-FFF2-40B4-BE49-F238E27FC236}">
                      <a16:creationId xmlns:a16="http://schemas.microsoft.com/office/drawing/2014/main" id="{90D45E64-E1F9-9522-4EEB-F0A5A6B12A7C}"/>
                    </a:ext>
                  </a:extLst>
                </p:cNvPr>
                <p:cNvSpPr txBox="1">
                  <a:spLocks noRot="1" noChangeAspect="1" noMove="1" noResize="1" noEditPoints="1" noAdjustHandles="1" noChangeArrowheads="1" noChangeShapeType="1" noTextEdit="1"/>
                </p:cNvSpPr>
                <p:nvPr/>
              </p:nvSpPr>
              <p:spPr>
                <a:xfrm>
                  <a:off x="11150141" y="5285793"/>
                  <a:ext cx="168598" cy="369332"/>
                </a:xfrm>
                <a:prstGeom prst="rect">
                  <a:avLst/>
                </a:prstGeom>
                <a:blipFill>
                  <a:blip r:embed="rId9"/>
                  <a:stretch>
                    <a:fillRect r="-5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FE26FDC-44CA-0922-F613-ABB60E61BC04}"/>
                    </a:ext>
                  </a:extLst>
                </p:cNvPr>
                <p:cNvSpPr txBox="1"/>
                <p:nvPr/>
              </p:nvSpPr>
              <p:spPr>
                <a:xfrm>
                  <a:off x="9087760" y="3667907"/>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52" name="TextBox 51">
                  <a:extLst>
                    <a:ext uri="{FF2B5EF4-FFF2-40B4-BE49-F238E27FC236}">
                      <a16:creationId xmlns:a16="http://schemas.microsoft.com/office/drawing/2014/main" id="{4FE26FDC-44CA-0922-F613-ABB60E61BC04}"/>
                    </a:ext>
                  </a:extLst>
                </p:cNvPr>
                <p:cNvSpPr txBox="1">
                  <a:spLocks noRot="1" noChangeAspect="1" noMove="1" noResize="1" noEditPoints="1" noAdjustHandles="1" noChangeArrowheads="1" noChangeShapeType="1" noTextEdit="1"/>
                </p:cNvSpPr>
                <p:nvPr/>
              </p:nvSpPr>
              <p:spPr>
                <a:xfrm>
                  <a:off x="9087760" y="3667907"/>
                  <a:ext cx="168598" cy="369332"/>
                </a:xfrm>
                <a:prstGeom prst="rect">
                  <a:avLst/>
                </a:prstGeom>
                <a:blipFill>
                  <a:blip r:embed="rId15"/>
                  <a:stretch>
                    <a:fillRect r="-81481" b="-6667"/>
                  </a:stretch>
                </a:blipFill>
              </p:spPr>
              <p:txBody>
                <a:bodyPr/>
                <a:lstStyle/>
                <a:p>
                  <a:r>
                    <a:rPr lang="en-US">
                      <a:noFill/>
                    </a:rPr>
                    <a:t> </a:t>
                  </a:r>
                </a:p>
              </p:txBody>
            </p:sp>
          </mc:Fallback>
        </mc:AlternateContent>
        <p:sp>
          <p:nvSpPr>
            <p:cNvPr id="62" name="Flowchart: Summing Junction 61">
              <a:extLst>
                <a:ext uri="{FF2B5EF4-FFF2-40B4-BE49-F238E27FC236}">
                  <a16:creationId xmlns:a16="http://schemas.microsoft.com/office/drawing/2014/main" id="{7C83EF06-544F-FB3F-CF66-A5AB64293C31}"/>
                </a:ext>
              </a:extLst>
            </p:cNvPr>
            <p:cNvSpPr/>
            <p:nvPr/>
          </p:nvSpPr>
          <p:spPr>
            <a:xfrm>
              <a:off x="10476073" y="4339633"/>
              <a:ext cx="177757" cy="168773"/>
            </a:xfrm>
            <a:prstGeom prst="flowChartSummingJunction">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FAAB4DE-176E-20AF-A09D-0E431227F206}"/>
                    </a:ext>
                  </a:extLst>
                </p:cNvPr>
                <p:cNvSpPr txBox="1"/>
                <p:nvPr/>
              </p:nvSpPr>
              <p:spPr>
                <a:xfrm>
                  <a:off x="10609166" y="4115733"/>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63" name="TextBox 62">
                  <a:extLst>
                    <a:ext uri="{FF2B5EF4-FFF2-40B4-BE49-F238E27FC236}">
                      <a16:creationId xmlns:a16="http://schemas.microsoft.com/office/drawing/2014/main" id="{8FAAB4DE-176E-20AF-A09D-0E431227F206}"/>
                    </a:ext>
                  </a:extLst>
                </p:cNvPr>
                <p:cNvSpPr txBox="1">
                  <a:spLocks noRot="1" noChangeAspect="1" noMove="1" noResize="1" noEditPoints="1" noAdjustHandles="1" noChangeArrowheads="1" noChangeShapeType="1" noTextEdit="1"/>
                </p:cNvSpPr>
                <p:nvPr/>
              </p:nvSpPr>
              <p:spPr>
                <a:xfrm>
                  <a:off x="10609166" y="4115733"/>
                  <a:ext cx="168598" cy="369332"/>
                </a:xfrm>
                <a:prstGeom prst="rect">
                  <a:avLst/>
                </a:prstGeom>
                <a:blipFill>
                  <a:blip r:embed="rId16"/>
                  <a:stretch>
                    <a:fillRect r="-50000"/>
                  </a:stretch>
                </a:blipFill>
              </p:spPr>
              <p:txBody>
                <a:bodyPr/>
                <a:lstStyle/>
                <a:p>
                  <a:r>
                    <a:rPr lang="en-US">
                      <a:noFill/>
                    </a:rPr>
                    <a:t> </a:t>
                  </a:r>
                </a:p>
              </p:txBody>
            </p:sp>
          </mc:Fallback>
        </mc:AlternateContent>
        <p:sp>
          <p:nvSpPr>
            <p:cNvPr id="64" name="Oval 63">
              <a:extLst>
                <a:ext uri="{FF2B5EF4-FFF2-40B4-BE49-F238E27FC236}">
                  <a16:creationId xmlns:a16="http://schemas.microsoft.com/office/drawing/2014/main" id="{5AEF1416-92A2-B766-961E-E695976951FD}"/>
                </a:ext>
              </a:extLst>
            </p:cNvPr>
            <p:cNvSpPr/>
            <p:nvPr/>
          </p:nvSpPr>
          <p:spPr>
            <a:xfrm>
              <a:off x="8479271" y="4590440"/>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831F043-E597-9303-9365-4C9A723C9420}"/>
                    </a:ext>
                  </a:extLst>
                </p:cNvPr>
                <p:cNvSpPr txBox="1"/>
                <p:nvPr/>
              </p:nvSpPr>
              <p:spPr>
                <a:xfrm>
                  <a:off x="8237399" y="4042922"/>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65" name="TextBox 64">
                  <a:extLst>
                    <a:ext uri="{FF2B5EF4-FFF2-40B4-BE49-F238E27FC236}">
                      <a16:creationId xmlns:a16="http://schemas.microsoft.com/office/drawing/2014/main" id="{9831F043-E597-9303-9365-4C9A723C9420}"/>
                    </a:ext>
                  </a:extLst>
                </p:cNvPr>
                <p:cNvSpPr txBox="1">
                  <a:spLocks noRot="1" noChangeAspect="1" noMove="1" noResize="1" noEditPoints="1" noAdjustHandles="1" noChangeArrowheads="1" noChangeShapeType="1" noTextEdit="1"/>
                </p:cNvSpPr>
                <p:nvPr/>
              </p:nvSpPr>
              <p:spPr>
                <a:xfrm>
                  <a:off x="8237399" y="4042922"/>
                  <a:ext cx="246739" cy="461665"/>
                </a:xfrm>
                <a:prstGeom prst="rect">
                  <a:avLst/>
                </a:prstGeom>
                <a:blipFill>
                  <a:blip r:embed="rId17"/>
                  <a:stretch>
                    <a:fillRect l="-7317" r="-80488" b="-10526"/>
                  </a:stretch>
                </a:blipFill>
              </p:spPr>
              <p:txBody>
                <a:bodyPr/>
                <a:lstStyle/>
                <a:p>
                  <a:r>
                    <a:rPr lang="en-US">
                      <a:noFill/>
                    </a:rPr>
                    <a:t> </a:t>
                  </a:r>
                </a:p>
              </p:txBody>
            </p:sp>
          </mc:Fallback>
        </mc:AlternateContent>
        <p:sp>
          <p:nvSpPr>
            <p:cNvPr id="66" name="Oval 65">
              <a:extLst>
                <a:ext uri="{FF2B5EF4-FFF2-40B4-BE49-F238E27FC236}">
                  <a16:creationId xmlns:a16="http://schemas.microsoft.com/office/drawing/2014/main" id="{C26A9581-F549-CE96-1B56-691444BA7C31}"/>
                </a:ext>
              </a:extLst>
            </p:cNvPr>
            <p:cNvSpPr/>
            <p:nvPr/>
          </p:nvSpPr>
          <p:spPr>
            <a:xfrm>
              <a:off x="8374017" y="6179928"/>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ACFB76A-3DFE-4DC6-7B65-7AD97835BE4F}"/>
                    </a:ext>
                  </a:extLst>
                </p:cNvPr>
                <p:cNvSpPr txBox="1"/>
                <p:nvPr/>
              </p:nvSpPr>
              <p:spPr>
                <a:xfrm>
                  <a:off x="8112784" y="6149357"/>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67" name="TextBox 66">
                  <a:extLst>
                    <a:ext uri="{FF2B5EF4-FFF2-40B4-BE49-F238E27FC236}">
                      <a16:creationId xmlns:a16="http://schemas.microsoft.com/office/drawing/2014/main" id="{EACFB76A-3DFE-4DC6-7B65-7AD97835BE4F}"/>
                    </a:ext>
                  </a:extLst>
                </p:cNvPr>
                <p:cNvSpPr txBox="1">
                  <a:spLocks noRot="1" noChangeAspect="1" noMove="1" noResize="1" noEditPoints="1" noAdjustHandles="1" noChangeArrowheads="1" noChangeShapeType="1" noTextEdit="1"/>
                </p:cNvSpPr>
                <p:nvPr/>
              </p:nvSpPr>
              <p:spPr>
                <a:xfrm>
                  <a:off x="8112784" y="6149357"/>
                  <a:ext cx="246739" cy="461665"/>
                </a:xfrm>
                <a:prstGeom prst="rect">
                  <a:avLst/>
                </a:prstGeom>
                <a:blipFill>
                  <a:blip r:embed="rId18"/>
                  <a:stretch>
                    <a:fillRect l="-7500" r="-85000" b="-10667"/>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99AA15EA-922C-BE16-BC0D-A5A47293CEFE}"/>
                </a:ext>
              </a:extLst>
            </p:cNvPr>
            <p:cNvCxnSpPr>
              <a:cxnSpLocks/>
              <a:endCxn id="49" idx="2"/>
            </p:cNvCxnSpPr>
            <p:nvPr/>
          </p:nvCxnSpPr>
          <p:spPr>
            <a:xfrm flipV="1">
              <a:off x="9260745" y="5472972"/>
              <a:ext cx="1011766" cy="1323"/>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EEA6980E-09A7-D375-8AD2-13D2F05F2927}"/>
                </a:ext>
              </a:extLst>
            </p:cNvPr>
            <p:cNvCxnSpPr>
              <a:cxnSpLocks/>
              <a:stCxn id="41" idx="1"/>
              <a:endCxn id="64" idx="5"/>
            </p:cNvCxnSpPr>
            <p:nvPr/>
          </p:nvCxnSpPr>
          <p:spPr>
            <a:xfrm flipH="1" flipV="1">
              <a:off x="8548509" y="4659678"/>
              <a:ext cx="648523" cy="78571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7D69BA76-6042-297C-49DE-9FAE444F0FB9}"/>
                </a:ext>
              </a:extLst>
            </p:cNvPr>
            <p:cNvCxnSpPr>
              <a:cxnSpLocks/>
              <a:stCxn id="41" idx="3"/>
              <a:endCxn id="66" idx="7"/>
            </p:cNvCxnSpPr>
            <p:nvPr/>
          </p:nvCxnSpPr>
          <p:spPr>
            <a:xfrm flipH="1">
              <a:off x="8443255" y="5498173"/>
              <a:ext cx="753777" cy="69363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78" name="Arc 77">
              <a:extLst>
                <a:ext uri="{FF2B5EF4-FFF2-40B4-BE49-F238E27FC236}">
                  <a16:creationId xmlns:a16="http://schemas.microsoft.com/office/drawing/2014/main" id="{08E8F7F6-FAA4-96B8-B3DE-CBE702536104}"/>
                </a:ext>
              </a:extLst>
            </p:cNvPr>
            <p:cNvSpPr/>
            <p:nvPr/>
          </p:nvSpPr>
          <p:spPr>
            <a:xfrm>
              <a:off x="9054299" y="5299172"/>
              <a:ext cx="349180" cy="342573"/>
            </a:xfrm>
            <a:prstGeom prst="arc">
              <a:avLst>
                <a:gd name="adj1" fmla="val 13643526"/>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0" name="Arc 79">
              <a:extLst>
                <a:ext uri="{FF2B5EF4-FFF2-40B4-BE49-F238E27FC236}">
                  <a16:creationId xmlns:a16="http://schemas.microsoft.com/office/drawing/2014/main" id="{8011D043-F79E-7E12-A1FA-34314B25EE0B}"/>
                </a:ext>
              </a:extLst>
            </p:cNvPr>
            <p:cNvSpPr/>
            <p:nvPr/>
          </p:nvSpPr>
          <p:spPr>
            <a:xfrm>
              <a:off x="8907501" y="5151110"/>
              <a:ext cx="628352" cy="628352"/>
            </a:xfrm>
            <a:prstGeom prst="arc">
              <a:avLst>
                <a:gd name="adj1" fmla="val 8225515"/>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9B913E5-80E8-B76A-CDC8-651AC0ABB312}"/>
                    </a:ext>
                  </a:extLst>
                </p:cNvPr>
                <p:cNvSpPr txBox="1"/>
                <p:nvPr/>
              </p:nvSpPr>
              <p:spPr>
                <a:xfrm>
                  <a:off x="9796536" y="5280244"/>
                  <a:ext cx="5293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800" b="0" i="1" smtClean="0">
                                <a:solidFill>
                                  <a:srgbClr val="002060"/>
                                </a:solidFill>
                                <a:latin typeface="Cambria Math" panose="02040503050406030204" pitchFamily="18" charset="0"/>
                              </a:rPr>
                            </m:ctrlPr>
                          </m:sSubPr>
                          <m:e>
                            <m:r>
                              <a:rPr lang="en-GB" sz="800" b="0" i="1" smtClean="0">
                                <a:solidFill>
                                  <a:srgbClr val="002060"/>
                                </a:solidFill>
                                <a:latin typeface="Cambria Math" panose="02040503050406030204" pitchFamily="18" charset="0"/>
                              </a:rPr>
                              <m:t>𝜃</m:t>
                            </m:r>
                          </m:e>
                          <m:sub>
                            <m:r>
                              <a:rPr lang="en-GB" sz="800" b="0" i="1" smtClean="0">
                                <a:solidFill>
                                  <a:srgbClr val="002060"/>
                                </a:solidFill>
                                <a:latin typeface="Cambria Math" panose="02040503050406030204" pitchFamily="18" charset="0"/>
                              </a:rPr>
                              <m:t>1</m:t>
                            </m:r>
                          </m:sub>
                        </m:sSub>
                        <m:r>
                          <a:rPr lang="en-GB" sz="800" b="0" i="1" smtClean="0">
                            <a:solidFill>
                              <a:srgbClr val="002060"/>
                            </a:solidFill>
                            <a:latin typeface="Cambria Math" panose="02040503050406030204" pitchFamily="18" charset="0"/>
                          </a:rPr>
                          <m:t>=0</m:t>
                        </m:r>
                      </m:oMath>
                    </m:oMathPara>
                  </a14:m>
                  <a:endParaRPr lang="en-GB" sz="1400" dirty="0">
                    <a:solidFill>
                      <a:schemeClr val="tx2">
                        <a:lumMod val="50000"/>
                        <a:lumOff val="50000"/>
                      </a:schemeClr>
                    </a:solidFill>
                  </a:endParaRPr>
                </a:p>
              </p:txBody>
            </p:sp>
          </mc:Choice>
          <mc:Fallback xmlns="">
            <p:sp>
              <p:nvSpPr>
                <p:cNvPr id="81" name="TextBox 80">
                  <a:extLst>
                    <a:ext uri="{FF2B5EF4-FFF2-40B4-BE49-F238E27FC236}">
                      <a16:creationId xmlns:a16="http://schemas.microsoft.com/office/drawing/2014/main" id="{39B913E5-80E8-B76A-CDC8-651AC0ABB312}"/>
                    </a:ext>
                  </a:extLst>
                </p:cNvPr>
                <p:cNvSpPr txBox="1">
                  <a:spLocks noRot="1" noChangeAspect="1" noMove="1" noResize="1" noEditPoints="1" noAdjustHandles="1" noChangeArrowheads="1" noChangeShapeType="1" noTextEdit="1"/>
                </p:cNvSpPr>
                <p:nvPr/>
              </p:nvSpPr>
              <p:spPr>
                <a:xfrm>
                  <a:off x="9796536" y="5280244"/>
                  <a:ext cx="529302" cy="21544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37AAFBF-15D2-E1F3-CC67-EFA54376B686}"/>
                    </a:ext>
                  </a:extLst>
                </p:cNvPr>
                <p:cNvSpPr txBox="1"/>
                <p:nvPr/>
              </p:nvSpPr>
              <p:spPr>
                <a:xfrm>
                  <a:off x="9123876" y="5178071"/>
                  <a:ext cx="5293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800" b="0" i="1" smtClean="0">
                                <a:solidFill>
                                  <a:srgbClr val="002060"/>
                                </a:solidFill>
                                <a:latin typeface="Cambria Math" panose="02040503050406030204" pitchFamily="18" charset="0"/>
                              </a:rPr>
                            </m:ctrlPr>
                          </m:sSubPr>
                          <m:e>
                            <m:r>
                              <a:rPr lang="en-GB" sz="800" b="0" i="1" smtClean="0">
                                <a:solidFill>
                                  <a:srgbClr val="002060"/>
                                </a:solidFill>
                                <a:latin typeface="Cambria Math" panose="02040503050406030204" pitchFamily="18" charset="0"/>
                              </a:rPr>
                              <m:t>𝜃</m:t>
                            </m:r>
                          </m:e>
                          <m:sub>
                            <m:r>
                              <a:rPr lang="en-GB" sz="800" b="0" i="1" smtClean="0">
                                <a:solidFill>
                                  <a:srgbClr val="002060"/>
                                </a:solidFill>
                                <a:latin typeface="Cambria Math" panose="02040503050406030204" pitchFamily="18" charset="0"/>
                              </a:rPr>
                              <m:t>2</m:t>
                            </m:r>
                          </m:sub>
                        </m:sSub>
                      </m:oMath>
                    </m:oMathPara>
                  </a14:m>
                  <a:endParaRPr lang="en-GB" sz="1400" dirty="0">
                    <a:solidFill>
                      <a:schemeClr val="tx2">
                        <a:lumMod val="50000"/>
                        <a:lumOff val="50000"/>
                      </a:schemeClr>
                    </a:solidFill>
                  </a:endParaRPr>
                </a:p>
              </p:txBody>
            </p:sp>
          </mc:Choice>
          <mc:Fallback xmlns="">
            <p:sp>
              <p:nvSpPr>
                <p:cNvPr id="82" name="TextBox 81">
                  <a:extLst>
                    <a:ext uri="{FF2B5EF4-FFF2-40B4-BE49-F238E27FC236}">
                      <a16:creationId xmlns:a16="http://schemas.microsoft.com/office/drawing/2014/main" id="{437AAFBF-15D2-E1F3-CC67-EFA54376B686}"/>
                    </a:ext>
                  </a:extLst>
                </p:cNvPr>
                <p:cNvSpPr txBox="1">
                  <a:spLocks noRot="1" noChangeAspect="1" noMove="1" noResize="1" noEditPoints="1" noAdjustHandles="1" noChangeArrowheads="1" noChangeShapeType="1" noTextEdit="1"/>
                </p:cNvSpPr>
                <p:nvPr/>
              </p:nvSpPr>
              <p:spPr>
                <a:xfrm>
                  <a:off x="9123876" y="5178071"/>
                  <a:ext cx="529302" cy="21544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A3E07B0C-E82E-8E5D-27B3-1B68FE28B0A7}"/>
                    </a:ext>
                  </a:extLst>
                </p:cNvPr>
                <p:cNvSpPr txBox="1"/>
                <p:nvPr/>
              </p:nvSpPr>
              <p:spPr>
                <a:xfrm>
                  <a:off x="9231821" y="5068997"/>
                  <a:ext cx="5293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800" b="0" i="1" smtClean="0">
                                <a:solidFill>
                                  <a:srgbClr val="002060"/>
                                </a:solidFill>
                                <a:latin typeface="Cambria Math" panose="02040503050406030204" pitchFamily="18" charset="0"/>
                              </a:rPr>
                            </m:ctrlPr>
                          </m:sSubPr>
                          <m:e>
                            <m:r>
                              <a:rPr lang="en-GB" sz="800" b="0" i="1" smtClean="0">
                                <a:solidFill>
                                  <a:srgbClr val="002060"/>
                                </a:solidFill>
                                <a:latin typeface="Cambria Math" panose="02040503050406030204" pitchFamily="18" charset="0"/>
                              </a:rPr>
                              <m:t>𝜃</m:t>
                            </m:r>
                          </m:e>
                          <m:sub>
                            <m:r>
                              <a:rPr lang="en-GB" sz="800" b="0" i="1" smtClean="0">
                                <a:solidFill>
                                  <a:srgbClr val="002060"/>
                                </a:solidFill>
                                <a:latin typeface="Cambria Math" panose="02040503050406030204" pitchFamily="18" charset="0"/>
                              </a:rPr>
                              <m:t>3</m:t>
                            </m:r>
                          </m:sub>
                        </m:sSub>
                      </m:oMath>
                    </m:oMathPara>
                  </a14:m>
                  <a:endParaRPr lang="en-GB" sz="1400" dirty="0">
                    <a:solidFill>
                      <a:schemeClr val="tx2">
                        <a:lumMod val="50000"/>
                        <a:lumOff val="50000"/>
                      </a:schemeClr>
                    </a:solidFill>
                  </a:endParaRPr>
                </a:p>
              </p:txBody>
            </p:sp>
          </mc:Choice>
          <mc:Fallback xmlns="">
            <p:sp>
              <p:nvSpPr>
                <p:cNvPr id="83" name="TextBox 82">
                  <a:extLst>
                    <a:ext uri="{FF2B5EF4-FFF2-40B4-BE49-F238E27FC236}">
                      <a16:creationId xmlns:a16="http://schemas.microsoft.com/office/drawing/2014/main" id="{A3E07B0C-E82E-8E5D-27B3-1B68FE28B0A7}"/>
                    </a:ext>
                  </a:extLst>
                </p:cNvPr>
                <p:cNvSpPr txBox="1">
                  <a:spLocks noRot="1" noChangeAspect="1" noMove="1" noResize="1" noEditPoints="1" noAdjustHandles="1" noChangeArrowheads="1" noChangeShapeType="1" noTextEdit="1"/>
                </p:cNvSpPr>
                <p:nvPr/>
              </p:nvSpPr>
              <p:spPr>
                <a:xfrm>
                  <a:off x="9231821" y="5068997"/>
                  <a:ext cx="529302" cy="215444"/>
                </a:xfrm>
                <a:prstGeom prst="rect">
                  <a:avLst/>
                </a:prstGeom>
                <a:blipFill>
                  <a:blip r:embed="rId21"/>
                  <a:stretch>
                    <a:fillRect/>
                  </a:stretch>
                </a:blipFill>
              </p:spPr>
              <p:txBody>
                <a:bodyPr/>
                <a:lstStyle/>
                <a:p>
                  <a:r>
                    <a:rPr lang="en-US">
                      <a:noFill/>
                    </a:rPr>
                    <a:t> </a:t>
                  </a:r>
                </a:p>
              </p:txBody>
            </p:sp>
          </mc:Fallback>
        </mc:AlternateContent>
        <p:sp>
          <p:nvSpPr>
            <p:cNvPr id="139" name="TextBox 138">
              <a:extLst>
                <a:ext uri="{FF2B5EF4-FFF2-40B4-BE49-F238E27FC236}">
                  <a16:creationId xmlns:a16="http://schemas.microsoft.com/office/drawing/2014/main" id="{A49D60FB-4AD4-5773-C49E-056493B67EB6}"/>
                </a:ext>
              </a:extLst>
            </p:cNvPr>
            <p:cNvSpPr txBox="1"/>
            <p:nvPr/>
          </p:nvSpPr>
          <p:spPr>
            <a:xfrm>
              <a:off x="8652143" y="4736780"/>
              <a:ext cx="296703" cy="369332"/>
            </a:xfrm>
            <a:prstGeom prst="rect">
              <a:avLst/>
            </a:prstGeom>
            <a:noFill/>
          </p:spPr>
          <p:txBody>
            <a:bodyPr wrap="square" rtlCol="0">
              <a:spAutoFit/>
            </a:bodyPr>
            <a:lstStyle/>
            <a:p>
              <a:r>
                <a:rPr lang="en-GB" dirty="0">
                  <a:solidFill>
                    <a:srgbClr val="00B0F0"/>
                  </a:solidFill>
                </a:rPr>
                <a:t>r</a:t>
              </a:r>
            </a:p>
          </p:txBody>
        </p:sp>
        <p:sp>
          <p:nvSpPr>
            <p:cNvPr id="141" name="TextBox 140">
              <a:extLst>
                <a:ext uri="{FF2B5EF4-FFF2-40B4-BE49-F238E27FC236}">
                  <a16:creationId xmlns:a16="http://schemas.microsoft.com/office/drawing/2014/main" id="{86B171CC-8874-E27E-F60B-CD4E60FD6D43}"/>
                </a:ext>
              </a:extLst>
            </p:cNvPr>
            <p:cNvSpPr txBox="1"/>
            <p:nvPr/>
          </p:nvSpPr>
          <p:spPr>
            <a:xfrm>
              <a:off x="8699351" y="5641745"/>
              <a:ext cx="296703" cy="369332"/>
            </a:xfrm>
            <a:prstGeom prst="rect">
              <a:avLst/>
            </a:prstGeom>
            <a:noFill/>
          </p:spPr>
          <p:txBody>
            <a:bodyPr wrap="square" rtlCol="0">
              <a:spAutoFit/>
            </a:bodyPr>
            <a:lstStyle/>
            <a:p>
              <a:r>
                <a:rPr lang="en-GB" dirty="0">
                  <a:solidFill>
                    <a:srgbClr val="00B0F0"/>
                  </a:solidFill>
                </a:rPr>
                <a:t>r</a:t>
              </a:r>
            </a:p>
          </p:txBody>
        </p:sp>
        <p:sp>
          <p:nvSpPr>
            <p:cNvPr id="142" name="TextBox 141">
              <a:extLst>
                <a:ext uri="{FF2B5EF4-FFF2-40B4-BE49-F238E27FC236}">
                  <a16:creationId xmlns:a16="http://schemas.microsoft.com/office/drawing/2014/main" id="{73F1F439-A9E3-5EF2-5893-5AB9E7051757}"/>
                </a:ext>
              </a:extLst>
            </p:cNvPr>
            <p:cNvSpPr txBox="1"/>
            <p:nvPr/>
          </p:nvSpPr>
          <p:spPr>
            <a:xfrm>
              <a:off x="9532264" y="5269218"/>
              <a:ext cx="296703" cy="369332"/>
            </a:xfrm>
            <a:prstGeom prst="rect">
              <a:avLst/>
            </a:prstGeom>
            <a:noFill/>
          </p:spPr>
          <p:txBody>
            <a:bodyPr wrap="square" rtlCol="0">
              <a:spAutoFit/>
            </a:bodyPr>
            <a:lstStyle/>
            <a:p>
              <a:r>
                <a:rPr lang="en-GB" dirty="0">
                  <a:solidFill>
                    <a:srgbClr val="00B0F0"/>
                  </a:solidFill>
                </a:rPr>
                <a:t>r</a:t>
              </a:r>
            </a:p>
          </p:txBody>
        </p:sp>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1FB98E3C-28B1-EDFA-B7B5-CB27B0F24FA3}"/>
                    </a:ext>
                  </a:extLst>
                </p:cNvPr>
                <p:cNvSpPr txBox="1"/>
                <p:nvPr/>
              </p:nvSpPr>
              <p:spPr>
                <a:xfrm>
                  <a:off x="9100241" y="5546428"/>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167" name="TextBox 166">
                  <a:extLst>
                    <a:ext uri="{FF2B5EF4-FFF2-40B4-BE49-F238E27FC236}">
                      <a16:creationId xmlns:a16="http://schemas.microsoft.com/office/drawing/2014/main" id="{1FB98E3C-28B1-EDFA-B7B5-CB27B0F24FA3}"/>
                    </a:ext>
                  </a:extLst>
                </p:cNvPr>
                <p:cNvSpPr txBox="1">
                  <a:spLocks noRot="1" noChangeAspect="1" noMove="1" noResize="1" noEditPoints="1" noAdjustHandles="1" noChangeArrowheads="1" noChangeShapeType="1" noTextEdit="1"/>
                </p:cNvSpPr>
                <p:nvPr/>
              </p:nvSpPr>
              <p:spPr>
                <a:xfrm>
                  <a:off x="9100241" y="5546428"/>
                  <a:ext cx="201950" cy="369332"/>
                </a:xfrm>
                <a:prstGeom prst="rect">
                  <a:avLst/>
                </a:prstGeom>
                <a:blipFill>
                  <a:blip r:embed="rId22"/>
                  <a:stretch>
                    <a:fillRect r="-75758"/>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ED98E090-DF05-5C28-C661-D6C6C35680F9}"/>
              </a:ext>
            </a:extLst>
          </p:cNvPr>
          <p:cNvSpPr txBox="1"/>
          <p:nvPr/>
        </p:nvSpPr>
        <p:spPr>
          <a:xfrm>
            <a:off x="11107993" y="0"/>
            <a:ext cx="1084007" cy="584775"/>
          </a:xfrm>
          <a:prstGeom prst="rect">
            <a:avLst/>
          </a:prstGeom>
          <a:noFill/>
        </p:spPr>
        <p:txBody>
          <a:bodyPr wrap="square" rtlCol="0">
            <a:spAutoFit/>
          </a:bodyPr>
          <a:lstStyle/>
          <a:p>
            <a:pPr algn="r"/>
            <a:r>
              <a:rPr lang="en-GB" sz="3200" b="1" dirty="0"/>
              <a:t>3/11</a:t>
            </a:r>
            <a:endParaRPr lang="en-GB" sz="1400" b="1" dirty="0"/>
          </a:p>
        </p:txBody>
      </p:sp>
    </p:spTree>
    <p:extLst>
      <p:ext uri="{BB962C8B-B14F-4D97-AF65-F5344CB8AC3E}">
        <p14:creationId xmlns:p14="http://schemas.microsoft.com/office/powerpoint/2010/main" val="187198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39500-2B5B-E404-7044-B153E61D52C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D9C9894-CD1A-653A-A4D4-0F7BD7BD300C}"/>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Equations of Motion 1</a:t>
            </a:r>
          </a:p>
        </p:txBody>
      </p:sp>
      <p:grpSp>
        <p:nvGrpSpPr>
          <p:cNvPr id="3" name="Group 2">
            <a:extLst>
              <a:ext uri="{FF2B5EF4-FFF2-40B4-BE49-F238E27FC236}">
                <a16:creationId xmlns:a16="http://schemas.microsoft.com/office/drawing/2014/main" id="{A8E70BED-E0EE-FD0D-7B8B-263861B5DC9C}"/>
              </a:ext>
            </a:extLst>
          </p:cNvPr>
          <p:cNvGrpSpPr/>
          <p:nvPr/>
        </p:nvGrpSpPr>
        <p:grpSpPr>
          <a:xfrm>
            <a:off x="8130982" y="34443"/>
            <a:ext cx="3205955" cy="2943115"/>
            <a:chOff x="8112784" y="3667907"/>
            <a:chExt cx="3205955" cy="2943115"/>
          </a:xfrm>
        </p:grpSpPr>
        <p:sp>
          <p:nvSpPr>
            <p:cNvPr id="7" name="Oval 6">
              <a:extLst>
                <a:ext uri="{FF2B5EF4-FFF2-40B4-BE49-F238E27FC236}">
                  <a16:creationId xmlns:a16="http://schemas.microsoft.com/office/drawing/2014/main" id="{EE9A05B0-D391-9190-4A73-D8D31FBA54AB}"/>
                </a:ext>
              </a:extLst>
            </p:cNvPr>
            <p:cNvSpPr/>
            <p:nvPr/>
          </p:nvSpPr>
          <p:spPr>
            <a:xfrm>
              <a:off x="8128632" y="4376992"/>
              <a:ext cx="2189583" cy="2189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9185085A-FB96-A2CC-8441-310BC497B0B8}"/>
                </a:ext>
              </a:extLst>
            </p:cNvPr>
            <p:cNvSpPr/>
            <p:nvPr/>
          </p:nvSpPr>
          <p:spPr>
            <a:xfrm>
              <a:off x="9186100" y="5434460"/>
              <a:ext cx="74645" cy="74645"/>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C53539D6-071E-7FDE-B62C-1C25C225DFF7}"/>
                </a:ext>
              </a:extLst>
            </p:cNvPr>
            <p:cNvCxnSpPr>
              <a:cxnSpLocks/>
              <a:endCxn id="8" idx="0"/>
            </p:cNvCxnSpPr>
            <p:nvPr/>
          </p:nvCxnSpPr>
          <p:spPr>
            <a:xfrm>
              <a:off x="9223422" y="4058191"/>
              <a:ext cx="1" cy="1376269"/>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8FAEAE1B-B635-99E7-938A-E1C91196FAC7}"/>
                </a:ext>
              </a:extLst>
            </p:cNvPr>
            <p:cNvCxnSpPr>
              <a:cxnSpLocks/>
              <a:endCxn id="8" idx="6"/>
            </p:cNvCxnSpPr>
            <p:nvPr/>
          </p:nvCxnSpPr>
          <p:spPr>
            <a:xfrm flipH="1">
              <a:off x="9260745" y="5471783"/>
              <a:ext cx="1847248"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3" name="Oval 12">
              <a:extLst>
                <a:ext uri="{FF2B5EF4-FFF2-40B4-BE49-F238E27FC236}">
                  <a16:creationId xmlns:a16="http://schemas.microsoft.com/office/drawing/2014/main" id="{609E1CD9-0E96-ACF5-D96A-B20B6539EEFE}"/>
                </a:ext>
              </a:extLst>
            </p:cNvPr>
            <p:cNvSpPr/>
            <p:nvPr/>
          </p:nvSpPr>
          <p:spPr>
            <a:xfrm>
              <a:off x="10272511" y="5432413"/>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05B31F7-B815-5A97-CEBE-54EB1834A2F1}"/>
                    </a:ext>
                  </a:extLst>
                </p:cNvPr>
                <p:cNvSpPr txBox="1"/>
                <p:nvPr/>
              </p:nvSpPr>
              <p:spPr>
                <a:xfrm>
                  <a:off x="10318213" y="5471783"/>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14" name="TextBox 13">
                  <a:extLst>
                    <a:ext uri="{FF2B5EF4-FFF2-40B4-BE49-F238E27FC236}">
                      <a16:creationId xmlns:a16="http://schemas.microsoft.com/office/drawing/2014/main" id="{D05B31F7-B815-5A97-CEBE-54EB1834A2F1}"/>
                    </a:ext>
                  </a:extLst>
                </p:cNvPr>
                <p:cNvSpPr txBox="1">
                  <a:spLocks noRot="1" noChangeAspect="1" noMove="1" noResize="1" noEditPoints="1" noAdjustHandles="1" noChangeArrowheads="1" noChangeShapeType="1" noTextEdit="1"/>
                </p:cNvSpPr>
                <p:nvPr/>
              </p:nvSpPr>
              <p:spPr>
                <a:xfrm>
                  <a:off x="10318213" y="5471783"/>
                  <a:ext cx="246739" cy="461665"/>
                </a:xfrm>
                <a:prstGeom prst="rect">
                  <a:avLst/>
                </a:prstGeom>
                <a:blipFill>
                  <a:blip r:embed="rId2"/>
                  <a:stretch>
                    <a:fillRect l="-7500" r="-82500"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F792A60-B0DD-844E-B583-DDC545BE1C90}"/>
                    </a:ext>
                  </a:extLst>
                </p:cNvPr>
                <p:cNvSpPr txBox="1"/>
                <p:nvPr/>
              </p:nvSpPr>
              <p:spPr>
                <a:xfrm>
                  <a:off x="11150141" y="5285793"/>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16" name="TextBox 15">
                  <a:extLst>
                    <a:ext uri="{FF2B5EF4-FFF2-40B4-BE49-F238E27FC236}">
                      <a16:creationId xmlns:a16="http://schemas.microsoft.com/office/drawing/2014/main" id="{1F792A60-B0DD-844E-B583-DDC545BE1C90}"/>
                    </a:ext>
                  </a:extLst>
                </p:cNvPr>
                <p:cNvSpPr txBox="1">
                  <a:spLocks noRot="1" noChangeAspect="1" noMove="1" noResize="1" noEditPoints="1" noAdjustHandles="1" noChangeArrowheads="1" noChangeShapeType="1" noTextEdit="1"/>
                </p:cNvSpPr>
                <p:nvPr/>
              </p:nvSpPr>
              <p:spPr>
                <a:xfrm>
                  <a:off x="11150141" y="5285793"/>
                  <a:ext cx="168598" cy="369332"/>
                </a:xfrm>
                <a:prstGeom prst="rect">
                  <a:avLst/>
                </a:prstGeom>
                <a:blipFill>
                  <a:blip r:embed="rId3"/>
                  <a:stretch>
                    <a:fillRect r="-5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E24DA64-7F8B-9B2E-1B00-CBA722594A8B}"/>
                    </a:ext>
                  </a:extLst>
                </p:cNvPr>
                <p:cNvSpPr txBox="1"/>
                <p:nvPr/>
              </p:nvSpPr>
              <p:spPr>
                <a:xfrm>
                  <a:off x="9087760" y="3667907"/>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17" name="TextBox 16">
                  <a:extLst>
                    <a:ext uri="{FF2B5EF4-FFF2-40B4-BE49-F238E27FC236}">
                      <a16:creationId xmlns:a16="http://schemas.microsoft.com/office/drawing/2014/main" id="{AE24DA64-7F8B-9B2E-1B00-CBA722594A8B}"/>
                    </a:ext>
                  </a:extLst>
                </p:cNvPr>
                <p:cNvSpPr txBox="1">
                  <a:spLocks noRot="1" noChangeAspect="1" noMove="1" noResize="1" noEditPoints="1" noAdjustHandles="1" noChangeArrowheads="1" noChangeShapeType="1" noTextEdit="1"/>
                </p:cNvSpPr>
                <p:nvPr/>
              </p:nvSpPr>
              <p:spPr>
                <a:xfrm>
                  <a:off x="9087760" y="3667907"/>
                  <a:ext cx="168598" cy="369332"/>
                </a:xfrm>
                <a:prstGeom prst="rect">
                  <a:avLst/>
                </a:prstGeom>
                <a:blipFill>
                  <a:blip r:embed="rId4"/>
                  <a:stretch>
                    <a:fillRect r="-81481" b="-6667"/>
                  </a:stretch>
                </a:blipFill>
              </p:spPr>
              <p:txBody>
                <a:bodyPr/>
                <a:lstStyle/>
                <a:p>
                  <a:r>
                    <a:rPr lang="en-US">
                      <a:noFill/>
                    </a:rPr>
                    <a:t> </a:t>
                  </a:r>
                </a:p>
              </p:txBody>
            </p:sp>
          </mc:Fallback>
        </mc:AlternateContent>
        <p:sp>
          <p:nvSpPr>
            <p:cNvPr id="18" name="Flowchart: Summing Junction 17">
              <a:extLst>
                <a:ext uri="{FF2B5EF4-FFF2-40B4-BE49-F238E27FC236}">
                  <a16:creationId xmlns:a16="http://schemas.microsoft.com/office/drawing/2014/main" id="{CC830450-ADCA-F613-F9EF-B963F8336245}"/>
                </a:ext>
              </a:extLst>
            </p:cNvPr>
            <p:cNvSpPr/>
            <p:nvPr/>
          </p:nvSpPr>
          <p:spPr>
            <a:xfrm>
              <a:off x="10476073" y="4339633"/>
              <a:ext cx="177757" cy="168773"/>
            </a:xfrm>
            <a:prstGeom prst="flowChartSummingJunction">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A839611-C78A-3AF3-5683-D1437A88B9C0}"/>
                    </a:ext>
                  </a:extLst>
                </p:cNvPr>
                <p:cNvSpPr txBox="1"/>
                <p:nvPr/>
              </p:nvSpPr>
              <p:spPr>
                <a:xfrm>
                  <a:off x="10609166" y="4115733"/>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19" name="TextBox 18">
                  <a:extLst>
                    <a:ext uri="{FF2B5EF4-FFF2-40B4-BE49-F238E27FC236}">
                      <a16:creationId xmlns:a16="http://schemas.microsoft.com/office/drawing/2014/main" id="{7A839611-C78A-3AF3-5683-D1437A88B9C0}"/>
                    </a:ext>
                  </a:extLst>
                </p:cNvPr>
                <p:cNvSpPr txBox="1">
                  <a:spLocks noRot="1" noChangeAspect="1" noMove="1" noResize="1" noEditPoints="1" noAdjustHandles="1" noChangeArrowheads="1" noChangeShapeType="1" noTextEdit="1"/>
                </p:cNvSpPr>
                <p:nvPr/>
              </p:nvSpPr>
              <p:spPr>
                <a:xfrm>
                  <a:off x="10609166" y="4115733"/>
                  <a:ext cx="168598" cy="369332"/>
                </a:xfrm>
                <a:prstGeom prst="rect">
                  <a:avLst/>
                </a:prstGeom>
                <a:blipFill>
                  <a:blip r:embed="rId5"/>
                  <a:stretch>
                    <a:fillRect r="-50000"/>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B0828380-FA17-A7D2-F739-AB0AFB6BB01E}"/>
                </a:ext>
              </a:extLst>
            </p:cNvPr>
            <p:cNvSpPr/>
            <p:nvPr/>
          </p:nvSpPr>
          <p:spPr>
            <a:xfrm>
              <a:off x="8479271" y="4590440"/>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2354C1E-9511-F7C1-EB5C-4E2F2805697E}"/>
                    </a:ext>
                  </a:extLst>
                </p:cNvPr>
                <p:cNvSpPr txBox="1"/>
                <p:nvPr/>
              </p:nvSpPr>
              <p:spPr>
                <a:xfrm>
                  <a:off x="8237399" y="4042922"/>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21" name="TextBox 20">
                  <a:extLst>
                    <a:ext uri="{FF2B5EF4-FFF2-40B4-BE49-F238E27FC236}">
                      <a16:creationId xmlns:a16="http://schemas.microsoft.com/office/drawing/2014/main" id="{82354C1E-9511-F7C1-EB5C-4E2F2805697E}"/>
                    </a:ext>
                  </a:extLst>
                </p:cNvPr>
                <p:cNvSpPr txBox="1">
                  <a:spLocks noRot="1" noChangeAspect="1" noMove="1" noResize="1" noEditPoints="1" noAdjustHandles="1" noChangeArrowheads="1" noChangeShapeType="1" noTextEdit="1"/>
                </p:cNvSpPr>
                <p:nvPr/>
              </p:nvSpPr>
              <p:spPr>
                <a:xfrm>
                  <a:off x="8237399" y="4042922"/>
                  <a:ext cx="246739" cy="461665"/>
                </a:xfrm>
                <a:prstGeom prst="rect">
                  <a:avLst/>
                </a:prstGeom>
                <a:blipFill>
                  <a:blip r:embed="rId6"/>
                  <a:stretch>
                    <a:fillRect l="-7317" r="-80488" b="-10526"/>
                  </a:stretch>
                </a:blipFill>
              </p:spPr>
              <p:txBody>
                <a:bodyPr/>
                <a:lstStyle/>
                <a:p>
                  <a:r>
                    <a:rPr lang="en-US">
                      <a:noFill/>
                    </a:rPr>
                    <a:t> </a:t>
                  </a:r>
                </a:p>
              </p:txBody>
            </p:sp>
          </mc:Fallback>
        </mc:AlternateContent>
        <p:sp>
          <p:nvSpPr>
            <p:cNvPr id="22" name="Oval 21">
              <a:extLst>
                <a:ext uri="{FF2B5EF4-FFF2-40B4-BE49-F238E27FC236}">
                  <a16:creationId xmlns:a16="http://schemas.microsoft.com/office/drawing/2014/main" id="{5D5E8C34-ED96-03DA-025D-9DBB2D411077}"/>
                </a:ext>
              </a:extLst>
            </p:cNvPr>
            <p:cNvSpPr/>
            <p:nvPr/>
          </p:nvSpPr>
          <p:spPr>
            <a:xfrm>
              <a:off x="8374017" y="6179928"/>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349C2E6-F0C0-9674-EF8E-5FACB11F12FC}"/>
                    </a:ext>
                  </a:extLst>
                </p:cNvPr>
                <p:cNvSpPr txBox="1"/>
                <p:nvPr/>
              </p:nvSpPr>
              <p:spPr>
                <a:xfrm>
                  <a:off x="8112784" y="6149357"/>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23" name="TextBox 22">
                  <a:extLst>
                    <a:ext uri="{FF2B5EF4-FFF2-40B4-BE49-F238E27FC236}">
                      <a16:creationId xmlns:a16="http://schemas.microsoft.com/office/drawing/2014/main" id="{3349C2E6-F0C0-9674-EF8E-5FACB11F12FC}"/>
                    </a:ext>
                  </a:extLst>
                </p:cNvPr>
                <p:cNvSpPr txBox="1">
                  <a:spLocks noRot="1" noChangeAspect="1" noMove="1" noResize="1" noEditPoints="1" noAdjustHandles="1" noChangeArrowheads="1" noChangeShapeType="1" noTextEdit="1"/>
                </p:cNvSpPr>
                <p:nvPr/>
              </p:nvSpPr>
              <p:spPr>
                <a:xfrm>
                  <a:off x="8112784" y="6149357"/>
                  <a:ext cx="246739" cy="461665"/>
                </a:xfrm>
                <a:prstGeom prst="rect">
                  <a:avLst/>
                </a:prstGeom>
                <a:blipFill>
                  <a:blip r:embed="rId7"/>
                  <a:stretch>
                    <a:fillRect l="-7500" r="-85000" b="-10667"/>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01B123C6-E0E2-1B66-AD83-0BB17EBCC52B}"/>
                </a:ext>
              </a:extLst>
            </p:cNvPr>
            <p:cNvCxnSpPr>
              <a:cxnSpLocks/>
              <a:endCxn id="13" idx="2"/>
            </p:cNvCxnSpPr>
            <p:nvPr/>
          </p:nvCxnSpPr>
          <p:spPr>
            <a:xfrm flipV="1">
              <a:off x="9260745" y="5472972"/>
              <a:ext cx="1011766" cy="1323"/>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DA69E58-836E-561B-BA9D-A8906A70F9FB}"/>
                </a:ext>
              </a:extLst>
            </p:cNvPr>
            <p:cNvCxnSpPr>
              <a:cxnSpLocks/>
              <a:stCxn id="8" idx="1"/>
              <a:endCxn id="20" idx="5"/>
            </p:cNvCxnSpPr>
            <p:nvPr/>
          </p:nvCxnSpPr>
          <p:spPr>
            <a:xfrm flipH="1" flipV="1">
              <a:off x="8548509" y="4659678"/>
              <a:ext cx="648523" cy="78571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4CB6AC0-0B23-EA35-7EFF-905C1C98BDA0}"/>
                </a:ext>
              </a:extLst>
            </p:cNvPr>
            <p:cNvCxnSpPr>
              <a:cxnSpLocks/>
              <a:stCxn id="8" idx="3"/>
              <a:endCxn id="22" idx="7"/>
            </p:cNvCxnSpPr>
            <p:nvPr/>
          </p:nvCxnSpPr>
          <p:spPr>
            <a:xfrm flipH="1">
              <a:off x="8443255" y="5498173"/>
              <a:ext cx="753777" cy="69363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5" name="Arc 34">
              <a:extLst>
                <a:ext uri="{FF2B5EF4-FFF2-40B4-BE49-F238E27FC236}">
                  <a16:creationId xmlns:a16="http://schemas.microsoft.com/office/drawing/2014/main" id="{9893EE03-2755-DDB9-2ACC-12D3722385B9}"/>
                </a:ext>
              </a:extLst>
            </p:cNvPr>
            <p:cNvSpPr/>
            <p:nvPr/>
          </p:nvSpPr>
          <p:spPr>
            <a:xfrm>
              <a:off x="9054299" y="5299172"/>
              <a:ext cx="349180" cy="342573"/>
            </a:xfrm>
            <a:prstGeom prst="arc">
              <a:avLst>
                <a:gd name="adj1" fmla="val 13643526"/>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6" name="Arc 35">
              <a:extLst>
                <a:ext uri="{FF2B5EF4-FFF2-40B4-BE49-F238E27FC236}">
                  <a16:creationId xmlns:a16="http://schemas.microsoft.com/office/drawing/2014/main" id="{C35CCE90-EE1D-E8F3-D5AD-854D612223C4}"/>
                </a:ext>
              </a:extLst>
            </p:cNvPr>
            <p:cNvSpPr/>
            <p:nvPr/>
          </p:nvSpPr>
          <p:spPr>
            <a:xfrm>
              <a:off x="8907501" y="5151110"/>
              <a:ext cx="628352" cy="628352"/>
            </a:xfrm>
            <a:prstGeom prst="arc">
              <a:avLst>
                <a:gd name="adj1" fmla="val 8225515"/>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2927AE1-929C-96B5-EEBB-D9150EC96D71}"/>
                    </a:ext>
                  </a:extLst>
                </p:cNvPr>
                <p:cNvSpPr txBox="1"/>
                <p:nvPr/>
              </p:nvSpPr>
              <p:spPr>
                <a:xfrm>
                  <a:off x="9796536" y="5280244"/>
                  <a:ext cx="5293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800" b="0" i="1" smtClean="0">
                                <a:solidFill>
                                  <a:srgbClr val="002060"/>
                                </a:solidFill>
                                <a:latin typeface="Cambria Math" panose="02040503050406030204" pitchFamily="18" charset="0"/>
                              </a:rPr>
                            </m:ctrlPr>
                          </m:sSubPr>
                          <m:e>
                            <m:r>
                              <a:rPr lang="en-GB" sz="800" b="0" i="1" smtClean="0">
                                <a:solidFill>
                                  <a:srgbClr val="002060"/>
                                </a:solidFill>
                                <a:latin typeface="Cambria Math" panose="02040503050406030204" pitchFamily="18" charset="0"/>
                              </a:rPr>
                              <m:t>𝜃</m:t>
                            </m:r>
                          </m:e>
                          <m:sub>
                            <m:r>
                              <a:rPr lang="en-GB" sz="800" b="0" i="1" smtClean="0">
                                <a:solidFill>
                                  <a:srgbClr val="002060"/>
                                </a:solidFill>
                                <a:latin typeface="Cambria Math" panose="02040503050406030204" pitchFamily="18" charset="0"/>
                              </a:rPr>
                              <m:t>1</m:t>
                            </m:r>
                          </m:sub>
                        </m:sSub>
                        <m:r>
                          <a:rPr lang="en-GB" sz="800" b="0" i="1" smtClean="0">
                            <a:solidFill>
                              <a:srgbClr val="002060"/>
                            </a:solidFill>
                            <a:latin typeface="Cambria Math" panose="02040503050406030204" pitchFamily="18" charset="0"/>
                          </a:rPr>
                          <m:t>=0</m:t>
                        </m:r>
                      </m:oMath>
                    </m:oMathPara>
                  </a14:m>
                  <a:endParaRPr lang="en-GB" sz="1400" dirty="0">
                    <a:solidFill>
                      <a:schemeClr val="tx2">
                        <a:lumMod val="50000"/>
                        <a:lumOff val="50000"/>
                      </a:schemeClr>
                    </a:solidFill>
                  </a:endParaRPr>
                </a:p>
              </p:txBody>
            </p:sp>
          </mc:Choice>
          <mc:Fallback xmlns="">
            <p:sp>
              <p:nvSpPr>
                <p:cNvPr id="37" name="TextBox 36">
                  <a:extLst>
                    <a:ext uri="{FF2B5EF4-FFF2-40B4-BE49-F238E27FC236}">
                      <a16:creationId xmlns:a16="http://schemas.microsoft.com/office/drawing/2014/main" id="{92927AE1-929C-96B5-EEBB-D9150EC96D71}"/>
                    </a:ext>
                  </a:extLst>
                </p:cNvPr>
                <p:cNvSpPr txBox="1">
                  <a:spLocks noRot="1" noChangeAspect="1" noMove="1" noResize="1" noEditPoints="1" noAdjustHandles="1" noChangeArrowheads="1" noChangeShapeType="1" noTextEdit="1"/>
                </p:cNvSpPr>
                <p:nvPr/>
              </p:nvSpPr>
              <p:spPr>
                <a:xfrm>
                  <a:off x="9796536" y="5280244"/>
                  <a:ext cx="529302" cy="21544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D3EB16B-66F0-F0B7-D53F-EDBCEB542255}"/>
                    </a:ext>
                  </a:extLst>
                </p:cNvPr>
                <p:cNvSpPr txBox="1"/>
                <p:nvPr/>
              </p:nvSpPr>
              <p:spPr>
                <a:xfrm>
                  <a:off x="9123876" y="5178071"/>
                  <a:ext cx="5293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800" b="0" i="1" smtClean="0">
                                <a:solidFill>
                                  <a:srgbClr val="002060"/>
                                </a:solidFill>
                                <a:latin typeface="Cambria Math" panose="02040503050406030204" pitchFamily="18" charset="0"/>
                              </a:rPr>
                            </m:ctrlPr>
                          </m:sSubPr>
                          <m:e>
                            <m:r>
                              <a:rPr lang="en-GB" sz="800" b="0" i="1" smtClean="0">
                                <a:solidFill>
                                  <a:srgbClr val="002060"/>
                                </a:solidFill>
                                <a:latin typeface="Cambria Math" panose="02040503050406030204" pitchFamily="18" charset="0"/>
                              </a:rPr>
                              <m:t>𝜃</m:t>
                            </m:r>
                          </m:e>
                          <m:sub>
                            <m:r>
                              <a:rPr lang="en-GB" sz="800" b="0" i="1" smtClean="0">
                                <a:solidFill>
                                  <a:srgbClr val="002060"/>
                                </a:solidFill>
                                <a:latin typeface="Cambria Math" panose="02040503050406030204" pitchFamily="18" charset="0"/>
                              </a:rPr>
                              <m:t>2</m:t>
                            </m:r>
                          </m:sub>
                        </m:sSub>
                      </m:oMath>
                    </m:oMathPara>
                  </a14:m>
                  <a:endParaRPr lang="en-GB" sz="1400" dirty="0">
                    <a:solidFill>
                      <a:schemeClr val="tx2">
                        <a:lumMod val="50000"/>
                        <a:lumOff val="50000"/>
                      </a:schemeClr>
                    </a:solidFill>
                  </a:endParaRPr>
                </a:p>
              </p:txBody>
            </p:sp>
          </mc:Choice>
          <mc:Fallback xmlns="">
            <p:sp>
              <p:nvSpPr>
                <p:cNvPr id="38" name="TextBox 37">
                  <a:extLst>
                    <a:ext uri="{FF2B5EF4-FFF2-40B4-BE49-F238E27FC236}">
                      <a16:creationId xmlns:a16="http://schemas.microsoft.com/office/drawing/2014/main" id="{CD3EB16B-66F0-F0B7-D53F-EDBCEB542255}"/>
                    </a:ext>
                  </a:extLst>
                </p:cNvPr>
                <p:cNvSpPr txBox="1">
                  <a:spLocks noRot="1" noChangeAspect="1" noMove="1" noResize="1" noEditPoints="1" noAdjustHandles="1" noChangeArrowheads="1" noChangeShapeType="1" noTextEdit="1"/>
                </p:cNvSpPr>
                <p:nvPr/>
              </p:nvSpPr>
              <p:spPr>
                <a:xfrm>
                  <a:off x="9123876" y="5178071"/>
                  <a:ext cx="529302" cy="21544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4239593-4DCD-7826-C3BA-DC3E2C0B5126}"/>
                    </a:ext>
                  </a:extLst>
                </p:cNvPr>
                <p:cNvSpPr txBox="1"/>
                <p:nvPr/>
              </p:nvSpPr>
              <p:spPr>
                <a:xfrm>
                  <a:off x="9231821" y="5068997"/>
                  <a:ext cx="5293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800" b="0" i="1" smtClean="0">
                                <a:solidFill>
                                  <a:srgbClr val="002060"/>
                                </a:solidFill>
                                <a:latin typeface="Cambria Math" panose="02040503050406030204" pitchFamily="18" charset="0"/>
                              </a:rPr>
                            </m:ctrlPr>
                          </m:sSubPr>
                          <m:e>
                            <m:r>
                              <a:rPr lang="en-GB" sz="800" b="0" i="1" smtClean="0">
                                <a:solidFill>
                                  <a:srgbClr val="002060"/>
                                </a:solidFill>
                                <a:latin typeface="Cambria Math" panose="02040503050406030204" pitchFamily="18" charset="0"/>
                              </a:rPr>
                              <m:t>𝜃</m:t>
                            </m:r>
                          </m:e>
                          <m:sub>
                            <m:r>
                              <a:rPr lang="en-GB" sz="800" b="0" i="1" smtClean="0">
                                <a:solidFill>
                                  <a:srgbClr val="002060"/>
                                </a:solidFill>
                                <a:latin typeface="Cambria Math" panose="02040503050406030204" pitchFamily="18" charset="0"/>
                              </a:rPr>
                              <m:t>3</m:t>
                            </m:r>
                          </m:sub>
                        </m:sSub>
                      </m:oMath>
                    </m:oMathPara>
                  </a14:m>
                  <a:endParaRPr lang="en-GB" sz="1400" dirty="0">
                    <a:solidFill>
                      <a:schemeClr val="tx2">
                        <a:lumMod val="50000"/>
                        <a:lumOff val="50000"/>
                      </a:schemeClr>
                    </a:solidFill>
                  </a:endParaRPr>
                </a:p>
              </p:txBody>
            </p:sp>
          </mc:Choice>
          <mc:Fallback xmlns="">
            <p:sp>
              <p:nvSpPr>
                <p:cNvPr id="39" name="TextBox 38">
                  <a:extLst>
                    <a:ext uri="{FF2B5EF4-FFF2-40B4-BE49-F238E27FC236}">
                      <a16:creationId xmlns:a16="http://schemas.microsoft.com/office/drawing/2014/main" id="{E4239593-4DCD-7826-C3BA-DC3E2C0B5126}"/>
                    </a:ext>
                  </a:extLst>
                </p:cNvPr>
                <p:cNvSpPr txBox="1">
                  <a:spLocks noRot="1" noChangeAspect="1" noMove="1" noResize="1" noEditPoints="1" noAdjustHandles="1" noChangeArrowheads="1" noChangeShapeType="1" noTextEdit="1"/>
                </p:cNvSpPr>
                <p:nvPr/>
              </p:nvSpPr>
              <p:spPr>
                <a:xfrm>
                  <a:off x="9231821" y="5068997"/>
                  <a:ext cx="529302" cy="215444"/>
                </a:xfrm>
                <a:prstGeom prst="rect">
                  <a:avLst/>
                </a:prstGeom>
                <a:blipFill>
                  <a:blip r:embed="rId10"/>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0D6EAC31-A569-9CA4-C33C-9AB303048CAD}"/>
                </a:ext>
              </a:extLst>
            </p:cNvPr>
            <p:cNvSpPr txBox="1"/>
            <p:nvPr/>
          </p:nvSpPr>
          <p:spPr>
            <a:xfrm>
              <a:off x="8652143" y="4736780"/>
              <a:ext cx="296703" cy="369332"/>
            </a:xfrm>
            <a:prstGeom prst="rect">
              <a:avLst/>
            </a:prstGeom>
            <a:noFill/>
          </p:spPr>
          <p:txBody>
            <a:bodyPr wrap="square" rtlCol="0">
              <a:spAutoFit/>
            </a:bodyPr>
            <a:lstStyle/>
            <a:p>
              <a:r>
                <a:rPr lang="en-GB" dirty="0">
                  <a:solidFill>
                    <a:srgbClr val="00B0F0"/>
                  </a:solidFill>
                </a:rPr>
                <a:t>r</a:t>
              </a:r>
            </a:p>
          </p:txBody>
        </p:sp>
        <p:sp>
          <p:nvSpPr>
            <p:cNvPr id="41" name="TextBox 40">
              <a:extLst>
                <a:ext uri="{FF2B5EF4-FFF2-40B4-BE49-F238E27FC236}">
                  <a16:creationId xmlns:a16="http://schemas.microsoft.com/office/drawing/2014/main" id="{DBCA6A09-8C58-3562-9AC4-999DA0B993D5}"/>
                </a:ext>
              </a:extLst>
            </p:cNvPr>
            <p:cNvSpPr txBox="1"/>
            <p:nvPr/>
          </p:nvSpPr>
          <p:spPr>
            <a:xfrm>
              <a:off x="8699351" y="5641745"/>
              <a:ext cx="296703" cy="369332"/>
            </a:xfrm>
            <a:prstGeom prst="rect">
              <a:avLst/>
            </a:prstGeom>
            <a:noFill/>
          </p:spPr>
          <p:txBody>
            <a:bodyPr wrap="square" rtlCol="0">
              <a:spAutoFit/>
            </a:bodyPr>
            <a:lstStyle/>
            <a:p>
              <a:r>
                <a:rPr lang="en-GB" dirty="0">
                  <a:solidFill>
                    <a:srgbClr val="00B0F0"/>
                  </a:solidFill>
                </a:rPr>
                <a:t>r</a:t>
              </a:r>
            </a:p>
          </p:txBody>
        </p:sp>
        <p:sp>
          <p:nvSpPr>
            <p:cNvPr id="42" name="TextBox 41">
              <a:extLst>
                <a:ext uri="{FF2B5EF4-FFF2-40B4-BE49-F238E27FC236}">
                  <a16:creationId xmlns:a16="http://schemas.microsoft.com/office/drawing/2014/main" id="{3E30E53B-E575-CA79-8E07-8267CF3D6E51}"/>
                </a:ext>
              </a:extLst>
            </p:cNvPr>
            <p:cNvSpPr txBox="1"/>
            <p:nvPr/>
          </p:nvSpPr>
          <p:spPr>
            <a:xfrm>
              <a:off x="9532264" y="5269218"/>
              <a:ext cx="296703" cy="369332"/>
            </a:xfrm>
            <a:prstGeom prst="rect">
              <a:avLst/>
            </a:prstGeom>
            <a:noFill/>
          </p:spPr>
          <p:txBody>
            <a:bodyPr wrap="square" rtlCol="0">
              <a:spAutoFit/>
            </a:bodyPr>
            <a:lstStyle/>
            <a:p>
              <a:r>
                <a:rPr lang="en-GB" dirty="0">
                  <a:solidFill>
                    <a:srgbClr val="00B0F0"/>
                  </a:solidFill>
                </a:rPr>
                <a:t>r</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E76B92A-FF59-C5BC-FA5B-FEB025D687C5}"/>
                    </a:ext>
                  </a:extLst>
                </p:cNvPr>
                <p:cNvSpPr txBox="1"/>
                <p:nvPr/>
              </p:nvSpPr>
              <p:spPr>
                <a:xfrm>
                  <a:off x="9100241" y="5546428"/>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43" name="TextBox 42">
                  <a:extLst>
                    <a:ext uri="{FF2B5EF4-FFF2-40B4-BE49-F238E27FC236}">
                      <a16:creationId xmlns:a16="http://schemas.microsoft.com/office/drawing/2014/main" id="{FE76B92A-FF59-C5BC-FA5B-FEB025D687C5}"/>
                    </a:ext>
                  </a:extLst>
                </p:cNvPr>
                <p:cNvSpPr txBox="1">
                  <a:spLocks noRot="1" noChangeAspect="1" noMove="1" noResize="1" noEditPoints="1" noAdjustHandles="1" noChangeArrowheads="1" noChangeShapeType="1" noTextEdit="1"/>
                </p:cNvSpPr>
                <p:nvPr/>
              </p:nvSpPr>
              <p:spPr>
                <a:xfrm>
                  <a:off x="9100241" y="5546428"/>
                  <a:ext cx="201950" cy="369332"/>
                </a:xfrm>
                <a:prstGeom prst="rect">
                  <a:avLst/>
                </a:prstGeom>
                <a:blipFill>
                  <a:blip r:embed="rId11"/>
                  <a:stretch>
                    <a:fillRect r="-75758"/>
                  </a:stretch>
                </a:blipFill>
              </p:spPr>
              <p:txBody>
                <a:bodyPr/>
                <a:lstStyle/>
                <a:p>
                  <a:r>
                    <a:rPr lang="en-US">
                      <a:noFill/>
                    </a:rPr>
                    <a:t> </a:t>
                  </a:r>
                </a:p>
              </p:txBody>
            </p:sp>
          </mc:Fallback>
        </mc:AlternateContent>
      </p:grpSp>
      <p:grpSp>
        <p:nvGrpSpPr>
          <p:cNvPr id="158" name="Group 157">
            <a:extLst>
              <a:ext uri="{FF2B5EF4-FFF2-40B4-BE49-F238E27FC236}">
                <a16:creationId xmlns:a16="http://schemas.microsoft.com/office/drawing/2014/main" id="{CAD19D57-6578-12A1-D730-3A8C35CAA735}"/>
              </a:ext>
            </a:extLst>
          </p:cNvPr>
          <p:cNvGrpSpPr/>
          <p:nvPr/>
        </p:nvGrpSpPr>
        <p:grpSpPr>
          <a:xfrm>
            <a:off x="7574377" y="3157476"/>
            <a:ext cx="4425486" cy="3615032"/>
            <a:chOff x="1608853" y="3100436"/>
            <a:chExt cx="4425486" cy="3615032"/>
          </a:xfrm>
        </p:grpSpPr>
        <p:cxnSp>
          <p:nvCxnSpPr>
            <p:cNvPr id="52" name="Straight Connector 51">
              <a:extLst>
                <a:ext uri="{FF2B5EF4-FFF2-40B4-BE49-F238E27FC236}">
                  <a16:creationId xmlns:a16="http://schemas.microsoft.com/office/drawing/2014/main" id="{A2EF4520-1493-0C19-355D-2B749D0F9366}"/>
                </a:ext>
              </a:extLst>
            </p:cNvPr>
            <p:cNvCxnSpPr>
              <a:cxnSpLocks/>
            </p:cNvCxnSpPr>
            <p:nvPr/>
          </p:nvCxnSpPr>
          <p:spPr>
            <a:xfrm flipH="1">
              <a:off x="3363300" y="4689218"/>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3" name="Straight Connector 52">
              <a:extLst>
                <a:ext uri="{FF2B5EF4-FFF2-40B4-BE49-F238E27FC236}">
                  <a16:creationId xmlns:a16="http://schemas.microsoft.com/office/drawing/2014/main" id="{E7B401FD-A009-4C55-66C1-9B961883F28F}"/>
                </a:ext>
              </a:extLst>
            </p:cNvPr>
            <p:cNvCxnSpPr>
              <a:cxnSpLocks/>
            </p:cNvCxnSpPr>
            <p:nvPr/>
          </p:nvCxnSpPr>
          <p:spPr>
            <a:xfrm flipH="1" flipV="1">
              <a:off x="3340604" y="4634574"/>
              <a:ext cx="18234" cy="1821731"/>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4" name="Straight Connector 53">
              <a:extLst>
                <a:ext uri="{FF2B5EF4-FFF2-40B4-BE49-F238E27FC236}">
                  <a16:creationId xmlns:a16="http://schemas.microsoft.com/office/drawing/2014/main" id="{AA929741-D65C-20FF-83B4-CBCB993676C7}"/>
                </a:ext>
              </a:extLst>
            </p:cNvPr>
            <p:cNvCxnSpPr>
              <a:cxnSpLocks/>
            </p:cNvCxnSpPr>
            <p:nvPr/>
          </p:nvCxnSpPr>
          <p:spPr>
            <a:xfrm flipH="1">
              <a:off x="3327120" y="3452941"/>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55" name="Oval 54">
              <a:extLst>
                <a:ext uri="{FF2B5EF4-FFF2-40B4-BE49-F238E27FC236}">
                  <a16:creationId xmlns:a16="http://schemas.microsoft.com/office/drawing/2014/main" id="{AFE414F7-8799-3DAE-4F12-0B09041C4232}"/>
                </a:ext>
              </a:extLst>
            </p:cNvPr>
            <p:cNvSpPr/>
            <p:nvPr/>
          </p:nvSpPr>
          <p:spPr>
            <a:xfrm rot="20492790">
              <a:off x="3282183" y="4631612"/>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401643A7-F770-0AB4-C83E-E57610D8E0D2}"/>
                </a:ext>
              </a:extLst>
            </p:cNvPr>
            <p:cNvSpPr/>
            <p:nvPr/>
          </p:nvSpPr>
          <p:spPr>
            <a:xfrm rot="20192289">
              <a:off x="1608853" y="4177166"/>
              <a:ext cx="3727929" cy="12261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C277EA7-798D-7EDB-4D42-05160AF96D9F}"/>
                    </a:ext>
                  </a:extLst>
                </p:cNvPr>
                <p:cNvSpPr txBox="1"/>
                <p:nvPr/>
              </p:nvSpPr>
              <p:spPr>
                <a:xfrm>
                  <a:off x="3127624" y="4163494"/>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57" name="TextBox 56">
                  <a:extLst>
                    <a:ext uri="{FF2B5EF4-FFF2-40B4-BE49-F238E27FC236}">
                      <a16:creationId xmlns:a16="http://schemas.microsoft.com/office/drawing/2014/main" id="{6C277EA7-798D-7EDB-4D42-05160AF96D9F}"/>
                    </a:ext>
                  </a:extLst>
                </p:cNvPr>
                <p:cNvSpPr txBox="1">
                  <a:spLocks noRot="1" noChangeAspect="1" noMove="1" noResize="1" noEditPoints="1" noAdjustHandles="1" noChangeArrowheads="1" noChangeShapeType="1" noTextEdit="1"/>
                </p:cNvSpPr>
                <p:nvPr/>
              </p:nvSpPr>
              <p:spPr>
                <a:xfrm>
                  <a:off x="3127624" y="4163494"/>
                  <a:ext cx="201950" cy="369332"/>
                </a:xfrm>
                <a:prstGeom prst="rect">
                  <a:avLst/>
                </a:prstGeom>
                <a:blipFill>
                  <a:blip r:embed="rId12"/>
                  <a:stretch>
                    <a:fillRect r="-75758"/>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D19C6A4F-1E2F-0735-A38A-C4E9F8EB50ED}"/>
                </a:ext>
              </a:extLst>
            </p:cNvPr>
            <p:cNvSpPr/>
            <p:nvPr/>
          </p:nvSpPr>
          <p:spPr>
            <a:xfrm>
              <a:off x="2718923" y="4409466"/>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B545CD29-47BB-0B56-782B-4F29DA235D9F}"/>
                </a:ext>
              </a:extLst>
            </p:cNvPr>
            <p:cNvSpPr/>
            <p:nvPr/>
          </p:nvSpPr>
          <p:spPr>
            <a:xfrm>
              <a:off x="2364980" y="5669770"/>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7B964B07-E149-C4D1-80EF-40E5967DCF6C}"/>
                </a:ext>
              </a:extLst>
            </p:cNvPr>
            <p:cNvSpPr/>
            <p:nvPr/>
          </p:nvSpPr>
          <p:spPr>
            <a:xfrm>
              <a:off x="5117715" y="3951717"/>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10A844B-35AF-0152-93AE-CF8BF7F62AE3}"/>
                    </a:ext>
                  </a:extLst>
                </p:cNvPr>
                <p:cNvSpPr txBox="1"/>
                <p:nvPr/>
              </p:nvSpPr>
              <p:spPr>
                <a:xfrm>
                  <a:off x="5865741" y="4486181"/>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64" name="TextBox 63">
                  <a:extLst>
                    <a:ext uri="{FF2B5EF4-FFF2-40B4-BE49-F238E27FC236}">
                      <a16:creationId xmlns:a16="http://schemas.microsoft.com/office/drawing/2014/main" id="{810A844B-35AF-0152-93AE-CF8BF7F62AE3}"/>
                    </a:ext>
                  </a:extLst>
                </p:cNvPr>
                <p:cNvSpPr txBox="1">
                  <a:spLocks noRot="1" noChangeAspect="1" noMove="1" noResize="1" noEditPoints="1" noAdjustHandles="1" noChangeArrowheads="1" noChangeShapeType="1" noTextEdit="1"/>
                </p:cNvSpPr>
                <p:nvPr/>
              </p:nvSpPr>
              <p:spPr>
                <a:xfrm>
                  <a:off x="5865741" y="4486181"/>
                  <a:ext cx="168598" cy="369332"/>
                </a:xfrm>
                <a:prstGeom prst="rect">
                  <a:avLst/>
                </a:prstGeom>
                <a:blipFill>
                  <a:blip r:embed="rId3"/>
                  <a:stretch>
                    <a:fillRect r="-6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0C6605-0BD6-5D18-0FBA-1F2EA8DB960A}"/>
                    </a:ext>
                  </a:extLst>
                </p:cNvPr>
                <p:cNvSpPr txBox="1"/>
                <p:nvPr/>
              </p:nvSpPr>
              <p:spPr>
                <a:xfrm>
                  <a:off x="4289525" y="3100436"/>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65" name="TextBox 64">
                  <a:extLst>
                    <a:ext uri="{FF2B5EF4-FFF2-40B4-BE49-F238E27FC236}">
                      <a16:creationId xmlns:a16="http://schemas.microsoft.com/office/drawing/2014/main" id="{850C6605-0BD6-5D18-0FBA-1F2EA8DB960A}"/>
                    </a:ext>
                  </a:extLst>
                </p:cNvPr>
                <p:cNvSpPr txBox="1">
                  <a:spLocks noRot="1" noChangeAspect="1" noMove="1" noResize="1" noEditPoints="1" noAdjustHandles="1" noChangeArrowheads="1" noChangeShapeType="1" noTextEdit="1"/>
                </p:cNvSpPr>
                <p:nvPr/>
              </p:nvSpPr>
              <p:spPr>
                <a:xfrm>
                  <a:off x="4289525" y="3100436"/>
                  <a:ext cx="168598" cy="369332"/>
                </a:xfrm>
                <a:prstGeom prst="rect">
                  <a:avLst/>
                </a:prstGeom>
                <a:blipFill>
                  <a:blip r:embed="rId4"/>
                  <a:stretch>
                    <a:fillRect r="-75000" b="-4918"/>
                  </a:stretch>
                </a:blipFill>
              </p:spPr>
              <p:txBody>
                <a:bodyPr/>
                <a:lstStyle/>
                <a:p>
                  <a:r>
                    <a:rPr lang="en-US">
                      <a:noFill/>
                    </a:rPr>
                    <a:t> </a:t>
                  </a:r>
                </a:p>
              </p:txBody>
            </p:sp>
          </mc:Fallback>
        </mc:AlternateContent>
        <p:sp>
          <p:nvSpPr>
            <p:cNvPr id="66" name="Arrow: Curved Up 65">
              <a:extLst>
                <a:ext uri="{FF2B5EF4-FFF2-40B4-BE49-F238E27FC236}">
                  <a16:creationId xmlns:a16="http://schemas.microsoft.com/office/drawing/2014/main" id="{53CA7F0E-E642-1F78-D7CA-17C1858F271B}"/>
                </a:ext>
              </a:extLst>
            </p:cNvPr>
            <p:cNvSpPr/>
            <p:nvPr/>
          </p:nvSpPr>
          <p:spPr>
            <a:xfrm>
              <a:off x="3229816" y="6243590"/>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Arrow: Curved Up 66">
              <a:extLst>
                <a:ext uri="{FF2B5EF4-FFF2-40B4-BE49-F238E27FC236}">
                  <a16:creationId xmlns:a16="http://schemas.microsoft.com/office/drawing/2014/main" id="{0DE68ACF-9CDE-9B1F-0BCD-8BB422B44F5B}"/>
                </a:ext>
              </a:extLst>
            </p:cNvPr>
            <p:cNvSpPr/>
            <p:nvPr/>
          </p:nvSpPr>
          <p:spPr>
            <a:xfrm rot="13031382">
              <a:off x="4091906" y="3496016"/>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Arrow: Curved Up 67">
              <a:extLst>
                <a:ext uri="{FF2B5EF4-FFF2-40B4-BE49-F238E27FC236}">
                  <a16:creationId xmlns:a16="http://schemas.microsoft.com/office/drawing/2014/main" id="{44A15EAB-08DD-E2BD-78CA-B1ACD071D609}"/>
                </a:ext>
              </a:extLst>
            </p:cNvPr>
            <p:cNvSpPr/>
            <p:nvPr/>
          </p:nvSpPr>
          <p:spPr>
            <a:xfrm rot="16200000">
              <a:off x="5492046" y="4635447"/>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41497D4C-DC56-0654-44AB-D7864C498EA8}"/>
                    </a:ext>
                  </a:extLst>
                </p:cNvPr>
                <p:cNvSpPr txBox="1"/>
                <p:nvPr/>
              </p:nvSpPr>
              <p:spPr>
                <a:xfrm>
                  <a:off x="5392473" y="426228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69" name="TextBox 68">
                  <a:extLst>
                    <a:ext uri="{FF2B5EF4-FFF2-40B4-BE49-F238E27FC236}">
                      <a16:creationId xmlns:a16="http://schemas.microsoft.com/office/drawing/2014/main" id="{41497D4C-DC56-0654-44AB-D7864C498EA8}"/>
                    </a:ext>
                  </a:extLst>
                </p:cNvPr>
                <p:cNvSpPr txBox="1">
                  <a:spLocks noRot="1" noChangeAspect="1" noMove="1" noResize="1" noEditPoints="1" noAdjustHandles="1" noChangeArrowheads="1" noChangeShapeType="1" noTextEdit="1"/>
                </p:cNvSpPr>
                <p:nvPr/>
              </p:nvSpPr>
              <p:spPr>
                <a:xfrm>
                  <a:off x="5392473" y="4262280"/>
                  <a:ext cx="168598" cy="369332"/>
                </a:xfrm>
                <a:prstGeom prst="rect">
                  <a:avLst/>
                </a:prstGeom>
                <a:blipFill>
                  <a:blip r:embed="rId13"/>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CD7807FC-010F-5F0D-FBA5-45AA40959542}"/>
                    </a:ext>
                  </a:extLst>
                </p:cNvPr>
                <p:cNvSpPr txBox="1"/>
                <p:nvPr/>
              </p:nvSpPr>
              <p:spPr>
                <a:xfrm>
                  <a:off x="3871029" y="328510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70" name="TextBox 69">
                  <a:extLst>
                    <a:ext uri="{FF2B5EF4-FFF2-40B4-BE49-F238E27FC236}">
                      <a16:creationId xmlns:a16="http://schemas.microsoft.com/office/drawing/2014/main" id="{CD7807FC-010F-5F0D-FBA5-45AA40959542}"/>
                    </a:ext>
                  </a:extLst>
                </p:cNvPr>
                <p:cNvSpPr txBox="1">
                  <a:spLocks noRot="1" noChangeAspect="1" noMove="1" noResize="1" noEditPoints="1" noAdjustHandles="1" noChangeArrowheads="1" noChangeShapeType="1" noTextEdit="1"/>
                </p:cNvSpPr>
                <p:nvPr/>
              </p:nvSpPr>
              <p:spPr>
                <a:xfrm>
                  <a:off x="3871029" y="3285102"/>
                  <a:ext cx="168598" cy="369332"/>
                </a:xfrm>
                <a:prstGeom prst="rect">
                  <a:avLst/>
                </a:prstGeom>
                <a:blipFill>
                  <a:blip r:embed="rId14"/>
                  <a:stretch>
                    <a:fillRect l="-18519" r="-6666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AE457D6-4DC9-D69F-EF74-FB31A5FA65C6}"/>
                    </a:ext>
                  </a:extLst>
                </p:cNvPr>
                <p:cNvSpPr txBox="1"/>
                <p:nvPr/>
              </p:nvSpPr>
              <p:spPr>
                <a:xfrm>
                  <a:off x="3496408" y="603493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𝑘</m:t>
                        </m:r>
                      </m:oMath>
                    </m:oMathPara>
                  </a14:m>
                  <a:endParaRPr lang="en-GB" dirty="0">
                    <a:solidFill>
                      <a:srgbClr val="FF0000"/>
                    </a:solidFill>
                  </a:endParaRPr>
                </a:p>
              </p:txBody>
            </p:sp>
          </mc:Choice>
          <mc:Fallback xmlns="">
            <p:sp>
              <p:nvSpPr>
                <p:cNvPr id="71" name="TextBox 70">
                  <a:extLst>
                    <a:ext uri="{FF2B5EF4-FFF2-40B4-BE49-F238E27FC236}">
                      <a16:creationId xmlns:a16="http://schemas.microsoft.com/office/drawing/2014/main" id="{1AE457D6-4DC9-D69F-EF74-FB31A5FA65C6}"/>
                    </a:ext>
                  </a:extLst>
                </p:cNvPr>
                <p:cNvSpPr txBox="1">
                  <a:spLocks noRot="1" noChangeAspect="1" noMove="1" noResize="1" noEditPoints="1" noAdjustHandles="1" noChangeArrowheads="1" noChangeShapeType="1" noTextEdit="1"/>
                </p:cNvSpPr>
                <p:nvPr/>
              </p:nvSpPr>
              <p:spPr>
                <a:xfrm>
                  <a:off x="3496408" y="6034930"/>
                  <a:ext cx="168598" cy="369332"/>
                </a:xfrm>
                <a:prstGeom prst="rect">
                  <a:avLst/>
                </a:prstGeom>
                <a:blipFill>
                  <a:blip r:embed="rId15"/>
                  <a:stretch>
                    <a:fillRect r="-75000"/>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3865E95B-9336-0EDF-5B68-8F7F516FBDF7}"/>
                </a:ext>
              </a:extLst>
            </p:cNvPr>
            <p:cNvCxnSpPr>
              <a:cxnSpLocks/>
              <a:stCxn id="55" idx="1"/>
              <a:endCxn id="58" idx="5"/>
            </p:cNvCxnSpPr>
            <p:nvPr/>
          </p:nvCxnSpPr>
          <p:spPr>
            <a:xfrm flipH="1" flipV="1">
              <a:off x="2788161" y="4478704"/>
              <a:ext cx="500096" cy="18476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715AEEE5-479D-5F50-D553-9270186CCB39}"/>
                </a:ext>
              </a:extLst>
            </p:cNvPr>
            <p:cNvCxnSpPr>
              <a:cxnSpLocks/>
              <a:stCxn id="55" idx="3"/>
              <a:endCxn id="60" idx="7"/>
            </p:cNvCxnSpPr>
            <p:nvPr/>
          </p:nvCxnSpPr>
          <p:spPr>
            <a:xfrm flipH="1">
              <a:off x="2434218" y="4740751"/>
              <a:ext cx="879826" cy="940898"/>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65CC4A02-5BDB-9E9E-EE79-2D084E780D74}"/>
                </a:ext>
              </a:extLst>
            </p:cNvPr>
            <p:cNvCxnSpPr>
              <a:cxnSpLocks/>
              <a:stCxn id="55" idx="6"/>
              <a:endCxn id="61" idx="2"/>
            </p:cNvCxnSpPr>
            <p:nvPr/>
          </p:nvCxnSpPr>
          <p:spPr>
            <a:xfrm flipV="1">
              <a:off x="3394434" y="3992276"/>
              <a:ext cx="1723281" cy="67870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7E6473B0-6A06-1843-E669-63CE85772C2C}"/>
                </a:ext>
              </a:extLst>
            </p:cNvPr>
            <p:cNvSpPr/>
            <p:nvPr/>
          </p:nvSpPr>
          <p:spPr>
            <a:xfrm>
              <a:off x="1719970" y="3964096"/>
              <a:ext cx="3439115" cy="145024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44EB7575-CA6A-9F65-FD77-CB62C908E440}"/>
                    </a:ext>
                  </a:extLst>
                </p:cNvPr>
                <p:cNvSpPr txBox="1"/>
                <p:nvPr/>
              </p:nvSpPr>
              <p:spPr>
                <a:xfrm>
                  <a:off x="2553048" y="4404743"/>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119" name="TextBox 118">
                  <a:extLst>
                    <a:ext uri="{FF2B5EF4-FFF2-40B4-BE49-F238E27FC236}">
                      <a16:creationId xmlns:a16="http://schemas.microsoft.com/office/drawing/2014/main" id="{44EB7575-CA6A-9F65-FD77-CB62C908E440}"/>
                    </a:ext>
                  </a:extLst>
                </p:cNvPr>
                <p:cNvSpPr txBox="1">
                  <a:spLocks noRot="1" noChangeAspect="1" noMove="1" noResize="1" noEditPoints="1" noAdjustHandles="1" noChangeArrowheads="1" noChangeShapeType="1" noTextEdit="1"/>
                </p:cNvSpPr>
                <p:nvPr/>
              </p:nvSpPr>
              <p:spPr>
                <a:xfrm>
                  <a:off x="2553048" y="4404743"/>
                  <a:ext cx="246739" cy="461665"/>
                </a:xfrm>
                <a:prstGeom prst="rect">
                  <a:avLst/>
                </a:prstGeom>
                <a:blipFill>
                  <a:blip r:embed="rId16"/>
                  <a:stretch>
                    <a:fillRect l="-7317" r="-80488"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19646E87-C40C-9E89-DFAB-492A44C97EE4}"/>
                    </a:ext>
                  </a:extLst>
                </p:cNvPr>
                <p:cNvSpPr txBox="1"/>
                <p:nvPr/>
              </p:nvSpPr>
              <p:spPr>
                <a:xfrm>
                  <a:off x="2143857" y="5620666"/>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120" name="TextBox 119">
                  <a:extLst>
                    <a:ext uri="{FF2B5EF4-FFF2-40B4-BE49-F238E27FC236}">
                      <a16:creationId xmlns:a16="http://schemas.microsoft.com/office/drawing/2014/main" id="{19646E87-C40C-9E89-DFAB-492A44C97EE4}"/>
                    </a:ext>
                  </a:extLst>
                </p:cNvPr>
                <p:cNvSpPr txBox="1">
                  <a:spLocks noRot="1" noChangeAspect="1" noMove="1" noResize="1" noEditPoints="1" noAdjustHandles="1" noChangeArrowheads="1" noChangeShapeType="1" noTextEdit="1"/>
                </p:cNvSpPr>
                <p:nvPr/>
              </p:nvSpPr>
              <p:spPr>
                <a:xfrm>
                  <a:off x="2143857" y="5620666"/>
                  <a:ext cx="246739" cy="461665"/>
                </a:xfrm>
                <a:prstGeom prst="rect">
                  <a:avLst/>
                </a:prstGeom>
                <a:blipFill>
                  <a:blip r:embed="rId17"/>
                  <a:stretch>
                    <a:fillRect l="-7317" r="-80488" b="-10526"/>
                  </a:stretch>
                </a:blipFill>
              </p:spPr>
              <p:txBody>
                <a:bodyPr/>
                <a:lstStyle/>
                <a:p>
                  <a:r>
                    <a:rPr lang="en-US">
                      <a:noFill/>
                    </a:rPr>
                    <a:t> </a:t>
                  </a:r>
                </a:p>
              </p:txBody>
            </p:sp>
          </mc:Fallback>
        </mc:AlternateContent>
        <p:sp>
          <p:nvSpPr>
            <p:cNvPr id="132" name="TextBox 131">
              <a:extLst>
                <a:ext uri="{FF2B5EF4-FFF2-40B4-BE49-F238E27FC236}">
                  <a16:creationId xmlns:a16="http://schemas.microsoft.com/office/drawing/2014/main" id="{860625DC-A194-5A85-6813-301F140FCABA}"/>
                </a:ext>
              </a:extLst>
            </p:cNvPr>
            <p:cNvSpPr txBox="1"/>
            <p:nvPr/>
          </p:nvSpPr>
          <p:spPr>
            <a:xfrm>
              <a:off x="2864011" y="4872802"/>
              <a:ext cx="296703" cy="369332"/>
            </a:xfrm>
            <a:prstGeom prst="rect">
              <a:avLst/>
            </a:prstGeom>
            <a:noFill/>
          </p:spPr>
          <p:txBody>
            <a:bodyPr wrap="square" rtlCol="0">
              <a:spAutoFit/>
            </a:bodyPr>
            <a:lstStyle/>
            <a:p>
              <a:r>
                <a:rPr lang="en-GB" dirty="0">
                  <a:solidFill>
                    <a:srgbClr val="00B0F0"/>
                  </a:solidFill>
                </a:rPr>
                <a:t>r</a:t>
              </a:r>
            </a:p>
          </p:txBody>
        </p:sp>
        <p:sp>
          <p:nvSpPr>
            <p:cNvPr id="134" name="TextBox 133">
              <a:extLst>
                <a:ext uri="{FF2B5EF4-FFF2-40B4-BE49-F238E27FC236}">
                  <a16:creationId xmlns:a16="http://schemas.microsoft.com/office/drawing/2014/main" id="{C92334C5-E61B-A9C1-3AFA-7B8E3AE5A6B7}"/>
                </a:ext>
              </a:extLst>
            </p:cNvPr>
            <p:cNvSpPr txBox="1"/>
            <p:nvPr/>
          </p:nvSpPr>
          <p:spPr>
            <a:xfrm>
              <a:off x="4152822" y="4134568"/>
              <a:ext cx="296703" cy="369332"/>
            </a:xfrm>
            <a:prstGeom prst="rect">
              <a:avLst/>
            </a:prstGeom>
            <a:noFill/>
          </p:spPr>
          <p:txBody>
            <a:bodyPr wrap="square" rtlCol="0">
              <a:spAutoFit/>
            </a:bodyPr>
            <a:lstStyle/>
            <a:p>
              <a:r>
                <a:rPr lang="en-GB" dirty="0">
                  <a:solidFill>
                    <a:srgbClr val="00B0F0"/>
                  </a:solidFill>
                </a:rPr>
                <a:t>r</a:t>
              </a:r>
            </a:p>
          </p:txBody>
        </p:sp>
        <p:cxnSp>
          <p:nvCxnSpPr>
            <p:cNvPr id="137" name="Straight Connector 136">
              <a:extLst>
                <a:ext uri="{FF2B5EF4-FFF2-40B4-BE49-F238E27FC236}">
                  <a16:creationId xmlns:a16="http://schemas.microsoft.com/office/drawing/2014/main" id="{865E71F5-7144-27C5-9D4D-7B1F5529CE40}"/>
                </a:ext>
              </a:extLst>
            </p:cNvPr>
            <p:cNvCxnSpPr>
              <a:cxnSpLocks/>
              <a:stCxn id="113" idx="6"/>
              <a:endCxn id="61" idx="4"/>
            </p:cNvCxnSpPr>
            <p:nvPr/>
          </p:nvCxnSpPr>
          <p:spPr>
            <a:xfrm flipH="1" flipV="1">
              <a:off x="5158274" y="4032834"/>
              <a:ext cx="811" cy="656387"/>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7AE7D80F-473E-4409-C311-AFB215CFCDC7}"/>
                </a:ext>
              </a:extLst>
            </p:cNvPr>
            <p:cNvCxnSpPr>
              <a:cxnSpLocks/>
              <a:stCxn id="58" idx="0"/>
            </p:cNvCxnSpPr>
            <p:nvPr/>
          </p:nvCxnSpPr>
          <p:spPr>
            <a:xfrm flipH="1" flipV="1">
              <a:off x="2759481" y="4032834"/>
              <a:ext cx="1" cy="376632"/>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647D4A8-07D7-C612-BB2B-DCDCF8CD3C08}"/>
                    </a:ext>
                  </a:extLst>
                </p:cNvPr>
                <p:cNvSpPr txBox="1"/>
                <p:nvPr/>
              </p:nvSpPr>
              <p:spPr>
                <a:xfrm>
                  <a:off x="5129746" y="3481079"/>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148" name="TextBox 147">
                  <a:extLst>
                    <a:ext uri="{FF2B5EF4-FFF2-40B4-BE49-F238E27FC236}">
                      <a16:creationId xmlns:a16="http://schemas.microsoft.com/office/drawing/2014/main" id="{0647D4A8-07D7-C612-BB2B-DCDCF8CD3C08}"/>
                    </a:ext>
                  </a:extLst>
                </p:cNvPr>
                <p:cNvSpPr txBox="1">
                  <a:spLocks noRot="1" noChangeAspect="1" noMove="1" noResize="1" noEditPoints="1" noAdjustHandles="1" noChangeArrowheads="1" noChangeShapeType="1" noTextEdit="1"/>
                </p:cNvSpPr>
                <p:nvPr/>
              </p:nvSpPr>
              <p:spPr>
                <a:xfrm>
                  <a:off x="5129746" y="3481079"/>
                  <a:ext cx="246739" cy="461665"/>
                </a:xfrm>
                <a:prstGeom prst="rect">
                  <a:avLst/>
                </a:prstGeom>
                <a:blipFill>
                  <a:blip r:embed="rId18"/>
                  <a:stretch>
                    <a:fillRect l="-7317" r="-78049"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4DDC650A-E5E6-4D4C-C270-0E85FF151B87}"/>
                    </a:ext>
                  </a:extLst>
                </p:cNvPr>
                <p:cNvSpPr txBox="1"/>
                <p:nvPr/>
              </p:nvSpPr>
              <p:spPr>
                <a:xfrm>
                  <a:off x="3213750" y="6346136"/>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149" name="TextBox 148">
                  <a:extLst>
                    <a:ext uri="{FF2B5EF4-FFF2-40B4-BE49-F238E27FC236}">
                      <a16:creationId xmlns:a16="http://schemas.microsoft.com/office/drawing/2014/main" id="{4DDC650A-E5E6-4D4C-C270-0E85FF151B87}"/>
                    </a:ext>
                  </a:extLst>
                </p:cNvPr>
                <p:cNvSpPr txBox="1">
                  <a:spLocks noRot="1" noChangeAspect="1" noMove="1" noResize="1" noEditPoints="1" noAdjustHandles="1" noChangeArrowheads="1" noChangeShapeType="1" noTextEdit="1"/>
                </p:cNvSpPr>
                <p:nvPr/>
              </p:nvSpPr>
              <p:spPr>
                <a:xfrm>
                  <a:off x="3213750" y="6346136"/>
                  <a:ext cx="168598" cy="369332"/>
                </a:xfrm>
                <a:prstGeom prst="rect">
                  <a:avLst/>
                </a:prstGeom>
                <a:blipFill>
                  <a:blip r:embed="rId5"/>
                  <a:stretch>
                    <a:fillRect r="-55556"/>
                  </a:stretch>
                </a:blipFill>
              </p:spPr>
              <p:txBody>
                <a:bodyPr/>
                <a:lstStyle/>
                <a:p>
                  <a:r>
                    <a:rPr lang="en-US">
                      <a:noFill/>
                    </a:rPr>
                    <a:t> </a:t>
                  </a:r>
                </a:p>
              </p:txBody>
            </p:sp>
          </mc:Fallback>
        </mc:AlternateContent>
        <p:sp>
          <p:nvSpPr>
            <p:cNvPr id="150" name="Arc 149">
              <a:extLst>
                <a:ext uri="{FF2B5EF4-FFF2-40B4-BE49-F238E27FC236}">
                  <a16:creationId xmlns:a16="http://schemas.microsoft.com/office/drawing/2014/main" id="{B208457F-B9D3-4AE9-FE73-84E182816AF7}"/>
                </a:ext>
              </a:extLst>
            </p:cNvPr>
            <p:cNvSpPr/>
            <p:nvPr/>
          </p:nvSpPr>
          <p:spPr>
            <a:xfrm>
              <a:off x="3024812" y="4257098"/>
              <a:ext cx="851620" cy="851620"/>
            </a:xfrm>
            <a:prstGeom prst="arc">
              <a:avLst>
                <a:gd name="adj1" fmla="val 2004290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D33B8CDB-6F40-00FF-7A44-27E39F81E0F9}"/>
                    </a:ext>
                  </a:extLst>
                </p:cNvPr>
                <p:cNvSpPr txBox="1"/>
                <p:nvPr/>
              </p:nvSpPr>
              <p:spPr>
                <a:xfrm>
                  <a:off x="3750818" y="4418952"/>
                  <a:ext cx="509797" cy="2916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oMath>
                    </m:oMathPara>
                  </a14:m>
                  <a:endParaRPr lang="en-GB" sz="1200" dirty="0"/>
                </a:p>
              </p:txBody>
            </p:sp>
          </mc:Choice>
          <mc:Fallback xmlns="">
            <p:sp>
              <p:nvSpPr>
                <p:cNvPr id="151" name="TextBox 150">
                  <a:extLst>
                    <a:ext uri="{FF2B5EF4-FFF2-40B4-BE49-F238E27FC236}">
                      <a16:creationId xmlns:a16="http://schemas.microsoft.com/office/drawing/2014/main" id="{D33B8CDB-6F40-00FF-7A44-27E39F81E0F9}"/>
                    </a:ext>
                  </a:extLst>
                </p:cNvPr>
                <p:cNvSpPr txBox="1">
                  <a:spLocks noRot="1" noChangeAspect="1" noMove="1" noResize="1" noEditPoints="1" noAdjustHandles="1" noChangeArrowheads="1" noChangeShapeType="1" noTextEdit="1"/>
                </p:cNvSpPr>
                <p:nvPr/>
              </p:nvSpPr>
              <p:spPr>
                <a:xfrm>
                  <a:off x="3750818" y="4418952"/>
                  <a:ext cx="509797" cy="291618"/>
                </a:xfrm>
                <a:prstGeom prst="rect">
                  <a:avLst/>
                </a:prstGeom>
                <a:blipFill>
                  <a:blip r:embed="rId19"/>
                  <a:stretch>
                    <a:fillRect/>
                  </a:stretch>
                </a:blipFill>
              </p:spPr>
              <p:txBody>
                <a:bodyPr/>
                <a:lstStyle/>
                <a:p>
                  <a:r>
                    <a:rPr lang="en-US">
                      <a:noFill/>
                    </a:rPr>
                    <a:t> </a:t>
                  </a:r>
                </a:p>
              </p:txBody>
            </p:sp>
          </mc:Fallback>
        </mc:AlternateContent>
        <p:cxnSp>
          <p:nvCxnSpPr>
            <p:cNvPr id="154" name="Straight Connector 153">
              <a:extLst>
                <a:ext uri="{FF2B5EF4-FFF2-40B4-BE49-F238E27FC236}">
                  <a16:creationId xmlns:a16="http://schemas.microsoft.com/office/drawing/2014/main" id="{DA8D6C4C-3AB4-0704-FEC5-A7A3CE615D4E}"/>
                </a:ext>
              </a:extLst>
            </p:cNvPr>
            <p:cNvCxnSpPr>
              <a:cxnSpLocks/>
            </p:cNvCxnSpPr>
            <p:nvPr/>
          </p:nvCxnSpPr>
          <p:spPr>
            <a:xfrm flipV="1">
              <a:off x="2404043" y="5246494"/>
              <a:ext cx="0" cy="423276"/>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grpSp>
      <p:sp>
        <p:nvSpPr>
          <p:cNvPr id="159" name="TextBox 158">
            <a:extLst>
              <a:ext uri="{FF2B5EF4-FFF2-40B4-BE49-F238E27FC236}">
                <a16:creationId xmlns:a16="http://schemas.microsoft.com/office/drawing/2014/main" id="{C45F2D26-8427-1FE2-2C37-658855E91875}"/>
              </a:ext>
            </a:extLst>
          </p:cNvPr>
          <p:cNvSpPr txBox="1"/>
          <p:nvPr/>
        </p:nvSpPr>
        <p:spPr>
          <a:xfrm>
            <a:off x="8877307" y="4427479"/>
            <a:ext cx="296703" cy="369332"/>
          </a:xfrm>
          <a:prstGeom prst="rect">
            <a:avLst/>
          </a:prstGeom>
          <a:noFill/>
        </p:spPr>
        <p:txBody>
          <a:bodyPr wrap="square" rtlCol="0">
            <a:spAutoFit/>
          </a:bodyPr>
          <a:lstStyle/>
          <a:p>
            <a:r>
              <a:rPr lang="en-GB" dirty="0">
                <a:solidFill>
                  <a:srgbClr val="00B0F0"/>
                </a:solidFill>
              </a:rPr>
              <a:t>r</a:t>
            </a:r>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4F225C93-709E-054A-FD84-377B82854575}"/>
                  </a:ext>
                </a:extLst>
              </p:cNvPr>
              <p:cNvSpPr txBox="1"/>
              <p:nvPr/>
            </p:nvSpPr>
            <p:spPr>
              <a:xfrm>
                <a:off x="8385617" y="4169385"/>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2</m:t>
                          </m:r>
                        </m:sub>
                      </m:sSub>
                    </m:oMath>
                  </m:oMathPara>
                </a14:m>
                <a:endParaRPr lang="en-GB" sz="1050" dirty="0">
                  <a:solidFill>
                    <a:srgbClr val="FF00FF"/>
                  </a:solidFill>
                </a:endParaRPr>
              </a:p>
            </p:txBody>
          </p:sp>
        </mc:Choice>
        <mc:Fallback xmlns="">
          <p:sp>
            <p:nvSpPr>
              <p:cNvPr id="161" name="TextBox 160">
                <a:extLst>
                  <a:ext uri="{FF2B5EF4-FFF2-40B4-BE49-F238E27FC236}">
                    <a16:creationId xmlns:a16="http://schemas.microsoft.com/office/drawing/2014/main" id="{4F225C93-709E-054A-FD84-377B82854575}"/>
                  </a:ext>
                </a:extLst>
              </p:cNvPr>
              <p:cNvSpPr txBox="1">
                <a:spLocks noRot="1" noChangeAspect="1" noMove="1" noResize="1" noEditPoints="1" noAdjustHandles="1" noChangeArrowheads="1" noChangeShapeType="1" noTextEdit="1"/>
              </p:cNvSpPr>
              <p:nvPr/>
            </p:nvSpPr>
            <p:spPr>
              <a:xfrm>
                <a:off x="8385617" y="4169385"/>
                <a:ext cx="317279" cy="261610"/>
              </a:xfrm>
              <a:prstGeom prst="rect">
                <a:avLst/>
              </a:prstGeom>
              <a:blipFill>
                <a:blip r:embed="rId20"/>
                <a:stretch>
                  <a:fillRect r="-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B68EA2A4-D467-55D4-C9AF-9077CC317930}"/>
                  </a:ext>
                </a:extLst>
              </p:cNvPr>
              <p:cNvSpPr txBox="1"/>
              <p:nvPr/>
            </p:nvSpPr>
            <p:spPr>
              <a:xfrm>
                <a:off x="8013626" y="5401372"/>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3</m:t>
                          </m:r>
                        </m:sub>
                      </m:sSub>
                    </m:oMath>
                  </m:oMathPara>
                </a14:m>
                <a:endParaRPr lang="en-GB" sz="1050" dirty="0">
                  <a:solidFill>
                    <a:srgbClr val="FF00FF"/>
                  </a:solidFill>
                </a:endParaRPr>
              </a:p>
            </p:txBody>
          </p:sp>
        </mc:Choice>
        <mc:Fallback xmlns="">
          <p:sp>
            <p:nvSpPr>
              <p:cNvPr id="162" name="TextBox 161">
                <a:extLst>
                  <a:ext uri="{FF2B5EF4-FFF2-40B4-BE49-F238E27FC236}">
                    <a16:creationId xmlns:a16="http://schemas.microsoft.com/office/drawing/2014/main" id="{B68EA2A4-D467-55D4-C9AF-9077CC317930}"/>
                  </a:ext>
                </a:extLst>
              </p:cNvPr>
              <p:cNvSpPr txBox="1">
                <a:spLocks noRot="1" noChangeAspect="1" noMove="1" noResize="1" noEditPoints="1" noAdjustHandles="1" noChangeArrowheads="1" noChangeShapeType="1" noTextEdit="1"/>
              </p:cNvSpPr>
              <p:nvPr/>
            </p:nvSpPr>
            <p:spPr>
              <a:xfrm>
                <a:off x="8013626" y="5401372"/>
                <a:ext cx="317279" cy="261610"/>
              </a:xfrm>
              <a:prstGeom prst="rect">
                <a:avLst/>
              </a:prstGeom>
              <a:blipFill>
                <a:blip r:embed="rId21"/>
                <a:stretch>
                  <a:fillRect r="-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FC1A0B1C-47BA-85FE-AC31-30B615417F16}"/>
                  </a:ext>
                </a:extLst>
              </p:cNvPr>
              <p:cNvSpPr txBox="1"/>
              <p:nvPr/>
            </p:nvSpPr>
            <p:spPr>
              <a:xfrm>
                <a:off x="11095270" y="4300753"/>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1</m:t>
                          </m:r>
                        </m:sub>
                      </m:sSub>
                    </m:oMath>
                  </m:oMathPara>
                </a14:m>
                <a:endParaRPr lang="en-GB" sz="1050" dirty="0">
                  <a:solidFill>
                    <a:srgbClr val="FF00FF"/>
                  </a:solidFill>
                </a:endParaRPr>
              </a:p>
            </p:txBody>
          </p:sp>
        </mc:Choice>
        <mc:Fallback xmlns="">
          <p:sp>
            <p:nvSpPr>
              <p:cNvPr id="163" name="TextBox 162">
                <a:extLst>
                  <a:ext uri="{FF2B5EF4-FFF2-40B4-BE49-F238E27FC236}">
                    <a16:creationId xmlns:a16="http://schemas.microsoft.com/office/drawing/2014/main" id="{FC1A0B1C-47BA-85FE-AC31-30B615417F16}"/>
                  </a:ext>
                </a:extLst>
              </p:cNvPr>
              <p:cNvSpPr txBox="1">
                <a:spLocks noRot="1" noChangeAspect="1" noMove="1" noResize="1" noEditPoints="1" noAdjustHandles="1" noChangeArrowheads="1" noChangeShapeType="1" noTextEdit="1"/>
              </p:cNvSpPr>
              <p:nvPr/>
            </p:nvSpPr>
            <p:spPr>
              <a:xfrm>
                <a:off x="11095270" y="4300753"/>
                <a:ext cx="317279" cy="261610"/>
              </a:xfrm>
              <a:prstGeom prst="rect">
                <a:avLst/>
              </a:prstGeom>
              <a:blipFill>
                <a:blip r:embed="rId22"/>
                <a:stretch>
                  <a:fillRect r="-3846"/>
                </a:stretch>
              </a:blipFill>
            </p:spPr>
            <p:txBody>
              <a:bodyPr/>
              <a:lstStyle/>
              <a:p>
                <a:r>
                  <a:rPr lang="en-GB">
                    <a:noFill/>
                  </a:rPr>
                  <a:t> </a:t>
                </a:r>
              </a:p>
            </p:txBody>
          </p:sp>
        </mc:Fallback>
      </mc:AlternateContent>
      <p:cxnSp>
        <p:nvCxnSpPr>
          <p:cNvPr id="172" name="Straight Connector 171">
            <a:extLst>
              <a:ext uri="{FF2B5EF4-FFF2-40B4-BE49-F238E27FC236}">
                <a16:creationId xmlns:a16="http://schemas.microsoft.com/office/drawing/2014/main" id="{4CB8991E-F096-EDA7-DD67-3D935B1CCA30}"/>
              </a:ext>
            </a:extLst>
          </p:cNvPr>
          <p:cNvCxnSpPr>
            <a:cxnSpLocks/>
          </p:cNvCxnSpPr>
          <p:nvPr/>
        </p:nvCxnSpPr>
        <p:spPr>
          <a:xfrm>
            <a:off x="7249620" y="3157476"/>
            <a:ext cx="493344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39834218-71D2-7382-67CE-B55ACF65BD34}"/>
                  </a:ext>
                </a:extLst>
              </p:cNvPr>
              <p:cNvSpPr txBox="1"/>
              <p:nvPr/>
            </p:nvSpPr>
            <p:spPr>
              <a:xfrm>
                <a:off x="-1" y="690568"/>
                <a:ext cx="7007449" cy="6174126"/>
              </a:xfrm>
              <a:prstGeom prst="rect">
                <a:avLst/>
              </a:prstGeom>
              <a:noFill/>
            </p:spPr>
            <p:txBody>
              <a:bodyPr wrap="square" rtlCol="0">
                <a:spAutoFit/>
              </a:bodyPr>
              <a:lstStyle/>
              <a:p>
                <a:pPr algn="just"/>
                <a:r>
                  <a:rPr lang="en-GB" dirty="0"/>
                  <a:t>The swash plate can be described by three parameters to fully describe it’s position. The vector for the swash plate described as vector </a:t>
                </a:r>
                <a14:m>
                  <m:oMath xmlns:m="http://schemas.openxmlformats.org/officeDocument/2006/math">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𝑡</m:t>
                        </m:r>
                      </m:e>
                    </m:bar>
                    <m:r>
                      <a:rPr lang="en-GB" sz="1400" b="0" i="1" smtClean="0">
                        <a:latin typeface="Cambria Math" panose="02040503050406030204" pitchFamily="18" charset="0"/>
                      </a:rPr>
                      <m:t>=</m:t>
                    </m:r>
                    <m:sSup>
                      <m:sSupPr>
                        <m:ctrlPr>
                          <a:rPr lang="en-GB" sz="1400" b="0" i="1" smtClean="0">
                            <a:latin typeface="Cambria Math" panose="02040503050406030204" pitchFamily="18" charset="0"/>
                          </a:rPr>
                        </m:ctrlPr>
                      </m:sSupPr>
                      <m:e>
                        <m:d>
                          <m:dPr>
                            <m:begChr m:val="["/>
                            <m:endChr m:val="]"/>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Ψ</m:t>
                                </m:r>
                              </m:e>
                              <m:sub>
                                <m:r>
                                  <a:rPr lang="en-GB" sz="1400" b="0" i="1" smtClean="0">
                                    <a:latin typeface="Cambria Math" panose="02040503050406030204" pitchFamily="18" charset="0"/>
                                  </a:rPr>
                                  <m:t>h</m:t>
                                </m:r>
                              </m:sub>
                            </m:sSub>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Φ</m:t>
                                </m:r>
                              </m:e>
                              <m:sub>
                                <m:r>
                                  <a:rPr lang="en-GB" sz="1400" b="0" i="1" smtClean="0">
                                    <a:latin typeface="Cambria Math" panose="02040503050406030204" pitchFamily="18" charset="0"/>
                                  </a:rPr>
                                  <m:t>𝑥</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Φ</m:t>
                                </m:r>
                              </m:e>
                              <m:sub>
                                <m:r>
                                  <a:rPr lang="en-GB" sz="1400" b="0" i="1" smtClean="0">
                                    <a:latin typeface="Cambria Math" panose="02040503050406030204" pitchFamily="18" charset="0"/>
                                  </a:rPr>
                                  <m:t>𝑦</m:t>
                                </m:r>
                              </m:sub>
                            </m:sSub>
                          </m:e>
                        </m:d>
                      </m:e>
                      <m:sup>
                        <m:r>
                          <a:rPr lang="en-GB" sz="1400" b="0" i="1" smtClean="0">
                            <a:latin typeface="Cambria Math" panose="02040503050406030204" pitchFamily="18" charset="0"/>
                          </a:rPr>
                          <m:t>𝑇</m:t>
                        </m:r>
                      </m:sup>
                    </m:sSup>
                  </m:oMath>
                </a14:m>
                <a:r>
                  <a:rPr lang="en-GB" dirty="0"/>
                  <a:t>. As there is no feedback elements on the helicopter to measure servo position (aside from it’s own self-reported position), a model is created describing the change in all of the actuations, rather than their values. The kinetic dynamics describe how to implement a change in direction (</a:t>
                </a:r>
                <a14:m>
                  <m:oMath xmlns:m="http://schemas.openxmlformats.org/officeDocument/2006/math">
                    <m:r>
                      <m:rPr>
                        <m:sty m:val="p"/>
                      </m:rPr>
                      <a:rPr lang="en-GB" b="0" i="0" smtClean="0">
                        <a:latin typeface="Cambria Math" panose="02040503050406030204" pitchFamily="18" charset="0"/>
                      </a:rPr>
                      <m:t>Δ</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h</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Δ</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Φ</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m:rPr>
                        <m:sty m:val="p"/>
                      </m:rPr>
                      <a:rPr lang="en-GB" b="0" i="0" smtClean="0">
                        <a:latin typeface="Cambria Math" panose="02040503050406030204" pitchFamily="18" charset="0"/>
                      </a:rPr>
                      <m:t>Δ</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Φ</m:t>
                        </m:r>
                      </m:e>
                      <m:sub>
                        <m:r>
                          <m:rPr>
                            <m:sty m:val="p"/>
                          </m:rPr>
                          <a:rPr lang="en-GB" b="0" i="0" smtClean="0">
                            <a:latin typeface="Cambria Math" panose="02040503050406030204" pitchFamily="18" charset="0"/>
                          </a:rPr>
                          <m:t>y</m:t>
                        </m:r>
                      </m:sub>
                    </m:sSub>
                  </m:oMath>
                </a14:m>
                <a:r>
                  <a:rPr lang="en-GB" dirty="0"/>
                  <a:t>) in the current position.</a:t>
                </a:r>
              </a:p>
              <a:p>
                <a:pPr algn="just"/>
                <a:endParaRPr lang="en-GB" dirty="0"/>
              </a:p>
              <a:p>
                <a:pPr algn="just"/>
                <a:r>
                  <a:rPr lang="en-GB" dirty="0"/>
                  <a:t>Shown in the lower figure, is an example of the actuation </a:t>
                </a:r>
                <a14:m>
                  <m:oMath xmlns:m="http://schemas.openxmlformats.org/officeDocument/2006/math">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𝑡</m:t>
                        </m:r>
                      </m:e>
                    </m:bar>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r>
                          <a:rPr lang="en-GB" sz="1400" b="0" i="1" smtClean="0">
                            <a:latin typeface="Cambria Math" panose="02040503050406030204" pitchFamily="18" charset="0"/>
                          </a:rPr>
                          <m:t>0, 0, </m:t>
                        </m:r>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Φ</m:t>
                            </m:r>
                          </m:e>
                          <m:sub>
                            <m:r>
                              <a:rPr lang="en-GB" sz="1400" b="0" i="1" smtClean="0">
                                <a:latin typeface="Cambria Math" panose="02040503050406030204" pitchFamily="18" charset="0"/>
                              </a:rPr>
                              <m:t>𝑦</m:t>
                            </m:r>
                          </m:sub>
                        </m:sSub>
                      </m:e>
                    </m:d>
                  </m:oMath>
                </a14:m>
                <a:r>
                  <a:rPr lang="en-GB" dirty="0"/>
                  <a:t>. As shown, the rotation is actuated by changing the heights of </a:t>
                </a:r>
                <a14:m>
                  <m:oMath xmlns:m="http://schemas.openxmlformats.org/officeDocument/2006/math">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𝑝</m:t>
                        </m:r>
                      </m:e>
                    </m:bar>
                    <m:r>
                      <a:rPr lang="en-GB" sz="1400" b="0" i="1" smtClean="0">
                        <a:latin typeface="Cambria Math" panose="02040503050406030204" pitchFamily="18" charset="0"/>
                      </a:rPr>
                      <m:t>=</m:t>
                    </m:r>
                    <m:sSup>
                      <m:sSupPr>
                        <m:ctrlPr>
                          <a:rPr lang="en-GB" sz="1400" b="0" i="1" smtClean="0">
                            <a:latin typeface="Cambria Math" panose="02040503050406030204" pitchFamily="18" charset="0"/>
                          </a:rPr>
                        </m:ctrlPr>
                      </m:sSupPr>
                      <m:e>
                        <m:d>
                          <m:dPr>
                            <m:begChr m:val="["/>
                            <m:endChr m:val="]"/>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𝑝</m:t>
                                </m:r>
                              </m:e>
                              <m:sub>
                                <m:r>
                                  <a:rPr lang="en-GB" sz="1400" b="0" i="1" smtClean="0">
                                    <a:latin typeface="Cambria Math" panose="02040503050406030204" pitchFamily="18" charset="0"/>
                                  </a:rPr>
                                  <m:t>1</m:t>
                                </m:r>
                              </m:sub>
                            </m:sSub>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𝑝</m:t>
                                </m:r>
                              </m:e>
                              <m:sub>
                                <m:r>
                                  <a:rPr lang="en-GB" sz="1400" b="0" i="1" smtClean="0">
                                    <a:latin typeface="Cambria Math" panose="02040503050406030204" pitchFamily="18" charset="0"/>
                                  </a:rPr>
                                  <m:t>2</m:t>
                                </m:r>
                              </m:sub>
                            </m:sSub>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𝑝</m:t>
                                </m:r>
                              </m:e>
                              <m:sub>
                                <m:r>
                                  <a:rPr lang="en-GB" sz="1400" b="0" i="1" smtClean="0">
                                    <a:latin typeface="Cambria Math" panose="02040503050406030204" pitchFamily="18" charset="0"/>
                                  </a:rPr>
                                  <m:t>3</m:t>
                                </m:r>
                              </m:sub>
                            </m:sSub>
                          </m:e>
                        </m:d>
                      </m:e>
                      <m:sup>
                        <m:r>
                          <a:rPr lang="en-GB" sz="1400" b="0" i="1" smtClean="0">
                            <a:latin typeface="Cambria Math" panose="02040503050406030204" pitchFamily="18" charset="0"/>
                          </a:rPr>
                          <m:t>𝑇</m:t>
                        </m:r>
                      </m:sup>
                    </m:sSup>
                  </m:oMath>
                </a14:m>
                <a:r>
                  <a:rPr lang="en-GB" dirty="0"/>
                  <a:t> by heights </a:t>
                </a:r>
                <a14:m>
                  <m:oMath xmlns:m="http://schemas.openxmlformats.org/officeDocument/2006/math">
                    <m:r>
                      <m:rPr>
                        <m:sty m:val="p"/>
                      </m:rPr>
                      <a:rPr lang="en-GB" sz="1400" b="0" i="0" smtClean="0">
                        <a:latin typeface="Cambria Math" panose="02040503050406030204" pitchFamily="18" charset="0"/>
                      </a:rPr>
                      <m:t>Δ</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h</m:t>
                        </m:r>
                      </m:e>
                      <m:sub>
                        <m:r>
                          <a:rPr lang="en-GB" sz="1400" b="0" i="1" smtClean="0">
                            <a:latin typeface="Cambria Math" panose="02040503050406030204" pitchFamily="18" charset="0"/>
                          </a:rPr>
                          <m:t>𝑖</m:t>
                        </m:r>
                      </m:sub>
                    </m:sSub>
                  </m:oMath>
                </a14:m>
                <a:endParaRPr lang="en-GB" dirty="0"/>
              </a:p>
              <a:p>
                <a:pPr algn="just"/>
                <a:endParaRPr lang="en-GB" dirty="0"/>
              </a:p>
              <a:p>
                <a:pPr algn="just"/>
                <a:r>
                  <a:rPr lang="en-GB" dirty="0"/>
                  <a:t>Given the parameters used to describe </a:t>
                </a:r>
                <a14:m>
                  <m:oMath xmlns:m="http://schemas.openxmlformats.org/officeDocument/2006/math">
                    <m:bar>
                      <m:barPr>
                        <m:ctrlPr>
                          <a:rPr lang="en-GB" b="0" i="1" smtClean="0">
                            <a:latin typeface="Cambria Math" panose="02040503050406030204" pitchFamily="18" charset="0"/>
                          </a:rPr>
                        </m:ctrlPr>
                      </m:barPr>
                      <m:e>
                        <m:r>
                          <a:rPr lang="en-GB" b="0" i="1" smtClean="0">
                            <a:latin typeface="Cambria Math" panose="02040503050406030204" pitchFamily="18" charset="0"/>
                          </a:rPr>
                          <m:t>𝑡</m:t>
                        </m:r>
                      </m:e>
                    </m:bar>
                  </m:oMath>
                </a14:m>
                <a:r>
                  <a:rPr lang="en-GB" dirty="0"/>
                  <a:t> are orthogonal directions, we can consider the transform to be a linear transform, whereby each of the parameters can be assigned a function, </a:t>
                </a:r>
                <a14:m>
                  <m:oMath xmlns:m="http://schemas.openxmlformats.org/officeDocument/2006/math">
                    <m:r>
                      <a:rPr lang="en-GB" b="0" i="1" smtClean="0">
                        <a:latin typeface="Cambria Math" panose="02040503050406030204" pitchFamily="18" charset="0"/>
                      </a:rPr>
                      <m:t>𝑅</m:t>
                    </m:r>
                  </m:oMath>
                </a14:m>
                <a:r>
                  <a:rPr lang="en-GB" dirty="0"/>
                  <a:t>, that transforms the swash plate plane by the amount given. This gives the new swash plate position to be of the form shown below. Vector</a:t>
                </a:r>
                <a:r>
                  <a:rPr lang="en-GB" sz="1400" dirty="0"/>
                  <a:t> </a:t>
                </a:r>
                <a14:m>
                  <m:oMath xmlns:m="http://schemas.openxmlformats.org/officeDocument/2006/math">
                    <m:bar>
                      <m:barPr>
                        <m:ctrlPr>
                          <a:rPr lang="en-GB" sz="1400" i="1" smtClean="0">
                            <a:latin typeface="Cambria Math" panose="02040503050406030204" pitchFamily="18" charset="0"/>
                          </a:rPr>
                        </m:ctrlPr>
                      </m:bar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𝑝</m:t>
                            </m:r>
                          </m:e>
                          <m:sub>
                            <m:r>
                              <a:rPr lang="en-GB" sz="1400" b="0" i="1" smtClean="0">
                                <a:latin typeface="Cambria Math" panose="02040503050406030204" pitchFamily="18" charset="0"/>
                              </a:rPr>
                              <m:t>0</m:t>
                            </m:r>
                          </m:sub>
                        </m:sSub>
                      </m:e>
                    </m:bar>
                  </m:oMath>
                </a14:m>
                <a:r>
                  <a:rPr lang="en-GB" dirty="0"/>
                  <a:t> represents the initial position of the swash plate in the frame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1</m:t>
                        </m:r>
                      </m:sub>
                    </m:sSub>
                  </m:oMath>
                </a14:m>
                <a:r>
                  <a:rPr lang="en-GB" dirty="0"/>
                  <a:t>. </a:t>
                </a:r>
              </a:p>
              <a:p>
                <a:pPr algn="just"/>
                <a:endParaRPr lang="en-GB" sz="1400" dirty="0"/>
              </a:p>
              <a:p>
                <a:pPr algn="just"/>
                <a14:m>
                  <m:oMathPara xmlns:m="http://schemas.openxmlformats.org/officeDocument/2006/math">
                    <m:oMathParaPr>
                      <m:jc m:val="centerGroup"/>
                    </m:oMathParaPr>
                    <m:oMath xmlns:m="http://schemas.openxmlformats.org/officeDocument/2006/math">
                      <m:bar>
                        <m:barPr>
                          <m:ctrlPr>
                            <a:rPr lang="en-GB" b="0" i="1" smtClean="0">
                              <a:latin typeface="Cambria Math" panose="02040503050406030204" pitchFamily="18" charset="0"/>
                            </a:rPr>
                          </m:ctrlPr>
                        </m:barPr>
                        <m:e>
                          <m:r>
                            <a:rPr lang="en-GB" b="0" i="1" smtClean="0">
                              <a:latin typeface="Cambria Math" panose="02040503050406030204" pitchFamily="18" charset="0"/>
                            </a:rPr>
                            <m:t>𝑝</m:t>
                          </m:r>
                          <m:r>
                            <a:rPr lang="en-GB" b="0" i="1" smtClean="0">
                              <a:latin typeface="Cambria Math" panose="02040503050406030204" pitchFamily="18" charset="0"/>
                            </a:rPr>
                            <m:t>′</m:t>
                          </m:r>
                        </m:e>
                      </m:ba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𝑅</m:t>
                              </m:r>
                            </m:e>
                            <m:sub>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h</m:t>
                                  </m:r>
                                </m:sub>
                              </m:sSub>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h</m:t>
                                  </m:r>
                                </m:sub>
                              </m:sSub>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𝑅</m:t>
                              </m:r>
                            </m:e>
                            <m:sub>
                              <m:sSub>
                                <m:sSubPr>
                                  <m:ctrlPr>
                                    <a:rPr lang="en-GB" i="1">
                                      <a:latin typeface="Cambria Math" panose="02040503050406030204" pitchFamily="18" charset="0"/>
                                    </a:rPr>
                                  </m:ctrlPr>
                                </m:sSubPr>
                                <m:e>
                                  <m:r>
                                    <m:rPr>
                                      <m:sty m:val="p"/>
                                    </m:rPr>
                                    <a:rPr lang="en-GB">
                                      <a:latin typeface="Cambria Math" panose="02040503050406030204" pitchFamily="18" charset="0"/>
                                    </a:rPr>
                                    <m:t>Φ</m:t>
                                  </m:r>
                                </m:e>
                                <m:sub>
                                  <m:r>
                                    <a:rPr lang="en-GB" i="1">
                                      <a:latin typeface="Cambria Math" panose="02040503050406030204" pitchFamily="18" charset="0"/>
                                    </a:rPr>
                                    <m:t>𝑦</m:t>
                                  </m:r>
                                </m:sub>
                              </m:sSub>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Φ</m:t>
                                  </m:r>
                                </m:e>
                                <m:sub>
                                  <m:r>
                                    <a:rPr lang="en-GB" i="1">
                                      <a:latin typeface="Cambria Math" panose="02040503050406030204" pitchFamily="18" charset="0"/>
                                    </a:rPr>
                                    <m:t>𝑦</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sSub>
                                <m:sSubPr>
                                  <m:ctrlPr>
                                    <a:rPr lang="en-GB" i="1">
                                      <a:latin typeface="Cambria Math" panose="02040503050406030204" pitchFamily="18" charset="0"/>
                                    </a:rPr>
                                  </m:ctrlPr>
                                </m:sSubPr>
                                <m:e>
                                  <m:r>
                                    <m:rPr>
                                      <m:sty m:val="p"/>
                                    </m:rPr>
                                    <a:rPr lang="en-GB">
                                      <a:latin typeface="Cambria Math" panose="02040503050406030204" pitchFamily="18" charset="0"/>
                                    </a:rPr>
                                    <m:t>Φ</m:t>
                                  </m:r>
                                </m:e>
                                <m:sub>
                                  <m:r>
                                    <a:rPr lang="en-GB" i="1">
                                      <a:latin typeface="Cambria Math" panose="02040503050406030204" pitchFamily="18" charset="0"/>
                                    </a:rPr>
                                    <m:t>𝑥</m:t>
                                  </m:r>
                                </m:sub>
                              </m:sSub>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Φ</m:t>
                                  </m:r>
                                </m:e>
                                <m:sub>
                                  <m:r>
                                    <a:rPr lang="en-GB" i="1">
                                      <a:latin typeface="Cambria Math" panose="02040503050406030204" pitchFamily="18" charset="0"/>
                                    </a:rPr>
                                    <m:t>𝑥</m:t>
                                  </m:r>
                                </m:sub>
                              </m:sSub>
                            </m:e>
                          </m:d>
                        </m:e>
                      </m:d>
                      <m:bar>
                        <m:barPr>
                          <m:ctrlPr>
                            <a:rPr lang="en-GB" b="0" i="1" smtClean="0">
                              <a:latin typeface="Cambria Math" panose="02040503050406030204" pitchFamily="18" charset="0"/>
                            </a:rPr>
                          </m:ctrlPr>
                        </m:bar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0</m:t>
                              </m:r>
                            </m:sub>
                          </m:sSub>
                        </m:e>
                      </m:bar>
                    </m:oMath>
                  </m:oMathPara>
                </a14:m>
                <a:endParaRPr lang="en-GB" dirty="0"/>
              </a:p>
            </p:txBody>
          </p:sp>
        </mc:Choice>
        <mc:Fallback xmlns="">
          <p:sp>
            <p:nvSpPr>
              <p:cNvPr id="173" name="TextBox 172">
                <a:extLst>
                  <a:ext uri="{FF2B5EF4-FFF2-40B4-BE49-F238E27FC236}">
                    <a16:creationId xmlns:a16="http://schemas.microsoft.com/office/drawing/2014/main" id="{39834218-71D2-7382-67CE-B55ACF65BD34}"/>
                  </a:ext>
                </a:extLst>
              </p:cNvPr>
              <p:cNvSpPr txBox="1">
                <a:spLocks noRot="1" noChangeAspect="1" noMove="1" noResize="1" noEditPoints="1" noAdjustHandles="1" noChangeArrowheads="1" noChangeShapeType="1" noTextEdit="1"/>
              </p:cNvSpPr>
              <p:nvPr/>
            </p:nvSpPr>
            <p:spPr>
              <a:xfrm>
                <a:off x="-1" y="690568"/>
                <a:ext cx="7007449" cy="6174126"/>
              </a:xfrm>
              <a:prstGeom prst="rect">
                <a:avLst/>
              </a:prstGeom>
              <a:blipFill>
                <a:blip r:embed="rId23"/>
                <a:stretch>
                  <a:fillRect l="-696" t="-395" r="-609"/>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C093A67C-B3A7-969F-AD4E-17AD190949C8}"/>
              </a:ext>
            </a:extLst>
          </p:cNvPr>
          <p:cNvSpPr txBox="1"/>
          <p:nvPr/>
        </p:nvSpPr>
        <p:spPr>
          <a:xfrm>
            <a:off x="11107993" y="0"/>
            <a:ext cx="1084007" cy="584775"/>
          </a:xfrm>
          <a:prstGeom prst="rect">
            <a:avLst/>
          </a:prstGeom>
          <a:noFill/>
        </p:spPr>
        <p:txBody>
          <a:bodyPr wrap="square" rtlCol="0">
            <a:spAutoFit/>
          </a:bodyPr>
          <a:lstStyle/>
          <a:p>
            <a:pPr algn="r"/>
            <a:r>
              <a:rPr lang="en-GB" sz="3200" b="1" dirty="0"/>
              <a:t>4/11</a:t>
            </a:r>
            <a:endParaRPr lang="en-GB" sz="1400" b="1" dirty="0"/>
          </a:p>
        </p:txBody>
      </p:sp>
    </p:spTree>
    <p:extLst>
      <p:ext uri="{BB962C8B-B14F-4D97-AF65-F5344CB8AC3E}">
        <p14:creationId xmlns:p14="http://schemas.microsoft.com/office/powerpoint/2010/main" val="289487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A276E-8229-7AAF-9B77-0D01895B8B9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38657D3-7240-DDDA-43D2-B068D257A5D3}"/>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Equations of Motion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375960E-1549-8883-EB8B-41E11BCC5418}"/>
                  </a:ext>
                </a:extLst>
              </p:cNvPr>
              <p:cNvSpPr txBox="1"/>
              <p:nvPr/>
            </p:nvSpPr>
            <p:spPr>
              <a:xfrm>
                <a:off x="-1" y="690568"/>
                <a:ext cx="12192001" cy="5991961"/>
              </a:xfrm>
              <a:prstGeom prst="rect">
                <a:avLst/>
              </a:prstGeom>
              <a:noFill/>
            </p:spPr>
            <p:txBody>
              <a:bodyPr wrap="square" rtlCol="0">
                <a:spAutoFit/>
              </a:bodyPr>
              <a:lstStyle/>
              <a:p>
                <a:pPr algn="just"/>
                <a:r>
                  <a:rPr lang="en-GB" sz="2000" b="1" dirty="0"/>
                  <a:t>Setup</a:t>
                </a:r>
              </a:p>
              <a:p>
                <a:pPr algn="just"/>
                <a:r>
                  <a:rPr lang="en-GB" sz="1600" dirty="0"/>
                  <a:t>To begin, we must define the vector </a:t>
                </a:r>
                <a14:m>
                  <m:oMath xmlns:m="http://schemas.openxmlformats.org/officeDocument/2006/math">
                    <m:bar>
                      <m:barPr>
                        <m:ctrlPr>
                          <a:rPr lang="en-GB" sz="1600" b="0" i="1" smtClean="0">
                            <a:latin typeface="Cambria Math" panose="02040503050406030204" pitchFamily="18" charset="0"/>
                          </a:rPr>
                        </m:ctrlPr>
                      </m:barPr>
                      <m:e>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i="1">
                                <a:latin typeface="Cambria Math" panose="02040503050406030204" pitchFamily="18" charset="0"/>
                              </a:rPr>
                              <m:t>0</m:t>
                            </m:r>
                          </m:sub>
                        </m:sSub>
                      </m:e>
                    </m:bar>
                  </m:oMath>
                </a14:m>
                <a:r>
                  <a:rPr lang="en-GB" sz="1600" dirty="0"/>
                  <a:t>. It is trivial to show using the diagrams in </a:t>
                </a:r>
                <a:r>
                  <a:rPr lang="en-GB" sz="1600" b="1" dirty="0"/>
                  <a:t>3/11</a:t>
                </a:r>
                <a:r>
                  <a:rPr lang="en-GB" sz="1600" dirty="0"/>
                  <a:t> that the neutral swash plate position can be shown as:</a:t>
                </a:r>
              </a:p>
              <a:p>
                <a:pPr algn="just"/>
                <a:endParaRPr lang="en-GB" sz="700" dirty="0"/>
              </a:p>
              <a:p>
                <a:pPr algn="just"/>
                <a14:m>
                  <m:oMathPara xmlns:m="http://schemas.openxmlformats.org/officeDocument/2006/math">
                    <m:oMathParaPr>
                      <m:jc m:val="centerGroup"/>
                    </m:oMathParaPr>
                    <m:oMath xmlns:m="http://schemas.openxmlformats.org/officeDocument/2006/math">
                      <m:bar>
                        <m:barPr>
                          <m:ctrlPr>
                            <a:rPr lang="en-GB" sz="1200" b="0" i="1" smtClean="0">
                              <a:latin typeface="Cambria Math" panose="02040503050406030204" pitchFamily="18" charset="0"/>
                            </a:rPr>
                          </m:ctrlPr>
                        </m:barPr>
                        <m:e>
                          <m:sSub>
                            <m:sSubPr>
                              <m:ctrlPr>
                                <a:rPr lang="en-GB" sz="1200" i="1">
                                  <a:latin typeface="Cambria Math" panose="02040503050406030204" pitchFamily="18" charset="0"/>
                                </a:rPr>
                              </m:ctrlPr>
                            </m:sSubPr>
                            <m:e>
                              <m:r>
                                <a:rPr lang="en-GB" sz="1200" i="1">
                                  <a:latin typeface="Cambria Math" panose="02040503050406030204" pitchFamily="18" charset="0"/>
                                </a:rPr>
                                <m:t>𝑝</m:t>
                              </m:r>
                            </m:e>
                            <m:sub>
                              <m:r>
                                <a:rPr lang="en-GB" sz="1200" i="1">
                                  <a:latin typeface="Cambria Math" panose="02040503050406030204" pitchFamily="18" charset="0"/>
                                </a:rPr>
                                <m:t>0</m:t>
                              </m:r>
                            </m:sub>
                          </m:sSub>
                        </m:e>
                      </m:bar>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𝑝</m:t>
                                      </m:r>
                                    </m:e>
                                    <m:sub>
                                      <m:r>
                                        <a:rPr lang="en-GB" sz="1200" b="0" i="1" smtClean="0">
                                          <a:latin typeface="Cambria Math" panose="02040503050406030204" pitchFamily="18" charset="0"/>
                                        </a:rPr>
                                        <m:t>1</m:t>
                                      </m:r>
                                    </m:sub>
                                  </m:sSub>
                                </m:e>
                                <m:sub>
                                  <m:r>
                                    <a:rPr lang="en-GB" sz="1200" b="0" i="1" smtClean="0">
                                      <a:latin typeface="Cambria Math" panose="02040503050406030204" pitchFamily="18" charset="0"/>
                                    </a:rPr>
                                    <m:t>0</m:t>
                                  </m:r>
                                </m:sub>
                              </m:sSub>
                              <m:r>
                                <a:rPr lang="en-GB" sz="1200" b="0" i="1" smtClean="0">
                                  <a:latin typeface="Cambria Math" panose="02040503050406030204" pitchFamily="18" charset="0"/>
                                </a:rPr>
                                <m:t>, </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𝑝</m:t>
                                  </m:r>
                                </m:e>
                                <m: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2</m:t>
                                      </m:r>
                                    </m:e>
                                    <m:sub>
                                      <m:r>
                                        <a:rPr lang="en-GB" sz="1200" b="0" i="1" smtClean="0">
                                          <a:latin typeface="Cambria Math" panose="02040503050406030204" pitchFamily="18" charset="0"/>
                                        </a:rPr>
                                        <m:t>0</m:t>
                                      </m:r>
                                    </m:sub>
                                  </m:sSub>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𝑝</m:t>
                                  </m:r>
                                </m:e>
                                <m: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3</m:t>
                                      </m:r>
                                    </m:e>
                                    <m:sub>
                                      <m:r>
                                        <a:rPr lang="en-GB" sz="1200" b="0" i="1" smtClean="0">
                                          <a:latin typeface="Cambria Math" panose="02040503050406030204" pitchFamily="18" charset="0"/>
                                        </a:rPr>
                                        <m:t>0</m:t>
                                      </m:r>
                                    </m:sub>
                                  </m:sSub>
                                </m:sub>
                              </m:sSub>
                            </m:e>
                          </m:d>
                          <m:r>
                            <a:rPr lang="en-GB" sz="1200" b="0" i="1" smtClean="0">
                              <a:latin typeface="Cambria Math" panose="02040503050406030204" pitchFamily="18" charset="0"/>
                            </a:rPr>
                            <m:t> </m:t>
                          </m:r>
                        </m:e>
                        <m:sup>
                          <m:r>
                            <a:rPr lang="en-GB" sz="1200" b="0" i="1" smtClean="0">
                              <a:latin typeface="Cambria Math" panose="02040503050406030204" pitchFamily="18" charset="0"/>
                            </a:rPr>
                            <m:t>𝑇</m:t>
                          </m:r>
                        </m:sup>
                      </m:sSup>
                      <m:r>
                        <a:rPr lang="en-GB" sz="1200" b="0" i="1" smtClean="0">
                          <a:latin typeface="Cambria Math" panose="02040503050406030204" pitchFamily="18" charset="0"/>
                        </a:rPr>
                        <m:t>=</m:t>
                      </m:r>
                      <m:d>
                        <m:dPr>
                          <m:begChr m:val="["/>
                          <m:endChr m:val="]"/>
                          <m:ctrlPr>
                            <a:rPr lang="en-GB" sz="1200" i="1">
                              <a:latin typeface="Cambria Math" panose="02040503050406030204" pitchFamily="18" charset="0"/>
                            </a:rPr>
                          </m:ctrlPr>
                        </m:dPr>
                        <m:e>
                          <m:m>
                            <m:mPr>
                              <m:mcs>
                                <m:mc>
                                  <m:mcPr>
                                    <m:count m:val="3"/>
                                    <m:mcJc m:val="center"/>
                                  </m:mcPr>
                                </m:mc>
                              </m:mcs>
                              <m:ctrlPr>
                                <a:rPr lang="en-GB" sz="1200" i="1">
                                  <a:latin typeface="Cambria Math" panose="02040503050406030204" pitchFamily="18" charset="0"/>
                                </a:rPr>
                              </m:ctrlPr>
                            </m:mPr>
                            <m:mr>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m:rPr>
                                            <m:brk m:alnAt="7"/>
                                          </m:rPr>
                                          <a:rPr lang="en-GB" sz="1200" i="1">
                                            <a:latin typeface="Cambria Math" panose="02040503050406030204" pitchFamily="18" charset="0"/>
                                          </a:rPr>
                                          <m:t>𝑝</m:t>
                                        </m:r>
                                      </m:e>
                                      <m:sub>
                                        <m:r>
                                          <m:rPr>
                                            <m:brk m:alnAt="7"/>
                                          </m:rPr>
                                          <a:rPr lang="en-GB" sz="1200" i="1">
                                            <a:latin typeface="Cambria Math" panose="02040503050406030204" pitchFamily="18" charset="0"/>
                                          </a:rPr>
                                          <m:t>1</m:t>
                                        </m:r>
                                      </m:sub>
                                    </m:sSub>
                                  </m:e>
                                  <m:sub>
                                    <m:r>
                                      <m:rPr>
                                        <m:brk m:alnAt="7"/>
                                      </m:rPr>
                                      <a:rPr lang="en-GB" sz="1200" i="1">
                                        <a:latin typeface="Cambria Math" panose="02040503050406030204" pitchFamily="18" charset="0"/>
                                      </a:rPr>
                                      <m:t>𝑥</m:t>
                                    </m:r>
                                  </m:sub>
                                </m:sSub>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m:rPr>
                                            <m:brk m:alnAt="7"/>
                                          </m:rPr>
                                          <a:rPr lang="en-GB" sz="1200" i="1">
                                            <a:latin typeface="Cambria Math" panose="02040503050406030204" pitchFamily="18" charset="0"/>
                                          </a:rPr>
                                          <m:t>𝑝</m:t>
                                        </m:r>
                                      </m:e>
                                      <m:sub>
                                        <m:r>
                                          <a:rPr lang="en-GB" sz="1200" i="1">
                                            <a:latin typeface="Cambria Math" panose="02040503050406030204" pitchFamily="18" charset="0"/>
                                          </a:rPr>
                                          <m:t>2</m:t>
                                        </m:r>
                                      </m:sub>
                                    </m:sSub>
                                  </m:e>
                                  <m:sub>
                                    <m:r>
                                      <m:rPr>
                                        <m:brk m:alnAt="7"/>
                                      </m:rPr>
                                      <a:rPr lang="en-GB" sz="1200" i="1">
                                        <a:latin typeface="Cambria Math" panose="02040503050406030204" pitchFamily="18" charset="0"/>
                                      </a:rPr>
                                      <m:t>𝑥</m:t>
                                    </m:r>
                                  </m:sub>
                                </m:sSub>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i="1">
                                            <a:latin typeface="Cambria Math" panose="02040503050406030204" pitchFamily="18" charset="0"/>
                                          </a:rPr>
                                          <m:t>𝑝</m:t>
                                        </m:r>
                                      </m:e>
                                      <m:sub>
                                        <m:r>
                                          <a:rPr lang="en-GB" sz="1200" i="1">
                                            <a:latin typeface="Cambria Math" panose="02040503050406030204" pitchFamily="18" charset="0"/>
                                          </a:rPr>
                                          <m:t>3</m:t>
                                        </m:r>
                                      </m:sub>
                                    </m:sSub>
                                  </m:e>
                                  <m:sub>
                                    <m:r>
                                      <m:rPr>
                                        <m:brk m:alnAt="7"/>
                                      </m:rPr>
                                      <a:rPr lang="en-GB" sz="1200" i="1">
                                        <a:latin typeface="Cambria Math" panose="02040503050406030204" pitchFamily="18" charset="0"/>
                                      </a:rPr>
                                      <m:t>𝑥</m:t>
                                    </m:r>
                                  </m:sub>
                                </m:sSub>
                              </m:e>
                            </m:mr>
                            <m:mr>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m:rPr>
                                            <m:brk m:alnAt="7"/>
                                          </m:rPr>
                                          <a:rPr lang="en-GB" sz="1200" i="1">
                                            <a:latin typeface="Cambria Math" panose="02040503050406030204" pitchFamily="18" charset="0"/>
                                          </a:rPr>
                                          <m:t>𝑝</m:t>
                                        </m:r>
                                      </m:e>
                                      <m:sub>
                                        <m:r>
                                          <m:rPr>
                                            <m:brk m:alnAt="7"/>
                                          </m:rPr>
                                          <a:rPr lang="en-GB" sz="1200" i="1">
                                            <a:latin typeface="Cambria Math" panose="02040503050406030204" pitchFamily="18" charset="0"/>
                                          </a:rPr>
                                          <m:t>1</m:t>
                                        </m:r>
                                      </m:sub>
                                    </m:sSub>
                                  </m:e>
                                  <m:sub>
                                    <m:r>
                                      <a:rPr lang="en-GB" sz="1200" i="1">
                                        <a:latin typeface="Cambria Math" panose="02040503050406030204" pitchFamily="18" charset="0"/>
                                      </a:rPr>
                                      <m:t>𝑦</m:t>
                                    </m:r>
                                  </m:sub>
                                </m:sSub>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m:rPr>
                                            <m:brk m:alnAt="7"/>
                                          </m:rPr>
                                          <a:rPr lang="en-GB" sz="1200" i="1">
                                            <a:latin typeface="Cambria Math" panose="02040503050406030204" pitchFamily="18" charset="0"/>
                                          </a:rPr>
                                          <m:t>𝑝</m:t>
                                        </m:r>
                                      </m:e>
                                      <m:sub>
                                        <m:r>
                                          <a:rPr lang="en-GB" sz="1200" i="1">
                                            <a:latin typeface="Cambria Math" panose="02040503050406030204" pitchFamily="18" charset="0"/>
                                          </a:rPr>
                                          <m:t>2</m:t>
                                        </m:r>
                                      </m:sub>
                                    </m:sSub>
                                  </m:e>
                                  <m:sub>
                                    <m:r>
                                      <a:rPr lang="en-GB" sz="1200" i="1">
                                        <a:latin typeface="Cambria Math" panose="02040503050406030204" pitchFamily="18" charset="0"/>
                                      </a:rPr>
                                      <m:t>𝑦</m:t>
                                    </m:r>
                                  </m:sub>
                                </m:sSub>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i="1">
                                            <a:latin typeface="Cambria Math" panose="02040503050406030204" pitchFamily="18" charset="0"/>
                                          </a:rPr>
                                          <m:t>𝑝</m:t>
                                        </m:r>
                                      </m:e>
                                      <m:sub>
                                        <m:r>
                                          <a:rPr lang="en-GB" sz="1200" i="1">
                                            <a:latin typeface="Cambria Math" panose="02040503050406030204" pitchFamily="18" charset="0"/>
                                          </a:rPr>
                                          <m:t>3</m:t>
                                        </m:r>
                                      </m:sub>
                                    </m:sSub>
                                  </m:e>
                                  <m:sub>
                                    <m:r>
                                      <a:rPr lang="en-GB" sz="1200" i="1">
                                        <a:latin typeface="Cambria Math" panose="02040503050406030204" pitchFamily="18" charset="0"/>
                                      </a:rPr>
                                      <m:t>𝑦</m:t>
                                    </m:r>
                                  </m:sub>
                                </m:sSub>
                              </m:e>
                            </m:mr>
                            <m:mr>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m:rPr>
                                            <m:brk m:alnAt="7"/>
                                          </m:rPr>
                                          <a:rPr lang="en-GB" sz="1200" i="1">
                                            <a:latin typeface="Cambria Math" panose="02040503050406030204" pitchFamily="18" charset="0"/>
                                          </a:rPr>
                                          <m:t>𝑝</m:t>
                                        </m:r>
                                      </m:e>
                                      <m:sub>
                                        <m:r>
                                          <m:rPr>
                                            <m:brk m:alnAt="7"/>
                                          </m:rPr>
                                          <a:rPr lang="en-GB" sz="1200" i="1">
                                            <a:latin typeface="Cambria Math" panose="02040503050406030204" pitchFamily="18" charset="0"/>
                                          </a:rPr>
                                          <m:t>1</m:t>
                                        </m:r>
                                      </m:sub>
                                    </m:sSub>
                                  </m:e>
                                  <m:sub>
                                    <m:r>
                                      <a:rPr lang="en-GB" sz="1200" i="1">
                                        <a:latin typeface="Cambria Math" panose="02040503050406030204" pitchFamily="18" charset="0"/>
                                      </a:rPr>
                                      <m:t>𝑧</m:t>
                                    </m:r>
                                  </m:sub>
                                </m:sSub>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m:rPr>
                                            <m:brk m:alnAt="7"/>
                                          </m:rPr>
                                          <a:rPr lang="en-GB" sz="1200" i="1">
                                            <a:latin typeface="Cambria Math" panose="02040503050406030204" pitchFamily="18" charset="0"/>
                                          </a:rPr>
                                          <m:t>𝑝</m:t>
                                        </m:r>
                                      </m:e>
                                      <m:sub>
                                        <m:r>
                                          <a:rPr lang="en-GB" sz="1200" i="1">
                                            <a:latin typeface="Cambria Math" panose="02040503050406030204" pitchFamily="18" charset="0"/>
                                          </a:rPr>
                                          <m:t>2</m:t>
                                        </m:r>
                                      </m:sub>
                                    </m:sSub>
                                  </m:e>
                                  <m:sub>
                                    <m:r>
                                      <a:rPr lang="en-GB" sz="1200" i="1">
                                        <a:latin typeface="Cambria Math" panose="02040503050406030204" pitchFamily="18" charset="0"/>
                                      </a:rPr>
                                      <m:t>𝑧</m:t>
                                    </m:r>
                                  </m:sub>
                                </m:sSub>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i="1">
                                            <a:latin typeface="Cambria Math" panose="02040503050406030204" pitchFamily="18" charset="0"/>
                                          </a:rPr>
                                          <m:t>𝑝</m:t>
                                        </m:r>
                                      </m:e>
                                      <m:sub>
                                        <m:r>
                                          <a:rPr lang="en-GB" sz="1200" i="1">
                                            <a:latin typeface="Cambria Math" panose="02040503050406030204" pitchFamily="18" charset="0"/>
                                          </a:rPr>
                                          <m:t>3</m:t>
                                        </m:r>
                                      </m:sub>
                                    </m:sSub>
                                  </m:e>
                                  <m:sub>
                                    <m:r>
                                      <a:rPr lang="en-GB" sz="1200" i="1">
                                        <a:latin typeface="Cambria Math" panose="02040503050406030204" pitchFamily="18" charset="0"/>
                                      </a:rPr>
                                      <m:t>𝑧</m:t>
                                    </m:r>
                                  </m:sub>
                                </m:sSub>
                              </m:e>
                            </m:mr>
                          </m:m>
                        </m:e>
                      </m:d>
                      <m:r>
                        <a:rPr lang="en-GB" sz="1200" b="0" i="1" smtClean="0">
                          <a:latin typeface="Cambria Math" panose="02040503050406030204" pitchFamily="18" charset="0"/>
                        </a:rPr>
                        <m:t>=</m:t>
                      </m:r>
                      <m:d>
                        <m:dPr>
                          <m:begChr m:val="["/>
                          <m:endChr m:val="]"/>
                          <m:ctrlPr>
                            <a:rPr lang="en-GB" sz="1200" i="1">
                              <a:latin typeface="Cambria Math" panose="02040503050406030204" pitchFamily="18" charset="0"/>
                            </a:rPr>
                          </m:ctrlPr>
                        </m:dPr>
                        <m:e>
                          <m:m>
                            <m:mPr>
                              <m:mcs>
                                <m:mc>
                                  <m:mcPr>
                                    <m:count m:val="3"/>
                                    <m:mcJc m:val="center"/>
                                  </m:mcPr>
                                </m:mc>
                              </m:mcs>
                              <m:ctrlPr>
                                <a:rPr lang="en-GB" sz="1200" i="1">
                                  <a:latin typeface="Cambria Math" panose="02040503050406030204" pitchFamily="18" charset="0"/>
                                </a:rPr>
                              </m:ctrlPr>
                            </m:mPr>
                            <m:mr>
                              <m:e>
                                <m:r>
                                  <m:rPr>
                                    <m:brk m:alnAt="7"/>
                                  </m:rPr>
                                  <a:rPr lang="en-GB" sz="1200" i="1">
                                    <a:latin typeface="Cambria Math" panose="02040503050406030204" pitchFamily="18" charset="0"/>
                                  </a:rPr>
                                  <m:t>𝑟</m:t>
                                </m:r>
                              </m:e>
                              <m:e>
                                <m:r>
                                  <a:rPr lang="en-GB" sz="1200" i="1">
                                    <a:latin typeface="Cambria Math" panose="02040503050406030204" pitchFamily="18" charset="0"/>
                                  </a:rPr>
                                  <m:t>𝑟</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2</m:t>
                                        </m:r>
                                      </m:sub>
                                    </m:sSub>
                                  </m:e>
                                </m:func>
                              </m:e>
                              <m:e>
                                <m:r>
                                  <a:rPr lang="en-GB" sz="1200" i="1">
                                    <a:latin typeface="Cambria Math" panose="02040503050406030204" pitchFamily="18" charset="0"/>
                                  </a:rPr>
                                  <m:t>𝑟</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3</m:t>
                                        </m:r>
                                      </m:sub>
                                    </m:sSub>
                                  </m:e>
                                </m:func>
                              </m:e>
                            </m:mr>
                            <m:mr>
                              <m:e>
                                <m:r>
                                  <a:rPr lang="en-GB" sz="1200" b="0" i="1" smtClean="0">
                                    <a:latin typeface="Cambria Math" panose="02040503050406030204" pitchFamily="18" charset="0"/>
                                  </a:rPr>
                                  <m:t>0</m:t>
                                </m:r>
                              </m:e>
                              <m:e>
                                <m:r>
                                  <a:rPr lang="en-GB" sz="1200" i="1">
                                    <a:latin typeface="Cambria Math" panose="02040503050406030204" pitchFamily="18" charset="0"/>
                                  </a:rPr>
                                  <m:t>𝑟</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2</m:t>
                                        </m:r>
                                      </m:sub>
                                    </m:sSub>
                                  </m:e>
                                </m:func>
                              </m:e>
                              <m:e>
                                <m:r>
                                  <a:rPr lang="en-GB" sz="1200" i="1">
                                    <a:latin typeface="Cambria Math" panose="02040503050406030204" pitchFamily="18" charset="0"/>
                                  </a:rPr>
                                  <m:t>𝑟</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3</m:t>
                                        </m:r>
                                      </m:sub>
                                    </m:sSub>
                                  </m:e>
                                </m:func>
                              </m:e>
                            </m:mr>
                            <m:mr>
                              <m:e>
                                <m:r>
                                  <a:rPr lang="en-GB" sz="1200" b="0" i="1" smtClean="0">
                                    <a:latin typeface="Cambria Math" panose="02040503050406030204" pitchFamily="18" charset="0"/>
                                  </a:rPr>
                                  <m:t>0</m:t>
                                </m:r>
                              </m:e>
                              <m:e>
                                <m:r>
                                  <a:rPr lang="en-GB" sz="1200" b="0" i="1" smtClean="0">
                                    <a:latin typeface="Cambria Math" panose="02040503050406030204" pitchFamily="18" charset="0"/>
                                  </a:rPr>
                                  <m:t>0</m:t>
                                </m:r>
                              </m:e>
                              <m:e>
                                <m:r>
                                  <a:rPr lang="en-GB" sz="1200" i="1">
                                    <a:latin typeface="Cambria Math" panose="02040503050406030204" pitchFamily="18" charset="0"/>
                                  </a:rPr>
                                  <m:t>0</m:t>
                                </m:r>
                              </m:e>
                            </m:mr>
                          </m:m>
                        </m:e>
                      </m:d>
                      <m:r>
                        <a:rPr lang="en-GB" sz="1200" b="0" i="1" smtClean="0">
                          <a:latin typeface="Cambria Math" panose="02040503050406030204" pitchFamily="18" charset="0"/>
                        </a:rPr>
                        <m:t>, </m:t>
                      </m:r>
                      <m:r>
                        <a:rPr lang="en-GB" sz="1200" b="0" i="1" smtClean="0">
                          <a:latin typeface="Cambria Math" panose="02040503050406030204" pitchFamily="18" charset="0"/>
                        </a:rPr>
                        <m:t>𝑓𝑜𝑟</m:t>
                      </m:r>
                      <m:r>
                        <a:rPr lang="en-GB" sz="1200" b="0" i="1" smtClean="0">
                          <a:latin typeface="Cambria Math" panose="02040503050406030204" pitchFamily="18" charset="0"/>
                        </a:rPr>
                        <m:t> </m:t>
                      </m:r>
                      <m:r>
                        <a:rPr lang="en-GB" sz="1200" b="0" i="1" smtClean="0">
                          <a:latin typeface="Cambria Math" panose="02040503050406030204" pitchFamily="18" charset="0"/>
                        </a:rPr>
                        <m:t>𝑟𝑒𝑓𝑒𝑟𝑒𝑛𝑐𝑒</m:t>
                      </m:r>
                      <m:r>
                        <a:rPr lang="en-GB" sz="1200" b="0" i="1" smtClean="0">
                          <a:latin typeface="Cambria Math" panose="02040503050406030204" pitchFamily="18" charset="0"/>
                        </a:rPr>
                        <m:t> </m:t>
                      </m:r>
                      <m:r>
                        <a:rPr lang="en-GB" sz="1200" b="0" i="1" smtClean="0">
                          <a:latin typeface="Cambria Math" panose="02040503050406030204" pitchFamily="18" charset="0"/>
                        </a:rPr>
                        <m:t>𝑓𝑟𝑎𝑚𝑒</m:t>
                      </m:r>
                      <m:r>
                        <a:rPr lang="en-GB" sz="1200" b="0" i="1" smtClean="0">
                          <a:latin typeface="Cambria Math" panose="02040503050406030204" pitchFamily="18" charset="0"/>
                        </a:rPr>
                        <m:t> </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1</m:t>
                          </m:r>
                        </m:sub>
                      </m:sSub>
                      <m:r>
                        <a:rPr lang="en-GB" sz="1200" b="0" i="1" smtClean="0">
                          <a:latin typeface="Cambria Math" panose="02040503050406030204" pitchFamily="18" charset="0"/>
                        </a:rPr>
                        <m:t> </m:t>
                      </m:r>
                      <m:r>
                        <a:rPr lang="en-GB" sz="1200" b="0" i="1" smtClean="0">
                          <a:latin typeface="Cambria Math" panose="02040503050406030204" pitchFamily="18" charset="0"/>
                        </a:rPr>
                        <m:t>𝑤𝑖𝑡h</m:t>
                      </m:r>
                      <m:r>
                        <a:rPr lang="en-GB" sz="1200" b="0" i="1" smtClean="0">
                          <a:latin typeface="Cambria Math" panose="02040503050406030204" pitchFamily="18" charset="0"/>
                        </a:rPr>
                        <m:t> </m:t>
                      </m:r>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𝑠</m:t>
                          </m:r>
                        </m:e>
                      </m:bar>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r>
                                <a:rPr lang="en-GB" sz="1200" b="0" i="1" smtClean="0">
                                  <a:latin typeface="Cambria Math" panose="02040503050406030204" pitchFamily="18" charset="0"/>
                                </a:rPr>
                                <m:t>0, 0, 0</m:t>
                              </m:r>
                            </m:e>
                          </m:d>
                        </m:e>
                        <m:sup>
                          <m:r>
                            <a:rPr lang="en-GB" sz="1200" b="0" i="1" smtClean="0">
                              <a:latin typeface="Cambria Math" panose="02040503050406030204" pitchFamily="18" charset="0"/>
                            </a:rPr>
                            <m:t>𝑇</m:t>
                          </m:r>
                        </m:sup>
                      </m:sSup>
                    </m:oMath>
                  </m:oMathPara>
                </a14:m>
                <a:endParaRPr lang="en-GB" sz="1600" dirty="0"/>
              </a:p>
              <a:p>
                <a:pPr algn="just"/>
                <a:r>
                  <a:rPr lang="en-GB" sz="2000" b="1" dirty="0"/>
                  <a:t>Collective Thrust (Heave Angle)</a:t>
                </a:r>
              </a:p>
              <a:p>
                <a:pPr algn="just"/>
                <a:r>
                  <a:rPr lang="en-GB" sz="1600" dirty="0"/>
                  <a:t>The Heave Angle is directly applied to all values of </a:t>
                </a:r>
                <a14:m>
                  <m:oMath xmlns:m="http://schemas.openxmlformats.org/officeDocument/2006/math">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𝑝</m:t>
                        </m:r>
                      </m:e>
                    </m:bar>
                  </m:oMath>
                </a14:m>
                <a:r>
                  <a:rPr lang="en-GB" dirty="0"/>
                  <a:t> equally.  To map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h</m:t>
                            </m:r>
                          </m:sub>
                        </m:sSub>
                      </m:sub>
                    </m:sSub>
                    <m:r>
                      <a:rPr lang="en-GB" b="0" i="1" smtClean="0">
                        <a:latin typeface="Cambria Math" panose="02040503050406030204" pitchFamily="18" charset="0"/>
                      </a:rPr>
                      <m:t>: </m:t>
                    </m:r>
                    <m:bar>
                      <m:barPr>
                        <m:ctrlPr>
                          <a:rPr lang="en-GB" b="0" i="1" smtClean="0">
                            <a:latin typeface="Cambria Math" panose="02040503050406030204" pitchFamily="18" charset="0"/>
                          </a:rPr>
                        </m:ctrlPr>
                      </m:bar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0</m:t>
                            </m:r>
                          </m:sub>
                        </m:sSub>
                      </m:e>
                    </m:bar>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𝑝</m:t>
                        </m:r>
                      </m:e>
                      <m:sub>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h</m:t>
                            </m:r>
                          </m:sub>
                        </m:sSub>
                      </m:sub>
                      <m:sup>
                        <m:r>
                          <a:rPr lang="en-GB" b="0" i="1" smtClean="0">
                            <a:latin typeface="Cambria Math" panose="02040503050406030204" pitchFamily="18" charset="0"/>
                          </a:rPr>
                          <m:t>′</m:t>
                        </m:r>
                      </m:sup>
                    </m:sSubSup>
                  </m:oMath>
                </a14:m>
                <a:r>
                  <a:rPr lang="en-GB" dirty="0"/>
                  <a:t>, the following transformation is defined</a:t>
                </a:r>
              </a:p>
              <a:p>
                <a:pPr algn="just"/>
                <a:endParaRPr lang="en-GB" sz="700" dirty="0"/>
              </a:p>
              <a:p>
                <a:pPr algn="just"/>
                <a14:m>
                  <m:oMathPara xmlns:m="http://schemas.openxmlformats.org/officeDocument/2006/math">
                    <m:oMathParaPr>
                      <m:jc m:val="centerGroup"/>
                    </m:oMathParaPr>
                    <m:oMath xmlns:m="http://schemas.openxmlformats.org/officeDocument/2006/math">
                      <m:sSubSup>
                        <m:sSubSupPr>
                          <m:ctrlPr>
                            <a:rPr lang="en-GB" sz="1050" i="1">
                              <a:latin typeface="Cambria Math" panose="02040503050406030204" pitchFamily="18" charset="0"/>
                            </a:rPr>
                          </m:ctrlPr>
                        </m:sSubSupPr>
                        <m:e>
                          <m:r>
                            <a:rPr lang="en-GB" sz="1050" i="1">
                              <a:latin typeface="Cambria Math" panose="02040503050406030204" pitchFamily="18" charset="0"/>
                            </a:rPr>
                            <m:t>𝑝</m:t>
                          </m:r>
                        </m:e>
                        <m:sub>
                          <m:sSub>
                            <m:sSubPr>
                              <m:ctrlPr>
                                <a:rPr lang="en-GB" sz="1050" i="1">
                                  <a:latin typeface="Cambria Math" panose="02040503050406030204" pitchFamily="18" charset="0"/>
                                </a:rPr>
                              </m:ctrlPr>
                            </m:sSubPr>
                            <m:e>
                              <m:r>
                                <m:rPr>
                                  <m:sty m:val="p"/>
                                </m:rPr>
                                <a:rPr lang="en-GB" sz="1050">
                                  <a:latin typeface="Cambria Math" panose="02040503050406030204" pitchFamily="18" charset="0"/>
                                </a:rPr>
                                <m:t>Ψ</m:t>
                              </m:r>
                            </m:e>
                            <m:sub>
                              <m:r>
                                <a:rPr lang="en-GB" sz="1050" i="1">
                                  <a:latin typeface="Cambria Math" panose="02040503050406030204" pitchFamily="18" charset="0"/>
                                </a:rPr>
                                <m:t>h</m:t>
                              </m:r>
                            </m:sub>
                          </m:sSub>
                        </m:sub>
                        <m:sup>
                          <m:r>
                            <a:rPr lang="en-GB" sz="1050" i="1">
                              <a:latin typeface="Cambria Math" panose="02040503050406030204" pitchFamily="18" charset="0"/>
                            </a:rPr>
                            <m:t>′</m:t>
                          </m:r>
                        </m:sup>
                      </m:sSubSup>
                      <m:r>
                        <a:rPr lang="en-GB" sz="1050" b="0" i="1" smtClean="0">
                          <a:latin typeface="Cambria Math" panose="02040503050406030204" pitchFamily="18" charset="0"/>
                        </a:rPr>
                        <m:t>=</m:t>
                      </m:r>
                      <m:d>
                        <m:dPr>
                          <m:begChr m:val="["/>
                          <m:endChr m:val="]"/>
                          <m:ctrlPr>
                            <a:rPr lang="en-GB" sz="1050" b="0" i="1" smtClean="0">
                              <a:latin typeface="Cambria Math" panose="02040503050406030204" pitchFamily="18" charset="0"/>
                            </a:rPr>
                          </m:ctrlPr>
                        </m:dPr>
                        <m:e>
                          <m:m>
                            <m:mPr>
                              <m:mcs>
                                <m:mc>
                                  <m:mcPr>
                                    <m:count m:val="3"/>
                                    <m:mcJc m:val="center"/>
                                  </m:mcPr>
                                </m:mc>
                              </m:mcs>
                              <m:ctrlPr>
                                <a:rPr lang="en-GB" sz="1050" b="0" i="1" smtClean="0">
                                  <a:latin typeface="Cambria Math" panose="02040503050406030204" pitchFamily="18" charset="0"/>
                                </a:rPr>
                              </m:ctrlPr>
                            </m:mPr>
                            <m:mr>
                              <m:e>
                                <m:r>
                                  <m:rPr>
                                    <m:brk m:alnAt="7"/>
                                  </m:rPr>
                                  <a:rPr lang="en-GB" sz="1050" b="0" i="1" smtClean="0">
                                    <a:latin typeface="Cambria Math" panose="02040503050406030204" pitchFamily="18" charset="0"/>
                                  </a:rPr>
                                  <m:t>0</m:t>
                                </m:r>
                              </m:e>
                              <m:e>
                                <m:r>
                                  <a:rPr lang="en-GB" sz="1050" b="0" i="1" smtClean="0">
                                    <a:latin typeface="Cambria Math" panose="02040503050406030204" pitchFamily="18" charset="0"/>
                                  </a:rPr>
                                  <m:t>0</m:t>
                                </m:r>
                              </m:e>
                              <m:e>
                                <m:r>
                                  <a:rPr lang="en-GB" sz="1050" b="0" i="1" smtClean="0">
                                    <a:latin typeface="Cambria Math" panose="02040503050406030204" pitchFamily="18" charset="0"/>
                                  </a:rPr>
                                  <m:t>0</m:t>
                                </m:r>
                              </m:e>
                            </m:mr>
                            <m:mr>
                              <m:e>
                                <m:r>
                                  <a:rPr lang="en-GB" sz="1050" b="0" i="1" smtClean="0">
                                    <a:latin typeface="Cambria Math" panose="02040503050406030204" pitchFamily="18" charset="0"/>
                                  </a:rPr>
                                  <m:t>0</m:t>
                                </m:r>
                              </m:e>
                              <m:e>
                                <m:r>
                                  <a:rPr lang="en-GB" sz="1050" b="0" i="1" smtClean="0">
                                    <a:latin typeface="Cambria Math" panose="02040503050406030204" pitchFamily="18" charset="0"/>
                                  </a:rPr>
                                  <m:t>0</m:t>
                                </m:r>
                              </m:e>
                              <m:e>
                                <m:r>
                                  <a:rPr lang="en-GB" sz="1050" b="0" i="1" smtClean="0">
                                    <a:latin typeface="Cambria Math" panose="02040503050406030204" pitchFamily="18" charset="0"/>
                                  </a:rPr>
                                  <m:t>0</m:t>
                                </m:r>
                              </m:e>
                            </m:mr>
                            <m:mr>
                              <m:e>
                                <m:sSub>
                                  <m:sSubPr>
                                    <m:ctrlPr>
                                      <a:rPr lang="en-GB" sz="1050" i="1">
                                        <a:latin typeface="Cambria Math" panose="02040503050406030204" pitchFamily="18" charset="0"/>
                                      </a:rPr>
                                    </m:ctrlPr>
                                  </m:sSubPr>
                                  <m:e>
                                    <m:r>
                                      <m:rPr>
                                        <m:sty m:val="p"/>
                                      </m:rPr>
                                      <a:rPr lang="en-GB" sz="1050">
                                        <a:latin typeface="Cambria Math" panose="02040503050406030204" pitchFamily="18" charset="0"/>
                                      </a:rPr>
                                      <m:t>Ψ</m:t>
                                    </m:r>
                                  </m:e>
                                  <m:sub>
                                    <m:r>
                                      <a:rPr lang="en-GB" sz="1050" i="1">
                                        <a:latin typeface="Cambria Math" panose="02040503050406030204" pitchFamily="18" charset="0"/>
                                      </a:rPr>
                                      <m:t>h</m:t>
                                    </m:r>
                                  </m:sub>
                                </m:sSub>
                              </m:e>
                              <m:e>
                                <m:sSub>
                                  <m:sSubPr>
                                    <m:ctrlPr>
                                      <a:rPr lang="en-GB" sz="1050" i="1">
                                        <a:latin typeface="Cambria Math" panose="02040503050406030204" pitchFamily="18" charset="0"/>
                                      </a:rPr>
                                    </m:ctrlPr>
                                  </m:sSubPr>
                                  <m:e>
                                    <m:r>
                                      <m:rPr>
                                        <m:sty m:val="p"/>
                                      </m:rPr>
                                      <a:rPr lang="en-GB" sz="1050">
                                        <a:latin typeface="Cambria Math" panose="02040503050406030204" pitchFamily="18" charset="0"/>
                                      </a:rPr>
                                      <m:t>Ψ</m:t>
                                    </m:r>
                                  </m:e>
                                  <m:sub>
                                    <m:r>
                                      <a:rPr lang="en-GB" sz="1050" i="1">
                                        <a:latin typeface="Cambria Math" panose="02040503050406030204" pitchFamily="18" charset="0"/>
                                      </a:rPr>
                                      <m:t>h</m:t>
                                    </m:r>
                                  </m:sub>
                                </m:sSub>
                              </m:e>
                              <m:e>
                                <m:sSub>
                                  <m:sSubPr>
                                    <m:ctrlPr>
                                      <a:rPr lang="en-GB" sz="1050" i="1">
                                        <a:latin typeface="Cambria Math" panose="02040503050406030204" pitchFamily="18" charset="0"/>
                                      </a:rPr>
                                    </m:ctrlPr>
                                  </m:sSubPr>
                                  <m:e>
                                    <m:r>
                                      <m:rPr>
                                        <m:sty m:val="p"/>
                                      </m:rPr>
                                      <a:rPr lang="en-GB" sz="1050">
                                        <a:latin typeface="Cambria Math" panose="02040503050406030204" pitchFamily="18" charset="0"/>
                                      </a:rPr>
                                      <m:t>Ψ</m:t>
                                    </m:r>
                                  </m:e>
                                  <m:sub>
                                    <m:r>
                                      <a:rPr lang="en-GB" sz="1050" i="1">
                                        <a:latin typeface="Cambria Math" panose="02040503050406030204" pitchFamily="18" charset="0"/>
                                      </a:rPr>
                                      <m:t>h</m:t>
                                    </m:r>
                                  </m:sub>
                                </m:sSub>
                              </m:e>
                            </m:mr>
                          </m:m>
                        </m:e>
                      </m:d>
                      <m:r>
                        <a:rPr lang="en-GB" sz="1050" b="0" i="1" smtClean="0">
                          <a:latin typeface="Cambria Math" panose="02040503050406030204" pitchFamily="18" charset="0"/>
                        </a:rPr>
                        <m:t>+</m:t>
                      </m:r>
                      <m:bar>
                        <m:barPr>
                          <m:ctrlPr>
                            <a:rPr lang="en-GB" sz="1050" b="0" i="1" smtClean="0">
                              <a:latin typeface="Cambria Math" panose="02040503050406030204" pitchFamily="18" charset="0"/>
                            </a:rPr>
                          </m:ctrlPr>
                        </m:barPr>
                        <m:e>
                          <m:sSub>
                            <m:sSubPr>
                              <m:ctrlPr>
                                <a:rPr lang="en-GB" sz="1050" b="0" i="1" smtClean="0">
                                  <a:latin typeface="Cambria Math" panose="02040503050406030204" pitchFamily="18" charset="0"/>
                                </a:rPr>
                              </m:ctrlPr>
                            </m:sSubPr>
                            <m:e>
                              <m:r>
                                <a:rPr lang="en-GB" sz="1050" b="0" i="1" smtClean="0">
                                  <a:latin typeface="Cambria Math" panose="02040503050406030204" pitchFamily="18" charset="0"/>
                                </a:rPr>
                                <m:t>𝑝</m:t>
                              </m:r>
                            </m:e>
                            <m:sub>
                              <m:r>
                                <a:rPr lang="en-GB" sz="1050" b="0" i="1" smtClean="0">
                                  <a:latin typeface="Cambria Math" panose="02040503050406030204" pitchFamily="18" charset="0"/>
                                </a:rPr>
                                <m:t>0</m:t>
                              </m:r>
                            </m:sub>
                          </m:sSub>
                        </m:e>
                      </m:bar>
                      <m:r>
                        <a:rPr lang="en-GB" sz="1050" b="0" i="1" smtClean="0">
                          <a:latin typeface="Cambria Math" panose="02040503050406030204" pitchFamily="18" charset="0"/>
                        </a:rPr>
                        <m:t>,  ⇒</m:t>
                      </m:r>
                      <m:sSub>
                        <m:sSubPr>
                          <m:ctrlPr>
                            <a:rPr lang="en-GB" sz="1050" i="1">
                              <a:latin typeface="Cambria Math" panose="02040503050406030204" pitchFamily="18" charset="0"/>
                            </a:rPr>
                          </m:ctrlPr>
                        </m:sSubPr>
                        <m:e>
                          <m:r>
                            <a:rPr lang="en-GB" sz="1050" i="1">
                              <a:latin typeface="Cambria Math" panose="02040503050406030204" pitchFamily="18" charset="0"/>
                            </a:rPr>
                            <m:t>𝑅</m:t>
                          </m:r>
                        </m:e>
                        <m:sub>
                          <m:sSub>
                            <m:sSubPr>
                              <m:ctrlPr>
                                <a:rPr lang="en-GB" sz="1050" i="1">
                                  <a:latin typeface="Cambria Math" panose="02040503050406030204" pitchFamily="18" charset="0"/>
                                </a:rPr>
                              </m:ctrlPr>
                            </m:sSubPr>
                            <m:e>
                              <m:r>
                                <m:rPr>
                                  <m:sty m:val="p"/>
                                </m:rPr>
                                <a:rPr lang="en-GB" sz="1050">
                                  <a:latin typeface="Cambria Math" panose="02040503050406030204" pitchFamily="18" charset="0"/>
                                </a:rPr>
                                <m:t>Ψ</m:t>
                              </m:r>
                            </m:e>
                            <m:sub>
                              <m:r>
                                <a:rPr lang="en-GB" sz="1050" i="1">
                                  <a:latin typeface="Cambria Math" panose="02040503050406030204" pitchFamily="18" charset="0"/>
                                </a:rPr>
                                <m:t>h</m:t>
                              </m:r>
                            </m:sub>
                          </m:sSub>
                        </m:sub>
                      </m:sSub>
                      <m:d>
                        <m:dPr>
                          <m:ctrlPr>
                            <a:rPr lang="en-GB" sz="1050" i="1">
                              <a:latin typeface="Cambria Math" panose="02040503050406030204" pitchFamily="18" charset="0"/>
                            </a:rPr>
                          </m:ctrlPr>
                        </m:dPr>
                        <m:e>
                          <m:sSub>
                            <m:sSubPr>
                              <m:ctrlPr>
                                <a:rPr lang="en-GB" sz="1050" i="1">
                                  <a:latin typeface="Cambria Math" panose="02040503050406030204" pitchFamily="18" charset="0"/>
                                </a:rPr>
                              </m:ctrlPr>
                            </m:sSubPr>
                            <m:e>
                              <m:r>
                                <m:rPr>
                                  <m:sty m:val="p"/>
                                </m:rPr>
                                <a:rPr lang="en-GB" sz="1050">
                                  <a:latin typeface="Cambria Math" panose="02040503050406030204" pitchFamily="18" charset="0"/>
                                </a:rPr>
                                <m:t>Ψ</m:t>
                              </m:r>
                            </m:e>
                            <m:sub>
                              <m:r>
                                <a:rPr lang="en-GB" sz="1050" i="1">
                                  <a:latin typeface="Cambria Math" panose="02040503050406030204" pitchFamily="18" charset="0"/>
                                </a:rPr>
                                <m:t>h</m:t>
                              </m:r>
                            </m:sub>
                          </m:sSub>
                        </m:e>
                      </m:d>
                      <m:r>
                        <a:rPr lang="en-GB" sz="1050" b="0" i="1" smtClean="0">
                          <a:latin typeface="Cambria Math" panose="02040503050406030204" pitchFamily="18" charset="0"/>
                        </a:rPr>
                        <m:t>=</m:t>
                      </m:r>
                      <m:d>
                        <m:dPr>
                          <m:begChr m:val="["/>
                          <m:endChr m:val="]"/>
                          <m:ctrlPr>
                            <a:rPr lang="en-GB" sz="1200" i="1">
                              <a:latin typeface="Cambria Math" panose="02040503050406030204" pitchFamily="18" charset="0"/>
                            </a:rPr>
                          </m:ctrlPr>
                        </m:dPr>
                        <m:e>
                          <m:m>
                            <m:mPr>
                              <m:mcs>
                                <m:mc>
                                  <m:mcPr>
                                    <m:count m:val="3"/>
                                    <m:mcJc m:val="center"/>
                                  </m:mcPr>
                                </m:mc>
                              </m:mcs>
                              <m:ctrlPr>
                                <a:rPr lang="en-GB" sz="1200" i="1">
                                  <a:latin typeface="Cambria Math" panose="02040503050406030204" pitchFamily="18" charset="0"/>
                                </a:rPr>
                              </m:ctrlPr>
                            </m:mPr>
                            <m:mr>
                              <m:e>
                                <m:r>
                                  <m:rPr>
                                    <m:brk m:alnAt="7"/>
                                  </m:rPr>
                                  <a:rPr lang="en-GB" sz="1200" i="1">
                                    <a:latin typeface="Cambria Math" panose="02040503050406030204" pitchFamily="18" charset="0"/>
                                  </a:rPr>
                                  <m:t>0</m:t>
                                </m:r>
                              </m:e>
                              <m:e>
                                <m:r>
                                  <a:rPr lang="en-GB" sz="1200" i="1">
                                    <a:latin typeface="Cambria Math" panose="02040503050406030204" pitchFamily="18" charset="0"/>
                                  </a:rPr>
                                  <m:t>0</m:t>
                                </m:r>
                              </m:e>
                              <m:e>
                                <m:r>
                                  <a:rPr lang="en-GB" sz="1200" i="1">
                                    <a:latin typeface="Cambria Math" panose="02040503050406030204" pitchFamily="18" charset="0"/>
                                  </a:rPr>
                                  <m:t>0</m:t>
                                </m:r>
                              </m:e>
                            </m:mr>
                            <m:mr>
                              <m:e>
                                <m:r>
                                  <a:rPr lang="en-GB" sz="1200" i="1">
                                    <a:latin typeface="Cambria Math" panose="02040503050406030204" pitchFamily="18" charset="0"/>
                                  </a:rPr>
                                  <m:t>0</m:t>
                                </m:r>
                              </m:e>
                              <m:e>
                                <m:r>
                                  <a:rPr lang="en-GB" sz="1200" i="1">
                                    <a:latin typeface="Cambria Math" panose="02040503050406030204" pitchFamily="18" charset="0"/>
                                  </a:rPr>
                                  <m:t>0</m:t>
                                </m:r>
                              </m:e>
                              <m:e>
                                <m:r>
                                  <a:rPr lang="en-GB" sz="1200" i="1">
                                    <a:latin typeface="Cambria Math" panose="02040503050406030204" pitchFamily="18" charset="0"/>
                                  </a:rPr>
                                  <m:t>0</m:t>
                                </m:r>
                              </m:e>
                            </m:mr>
                            <m:mr>
                              <m:e>
                                <m:sSub>
                                  <m:sSubPr>
                                    <m:ctrlPr>
                                      <a:rPr lang="en-GB" sz="1200" i="1">
                                        <a:latin typeface="Cambria Math" panose="02040503050406030204" pitchFamily="18" charset="0"/>
                                      </a:rPr>
                                    </m:ctrlPr>
                                  </m:sSubPr>
                                  <m:e>
                                    <m:r>
                                      <m:rPr>
                                        <m:sty m:val="p"/>
                                      </m:rPr>
                                      <a:rPr lang="en-GB" sz="1200">
                                        <a:latin typeface="Cambria Math" panose="02040503050406030204" pitchFamily="18" charset="0"/>
                                      </a:rPr>
                                      <m:t>Ψ</m:t>
                                    </m:r>
                                  </m:e>
                                  <m:sub>
                                    <m:r>
                                      <a:rPr lang="en-GB" sz="1200" i="1">
                                        <a:latin typeface="Cambria Math" panose="02040503050406030204" pitchFamily="18" charset="0"/>
                                      </a:rPr>
                                      <m:t>h</m:t>
                                    </m:r>
                                  </m:sub>
                                </m:sSub>
                              </m:e>
                              <m:e>
                                <m:sSub>
                                  <m:sSubPr>
                                    <m:ctrlPr>
                                      <a:rPr lang="en-GB" sz="1200" i="1">
                                        <a:latin typeface="Cambria Math" panose="02040503050406030204" pitchFamily="18" charset="0"/>
                                      </a:rPr>
                                    </m:ctrlPr>
                                  </m:sSubPr>
                                  <m:e>
                                    <m:r>
                                      <m:rPr>
                                        <m:sty m:val="p"/>
                                      </m:rPr>
                                      <a:rPr lang="en-GB" sz="1200">
                                        <a:latin typeface="Cambria Math" panose="02040503050406030204" pitchFamily="18" charset="0"/>
                                      </a:rPr>
                                      <m:t>Ψ</m:t>
                                    </m:r>
                                  </m:e>
                                  <m:sub>
                                    <m:r>
                                      <a:rPr lang="en-GB" sz="1200" i="1">
                                        <a:latin typeface="Cambria Math" panose="02040503050406030204" pitchFamily="18" charset="0"/>
                                      </a:rPr>
                                      <m:t>h</m:t>
                                    </m:r>
                                  </m:sub>
                                </m:sSub>
                              </m:e>
                              <m:e>
                                <m:sSub>
                                  <m:sSubPr>
                                    <m:ctrlPr>
                                      <a:rPr lang="en-GB" sz="1200" i="1">
                                        <a:latin typeface="Cambria Math" panose="02040503050406030204" pitchFamily="18" charset="0"/>
                                      </a:rPr>
                                    </m:ctrlPr>
                                  </m:sSubPr>
                                  <m:e>
                                    <m:r>
                                      <m:rPr>
                                        <m:sty m:val="p"/>
                                      </m:rPr>
                                      <a:rPr lang="en-GB" sz="1200">
                                        <a:latin typeface="Cambria Math" panose="02040503050406030204" pitchFamily="18" charset="0"/>
                                      </a:rPr>
                                      <m:t>Ψ</m:t>
                                    </m:r>
                                  </m:e>
                                  <m:sub>
                                    <m:r>
                                      <a:rPr lang="en-GB" sz="1200" i="1">
                                        <a:latin typeface="Cambria Math" panose="02040503050406030204" pitchFamily="18" charset="0"/>
                                      </a:rPr>
                                      <m:t>h</m:t>
                                    </m:r>
                                  </m:sub>
                                </m:sSub>
                              </m:e>
                            </m:mr>
                          </m:m>
                        </m:e>
                      </m:d>
                    </m:oMath>
                  </m:oMathPara>
                </a14:m>
                <a:endParaRPr lang="en-GB" dirty="0"/>
              </a:p>
              <a:p>
                <a:pPr algn="just"/>
                <a:r>
                  <a:rPr lang="en-GB" sz="2000" b="1" dirty="0"/>
                  <a:t>Angular Moments About </a:t>
                </a:r>
                <a14:m>
                  <m:oMath xmlns:m="http://schemas.openxmlformats.org/officeDocument/2006/math">
                    <m:r>
                      <a:rPr lang="en-GB" sz="2000" b="1" i="1" smtClean="0">
                        <a:latin typeface="Cambria Math" panose="02040503050406030204" pitchFamily="18" charset="0"/>
                      </a:rPr>
                      <m:t>𝒙</m:t>
                    </m:r>
                  </m:oMath>
                </a14:m>
                <a:r>
                  <a:rPr lang="en-GB" sz="2000" b="1" dirty="0"/>
                  <a:t> and </a:t>
                </a:r>
                <a14:m>
                  <m:oMath xmlns:m="http://schemas.openxmlformats.org/officeDocument/2006/math">
                    <m:r>
                      <a:rPr lang="en-GB" sz="2000" b="1" i="1" smtClean="0">
                        <a:latin typeface="Cambria Math" panose="02040503050406030204" pitchFamily="18" charset="0"/>
                      </a:rPr>
                      <m:t>𝒚</m:t>
                    </m:r>
                  </m:oMath>
                </a14:m>
                <a:endParaRPr lang="en-GB" sz="2000" b="1" dirty="0"/>
              </a:p>
              <a:p>
                <a:pPr algn="just"/>
                <a:r>
                  <a:rPr lang="en-GB" sz="1600" dirty="0"/>
                  <a:t>To rotate the swash plate along sphere </a:t>
                </a:r>
                <a14:m>
                  <m:oMath xmlns:m="http://schemas.openxmlformats.org/officeDocument/2006/math">
                    <m:r>
                      <a:rPr lang="en-GB" sz="1600" b="0" i="1" smtClean="0">
                        <a:latin typeface="Cambria Math" panose="02040503050406030204" pitchFamily="18" charset="0"/>
                      </a:rPr>
                      <m:t>𝑆</m:t>
                    </m:r>
                  </m:oMath>
                </a14:m>
                <a:r>
                  <a:rPr lang="en-GB" sz="1600" dirty="0"/>
                  <a:t>, The points in </a:t>
                </a:r>
                <a14:m>
                  <m:oMath xmlns:m="http://schemas.openxmlformats.org/officeDocument/2006/math">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𝑝</m:t>
                        </m:r>
                      </m:e>
                    </m:bar>
                  </m:oMath>
                </a14:m>
                <a:r>
                  <a:rPr lang="en-GB" sz="1400" dirty="0"/>
                  <a:t> </a:t>
                </a:r>
                <a:r>
                  <a:rPr lang="en-GB" sz="1600" dirty="0"/>
                  <a:t>must be rotated by angles </a:t>
                </a:r>
                <a14:m>
                  <m:oMath xmlns:m="http://schemas.openxmlformats.org/officeDocument/2006/math">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Φ</m:t>
                        </m:r>
                      </m:e>
                      <m:sub>
                        <m:r>
                          <a:rPr lang="en-GB" sz="1400" b="0" i="1" smtClean="0">
                            <a:latin typeface="Cambria Math" panose="02040503050406030204" pitchFamily="18" charset="0"/>
                          </a:rPr>
                          <m:t>𝑥</m:t>
                        </m:r>
                      </m:sub>
                    </m:sSub>
                  </m:oMath>
                </a14:m>
                <a:r>
                  <a:rPr lang="en-GB" sz="1600" dirty="0"/>
                  <a:t> and </a:t>
                </a:r>
                <a14:m>
                  <m:oMath xmlns:m="http://schemas.openxmlformats.org/officeDocument/2006/math">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Φ</m:t>
                        </m:r>
                      </m:e>
                      <m:sub>
                        <m:r>
                          <a:rPr lang="en-GB" sz="1400" b="0" i="1" smtClean="0">
                            <a:latin typeface="Cambria Math" panose="02040503050406030204" pitchFamily="18" charset="0"/>
                          </a:rPr>
                          <m:t>𝑦</m:t>
                        </m:r>
                      </m:sub>
                    </m:sSub>
                  </m:oMath>
                </a14:m>
                <a:r>
                  <a:rPr lang="en-GB" sz="1400" dirty="0"/>
                  <a:t> </a:t>
                </a:r>
                <a:r>
                  <a:rPr lang="en-GB" sz="1600" dirty="0"/>
                  <a:t>respectively. These two transforms can be multiplied in series to create a single transform that can perform both operations simultaneously. For this, we use </a:t>
                </a:r>
                <a:r>
                  <a:rPr lang="en-GB" sz="1600" b="1" dirty="0"/>
                  <a:t>Euler Angle Rotations</a:t>
                </a:r>
                <a:r>
                  <a:rPr lang="en-GB" sz="1600" dirty="0"/>
                  <a:t>, disregarding the rotation about the </a:t>
                </a:r>
                <a14:m>
                  <m:oMath xmlns:m="http://schemas.openxmlformats.org/officeDocument/2006/math">
                    <m:r>
                      <a:rPr lang="en-GB" sz="1600" b="0" i="1" smtClean="0">
                        <a:latin typeface="Cambria Math" panose="02040503050406030204" pitchFamily="18" charset="0"/>
                      </a:rPr>
                      <m:t>𝑧</m:t>
                    </m:r>
                  </m:oMath>
                </a14:m>
                <a:r>
                  <a:rPr lang="en-GB" sz="1600" dirty="0"/>
                  <a:t> axis. These can be done simultaneously, or in series (both shown below).</a:t>
                </a:r>
              </a:p>
              <a:p>
                <a:pPr algn="just"/>
                <a:endParaRPr lang="en-GB" sz="700" dirty="0"/>
              </a:p>
              <a:p>
                <a:pPr algn="just"/>
                <a14:m>
                  <m:oMathPara xmlns:m="http://schemas.openxmlformats.org/officeDocument/2006/math">
                    <m:oMathParaPr>
                      <m:jc m:val="centerGroup"/>
                    </m:oMathParaPr>
                    <m:oMath xmlns:m="http://schemas.openxmlformats.org/officeDocument/2006/math">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𝑝</m:t>
                          </m:r>
                        </m:e>
                        <m:sub>
                          <m:r>
                            <a:rPr lang="en-GB" sz="1600" b="0" i="1" smtClean="0">
                              <a:latin typeface="Cambria Math" panose="02040503050406030204" pitchFamily="18" charset="0"/>
                            </a:rPr>
                            <m:t>𝑅</m:t>
                          </m:r>
                        </m:sub>
                        <m:sup>
                          <m:r>
                            <a:rPr lang="en-GB" sz="1600" b="0" i="1" smtClean="0">
                              <a:latin typeface="Cambria Math" panose="02040503050406030204" pitchFamily="18" charset="0"/>
                            </a:rPr>
                            <m:t>′</m:t>
                          </m:r>
                        </m:sup>
                      </m:sSubSup>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𝑅</m:t>
                          </m:r>
                        </m:e>
                        <m:sub>
                          <m:r>
                            <a:rPr lang="en-GB" sz="1600" b="0" i="1" smtClean="0">
                              <a:latin typeface="Cambria Math" panose="02040503050406030204" pitchFamily="18" charset="0"/>
                            </a:rPr>
                            <m:t>𝑦</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𝑅</m:t>
                          </m:r>
                        </m:e>
                        <m:sub>
                          <m:r>
                            <a:rPr lang="en-GB" sz="1600" b="0" i="1" smtClean="0">
                              <a:latin typeface="Cambria Math" panose="02040503050406030204" pitchFamily="18" charset="0"/>
                            </a:rPr>
                            <m:t>𝑥</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0</m:t>
                          </m:r>
                        </m:sub>
                      </m:sSub>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3"/>
                                    <m:mcJc m:val="center"/>
                                  </m:mcPr>
                                </m:mc>
                              </m:mcs>
                              <m:ctrlPr>
                                <a:rPr lang="en-GB" sz="1600" b="0" i="1" smtClean="0">
                                  <a:latin typeface="Cambria Math" panose="02040503050406030204" pitchFamily="18" charset="0"/>
                                </a:rPr>
                              </m:ctrlPr>
                            </m:mPr>
                            <m:mr>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b="0" i="1" smtClean="0">
                                            <a:latin typeface="Cambria Math" panose="02040503050406030204" pitchFamily="18" charset="0"/>
                                          </a:rPr>
                                          <m:t>𝑦</m:t>
                                        </m:r>
                                      </m:sub>
                                    </m:sSub>
                                  </m:e>
                                </m:func>
                              </m:e>
                              <m:e>
                                <m:r>
                                  <a:rPr lang="en-GB" sz="1600" b="0" i="1" smtClean="0">
                                    <a:latin typeface="Cambria Math" panose="02040503050406030204" pitchFamily="18" charset="0"/>
                                  </a:rPr>
                                  <m:t>0</m:t>
                                </m:r>
                              </m:e>
                              <m:e>
                                <m:r>
                                  <a:rPr lang="en-GB" sz="1600" b="0" i="1" smtClean="0">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b="0" i="1" smtClean="0">
                                            <a:latin typeface="Cambria Math" panose="02040503050406030204" pitchFamily="18" charset="0"/>
                                          </a:rPr>
                                          <m:t>𝑦</m:t>
                                        </m:r>
                                      </m:sub>
                                    </m:sSub>
                                  </m:e>
                                </m:func>
                              </m:e>
                            </m:mr>
                            <m:mr>
                              <m:e>
                                <m:r>
                                  <a:rPr lang="en-GB" sz="1600" b="0" i="1" smtClean="0">
                                    <a:latin typeface="Cambria Math" panose="02040503050406030204" pitchFamily="18" charset="0"/>
                                  </a:rPr>
                                  <m:t>0</m:t>
                                </m:r>
                              </m:e>
                              <m:e>
                                <m:r>
                                  <a:rPr lang="en-GB" sz="1600" b="0" i="1" smtClean="0">
                                    <a:latin typeface="Cambria Math" panose="02040503050406030204" pitchFamily="18" charset="0"/>
                                  </a:rPr>
                                  <m:t>1</m:t>
                                </m:r>
                              </m:e>
                              <m:e>
                                <m:r>
                                  <a:rPr lang="en-GB" sz="1600" b="0" i="1" smtClean="0">
                                    <a:latin typeface="Cambria Math" panose="02040503050406030204" pitchFamily="18" charset="0"/>
                                  </a:rPr>
                                  <m:t>0</m:t>
                                </m:r>
                              </m:e>
                            </m:mr>
                            <m:mr>
                              <m:e>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b="0" i="1" smtClean="0">
                                            <a:latin typeface="Cambria Math" panose="02040503050406030204" pitchFamily="18" charset="0"/>
                                          </a:rPr>
                                          <m:t>𝑦</m:t>
                                        </m:r>
                                      </m:sub>
                                    </m:sSub>
                                  </m:e>
                                </m:func>
                              </m:e>
                              <m:e>
                                <m:r>
                                  <a:rPr lang="en-GB" sz="1600" b="0" i="1" smtClean="0">
                                    <a:latin typeface="Cambria Math" panose="02040503050406030204" pitchFamily="18" charset="0"/>
                                  </a:rPr>
                                  <m:t>0</m:t>
                                </m:r>
                              </m:e>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b="0" i="1" smtClean="0">
                                            <a:latin typeface="Cambria Math" panose="02040503050406030204" pitchFamily="18" charset="0"/>
                                          </a:rPr>
                                          <m:t>𝑦</m:t>
                                        </m:r>
                                      </m:sub>
                                    </m:sSub>
                                  </m:e>
                                </m:func>
                              </m:e>
                            </m:mr>
                          </m:m>
                        </m:e>
                      </m:d>
                      <m:d>
                        <m:dPr>
                          <m:begChr m:val="["/>
                          <m:endChr m:val="]"/>
                          <m:ctrlPr>
                            <a:rPr lang="en-GB" sz="1600" i="1">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1</m:t>
                                </m:r>
                              </m:e>
                              <m:e>
                                <m:r>
                                  <a:rPr lang="en-GB" sz="1600" i="1">
                                    <a:latin typeface="Cambria Math" panose="02040503050406030204" pitchFamily="18" charset="0"/>
                                  </a:rPr>
                                  <m:t>0</m:t>
                                </m:r>
                              </m:e>
                              <m:e>
                                <m:r>
                                  <a:rPr lang="en-GB" sz="1600" i="1">
                                    <a:latin typeface="Cambria Math" panose="02040503050406030204" pitchFamily="18" charset="0"/>
                                  </a:rPr>
                                  <m:t>0</m:t>
                                </m:r>
                              </m:e>
                            </m:mr>
                            <m:mr>
                              <m:e>
                                <m:r>
                                  <a:rPr lang="en-GB" sz="1600" i="1">
                                    <a:latin typeface="Cambria Math" panose="02040503050406030204" pitchFamily="18" charset="0"/>
                                  </a:rPr>
                                  <m:t>0</m:t>
                                </m:r>
                              </m:e>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𝑥</m:t>
                                        </m:r>
                                      </m:sub>
                                    </m:sSub>
                                  </m:e>
                                </m:func>
                              </m:e>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𝑥</m:t>
                                        </m:r>
                                      </m:sub>
                                    </m:sSub>
                                  </m:e>
                                </m:func>
                              </m:e>
                            </m:mr>
                            <m:mr>
                              <m:e>
                                <m:r>
                                  <a:rPr lang="en-GB" sz="1600" i="1">
                                    <a:latin typeface="Cambria Math" panose="02040503050406030204" pitchFamily="18" charset="0"/>
                                  </a:rPr>
                                  <m:t>0</m:t>
                                </m:r>
                              </m:e>
                              <m:e>
                                <m:r>
                                  <a:rPr lang="en-GB" sz="1600" i="1">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𝑥</m:t>
                                        </m:r>
                                      </m:sub>
                                    </m:sSub>
                                  </m:e>
                                </m:func>
                              </m:e>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𝑥</m:t>
                                        </m:r>
                                      </m:sub>
                                    </m:sSub>
                                  </m:e>
                                </m:func>
                              </m:e>
                            </m:mr>
                          </m:m>
                        </m:e>
                      </m:d>
                      <m:d>
                        <m:dPr>
                          <m:begChr m:val="["/>
                          <m:endChr m:val="]"/>
                          <m:ctrlPr>
                            <a:rPr lang="en-GB" sz="1600" i="1">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m:rPr>
                                            <m:brk m:alnAt="7"/>
                                          </m:rPr>
                                          <a:rPr lang="en-GB" sz="1600" i="1">
                                            <a:latin typeface="Cambria Math" panose="02040503050406030204" pitchFamily="18" charset="0"/>
                                          </a:rPr>
                                          <m:t>𝑝</m:t>
                                        </m:r>
                                      </m:e>
                                      <m:sub>
                                        <m:r>
                                          <m:rPr>
                                            <m:brk m:alnAt="7"/>
                                          </m:rPr>
                                          <a:rPr lang="en-GB" sz="1600" i="1">
                                            <a:latin typeface="Cambria Math" panose="02040503050406030204" pitchFamily="18" charset="0"/>
                                          </a:rPr>
                                          <m:t>1</m:t>
                                        </m:r>
                                      </m:sub>
                                    </m:sSub>
                                  </m:e>
                                  <m:sub>
                                    <m:r>
                                      <m:rPr>
                                        <m:brk m:alnAt="7"/>
                                      </m:rPr>
                                      <a:rPr lang="en-GB" sz="1600" i="1">
                                        <a:latin typeface="Cambria Math" panose="02040503050406030204" pitchFamily="18" charset="0"/>
                                      </a:rPr>
                                      <m:t>𝑥</m:t>
                                    </m:r>
                                  </m:sub>
                                </m:sSub>
                              </m:e>
                              <m:e>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m:rPr>
                                            <m:brk m:alnAt="7"/>
                                          </m:rPr>
                                          <a:rPr lang="en-GB" sz="1600" i="1">
                                            <a:latin typeface="Cambria Math" panose="02040503050406030204" pitchFamily="18" charset="0"/>
                                          </a:rPr>
                                          <m:t>𝑝</m:t>
                                        </m:r>
                                      </m:e>
                                      <m:sub>
                                        <m:r>
                                          <a:rPr lang="en-GB" sz="1600" i="1">
                                            <a:latin typeface="Cambria Math" panose="02040503050406030204" pitchFamily="18" charset="0"/>
                                          </a:rPr>
                                          <m:t>2</m:t>
                                        </m:r>
                                      </m:sub>
                                    </m:sSub>
                                  </m:e>
                                  <m:sub>
                                    <m:r>
                                      <m:rPr>
                                        <m:brk m:alnAt="7"/>
                                      </m:rPr>
                                      <a:rPr lang="en-GB" sz="1600" i="1">
                                        <a:latin typeface="Cambria Math" panose="02040503050406030204" pitchFamily="18" charset="0"/>
                                      </a:rPr>
                                      <m:t>𝑥</m:t>
                                    </m:r>
                                  </m:sub>
                                </m:sSub>
                              </m:e>
                              <m:e>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i="1">
                                            <a:latin typeface="Cambria Math" panose="02040503050406030204" pitchFamily="18" charset="0"/>
                                          </a:rPr>
                                          <m:t>3</m:t>
                                        </m:r>
                                      </m:sub>
                                    </m:sSub>
                                  </m:e>
                                  <m:sub>
                                    <m:r>
                                      <m:rPr>
                                        <m:brk m:alnAt="7"/>
                                      </m:rPr>
                                      <a:rPr lang="en-GB" sz="1600" i="1">
                                        <a:latin typeface="Cambria Math" panose="02040503050406030204" pitchFamily="18" charset="0"/>
                                      </a:rPr>
                                      <m:t>𝑥</m:t>
                                    </m:r>
                                  </m:sub>
                                </m:sSub>
                              </m:e>
                            </m:mr>
                            <m:mr>
                              <m:e>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m:rPr>
                                            <m:brk m:alnAt="7"/>
                                          </m:rPr>
                                          <a:rPr lang="en-GB" sz="1600" i="1">
                                            <a:latin typeface="Cambria Math" panose="02040503050406030204" pitchFamily="18" charset="0"/>
                                          </a:rPr>
                                          <m:t>𝑝</m:t>
                                        </m:r>
                                      </m:e>
                                      <m:sub>
                                        <m:r>
                                          <m:rPr>
                                            <m:brk m:alnAt="7"/>
                                          </m:rPr>
                                          <a:rPr lang="en-GB" sz="1600" i="1">
                                            <a:latin typeface="Cambria Math" panose="02040503050406030204" pitchFamily="18" charset="0"/>
                                          </a:rPr>
                                          <m:t>1</m:t>
                                        </m:r>
                                      </m:sub>
                                    </m:sSub>
                                  </m:e>
                                  <m:sub>
                                    <m:r>
                                      <a:rPr lang="en-GB" sz="1600" i="1">
                                        <a:latin typeface="Cambria Math" panose="02040503050406030204" pitchFamily="18" charset="0"/>
                                      </a:rPr>
                                      <m:t>𝑦</m:t>
                                    </m:r>
                                  </m:sub>
                                </m:sSub>
                              </m:e>
                              <m:e>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m:rPr>
                                            <m:brk m:alnAt="7"/>
                                          </m:rPr>
                                          <a:rPr lang="en-GB" sz="1600" i="1">
                                            <a:latin typeface="Cambria Math" panose="02040503050406030204" pitchFamily="18" charset="0"/>
                                          </a:rPr>
                                          <m:t>𝑝</m:t>
                                        </m:r>
                                      </m:e>
                                      <m:sub>
                                        <m:r>
                                          <a:rPr lang="en-GB" sz="1600" i="1">
                                            <a:latin typeface="Cambria Math" panose="02040503050406030204" pitchFamily="18" charset="0"/>
                                          </a:rPr>
                                          <m:t>2</m:t>
                                        </m:r>
                                      </m:sub>
                                    </m:sSub>
                                  </m:e>
                                  <m:sub>
                                    <m:r>
                                      <a:rPr lang="en-GB" sz="1600" i="1">
                                        <a:latin typeface="Cambria Math" panose="02040503050406030204" pitchFamily="18" charset="0"/>
                                      </a:rPr>
                                      <m:t>𝑦</m:t>
                                    </m:r>
                                  </m:sub>
                                </m:sSub>
                              </m:e>
                              <m:e>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i="1">
                                            <a:latin typeface="Cambria Math" panose="02040503050406030204" pitchFamily="18" charset="0"/>
                                          </a:rPr>
                                          <m:t>3</m:t>
                                        </m:r>
                                      </m:sub>
                                    </m:sSub>
                                  </m:e>
                                  <m:sub>
                                    <m:r>
                                      <a:rPr lang="en-GB" sz="1600" i="1">
                                        <a:latin typeface="Cambria Math" panose="02040503050406030204" pitchFamily="18" charset="0"/>
                                      </a:rPr>
                                      <m:t>𝑦</m:t>
                                    </m:r>
                                  </m:sub>
                                </m:sSub>
                              </m:e>
                            </m:mr>
                            <m:mr>
                              <m:e>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m:rPr>
                                            <m:brk m:alnAt="7"/>
                                          </m:rPr>
                                          <a:rPr lang="en-GB" sz="1600" i="1">
                                            <a:latin typeface="Cambria Math" panose="02040503050406030204" pitchFamily="18" charset="0"/>
                                          </a:rPr>
                                          <m:t>𝑝</m:t>
                                        </m:r>
                                      </m:e>
                                      <m:sub>
                                        <m:r>
                                          <m:rPr>
                                            <m:brk m:alnAt="7"/>
                                          </m:rPr>
                                          <a:rPr lang="en-GB" sz="1600" i="1">
                                            <a:latin typeface="Cambria Math" panose="02040503050406030204" pitchFamily="18" charset="0"/>
                                          </a:rPr>
                                          <m:t>1</m:t>
                                        </m:r>
                                      </m:sub>
                                    </m:sSub>
                                  </m:e>
                                  <m:sub>
                                    <m:r>
                                      <a:rPr lang="en-GB" sz="1600" i="1">
                                        <a:latin typeface="Cambria Math" panose="02040503050406030204" pitchFamily="18" charset="0"/>
                                      </a:rPr>
                                      <m:t>𝑧</m:t>
                                    </m:r>
                                  </m:sub>
                                </m:sSub>
                              </m:e>
                              <m:e>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m:rPr>
                                            <m:brk m:alnAt="7"/>
                                          </m:rPr>
                                          <a:rPr lang="en-GB" sz="1600" i="1">
                                            <a:latin typeface="Cambria Math" panose="02040503050406030204" pitchFamily="18" charset="0"/>
                                          </a:rPr>
                                          <m:t>𝑝</m:t>
                                        </m:r>
                                      </m:e>
                                      <m:sub>
                                        <m:r>
                                          <a:rPr lang="en-GB" sz="1600" i="1">
                                            <a:latin typeface="Cambria Math" panose="02040503050406030204" pitchFamily="18" charset="0"/>
                                          </a:rPr>
                                          <m:t>2</m:t>
                                        </m:r>
                                      </m:sub>
                                    </m:sSub>
                                  </m:e>
                                  <m:sub>
                                    <m:r>
                                      <a:rPr lang="en-GB" sz="1600" i="1">
                                        <a:latin typeface="Cambria Math" panose="02040503050406030204" pitchFamily="18" charset="0"/>
                                      </a:rPr>
                                      <m:t>𝑧</m:t>
                                    </m:r>
                                  </m:sub>
                                </m:sSub>
                              </m:e>
                              <m:e>
                                <m:sSub>
                                  <m:sSubPr>
                                    <m:ctrlPr>
                                      <a:rPr lang="en-GB" sz="1600" i="1">
                                        <a:latin typeface="Cambria Math" panose="02040503050406030204" pitchFamily="18" charset="0"/>
                                      </a:rPr>
                                    </m:ctrlPr>
                                  </m:sSubPr>
                                  <m:e>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i="1">
                                            <a:latin typeface="Cambria Math" panose="02040503050406030204" pitchFamily="18" charset="0"/>
                                          </a:rPr>
                                          <m:t>3</m:t>
                                        </m:r>
                                      </m:sub>
                                    </m:sSub>
                                  </m:e>
                                  <m:sub>
                                    <m:r>
                                      <a:rPr lang="en-GB" sz="1600" i="1">
                                        <a:latin typeface="Cambria Math" panose="02040503050406030204" pitchFamily="18" charset="0"/>
                                      </a:rPr>
                                      <m:t>𝑧</m:t>
                                    </m:r>
                                  </m:sub>
                                </m:sSub>
                              </m:e>
                            </m:mr>
                          </m:m>
                        </m:e>
                      </m:d>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3"/>
                                    <m:mcJc m:val="center"/>
                                  </m:mcPr>
                                </m:mc>
                              </m:mcs>
                              <m:ctrlPr>
                                <a:rPr lang="en-GB" sz="1600" b="0" i="1" smtClean="0">
                                  <a:latin typeface="Cambria Math" panose="02040503050406030204" pitchFamily="18" charset="0"/>
                                </a:rPr>
                              </m:ctrlPr>
                            </m:mPr>
                            <m:mr>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𝑦</m:t>
                                        </m:r>
                                      </m:sub>
                                    </m:sSub>
                                  </m:e>
                                </m:func>
                              </m:e>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𝑦</m:t>
                                        </m:r>
                                      </m:sub>
                                    </m:sSub>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b="0" i="1" smtClean="0">
                                                <a:latin typeface="Cambria Math" panose="02040503050406030204" pitchFamily="18" charset="0"/>
                                              </a:rPr>
                                              <m:t>𝑥</m:t>
                                            </m:r>
                                          </m:sub>
                                        </m:sSub>
                                      </m:e>
                                    </m:func>
                                  </m:e>
                                </m:func>
                              </m:e>
                              <m:e>
                                <m:r>
                                  <a:rPr lang="en-GB" sz="1600" b="0" i="1" smtClean="0">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r>
                                      <a:rPr lang="en-GB" sz="1600" b="0" i="1" smtClean="0">
                                        <a:latin typeface="Cambria Math" panose="02040503050406030204" pitchFamily="18" charset="0"/>
                                      </a:rPr>
                                      <m:t>𝑦</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𝑥</m:t>
                                            </m:r>
                                          </m:sub>
                                        </m:sSub>
                                      </m:e>
                                    </m:func>
                                  </m:e>
                                </m:func>
                              </m:e>
                            </m:mr>
                            <m:mr>
                              <m:e>
                                <m:r>
                                  <a:rPr lang="en-GB" sz="1600" b="0" i="1" smtClean="0">
                                    <a:latin typeface="Cambria Math" panose="02040503050406030204" pitchFamily="18" charset="0"/>
                                  </a:rPr>
                                  <m:t>0</m:t>
                                </m:r>
                              </m:e>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𝑥</m:t>
                                        </m:r>
                                      </m:sub>
                                    </m:sSub>
                                  </m:e>
                                </m:func>
                              </m:e>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𝑥</m:t>
                                        </m:r>
                                      </m:sub>
                                    </m:sSub>
                                  </m:e>
                                </m:func>
                              </m:e>
                            </m:mr>
                            <m:mr>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𝑦</m:t>
                                        </m:r>
                                      </m:sub>
                                    </m:sSub>
                                  </m:e>
                                </m:func>
                              </m:e>
                              <m:e>
                                <m:r>
                                  <a:rPr lang="en-GB" sz="1600" i="1">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𝑥</m:t>
                                        </m:r>
                                      </m:sub>
                                    </m:sSub>
                                  </m:e>
                                </m:func>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𝑦</m:t>
                                        </m:r>
                                      </m:sub>
                                    </m:sSub>
                                  </m:e>
                                </m:func>
                              </m:e>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𝑦</m:t>
                                        </m:r>
                                      </m:sub>
                                    </m:sSub>
                                  </m:e>
                                </m:func>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Φ</m:t>
                                        </m:r>
                                      </m:e>
                                      <m:sub>
                                        <m:r>
                                          <a:rPr lang="en-GB" sz="1600" i="1">
                                            <a:latin typeface="Cambria Math" panose="02040503050406030204" pitchFamily="18" charset="0"/>
                                          </a:rPr>
                                          <m:t>𝑥</m:t>
                                        </m:r>
                                      </m:sub>
                                    </m:sSub>
                                  </m:e>
                                </m:func>
                              </m:e>
                            </m:mr>
                          </m:m>
                        </m:e>
                      </m:d>
                      <m:bar>
                        <m:barPr>
                          <m:ctrlPr>
                            <a:rPr lang="en-GB" sz="1600" b="0" i="1" smtClean="0">
                              <a:latin typeface="Cambria Math" panose="02040503050406030204" pitchFamily="18" charset="0"/>
                            </a:rPr>
                          </m:ctrlPr>
                        </m:bar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0</m:t>
                              </m:r>
                            </m:sub>
                          </m:sSub>
                        </m:e>
                      </m:bar>
                    </m:oMath>
                  </m:oMathPara>
                </a14:m>
                <a:endParaRPr lang="en-GB" sz="1600" dirty="0"/>
              </a:p>
              <a:p>
                <a:pPr algn="just"/>
                <a:r>
                  <a:rPr lang="en-GB" sz="2000" b="1" dirty="0"/>
                  <a:t>Summary Thus Far</a:t>
                </a:r>
                <a:endParaRPr lang="en-GB" sz="2000" dirty="0"/>
              </a:p>
              <a:p>
                <a:pPr algn="just"/>
                <a:r>
                  <a:rPr lang="en-GB" sz="1600" dirty="0"/>
                  <a:t>A method has been derived to take a desired swash plate position</a:t>
                </a:r>
                <a:r>
                  <a:rPr lang="en-GB" sz="1200" dirty="0"/>
                  <a:t> </a:t>
                </a:r>
                <a14:m>
                  <m:oMath xmlns:m="http://schemas.openxmlformats.org/officeDocument/2006/math">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𝑡</m:t>
                        </m:r>
                      </m:e>
                    </m:bar>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Ψ</m:t>
                                </m:r>
                              </m:e>
                              <m:sub>
                                <m:r>
                                  <a:rPr lang="en-GB" sz="1200" b="0" i="1" smtClean="0">
                                    <a:latin typeface="Cambria Math" panose="02040503050406030204" pitchFamily="18" charset="0"/>
                                  </a:rPr>
                                  <m:t>h</m:t>
                                </m:r>
                              </m:sub>
                            </m:sSub>
                            <m:r>
                              <a:rPr lang="en-GB" sz="1200" b="0" i="1" smtClean="0">
                                <a:latin typeface="Cambria Math" panose="02040503050406030204" pitchFamily="18" charset="0"/>
                              </a:rPr>
                              <m:t>, </m:t>
                            </m:r>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𝑥</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e>
                        </m:d>
                      </m:e>
                      <m:sup>
                        <m:r>
                          <a:rPr lang="en-GB" sz="1200" b="0" i="1" smtClean="0">
                            <a:latin typeface="Cambria Math" panose="02040503050406030204" pitchFamily="18" charset="0"/>
                          </a:rPr>
                          <m:t>𝑇</m:t>
                        </m:r>
                      </m:sup>
                    </m:sSup>
                  </m:oMath>
                </a14:m>
                <a:r>
                  <a:rPr lang="en-GB" sz="1600" dirty="0"/>
                  <a:t>, that is now directly mappable to a set of points, </a:t>
                </a:r>
                <a14:m>
                  <m:oMath xmlns:m="http://schemas.openxmlformats.org/officeDocument/2006/math">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𝑝</m:t>
                        </m:r>
                      </m:e>
                    </m:bar>
                  </m:oMath>
                </a14:m>
                <a:r>
                  <a:rPr lang="en-GB" sz="1600" dirty="0"/>
                  <a:t>, that can now be mapped to servo actuation positions. Afterwards, a state space model can be created to describe the actuation behaviours of the swash plate. </a:t>
                </a:r>
              </a:p>
            </p:txBody>
          </p:sp>
        </mc:Choice>
        <mc:Fallback xmlns="">
          <p:sp>
            <p:nvSpPr>
              <p:cNvPr id="3" name="TextBox 2">
                <a:extLst>
                  <a:ext uri="{FF2B5EF4-FFF2-40B4-BE49-F238E27FC236}">
                    <a16:creationId xmlns:a16="http://schemas.microsoft.com/office/drawing/2014/main" id="{C375960E-1549-8883-EB8B-41E11BCC5418}"/>
                  </a:ext>
                </a:extLst>
              </p:cNvPr>
              <p:cNvSpPr txBox="1">
                <a:spLocks noRot="1" noChangeAspect="1" noMove="1" noResize="1" noEditPoints="1" noAdjustHandles="1" noChangeArrowheads="1" noChangeShapeType="1" noTextEdit="1"/>
              </p:cNvSpPr>
              <p:nvPr/>
            </p:nvSpPr>
            <p:spPr>
              <a:xfrm>
                <a:off x="-1" y="690568"/>
                <a:ext cx="12192001" cy="5991961"/>
              </a:xfrm>
              <a:prstGeom prst="rect">
                <a:avLst/>
              </a:prstGeom>
              <a:blipFill>
                <a:blip r:embed="rId2"/>
                <a:stretch>
                  <a:fillRect l="-500" t="-509" r="-250" b="-305"/>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FADA8DF1-89FE-6FF7-4045-93F5D3E71B46}"/>
              </a:ext>
            </a:extLst>
          </p:cNvPr>
          <p:cNvSpPr txBox="1"/>
          <p:nvPr/>
        </p:nvSpPr>
        <p:spPr>
          <a:xfrm>
            <a:off x="11107993" y="0"/>
            <a:ext cx="1084007" cy="584775"/>
          </a:xfrm>
          <a:prstGeom prst="rect">
            <a:avLst/>
          </a:prstGeom>
          <a:noFill/>
        </p:spPr>
        <p:txBody>
          <a:bodyPr wrap="square" rtlCol="0">
            <a:spAutoFit/>
          </a:bodyPr>
          <a:lstStyle/>
          <a:p>
            <a:pPr algn="r"/>
            <a:r>
              <a:rPr lang="en-GB" sz="3200" b="1" dirty="0"/>
              <a:t>5/11</a:t>
            </a:r>
            <a:endParaRPr lang="en-GB" sz="1400" b="1" dirty="0"/>
          </a:p>
        </p:txBody>
      </p:sp>
    </p:spTree>
    <p:extLst>
      <p:ext uri="{BB962C8B-B14F-4D97-AF65-F5344CB8AC3E}">
        <p14:creationId xmlns:p14="http://schemas.microsoft.com/office/powerpoint/2010/main" val="65598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A6AEA-9D9B-16B7-7F7A-C2872565976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600BDA-D3D4-9DDE-5697-BA4AC231D977}"/>
              </a:ext>
            </a:extLst>
          </p:cNvPr>
          <p:cNvSpPr txBox="1"/>
          <p:nvPr/>
        </p:nvSpPr>
        <p:spPr>
          <a:xfrm>
            <a:off x="0" y="0"/>
            <a:ext cx="4718050" cy="707886"/>
          </a:xfrm>
          <a:prstGeom prst="rect">
            <a:avLst/>
          </a:prstGeom>
          <a:noFill/>
        </p:spPr>
        <p:txBody>
          <a:bodyPr wrap="square" rtlCol="0">
            <a:spAutoFit/>
          </a:bodyPr>
          <a:lstStyle/>
          <a:p>
            <a:r>
              <a:rPr lang="en-GB" sz="2800" dirty="0"/>
              <a:t>Swash Plate Feedbacks</a:t>
            </a:r>
          </a:p>
          <a:p>
            <a:r>
              <a:rPr lang="en-GB" sz="1200" i="1" dirty="0"/>
              <a:t>State Space Model</a:t>
            </a:r>
          </a:p>
        </p:txBody>
      </p: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EA8D3BB6-F34B-5477-5CA1-624D1E681B44}"/>
                  </a:ext>
                </a:extLst>
              </p:cNvPr>
              <p:cNvSpPr txBox="1"/>
              <p:nvPr/>
            </p:nvSpPr>
            <p:spPr>
              <a:xfrm>
                <a:off x="0" y="690568"/>
                <a:ext cx="7239576" cy="5765040"/>
              </a:xfrm>
              <a:prstGeom prst="rect">
                <a:avLst/>
              </a:prstGeom>
              <a:noFill/>
            </p:spPr>
            <p:txBody>
              <a:bodyPr wrap="square" rtlCol="0">
                <a:spAutoFit/>
              </a:bodyPr>
              <a:lstStyle/>
              <a:p>
                <a:pPr algn="just"/>
                <a:r>
                  <a:rPr lang="en-GB" sz="2400" b="1" dirty="0"/>
                  <a:t>Collective</a:t>
                </a:r>
              </a:p>
              <a:p>
                <a:pPr algn="just"/>
                <a:r>
                  <a:rPr lang="en-GB" sz="1200" dirty="0"/>
                  <a:t>To change the collective thrust, servo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𝑠</m:t>
                        </m:r>
                      </m:e>
                      <m:sub>
                        <m:r>
                          <a:rPr lang="en-GB" sz="1200" b="0" i="1" smtClean="0">
                            <a:latin typeface="Cambria Math" panose="02040503050406030204" pitchFamily="18" charset="0"/>
                          </a:rPr>
                          <m:t>1</m:t>
                        </m:r>
                      </m:sub>
                    </m:sSub>
                  </m:oMath>
                </a14:m>
                <a:r>
                  <a:rPr lang="en-GB" sz="1200" dirty="0"/>
                  <a:t> (along the </a:t>
                </a:r>
                <a14:m>
                  <m:oMath xmlns:m="http://schemas.openxmlformats.org/officeDocument/2006/math">
                    <m:r>
                      <a:rPr lang="en-GB" sz="1200" b="0" i="1" smtClean="0">
                        <a:latin typeface="Cambria Math" panose="02040503050406030204" pitchFamily="18" charset="0"/>
                      </a:rPr>
                      <m:t>𝑥</m:t>
                    </m:r>
                  </m:oMath>
                </a14:m>
                <a:r>
                  <a:rPr lang="en-GB" sz="1200" dirty="0"/>
                  <a:t> axis) is chosen as the servo to actuate collective thrust. Thus the change in height of the swash plate is written as shown</a:t>
                </a:r>
              </a:p>
              <a:p>
                <a:pPr algn="just"/>
                <a:endParaRPr lang="en-GB" sz="8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en-GB" sz="1200" b="0" i="1" smtClean="0">
                              <a:latin typeface="Cambria Math" panose="02040503050406030204" pitchFamily="18" charset="0"/>
                            </a:rPr>
                          </m:ctrlPr>
                        </m:accPr>
                        <m:e>
                          <m:r>
                            <m:rPr>
                              <m:sty m:val="p"/>
                            </m:rPr>
                            <a:rPr lang="en-GB" sz="1200" i="0" smtClean="0">
                              <a:latin typeface="Cambria Math" panose="02040503050406030204" pitchFamily="18" charset="0"/>
                            </a:rPr>
                            <m:t>Ψ</m:t>
                          </m:r>
                        </m:e>
                      </m:acc>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𝑓</m:t>
                          </m:r>
                        </m:e>
                        <m:sub>
                          <m:r>
                            <m:rPr>
                              <m:sty m:val="p"/>
                            </m:rPr>
                            <a:rPr lang="en-GB" sz="1200" b="0" i="0" smtClean="0">
                              <a:latin typeface="Cambria Math" panose="02040503050406030204" pitchFamily="18" charset="0"/>
                            </a:rPr>
                            <m:t>Ψ</m:t>
                          </m:r>
                        </m:sub>
                      </m:sSub>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m:rPr>
                                  <m:sty m:val="p"/>
                                </m:rPr>
                                <a:rPr lang="en-GB" sz="1200" b="0" i="0" smtClean="0">
                                  <a:latin typeface="Cambria Math" panose="02040503050406030204" pitchFamily="18" charset="0"/>
                                </a:rPr>
                                <m:t>Δ</m:t>
                              </m:r>
                              <m:r>
                                <a:rPr lang="en-GB" sz="1200" b="0" i="1" smtClean="0">
                                  <a:latin typeface="Cambria Math" panose="02040503050406030204" pitchFamily="18" charset="0"/>
                                </a:rPr>
                                <m:t>h</m:t>
                              </m:r>
                            </m:e>
                          </m:bar>
                          <m:r>
                            <a:rPr lang="en-GB" sz="1200" b="0" i="1" smtClean="0">
                              <a:latin typeface="Cambria Math" panose="02040503050406030204" pitchFamily="18" charset="0"/>
                            </a:rPr>
                            <m:t> </m:t>
                          </m:r>
                        </m:e>
                      </m:d>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3"/>
                                    <m:mcJc m:val="center"/>
                                  </m:mcPr>
                                </m:mc>
                              </m:mcs>
                              <m:ctrlPr>
                                <a:rPr lang="en-GB" sz="1200" b="0" i="1" smtClean="0">
                                  <a:latin typeface="Cambria Math" panose="02040503050406030204" pitchFamily="18" charset="0"/>
                                </a:rPr>
                              </m:ctrlPr>
                            </m:mPr>
                            <m:mr>
                              <m:e>
                                <m:r>
                                  <m:rPr>
                                    <m:brk m:alnAt="7"/>
                                  </m:rPr>
                                  <a:rPr lang="en-GB" sz="1200" b="0" i="1" smtClean="0">
                                    <a:latin typeface="Cambria Math" panose="02040503050406030204" pitchFamily="18" charset="0"/>
                                  </a:rPr>
                                  <m:t>1</m:t>
                                </m:r>
                              </m:e>
                              <m:e>
                                <m:r>
                                  <a:rPr lang="en-GB" sz="1200" b="0" i="1" smtClean="0">
                                    <a:latin typeface="Cambria Math" panose="02040503050406030204" pitchFamily="18" charset="0"/>
                                  </a:rPr>
                                  <m:t>0</m:t>
                                </m:r>
                              </m:e>
                              <m:e>
                                <m:r>
                                  <a:rPr lang="en-GB" sz="1200" b="0" i="1" smtClean="0">
                                    <a:latin typeface="Cambria Math" panose="02040503050406030204" pitchFamily="18" charset="0"/>
                                  </a:rPr>
                                  <m:t>0</m:t>
                                </m:r>
                              </m:e>
                            </m:mr>
                            <m:mr>
                              <m:e>
                                <m:r>
                                  <a:rPr lang="en-GB" sz="1200" b="0" i="1" smtClean="0">
                                    <a:latin typeface="Cambria Math" panose="02040503050406030204" pitchFamily="18" charset="0"/>
                                  </a:rPr>
                                  <m:t>1</m:t>
                                </m:r>
                              </m:e>
                              <m:e>
                                <m:r>
                                  <a:rPr lang="en-GB" sz="1200" b="0" i="1" smtClean="0">
                                    <a:latin typeface="Cambria Math" panose="02040503050406030204" pitchFamily="18" charset="0"/>
                                  </a:rPr>
                                  <m:t>0</m:t>
                                </m:r>
                              </m:e>
                              <m:e>
                                <m:r>
                                  <a:rPr lang="en-GB" sz="1200" b="0" i="1" smtClean="0">
                                    <a:latin typeface="Cambria Math" panose="02040503050406030204" pitchFamily="18" charset="0"/>
                                  </a:rPr>
                                  <m:t>0</m:t>
                                </m:r>
                              </m:e>
                            </m:mr>
                            <m:mr>
                              <m:e>
                                <m:r>
                                  <a:rPr lang="en-GB" sz="1200" b="0" i="1" smtClean="0">
                                    <a:latin typeface="Cambria Math" panose="02040503050406030204" pitchFamily="18" charset="0"/>
                                  </a:rPr>
                                  <m:t>1</m:t>
                                </m:r>
                              </m:e>
                              <m:e>
                                <m:r>
                                  <a:rPr lang="en-GB" sz="1200" b="0" i="1" smtClean="0">
                                    <a:latin typeface="Cambria Math" panose="02040503050406030204" pitchFamily="18" charset="0"/>
                                  </a:rPr>
                                  <m:t>0</m:t>
                                </m:r>
                              </m:e>
                              <m:e>
                                <m:r>
                                  <a:rPr lang="en-GB" sz="1200" b="0" i="1" smtClean="0">
                                    <a:latin typeface="Cambria Math" panose="02040503050406030204" pitchFamily="18" charset="0"/>
                                  </a:rPr>
                                  <m:t>0</m:t>
                                </m:r>
                              </m:e>
                            </m:mr>
                          </m:m>
                        </m:e>
                      </m:d>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Δ</m:t>
                                    </m:r>
                                    <m:r>
                                      <a:rPr lang="en-GB" sz="1200" b="0" i="1" smtClean="0">
                                        <a:latin typeface="Cambria Math" panose="02040503050406030204" pitchFamily="18" charset="0"/>
                                      </a:rPr>
                                      <m:t>h</m:t>
                                    </m:r>
                                  </m:e>
                                  <m:sub>
                                    <m:r>
                                      <a:rPr lang="en-GB" sz="1200" b="0" i="1" smtClean="0">
                                        <a:latin typeface="Cambria Math" panose="02040503050406030204" pitchFamily="18" charset="0"/>
                                      </a:rPr>
                                      <m:t>1</m:t>
                                    </m:r>
                                  </m:sub>
                                </m:sSub>
                              </m:e>
                            </m:mr>
                            <m:mr>
                              <m:e>
                                <m:sSub>
                                  <m:sSubPr>
                                    <m:ctrlPr>
                                      <a:rPr lang="en-GB" sz="1200" b="0" i="1" smtClean="0">
                                        <a:latin typeface="Cambria Math" panose="02040503050406030204" pitchFamily="18" charset="0"/>
                                      </a:rPr>
                                    </m:ctrlPr>
                                  </m:sSubPr>
                                  <m:e>
                                    <m:r>
                                      <m:rPr>
                                        <m:sty m:val="p"/>
                                      </m:rPr>
                                      <a:rPr lang="en-GB" sz="1200">
                                        <a:latin typeface="Cambria Math" panose="02040503050406030204" pitchFamily="18" charset="0"/>
                                      </a:rPr>
                                      <m:t>Δ</m:t>
                                    </m:r>
                                    <m:r>
                                      <a:rPr lang="en-GB" sz="1200" i="1" smtClean="0">
                                        <a:latin typeface="Cambria Math" panose="02040503050406030204" pitchFamily="18" charset="0"/>
                                      </a:rPr>
                                      <m:t>h</m:t>
                                    </m:r>
                                  </m:e>
                                  <m:sub>
                                    <m:r>
                                      <a:rPr lang="en-GB" sz="1200" b="0" i="1" smtClean="0">
                                        <a:latin typeface="Cambria Math" panose="02040503050406030204" pitchFamily="18" charset="0"/>
                                      </a:rPr>
                                      <m:t>2</m:t>
                                    </m:r>
                                  </m:sub>
                                </m:sSub>
                              </m:e>
                            </m:mr>
                            <m:mr>
                              <m:e>
                                <m:sSub>
                                  <m:sSubPr>
                                    <m:ctrlPr>
                                      <a:rPr lang="en-GB" sz="1200" i="1">
                                        <a:latin typeface="Cambria Math" panose="02040503050406030204" pitchFamily="18" charset="0"/>
                                      </a:rPr>
                                    </m:ctrlPr>
                                  </m:sSubPr>
                                  <m:e>
                                    <m:r>
                                      <m:rPr>
                                        <m:sty m:val="p"/>
                                      </m:rPr>
                                      <a:rPr lang="en-GB" sz="1200">
                                        <a:latin typeface="Cambria Math" panose="02040503050406030204" pitchFamily="18" charset="0"/>
                                      </a:rPr>
                                      <m:t>Δ</m:t>
                                    </m:r>
                                    <m:r>
                                      <a:rPr lang="en-GB" sz="1200" b="0" i="1" smtClean="0">
                                        <a:latin typeface="Cambria Math" panose="02040503050406030204" pitchFamily="18" charset="0"/>
                                      </a:rPr>
                                      <m:t>h</m:t>
                                    </m:r>
                                  </m:e>
                                  <m:sub>
                                    <m:r>
                                      <a:rPr lang="en-GB" sz="1200" b="0" i="1" smtClean="0">
                                        <a:latin typeface="Cambria Math" panose="02040503050406030204" pitchFamily="18" charset="0"/>
                                      </a:rPr>
                                      <m:t>3</m:t>
                                    </m:r>
                                  </m:sub>
                                </m:sSub>
                              </m:e>
                            </m:mr>
                          </m:m>
                        </m:e>
                      </m:d>
                    </m:oMath>
                  </m:oMathPara>
                </a14:m>
                <a:endParaRPr lang="en-GB" sz="700" dirty="0"/>
              </a:p>
              <a:p>
                <a:pPr algn="just"/>
                <a:r>
                  <a:rPr lang="en-GB" sz="2400" b="1" dirty="0"/>
                  <a:t>Angular</a:t>
                </a:r>
              </a:p>
              <a:p>
                <a:pPr algn="just"/>
                <a:r>
                  <a:rPr lang="en-GB" sz="1200" b="1" dirty="0"/>
                  <a:t>Rotation about </a:t>
                </a:r>
                <a14:m>
                  <m:oMath xmlns:m="http://schemas.openxmlformats.org/officeDocument/2006/math">
                    <m:r>
                      <a:rPr lang="en-GB" sz="1200" b="1" i="1" smtClean="0">
                        <a:latin typeface="Cambria Math" panose="02040503050406030204" pitchFamily="18" charset="0"/>
                      </a:rPr>
                      <m:t>𝒚</m:t>
                    </m:r>
                  </m:oMath>
                </a14:m>
                <a:endParaRPr lang="en-GB" sz="1200" b="1" dirty="0"/>
              </a:p>
              <a:p>
                <a:pPr algn="just"/>
                <a:r>
                  <a:rPr lang="en-GB" sz="1200" dirty="0"/>
                  <a:t>Ignoring transient effects, the servo chosen to actuate rolls about the </a:t>
                </a:r>
                <a14:m>
                  <m:oMath xmlns:m="http://schemas.openxmlformats.org/officeDocument/2006/math">
                    <m:r>
                      <a:rPr lang="en-GB" sz="1200" b="0" i="1" smtClean="0">
                        <a:latin typeface="Cambria Math" panose="02040503050406030204" pitchFamily="18" charset="0"/>
                      </a:rPr>
                      <m:t>𝑦</m:t>
                    </m:r>
                  </m:oMath>
                </a14:m>
                <a:r>
                  <a:rPr lang="en-GB" sz="1200" dirty="0"/>
                  <a:t> axis is servo </a:t>
                </a:r>
                <a14:m>
                  <m:oMath xmlns:m="http://schemas.openxmlformats.org/officeDocument/2006/math">
                    <m:r>
                      <a:rPr lang="en-GB" sz="1200" b="0" i="1" smtClean="0">
                        <a:latin typeface="Cambria Math" panose="02040503050406030204" pitchFamily="18" charset="0"/>
                      </a:rPr>
                      <m:t>2</m:t>
                    </m:r>
                  </m:oMath>
                </a14:m>
                <a:r>
                  <a:rPr lang="en-GB" sz="1200" dirty="0"/>
                  <a:t>.</a:t>
                </a:r>
              </a:p>
              <a:p>
                <a:pPr algn="just"/>
                <a:endParaRPr lang="en-GB" sz="1100" dirty="0"/>
              </a:p>
              <a:p>
                <a:pPr algn="just"/>
                <a14:m>
                  <m:oMathPara xmlns:m="http://schemas.openxmlformats.org/officeDocument/2006/math">
                    <m:oMathParaPr>
                      <m:jc m:val="centerGroup"/>
                    </m:oMathParaPr>
                    <m:oMath xmlns:m="http://schemas.openxmlformats.org/officeDocument/2006/math">
                      <m:sSub>
                        <m:sSubPr>
                          <m:ctrlPr>
                            <a:rPr lang="en-GB" sz="1200" i="1" dirty="0" smtClean="0">
                              <a:latin typeface="Cambria Math" panose="02040503050406030204" pitchFamily="18" charset="0"/>
                            </a:rPr>
                          </m:ctrlPr>
                        </m:sSubPr>
                        <m:e>
                          <m:acc>
                            <m:accPr>
                              <m:chr m:val="̇"/>
                              <m:ctrlPr>
                                <a:rPr lang="en-GB" sz="1200" i="1" smtClean="0">
                                  <a:latin typeface="Cambria Math" panose="02040503050406030204" pitchFamily="18" charset="0"/>
                                </a:rPr>
                              </m:ctrlPr>
                            </m:accPr>
                            <m:e>
                              <m:r>
                                <m:rPr>
                                  <m:sty m:val="p"/>
                                </m:rPr>
                                <a:rPr lang="en-GB" sz="1200" b="0" i="0" smtClean="0">
                                  <a:latin typeface="Cambria Math" panose="02040503050406030204" pitchFamily="18" charset="0"/>
                                </a:rPr>
                                <m:t>Φ</m:t>
                              </m:r>
                            </m:e>
                          </m:acc>
                        </m:e>
                        <m:sub>
                          <m:r>
                            <a:rPr lang="en-GB" sz="1200" b="0" i="1" dirty="0" smtClean="0">
                              <a:latin typeface="Cambria Math" panose="02040503050406030204" pitchFamily="18" charset="0"/>
                            </a:rPr>
                            <m:t>𝑦</m:t>
                          </m:r>
                        </m:sub>
                      </m:sSub>
                      <m:r>
                        <a:rPr lang="en-GB" sz="1200" b="0" i="0" dirty="0"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i="1">
                              <a:latin typeface="Cambria Math" panose="02040503050406030204" pitchFamily="18" charset="0"/>
                            </a:rPr>
                            <m:t>𝑓</m:t>
                          </m:r>
                        </m:e>
                        <m:sub>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sub>
                      </m:sSub>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m:rPr>
                                  <m:sty m:val="p"/>
                                </m:rPr>
                                <a:rPr lang="en-GB" sz="1200" b="0" i="0" smtClean="0">
                                  <a:latin typeface="Cambria Math" panose="02040503050406030204" pitchFamily="18" charset="0"/>
                                </a:rPr>
                                <m:t>Δ</m:t>
                              </m:r>
                              <m:r>
                                <a:rPr lang="en-GB" sz="1200" b="0" i="1" smtClean="0">
                                  <a:latin typeface="Cambria Math" panose="02040503050406030204" pitchFamily="18" charset="0"/>
                                </a:rPr>
                                <m:t>h</m:t>
                              </m:r>
                            </m:e>
                          </m:bar>
                        </m:e>
                      </m:d>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3"/>
                                    <m:mcJc m:val="center"/>
                                  </m:mcPr>
                                </m:mc>
                              </m:mcs>
                              <m:ctrlPr>
                                <a:rPr lang="en-GB" sz="1200" b="0" i="1" smtClean="0">
                                  <a:latin typeface="Cambria Math" panose="02040503050406030204" pitchFamily="18" charset="0"/>
                                </a:rPr>
                              </m:ctrlPr>
                            </m:mPr>
                            <m:mr>
                              <m:e>
                                <m:r>
                                  <m:rPr>
                                    <m:brk m:alnAt="7"/>
                                  </m:rPr>
                                  <a:rPr lang="en-GB" sz="1200" b="0" i="1" smtClean="0">
                                    <a:latin typeface="Cambria Math" panose="02040503050406030204" pitchFamily="18" charset="0"/>
                                  </a:rPr>
                                  <m:t>0</m:t>
                                </m:r>
                              </m:e>
                              <m:e>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r</m:t>
                                    </m:r>
                                    <m:r>
                                      <a:rPr lang="en-GB" sz="1200" b="0" i="0" smtClean="0">
                                        <a:latin typeface="Cambria Math" panose="02040503050406030204" pitchFamily="18" charset="0"/>
                                      </a:rPr>
                                      <m:t> </m:t>
                                    </m:r>
                                    <m:r>
                                      <m:rPr>
                                        <m:sty m:val="p"/>
                                      </m:rPr>
                                      <a:rPr lang="en-GB" sz="1200" b="0" i="0" smtClean="0">
                                        <a:latin typeface="Cambria Math" panose="02040503050406030204" pitchFamily="18" charset="0"/>
                                      </a:rPr>
                                      <m:t>cos</m:t>
                                    </m:r>
                                  </m:fName>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1</m:t>
                                        </m:r>
                                      </m:sub>
                                    </m:sSub>
                                  </m:e>
                                </m:func>
                              </m:e>
                              <m:e>
                                <m:r>
                                  <a:rPr lang="en-GB" sz="1200" b="0" i="1" smtClean="0">
                                    <a:latin typeface="Cambria Math" panose="02040503050406030204" pitchFamily="18" charset="0"/>
                                  </a:rPr>
                                  <m:t>0</m:t>
                                </m:r>
                              </m:e>
                            </m:mr>
                            <m:mr>
                              <m:e>
                                <m:r>
                                  <a:rPr lang="en-GB" sz="1200" b="0" i="1" smtClean="0">
                                    <a:latin typeface="Cambria Math" panose="02040503050406030204" pitchFamily="18" charset="0"/>
                                  </a:rPr>
                                  <m:t>0</m:t>
                                </m:r>
                              </m:e>
                              <m:e>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r</m:t>
                                    </m:r>
                                    <m:r>
                                      <a:rPr lang="en-GB" sz="1200">
                                        <a:latin typeface="Cambria Math" panose="02040503050406030204" pitchFamily="18" charset="0"/>
                                      </a:rPr>
                                      <m:t> </m:t>
                                    </m:r>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2</m:t>
                                        </m:r>
                                      </m:sub>
                                    </m:sSub>
                                  </m:e>
                                </m:func>
                              </m:e>
                              <m:e>
                                <m:r>
                                  <a:rPr lang="en-GB" sz="1200" b="0" i="1" smtClean="0">
                                    <a:latin typeface="Cambria Math" panose="02040503050406030204" pitchFamily="18" charset="0"/>
                                  </a:rPr>
                                  <m:t>0</m:t>
                                </m:r>
                              </m:e>
                            </m:mr>
                            <m:mr>
                              <m:e>
                                <m:r>
                                  <a:rPr lang="en-GB" sz="1200" b="0" i="1" smtClean="0">
                                    <a:latin typeface="Cambria Math" panose="02040503050406030204" pitchFamily="18" charset="0"/>
                                  </a:rPr>
                                  <m:t>0</m:t>
                                </m:r>
                              </m:e>
                              <m:e>
                                <m:r>
                                  <a:rPr lang="en-GB" sz="1200" b="0" i="1" smtClean="0">
                                    <a:latin typeface="Cambria Math" panose="02040503050406030204" pitchFamily="18" charset="0"/>
                                  </a:rPr>
                                  <m:t>𝑟</m:t>
                                </m:r>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3</m:t>
                                        </m:r>
                                      </m:sub>
                                    </m:sSub>
                                  </m:e>
                                </m:func>
                              </m:e>
                              <m:e>
                                <m:r>
                                  <a:rPr lang="en-GB" sz="1200" b="0" i="1" smtClean="0">
                                    <a:latin typeface="Cambria Math" panose="02040503050406030204" pitchFamily="18" charset="0"/>
                                  </a:rPr>
                                  <m:t>0</m:t>
                                </m:r>
                              </m:e>
                            </m:mr>
                          </m:m>
                        </m:e>
                      </m:d>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r>
                                  <m:rPr>
                                    <m:sty m:val="p"/>
                                  </m:rPr>
                                  <a:rPr lang="en-GB" sz="1200" b="0" i="0" smtClean="0">
                                    <a:latin typeface="Cambria Math" panose="02040503050406030204" pitchFamily="18" charset="0"/>
                                  </a:rPr>
                                  <m:t>Δ</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1</m:t>
                                    </m:r>
                                  </m:sub>
                                </m:sSub>
                              </m:e>
                            </m:mr>
                            <m:mr>
                              <m:e>
                                <m:r>
                                  <m:rPr>
                                    <m:sty m:val="p"/>
                                  </m:rPr>
                                  <a:rPr lang="en-GB" sz="1200">
                                    <a:latin typeface="Cambria Math" panose="02040503050406030204" pitchFamily="18" charset="0"/>
                                  </a:rPr>
                                  <m:t>Δ</m:t>
                                </m:r>
                                <m:sSub>
                                  <m:sSubPr>
                                    <m:ctrlPr>
                                      <a:rPr lang="en-GB" sz="1200" i="1">
                                        <a:latin typeface="Cambria Math" panose="02040503050406030204" pitchFamily="18" charset="0"/>
                                      </a:rPr>
                                    </m:ctrlPr>
                                  </m:sSubPr>
                                  <m:e>
                                    <m:r>
                                      <a:rPr lang="en-GB" sz="1200" i="1">
                                        <a:latin typeface="Cambria Math" panose="02040503050406030204" pitchFamily="18" charset="0"/>
                                      </a:rPr>
                                      <m:t>h</m:t>
                                    </m:r>
                                  </m:e>
                                  <m:sub>
                                    <m:r>
                                      <a:rPr lang="en-GB" sz="1200" b="0" i="1" smtClean="0">
                                        <a:latin typeface="Cambria Math" panose="02040503050406030204" pitchFamily="18" charset="0"/>
                                      </a:rPr>
                                      <m:t>2</m:t>
                                    </m:r>
                                  </m:sub>
                                </m:sSub>
                              </m:e>
                            </m:mr>
                            <m:mr>
                              <m:e>
                                <m:r>
                                  <m:rPr>
                                    <m:sty m:val="p"/>
                                  </m:rPr>
                                  <a:rPr lang="en-GB" sz="1200">
                                    <a:latin typeface="Cambria Math" panose="02040503050406030204" pitchFamily="18" charset="0"/>
                                  </a:rPr>
                                  <m:t>Δ</m:t>
                                </m:r>
                                <m:sSub>
                                  <m:sSubPr>
                                    <m:ctrlPr>
                                      <a:rPr lang="en-GB" sz="1200" i="1">
                                        <a:latin typeface="Cambria Math" panose="02040503050406030204" pitchFamily="18" charset="0"/>
                                      </a:rPr>
                                    </m:ctrlPr>
                                  </m:sSubPr>
                                  <m:e>
                                    <m:r>
                                      <a:rPr lang="en-GB" sz="1200" i="1">
                                        <a:latin typeface="Cambria Math" panose="02040503050406030204" pitchFamily="18" charset="0"/>
                                      </a:rPr>
                                      <m:t>h</m:t>
                                    </m:r>
                                  </m:e>
                                  <m:sub>
                                    <m:r>
                                      <a:rPr lang="en-GB" sz="1200" b="0" i="1" smtClean="0">
                                        <a:latin typeface="Cambria Math" panose="02040503050406030204" pitchFamily="18" charset="0"/>
                                      </a:rPr>
                                      <m:t>3</m:t>
                                    </m:r>
                                  </m:sub>
                                </m:sSub>
                              </m:e>
                            </m:mr>
                          </m:m>
                        </m:e>
                      </m:d>
                    </m:oMath>
                  </m:oMathPara>
                </a14:m>
                <a:endParaRPr lang="en-GB" sz="1200" dirty="0"/>
              </a:p>
              <a:p>
                <a:pPr algn="just"/>
                <a:r>
                  <a:rPr lang="en-GB" sz="1200" b="1" dirty="0"/>
                  <a:t>Rotation about </a:t>
                </a:r>
                <a14:m>
                  <m:oMath xmlns:m="http://schemas.openxmlformats.org/officeDocument/2006/math">
                    <m:r>
                      <a:rPr lang="en-GB" sz="1200" b="1" i="1" smtClean="0">
                        <a:latin typeface="Cambria Math" panose="02040503050406030204" pitchFamily="18" charset="0"/>
                      </a:rPr>
                      <m:t>𝒙</m:t>
                    </m:r>
                  </m:oMath>
                </a14:m>
                <a:endParaRPr lang="en-GB" sz="1200" b="1" dirty="0"/>
              </a:p>
              <a:p>
                <a:pPr algn="just"/>
                <a:r>
                  <a:rPr lang="en-GB" sz="1200" dirty="0"/>
                  <a:t>Ignoring transient effects, the servo chosen to actuate rolls about the </a:t>
                </a:r>
                <a14:m>
                  <m:oMath xmlns:m="http://schemas.openxmlformats.org/officeDocument/2006/math">
                    <m:r>
                      <a:rPr lang="en-GB" sz="1200" b="0" i="1" smtClean="0">
                        <a:latin typeface="Cambria Math" panose="02040503050406030204" pitchFamily="18" charset="0"/>
                      </a:rPr>
                      <m:t>𝑥</m:t>
                    </m:r>
                  </m:oMath>
                </a14:m>
                <a:r>
                  <a:rPr lang="en-GB" sz="1200" dirty="0"/>
                  <a:t> axis is servo </a:t>
                </a:r>
                <a14:m>
                  <m:oMath xmlns:m="http://schemas.openxmlformats.org/officeDocument/2006/math">
                    <m:r>
                      <a:rPr lang="en-GB" sz="1200" b="0" i="1" smtClean="0">
                        <a:latin typeface="Cambria Math" panose="02040503050406030204" pitchFamily="18" charset="0"/>
                      </a:rPr>
                      <m:t>3</m:t>
                    </m:r>
                  </m:oMath>
                </a14:m>
                <a:r>
                  <a:rPr lang="en-GB" sz="1200" dirty="0"/>
                  <a:t>.</a:t>
                </a:r>
              </a:p>
              <a:p>
                <a:pPr algn="just"/>
                <a:endParaRPr lang="en-GB" sz="1100" dirty="0"/>
              </a:p>
              <a:p>
                <a:pPr algn="just"/>
                <a14:m>
                  <m:oMathPara xmlns:m="http://schemas.openxmlformats.org/officeDocument/2006/math">
                    <m:oMathParaPr>
                      <m:jc m:val="centerGroup"/>
                    </m:oMathParaPr>
                    <m:oMath xmlns:m="http://schemas.openxmlformats.org/officeDocument/2006/math">
                      <m:sSub>
                        <m:sSubPr>
                          <m:ctrlPr>
                            <a:rPr lang="en-GB" sz="1200" i="1" dirty="0" smtClean="0">
                              <a:latin typeface="Cambria Math" panose="02040503050406030204" pitchFamily="18" charset="0"/>
                            </a:rPr>
                          </m:ctrlPr>
                        </m:sSubPr>
                        <m:e>
                          <m:acc>
                            <m:accPr>
                              <m:chr m:val="̇"/>
                              <m:ctrlPr>
                                <a:rPr lang="en-GB" sz="1200" i="1" smtClean="0">
                                  <a:latin typeface="Cambria Math" panose="02040503050406030204" pitchFamily="18" charset="0"/>
                                </a:rPr>
                              </m:ctrlPr>
                            </m:accPr>
                            <m:e>
                              <m:r>
                                <m:rPr>
                                  <m:sty m:val="p"/>
                                </m:rPr>
                                <a:rPr lang="en-GB" sz="1200" b="0" i="0" smtClean="0">
                                  <a:latin typeface="Cambria Math" panose="02040503050406030204" pitchFamily="18" charset="0"/>
                                </a:rPr>
                                <m:t>Φ</m:t>
                              </m:r>
                            </m:e>
                          </m:acc>
                        </m:e>
                        <m:sub>
                          <m:r>
                            <a:rPr lang="en-GB" sz="1200" b="0" i="1" dirty="0" smtClean="0">
                              <a:latin typeface="Cambria Math" panose="02040503050406030204" pitchFamily="18" charset="0"/>
                            </a:rPr>
                            <m:t>𝑦</m:t>
                          </m:r>
                        </m:sub>
                      </m:sSub>
                      <m:r>
                        <a:rPr lang="en-GB" sz="1200" b="0" i="0" dirty="0"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i="1">
                              <a:latin typeface="Cambria Math" panose="02040503050406030204" pitchFamily="18" charset="0"/>
                            </a:rPr>
                            <m:t>𝑓</m:t>
                          </m:r>
                        </m:e>
                        <m:sub>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sub>
                      </m:sSub>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m:rPr>
                                  <m:sty m:val="p"/>
                                </m:rPr>
                                <a:rPr lang="en-GB" sz="1200" b="0" i="0" smtClean="0">
                                  <a:latin typeface="Cambria Math" panose="02040503050406030204" pitchFamily="18" charset="0"/>
                                </a:rPr>
                                <m:t>Δ</m:t>
                              </m:r>
                              <m:r>
                                <a:rPr lang="en-GB" sz="1200" b="0" i="1" smtClean="0">
                                  <a:latin typeface="Cambria Math" panose="02040503050406030204" pitchFamily="18" charset="0"/>
                                </a:rPr>
                                <m:t>h</m:t>
                              </m:r>
                            </m:e>
                          </m:bar>
                        </m:e>
                      </m:d>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3"/>
                                    <m:mcJc m:val="center"/>
                                  </m:mcPr>
                                </m:mc>
                              </m:mcs>
                              <m:ctrlPr>
                                <a:rPr lang="en-GB" sz="1200" b="0" i="1" smtClean="0">
                                  <a:latin typeface="Cambria Math" panose="02040503050406030204" pitchFamily="18" charset="0"/>
                                </a:rPr>
                              </m:ctrlPr>
                            </m:mPr>
                            <m:mr>
                              <m:e>
                                <m:r>
                                  <m:rPr>
                                    <m:brk m:alnAt="7"/>
                                  </m:rPr>
                                  <a:rPr lang="en-GB" sz="1200" b="0" i="1" smtClean="0">
                                    <a:latin typeface="Cambria Math" panose="02040503050406030204" pitchFamily="18" charset="0"/>
                                  </a:rPr>
                                  <m:t>0</m:t>
                                </m:r>
                              </m:e>
                              <m:e>
                                <m:r>
                                  <a:rPr lang="en-GB" sz="1200" b="0" i="1" smtClean="0">
                                    <a:latin typeface="Cambria Math" panose="02040503050406030204" pitchFamily="18" charset="0"/>
                                  </a:rPr>
                                  <m:t>0</m:t>
                                </m:r>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1</m:t>
                                        </m:r>
                                      </m:sub>
                                    </m:sSub>
                                  </m:e>
                                </m:func>
                              </m:e>
                            </m:mr>
                            <m:mr>
                              <m:e>
                                <m:r>
                                  <a:rPr lang="en-GB" sz="1200" b="0" i="1" smtClean="0">
                                    <a:latin typeface="Cambria Math" panose="02040503050406030204" pitchFamily="18" charset="0"/>
                                  </a:rPr>
                                  <m:t>0</m:t>
                                </m:r>
                              </m:e>
                              <m:e>
                                <m:r>
                                  <a:rPr lang="en-GB" sz="1200" b="0" i="1" smtClean="0">
                                    <a:latin typeface="Cambria Math" panose="02040503050406030204" pitchFamily="18" charset="0"/>
                                  </a:rPr>
                                  <m:t>0</m:t>
                                </m:r>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2</m:t>
                                        </m:r>
                                      </m:sub>
                                    </m:sSub>
                                  </m:e>
                                </m:func>
                              </m:e>
                            </m:mr>
                            <m:mr>
                              <m:e>
                                <m:r>
                                  <a:rPr lang="en-GB" sz="1200" b="0" i="1" smtClean="0">
                                    <a:latin typeface="Cambria Math" panose="02040503050406030204" pitchFamily="18" charset="0"/>
                                  </a:rPr>
                                  <m:t>0</m:t>
                                </m:r>
                              </m:e>
                              <m:e>
                                <m:r>
                                  <a:rPr lang="en-GB" sz="1200" b="0" i="1" smtClean="0">
                                    <a:latin typeface="Cambria Math" panose="02040503050406030204" pitchFamily="18" charset="0"/>
                                  </a:rPr>
                                  <m:t>0</m:t>
                                </m:r>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3</m:t>
                                        </m:r>
                                      </m:sub>
                                    </m:sSub>
                                  </m:e>
                                </m:func>
                              </m:e>
                            </m:mr>
                          </m:m>
                        </m:e>
                      </m:d>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r>
                                  <m:rPr>
                                    <m:sty m:val="p"/>
                                  </m:rPr>
                                  <a:rPr lang="en-GB" sz="1200" b="0" i="0" smtClean="0">
                                    <a:latin typeface="Cambria Math" panose="02040503050406030204" pitchFamily="18" charset="0"/>
                                  </a:rPr>
                                  <m:t>Δ</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1</m:t>
                                    </m:r>
                                  </m:sub>
                                </m:sSub>
                              </m:e>
                            </m:mr>
                            <m:mr>
                              <m:e>
                                <m:r>
                                  <m:rPr>
                                    <m:sty m:val="p"/>
                                  </m:rPr>
                                  <a:rPr lang="en-GB" sz="1200">
                                    <a:latin typeface="Cambria Math" panose="02040503050406030204" pitchFamily="18" charset="0"/>
                                  </a:rPr>
                                  <m:t>Δ</m:t>
                                </m:r>
                                <m:sSub>
                                  <m:sSubPr>
                                    <m:ctrlPr>
                                      <a:rPr lang="en-GB" sz="1200" i="1">
                                        <a:latin typeface="Cambria Math" panose="02040503050406030204" pitchFamily="18" charset="0"/>
                                      </a:rPr>
                                    </m:ctrlPr>
                                  </m:sSubPr>
                                  <m:e>
                                    <m:r>
                                      <a:rPr lang="en-GB" sz="1200" i="1">
                                        <a:latin typeface="Cambria Math" panose="02040503050406030204" pitchFamily="18" charset="0"/>
                                      </a:rPr>
                                      <m:t>h</m:t>
                                    </m:r>
                                  </m:e>
                                  <m:sub>
                                    <m:r>
                                      <a:rPr lang="en-GB" sz="1200" b="0" i="1" smtClean="0">
                                        <a:latin typeface="Cambria Math" panose="02040503050406030204" pitchFamily="18" charset="0"/>
                                      </a:rPr>
                                      <m:t>2</m:t>
                                    </m:r>
                                  </m:sub>
                                </m:sSub>
                              </m:e>
                            </m:mr>
                            <m:mr>
                              <m:e>
                                <m:r>
                                  <m:rPr>
                                    <m:sty m:val="p"/>
                                  </m:rPr>
                                  <a:rPr lang="en-GB" sz="1200">
                                    <a:latin typeface="Cambria Math" panose="02040503050406030204" pitchFamily="18" charset="0"/>
                                  </a:rPr>
                                  <m:t>Δ</m:t>
                                </m:r>
                                <m:sSub>
                                  <m:sSubPr>
                                    <m:ctrlPr>
                                      <a:rPr lang="en-GB" sz="1200" i="1">
                                        <a:latin typeface="Cambria Math" panose="02040503050406030204" pitchFamily="18" charset="0"/>
                                      </a:rPr>
                                    </m:ctrlPr>
                                  </m:sSubPr>
                                  <m:e>
                                    <m:r>
                                      <a:rPr lang="en-GB" sz="1200" i="1">
                                        <a:latin typeface="Cambria Math" panose="02040503050406030204" pitchFamily="18" charset="0"/>
                                      </a:rPr>
                                      <m:t>h</m:t>
                                    </m:r>
                                  </m:e>
                                  <m:sub>
                                    <m:r>
                                      <a:rPr lang="en-GB" sz="1200" b="0" i="1" smtClean="0">
                                        <a:latin typeface="Cambria Math" panose="02040503050406030204" pitchFamily="18" charset="0"/>
                                      </a:rPr>
                                      <m:t>3</m:t>
                                    </m:r>
                                  </m:sub>
                                </m:sSub>
                              </m:e>
                            </m:mr>
                          </m:m>
                        </m:e>
                      </m:d>
                    </m:oMath>
                  </m:oMathPara>
                </a14:m>
                <a:endParaRPr lang="en-GB" sz="1200" dirty="0"/>
              </a:p>
              <a:p>
                <a:pPr algn="just"/>
                <a:r>
                  <a:rPr lang="en-GB" sz="2400" b="1" dirty="0"/>
                  <a:t>Actuation</a:t>
                </a:r>
              </a:p>
              <a:p>
                <a:pPr algn="just"/>
                <a:r>
                  <a:rPr lang="en-GB" sz="1200" dirty="0"/>
                  <a:t>Given setpoint </a:t>
                </a:r>
                <a14:m>
                  <m:oMath xmlns:m="http://schemas.openxmlformats.org/officeDocument/2006/math">
                    <m:bar>
                      <m:barPr>
                        <m:ctrlPr>
                          <a:rPr lang="en-GB" sz="1200" b="0" i="1" smtClean="0">
                            <a:latin typeface="Cambria Math" panose="02040503050406030204" pitchFamily="18" charset="0"/>
                          </a:rPr>
                        </m:ctrlPr>
                      </m:barPr>
                      <m:e>
                        <m:r>
                          <a:rPr lang="en-GB" sz="1200" i="1">
                            <a:latin typeface="Cambria Math" panose="02040503050406030204" pitchFamily="18" charset="0"/>
                          </a:rPr>
                          <m:t>𝑡</m:t>
                        </m:r>
                      </m:e>
                    </m:bar>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m>
                              <m:mPr>
                                <m:mcs>
                                  <m:mc>
                                    <m:mcPr>
                                      <m:count m:val="3"/>
                                      <m:mcJc m:val="center"/>
                                    </m:mcPr>
                                  </m:mc>
                                </m:mcs>
                                <m:ctrlPr>
                                  <a:rPr lang="en-GB" sz="1200" b="0" i="1" smtClean="0">
                                    <a:latin typeface="Cambria Math" panose="02040503050406030204" pitchFamily="18" charset="0"/>
                                  </a:rPr>
                                </m:ctrlPr>
                              </m:mPr>
                              <m:mr>
                                <m:e>
                                  <m:r>
                                    <m:rPr>
                                      <m:sty m:val="p"/>
                                    </m:rPr>
                                    <a:rPr lang="en-GB" sz="1200" b="0" i="0" smtClean="0">
                                      <a:latin typeface="Cambria Math" panose="02040503050406030204" pitchFamily="18" charset="0"/>
                                    </a:rPr>
                                    <m:t>Ψ</m:t>
                                  </m:r>
                                </m:e>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𝑅</m:t>
                                      </m:r>
                                    </m:e>
                                    <m:sub>
                                      <m:r>
                                        <a:rPr lang="en-GB" sz="1200" b="0" i="1" smtClean="0">
                                          <a:latin typeface="Cambria Math" panose="02040503050406030204" pitchFamily="18" charset="0"/>
                                        </a:rPr>
                                        <m:t>𝑦</m:t>
                                      </m:r>
                                    </m:sub>
                                  </m:sSub>
                                </m:e>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𝑅</m:t>
                                      </m:r>
                                    </m:e>
                                    <m:sub>
                                      <m:r>
                                        <a:rPr lang="en-GB" sz="1200" b="0" i="1" smtClean="0">
                                          <a:latin typeface="Cambria Math" panose="02040503050406030204" pitchFamily="18" charset="0"/>
                                        </a:rPr>
                                        <m:t>𝑥</m:t>
                                      </m:r>
                                    </m:sub>
                                  </m:sSub>
                                </m:e>
                              </m:mr>
                            </m:m>
                          </m:e>
                        </m:d>
                      </m:e>
                      <m:sup>
                        <m:r>
                          <a:rPr lang="en-GB" sz="1200" b="0" i="1" smtClean="0">
                            <a:latin typeface="Cambria Math" panose="02040503050406030204" pitchFamily="18" charset="0"/>
                          </a:rPr>
                          <m:t>𝑇</m:t>
                        </m:r>
                      </m:sup>
                    </m:sSup>
                  </m:oMath>
                </a14:m>
                <a:r>
                  <a:rPr lang="en-GB" sz="1100" dirty="0"/>
                  <a:t>, a change in this setpoint can be actuated by jointly combining all of these terms into a single transformation. Note that </a:t>
                </a:r>
                <a:r>
                  <a:rPr lang="en-GB" sz="1100" b="1" dirty="0"/>
                  <a:t>this matrix is available at compile time</a:t>
                </a:r>
                <a:r>
                  <a:rPr lang="en-GB" sz="1100" dirty="0"/>
                  <a:t>, making</a:t>
                </a:r>
              </a:p>
              <a:p>
                <a:pPr algn="just"/>
                <a:endParaRPr lang="en-GB" sz="1100" dirty="0"/>
              </a:p>
              <a:p>
                <a:pPr algn="just"/>
                <a14:m>
                  <m:oMath xmlns:m="http://schemas.openxmlformats.org/officeDocument/2006/math">
                    <m:acc>
                      <m:accPr>
                        <m:chr m:val="̇"/>
                        <m:ctrlPr>
                          <a:rPr lang="en-GB" sz="1200" b="0" i="1" dirty="0" smtClean="0">
                            <a:latin typeface="Cambria Math" panose="02040503050406030204" pitchFamily="18" charset="0"/>
                          </a:rPr>
                        </m:ctrlPr>
                      </m:accPr>
                      <m:e>
                        <m:bar>
                          <m:barPr>
                            <m:ctrlPr>
                              <a:rPr lang="en-GB" sz="1200" b="0" i="1" dirty="0" smtClean="0">
                                <a:latin typeface="Cambria Math" panose="02040503050406030204" pitchFamily="18" charset="0"/>
                              </a:rPr>
                            </m:ctrlPr>
                          </m:barPr>
                          <m:e>
                            <m:r>
                              <a:rPr lang="en-GB" sz="1200" b="0" i="1" dirty="0" smtClean="0">
                                <a:latin typeface="Cambria Math" panose="02040503050406030204" pitchFamily="18" charset="0"/>
                              </a:rPr>
                              <m:t>𝑡</m:t>
                            </m:r>
                          </m:e>
                        </m:bar>
                      </m:e>
                    </m:acc>
                    <m:r>
                      <a:rPr lang="en-GB" sz="1200" b="0" i="1" dirty="0"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i="1">
                            <a:latin typeface="Cambria Math" panose="02040503050406030204" pitchFamily="18" charset="0"/>
                          </a:rPr>
                          <m:t>𝑓</m:t>
                        </m:r>
                      </m:e>
                      <m:sub>
                        <m:r>
                          <a:rPr lang="en-GB" sz="1200" b="0" i="1" smtClean="0">
                            <a:latin typeface="Cambria Math" panose="02040503050406030204" pitchFamily="18" charset="0"/>
                          </a:rPr>
                          <m:t>𝑡</m:t>
                        </m:r>
                      </m:sub>
                    </m:sSub>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m:rPr>
                                <m:sty m:val="p"/>
                              </m:rPr>
                              <a:rPr lang="en-GB" sz="1200" b="0" i="0" smtClean="0">
                                <a:latin typeface="Cambria Math" panose="02040503050406030204" pitchFamily="18" charset="0"/>
                              </a:rPr>
                              <m:t>Δ</m:t>
                            </m:r>
                            <m:r>
                              <a:rPr lang="en-GB" sz="1200" b="0" i="1" smtClean="0">
                                <a:latin typeface="Cambria Math" panose="02040503050406030204" pitchFamily="18" charset="0"/>
                              </a:rPr>
                              <m:t>h</m:t>
                            </m:r>
                          </m:e>
                        </m:bar>
                      </m:e>
                    </m:d>
                    <m:r>
                      <a:rPr lang="en-GB" sz="1200" b="0" i="1" smtClean="0">
                        <a:latin typeface="Cambria Math" panose="02040503050406030204" pitchFamily="18" charset="0"/>
                      </a:rPr>
                      <m:t>=</m:t>
                    </m:r>
                    <m:d>
                      <m:dPr>
                        <m:ctrlPr>
                          <a:rPr lang="en-GB" sz="1200" b="0" i="1" smtClean="0">
                            <a:latin typeface="Cambria Math" panose="02040503050406030204" pitchFamily="18" charset="0"/>
                          </a:rPr>
                        </m:ctrlPr>
                      </m:dPr>
                      <m:e>
                        <m:d>
                          <m:dPr>
                            <m:begChr m:val="["/>
                            <m:endChr m:val="]"/>
                            <m:ctrlPr>
                              <a:rPr lang="en-GB" sz="1200" i="1">
                                <a:latin typeface="Cambria Math" panose="02040503050406030204" pitchFamily="18" charset="0"/>
                              </a:rPr>
                            </m:ctrlPr>
                          </m:dPr>
                          <m:e>
                            <m:m>
                              <m:mPr>
                                <m:mcs>
                                  <m:mc>
                                    <m:mcPr>
                                      <m:count m:val="3"/>
                                      <m:mcJc m:val="center"/>
                                    </m:mcPr>
                                  </m:mc>
                                </m:mcs>
                                <m:ctrlPr>
                                  <a:rPr lang="en-GB" sz="1200" i="1">
                                    <a:latin typeface="Cambria Math" panose="02040503050406030204" pitchFamily="18" charset="0"/>
                                  </a:rPr>
                                </m:ctrlPr>
                              </m:mPr>
                              <m:mr>
                                <m:e>
                                  <m:r>
                                    <m:rPr>
                                      <m:brk m:alnAt="7"/>
                                    </m:rPr>
                                    <a:rPr lang="en-GB" sz="1200" i="1">
                                      <a:latin typeface="Cambria Math" panose="02040503050406030204" pitchFamily="18" charset="0"/>
                                    </a:rPr>
                                    <m:t>1</m:t>
                                  </m:r>
                                </m:e>
                                <m:e>
                                  <m:r>
                                    <a:rPr lang="en-GB" sz="1200" i="1">
                                      <a:latin typeface="Cambria Math" panose="02040503050406030204" pitchFamily="18" charset="0"/>
                                    </a:rPr>
                                    <m:t>0</m:t>
                                  </m:r>
                                </m:e>
                                <m:e>
                                  <m:r>
                                    <a:rPr lang="en-GB" sz="1200" i="1">
                                      <a:latin typeface="Cambria Math" panose="02040503050406030204" pitchFamily="18" charset="0"/>
                                    </a:rPr>
                                    <m:t>0</m:t>
                                  </m:r>
                                </m:e>
                              </m:mr>
                              <m:mr>
                                <m:e>
                                  <m:r>
                                    <a:rPr lang="en-GB" sz="1200" i="1">
                                      <a:latin typeface="Cambria Math" panose="02040503050406030204" pitchFamily="18" charset="0"/>
                                    </a:rPr>
                                    <m:t>1</m:t>
                                  </m:r>
                                </m:e>
                                <m:e>
                                  <m:r>
                                    <a:rPr lang="en-GB" sz="1200" i="1">
                                      <a:latin typeface="Cambria Math" panose="02040503050406030204" pitchFamily="18" charset="0"/>
                                    </a:rPr>
                                    <m:t>0</m:t>
                                  </m:r>
                                </m:e>
                                <m:e>
                                  <m:r>
                                    <a:rPr lang="en-GB" sz="1200" i="1">
                                      <a:latin typeface="Cambria Math" panose="02040503050406030204" pitchFamily="18" charset="0"/>
                                    </a:rPr>
                                    <m:t>0</m:t>
                                  </m:r>
                                </m:e>
                              </m:mr>
                              <m:mr>
                                <m:e>
                                  <m:r>
                                    <a:rPr lang="en-GB" sz="1200" i="1">
                                      <a:latin typeface="Cambria Math" panose="02040503050406030204" pitchFamily="18" charset="0"/>
                                    </a:rPr>
                                    <m:t>1</m:t>
                                  </m:r>
                                </m:e>
                                <m:e>
                                  <m:r>
                                    <a:rPr lang="en-GB" sz="1200" i="1">
                                      <a:latin typeface="Cambria Math" panose="02040503050406030204" pitchFamily="18" charset="0"/>
                                    </a:rPr>
                                    <m:t>0</m:t>
                                  </m:r>
                                </m:e>
                                <m:e>
                                  <m:r>
                                    <a:rPr lang="en-GB" sz="1200" i="1">
                                      <a:latin typeface="Cambria Math" panose="02040503050406030204" pitchFamily="18" charset="0"/>
                                    </a:rPr>
                                    <m:t>0</m:t>
                                  </m:r>
                                </m:e>
                              </m:mr>
                            </m:m>
                          </m:e>
                        </m:d>
                        <m:r>
                          <a:rPr lang="en-GB" sz="1200" b="0" i="1" smtClean="0">
                            <a:latin typeface="Cambria Math" panose="02040503050406030204" pitchFamily="18" charset="0"/>
                          </a:rPr>
                          <m:t>+</m:t>
                        </m:r>
                        <m:d>
                          <m:dPr>
                            <m:begChr m:val="["/>
                            <m:endChr m:val="]"/>
                            <m:ctrlPr>
                              <a:rPr lang="en-GB" sz="1200" i="1">
                                <a:latin typeface="Cambria Math" panose="02040503050406030204" pitchFamily="18" charset="0"/>
                              </a:rPr>
                            </m:ctrlPr>
                          </m:dPr>
                          <m:e>
                            <m:m>
                              <m:mPr>
                                <m:mcs>
                                  <m:mc>
                                    <m:mcPr>
                                      <m:count m:val="3"/>
                                      <m:mcJc m:val="center"/>
                                    </m:mcPr>
                                  </m:mc>
                                </m:mcs>
                                <m:ctrlPr>
                                  <a:rPr lang="en-GB" sz="1200" i="1">
                                    <a:latin typeface="Cambria Math" panose="02040503050406030204" pitchFamily="18" charset="0"/>
                                  </a:rPr>
                                </m:ctrlPr>
                              </m:mPr>
                              <m:mr>
                                <m:e>
                                  <m:r>
                                    <m:rPr>
                                      <m:brk m:alnAt="7"/>
                                    </m:rPr>
                                    <a:rPr lang="en-GB" sz="1200" i="1">
                                      <a:latin typeface="Cambria Math" panose="02040503050406030204" pitchFamily="18" charset="0"/>
                                    </a:rPr>
                                    <m:t>0</m:t>
                                  </m:r>
                                </m:e>
                                <m:e>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r</m:t>
                                      </m:r>
                                      <m:r>
                                        <a:rPr lang="en-GB" sz="1200">
                                          <a:latin typeface="Cambria Math" panose="02040503050406030204" pitchFamily="18" charset="0"/>
                                        </a:rPr>
                                        <m:t> </m:t>
                                      </m:r>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1</m:t>
                                          </m:r>
                                        </m:sub>
                                      </m:sSub>
                                    </m:e>
                                  </m:func>
                                </m:e>
                                <m:e>
                                  <m:r>
                                    <a:rPr lang="en-GB" sz="1200" i="1">
                                      <a:latin typeface="Cambria Math" panose="02040503050406030204" pitchFamily="18" charset="0"/>
                                    </a:rPr>
                                    <m:t>0</m:t>
                                  </m:r>
                                </m:e>
                              </m:mr>
                              <m:mr>
                                <m:e>
                                  <m:r>
                                    <a:rPr lang="en-GB" sz="1200" i="1">
                                      <a:latin typeface="Cambria Math" panose="02040503050406030204" pitchFamily="18" charset="0"/>
                                    </a:rPr>
                                    <m:t>0</m:t>
                                  </m:r>
                                </m:e>
                                <m:e>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r</m:t>
                                      </m:r>
                                      <m:r>
                                        <a:rPr lang="en-GB" sz="1200">
                                          <a:latin typeface="Cambria Math" panose="02040503050406030204" pitchFamily="18" charset="0"/>
                                        </a:rPr>
                                        <m:t> </m:t>
                                      </m:r>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2</m:t>
                                          </m:r>
                                        </m:sub>
                                      </m:sSub>
                                    </m:e>
                                  </m:func>
                                </m:e>
                                <m:e>
                                  <m:r>
                                    <a:rPr lang="en-GB" sz="1200" i="1">
                                      <a:latin typeface="Cambria Math" panose="02040503050406030204" pitchFamily="18" charset="0"/>
                                    </a:rPr>
                                    <m:t>0</m:t>
                                  </m:r>
                                </m:e>
                              </m:mr>
                              <m:mr>
                                <m:e>
                                  <m:r>
                                    <a:rPr lang="en-GB" sz="1200" i="1">
                                      <a:latin typeface="Cambria Math" panose="02040503050406030204" pitchFamily="18" charset="0"/>
                                    </a:rPr>
                                    <m:t>0</m:t>
                                  </m:r>
                                </m:e>
                                <m:e>
                                  <m:r>
                                    <a:rPr lang="en-GB" sz="1200" i="1">
                                      <a:latin typeface="Cambria Math" panose="02040503050406030204" pitchFamily="18" charset="0"/>
                                    </a:rPr>
                                    <m:t>𝑟</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3</m:t>
                                          </m:r>
                                        </m:sub>
                                      </m:sSub>
                                    </m:e>
                                  </m:func>
                                </m:e>
                                <m:e>
                                  <m:r>
                                    <a:rPr lang="en-GB" sz="1200" i="1">
                                      <a:latin typeface="Cambria Math" panose="02040503050406030204" pitchFamily="18" charset="0"/>
                                    </a:rPr>
                                    <m:t>0</m:t>
                                  </m:r>
                                </m:e>
                              </m:mr>
                            </m:m>
                          </m:e>
                        </m:d>
                        <m:r>
                          <a:rPr lang="en-GB" sz="1200" b="0" i="1" smtClean="0">
                            <a:latin typeface="Cambria Math" panose="02040503050406030204" pitchFamily="18" charset="0"/>
                          </a:rPr>
                          <m:t>+</m:t>
                        </m:r>
                        <m:d>
                          <m:dPr>
                            <m:begChr m:val="["/>
                            <m:endChr m:val="]"/>
                            <m:ctrlPr>
                              <a:rPr lang="en-GB" sz="1200" i="1">
                                <a:latin typeface="Cambria Math" panose="02040503050406030204" pitchFamily="18" charset="0"/>
                              </a:rPr>
                            </m:ctrlPr>
                          </m:dPr>
                          <m:e>
                            <m:m>
                              <m:mPr>
                                <m:mcs>
                                  <m:mc>
                                    <m:mcPr>
                                      <m:count m:val="3"/>
                                      <m:mcJc m:val="center"/>
                                    </m:mcPr>
                                  </m:mc>
                                </m:mcs>
                                <m:ctrlPr>
                                  <a:rPr lang="en-GB" sz="1200" i="1">
                                    <a:latin typeface="Cambria Math" panose="02040503050406030204" pitchFamily="18" charset="0"/>
                                  </a:rPr>
                                </m:ctrlPr>
                              </m:mPr>
                              <m:mr>
                                <m:e>
                                  <m:r>
                                    <m:rPr>
                                      <m:brk m:alnAt="7"/>
                                    </m:rPr>
                                    <a:rPr lang="en-GB" sz="1200" i="1">
                                      <a:latin typeface="Cambria Math" panose="02040503050406030204" pitchFamily="18" charset="0"/>
                                    </a:rPr>
                                    <m:t>0</m:t>
                                  </m:r>
                                </m:e>
                                <m:e>
                                  <m:r>
                                    <a:rPr lang="en-GB" sz="1200" i="1">
                                      <a:latin typeface="Cambria Math" panose="02040503050406030204" pitchFamily="18" charset="0"/>
                                    </a:rPr>
                                    <m:t>0</m:t>
                                  </m:r>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1</m:t>
                                          </m:r>
                                        </m:sub>
                                      </m:sSub>
                                    </m:e>
                                  </m:func>
                                </m:e>
                              </m:mr>
                              <m:mr>
                                <m:e>
                                  <m:r>
                                    <a:rPr lang="en-GB" sz="1200" i="1">
                                      <a:latin typeface="Cambria Math" panose="02040503050406030204" pitchFamily="18" charset="0"/>
                                    </a:rPr>
                                    <m:t>0</m:t>
                                  </m:r>
                                </m:e>
                                <m:e>
                                  <m:r>
                                    <a:rPr lang="en-GB" sz="1200" i="1">
                                      <a:latin typeface="Cambria Math" panose="02040503050406030204" pitchFamily="18" charset="0"/>
                                    </a:rPr>
                                    <m:t>0</m:t>
                                  </m:r>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2</m:t>
                                          </m:r>
                                        </m:sub>
                                      </m:sSub>
                                    </m:e>
                                  </m:func>
                                </m:e>
                              </m:mr>
                              <m:mr>
                                <m:e>
                                  <m:r>
                                    <a:rPr lang="en-GB" sz="1200" i="1">
                                      <a:latin typeface="Cambria Math" panose="02040503050406030204" pitchFamily="18" charset="0"/>
                                    </a:rPr>
                                    <m:t>0</m:t>
                                  </m:r>
                                </m:e>
                                <m:e>
                                  <m:r>
                                    <a:rPr lang="en-GB" sz="1200" i="1">
                                      <a:latin typeface="Cambria Math" panose="02040503050406030204" pitchFamily="18" charset="0"/>
                                    </a:rPr>
                                    <m:t>0</m:t>
                                  </m:r>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3</m:t>
                                          </m:r>
                                        </m:sub>
                                      </m:sSub>
                                    </m:e>
                                  </m:func>
                                </m:e>
                              </m:mr>
                            </m:m>
                          </m:e>
                        </m:d>
                      </m:e>
                    </m:d>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r>
                                <m:rPr>
                                  <m:sty m:val="p"/>
                                </m:rPr>
                                <a:rPr lang="en-GB" sz="1200" b="0" i="0" smtClean="0">
                                  <a:latin typeface="Cambria Math" panose="02040503050406030204" pitchFamily="18" charset="0"/>
                                </a:rPr>
                                <m:t>Δ</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1</m:t>
                                  </m:r>
                                </m:sub>
                              </m:sSub>
                            </m:e>
                          </m:mr>
                          <m:mr>
                            <m:e>
                              <m:r>
                                <m:rPr>
                                  <m:sty m:val="p"/>
                                </m:rPr>
                                <a:rPr lang="en-GB" sz="1200">
                                  <a:latin typeface="Cambria Math" panose="02040503050406030204" pitchFamily="18" charset="0"/>
                                </a:rPr>
                                <m:t>Δ</m:t>
                              </m:r>
                              <m:sSub>
                                <m:sSubPr>
                                  <m:ctrlPr>
                                    <a:rPr lang="en-GB" sz="1200" i="1">
                                      <a:latin typeface="Cambria Math" panose="02040503050406030204" pitchFamily="18" charset="0"/>
                                    </a:rPr>
                                  </m:ctrlPr>
                                </m:sSubPr>
                                <m:e>
                                  <m:r>
                                    <a:rPr lang="en-GB" sz="1200" i="1">
                                      <a:latin typeface="Cambria Math" panose="02040503050406030204" pitchFamily="18" charset="0"/>
                                    </a:rPr>
                                    <m:t>h</m:t>
                                  </m:r>
                                </m:e>
                                <m:sub>
                                  <m:r>
                                    <a:rPr lang="en-GB" sz="1200" b="0" i="1" smtClean="0">
                                      <a:latin typeface="Cambria Math" panose="02040503050406030204" pitchFamily="18" charset="0"/>
                                    </a:rPr>
                                    <m:t>2</m:t>
                                  </m:r>
                                </m:sub>
                              </m:sSub>
                            </m:e>
                          </m:mr>
                          <m:mr>
                            <m:e>
                              <m:r>
                                <m:rPr>
                                  <m:sty m:val="p"/>
                                </m:rPr>
                                <a:rPr lang="en-GB" sz="1200">
                                  <a:latin typeface="Cambria Math" panose="02040503050406030204" pitchFamily="18" charset="0"/>
                                </a:rPr>
                                <m:t>Δ</m:t>
                              </m:r>
                              <m:sSub>
                                <m:sSubPr>
                                  <m:ctrlPr>
                                    <a:rPr lang="en-GB" sz="1200" i="1">
                                      <a:latin typeface="Cambria Math" panose="02040503050406030204" pitchFamily="18" charset="0"/>
                                    </a:rPr>
                                  </m:ctrlPr>
                                </m:sSubPr>
                                <m:e>
                                  <m:r>
                                    <a:rPr lang="en-GB" sz="1200" i="1">
                                      <a:latin typeface="Cambria Math" panose="02040503050406030204" pitchFamily="18" charset="0"/>
                                    </a:rPr>
                                    <m:t>h</m:t>
                                  </m:r>
                                </m:e>
                                <m:sub>
                                  <m:r>
                                    <a:rPr lang="en-GB" sz="1200" b="0" i="1" smtClean="0">
                                      <a:latin typeface="Cambria Math" panose="02040503050406030204" pitchFamily="18" charset="0"/>
                                    </a:rPr>
                                    <m:t>3</m:t>
                                  </m:r>
                                </m:sub>
                              </m:sSub>
                            </m:e>
                          </m:mr>
                        </m:m>
                      </m:e>
                    </m:d>
                    <m:r>
                      <a:rPr lang="en-GB" sz="1200" b="0" i="1" smtClean="0">
                        <a:latin typeface="Cambria Math" panose="02040503050406030204" pitchFamily="18" charset="0"/>
                      </a:rPr>
                      <m:t>=</m:t>
                    </m:r>
                    <m:d>
                      <m:dPr>
                        <m:begChr m:val="["/>
                        <m:endChr m:val="]"/>
                        <m:ctrlPr>
                          <a:rPr lang="en-GB" sz="1200" i="1">
                            <a:latin typeface="Cambria Math" panose="02040503050406030204" pitchFamily="18" charset="0"/>
                          </a:rPr>
                        </m:ctrlPr>
                      </m:dPr>
                      <m:e>
                        <m:m>
                          <m:mPr>
                            <m:mcs>
                              <m:mc>
                                <m:mcPr>
                                  <m:count m:val="3"/>
                                  <m:mcJc m:val="center"/>
                                </m:mcPr>
                              </m:mc>
                            </m:mcs>
                            <m:ctrlPr>
                              <a:rPr lang="en-GB" sz="1200" i="1">
                                <a:latin typeface="Cambria Math" panose="02040503050406030204" pitchFamily="18" charset="0"/>
                              </a:rPr>
                            </m:ctrlPr>
                          </m:mPr>
                          <m:mr>
                            <m:e>
                              <m:r>
                                <m:rPr>
                                  <m:brk m:alnAt="7"/>
                                </m:rPr>
                                <a:rPr lang="en-GB" sz="1200" i="1">
                                  <a:latin typeface="Cambria Math" panose="02040503050406030204" pitchFamily="18" charset="0"/>
                                </a:rPr>
                                <m:t>1</m:t>
                              </m:r>
                            </m:e>
                            <m:e>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r</m:t>
                                  </m:r>
                                  <m:r>
                                    <a:rPr lang="en-GB" sz="1200">
                                      <a:latin typeface="Cambria Math" panose="02040503050406030204" pitchFamily="18" charset="0"/>
                                    </a:rPr>
                                    <m:t> </m:t>
                                  </m:r>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1</m:t>
                                      </m:r>
                                    </m:sub>
                                  </m:sSub>
                                </m:e>
                              </m:func>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1</m:t>
                                      </m:r>
                                    </m:sub>
                                  </m:sSub>
                                </m:e>
                              </m:func>
                            </m:e>
                          </m:mr>
                          <m:mr>
                            <m:e>
                              <m:r>
                                <a:rPr lang="en-GB" sz="1200" i="1">
                                  <a:latin typeface="Cambria Math" panose="02040503050406030204" pitchFamily="18" charset="0"/>
                                </a:rPr>
                                <m:t>1</m:t>
                              </m:r>
                            </m:e>
                            <m:e>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r</m:t>
                                  </m:r>
                                  <m:r>
                                    <a:rPr lang="en-GB" sz="1200">
                                      <a:latin typeface="Cambria Math" panose="02040503050406030204" pitchFamily="18" charset="0"/>
                                    </a:rPr>
                                    <m:t> </m:t>
                                  </m:r>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2</m:t>
                                      </m:r>
                                    </m:sub>
                                  </m:sSub>
                                </m:e>
                              </m:func>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smtClean="0">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2</m:t>
                                      </m:r>
                                    </m:sub>
                                  </m:sSub>
                                </m:e>
                              </m:func>
                            </m:e>
                          </m:mr>
                          <m:mr>
                            <m:e>
                              <m:r>
                                <a:rPr lang="en-GB" sz="1200" i="1">
                                  <a:latin typeface="Cambria Math" panose="02040503050406030204" pitchFamily="18" charset="0"/>
                                </a:rPr>
                                <m:t>1</m:t>
                              </m:r>
                            </m:e>
                            <m:e>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r</m:t>
                                  </m:r>
                                  <m:r>
                                    <a:rPr lang="en-GB" sz="1200">
                                      <a:latin typeface="Cambria Math" panose="02040503050406030204" pitchFamily="18" charset="0"/>
                                    </a:rPr>
                                    <m:t> </m:t>
                                  </m:r>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3</m:t>
                                      </m:r>
                                    </m:sub>
                                  </m:sSub>
                                </m:e>
                              </m:func>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3</m:t>
                                      </m:r>
                                    </m:sub>
                                  </m:sSub>
                                </m:e>
                              </m:func>
                            </m:e>
                          </m:mr>
                        </m:m>
                      </m:e>
                    </m:d>
                  </m:oMath>
                </a14:m>
                <a:r>
                  <a:rPr lang="en-GB" sz="1200" dirty="0"/>
                  <a:t> </a:t>
                </a:r>
                <a14:m>
                  <m:oMath xmlns:m="http://schemas.openxmlformats.org/officeDocument/2006/math">
                    <m:d>
                      <m:dPr>
                        <m:begChr m:val="["/>
                        <m:endChr m:val="]"/>
                        <m:ctrlPr>
                          <a:rPr lang="en-GB" sz="1200" i="1">
                            <a:latin typeface="Cambria Math" panose="02040503050406030204" pitchFamily="18" charset="0"/>
                          </a:rPr>
                        </m:ctrlPr>
                      </m:dPr>
                      <m:e>
                        <m:m>
                          <m:mPr>
                            <m:mcs>
                              <m:mc>
                                <m:mcPr>
                                  <m:count m:val="1"/>
                                  <m:mcJc m:val="center"/>
                                </m:mcPr>
                              </m:mc>
                            </m:mcs>
                            <m:ctrlPr>
                              <a:rPr lang="en-GB" sz="1200" i="1">
                                <a:latin typeface="Cambria Math" panose="02040503050406030204" pitchFamily="18" charset="0"/>
                              </a:rPr>
                            </m:ctrlPr>
                          </m:mPr>
                          <m:mr>
                            <m:e>
                              <m:r>
                                <m:rPr>
                                  <m:sty m:val="p"/>
                                </m:rPr>
                                <a:rPr lang="en-GB" sz="1200">
                                  <a:latin typeface="Cambria Math" panose="02040503050406030204" pitchFamily="18" charset="0"/>
                                </a:rPr>
                                <m:t>Δ</m:t>
                              </m:r>
                              <m:sSub>
                                <m:sSubPr>
                                  <m:ctrlPr>
                                    <a:rPr lang="en-GB" sz="1200" i="1">
                                      <a:latin typeface="Cambria Math" panose="02040503050406030204" pitchFamily="18" charset="0"/>
                                    </a:rPr>
                                  </m:ctrlPr>
                                </m:sSubPr>
                                <m:e>
                                  <m:r>
                                    <a:rPr lang="en-GB" sz="1200" i="1">
                                      <a:latin typeface="Cambria Math" panose="02040503050406030204" pitchFamily="18" charset="0"/>
                                    </a:rPr>
                                    <m:t>h</m:t>
                                  </m:r>
                                </m:e>
                                <m:sub>
                                  <m:r>
                                    <a:rPr lang="en-GB" sz="1200" i="1">
                                      <a:latin typeface="Cambria Math" panose="02040503050406030204" pitchFamily="18" charset="0"/>
                                    </a:rPr>
                                    <m:t>1</m:t>
                                  </m:r>
                                </m:sub>
                              </m:sSub>
                            </m:e>
                          </m:mr>
                          <m:mr>
                            <m:e>
                              <m:r>
                                <m:rPr>
                                  <m:sty m:val="p"/>
                                </m:rPr>
                                <a:rPr lang="en-GB" sz="1200">
                                  <a:latin typeface="Cambria Math" panose="02040503050406030204" pitchFamily="18" charset="0"/>
                                </a:rPr>
                                <m:t>Δ</m:t>
                              </m:r>
                              <m:sSub>
                                <m:sSubPr>
                                  <m:ctrlPr>
                                    <a:rPr lang="en-GB" sz="1200" i="1">
                                      <a:latin typeface="Cambria Math" panose="02040503050406030204" pitchFamily="18" charset="0"/>
                                    </a:rPr>
                                  </m:ctrlPr>
                                </m:sSubPr>
                                <m:e>
                                  <m:r>
                                    <a:rPr lang="en-GB" sz="1200" i="1">
                                      <a:latin typeface="Cambria Math" panose="02040503050406030204" pitchFamily="18" charset="0"/>
                                    </a:rPr>
                                    <m:t>h</m:t>
                                  </m:r>
                                </m:e>
                                <m:sub>
                                  <m:r>
                                    <a:rPr lang="en-GB" sz="1200" i="1">
                                      <a:latin typeface="Cambria Math" panose="02040503050406030204" pitchFamily="18" charset="0"/>
                                    </a:rPr>
                                    <m:t>2</m:t>
                                  </m:r>
                                </m:sub>
                              </m:sSub>
                            </m:e>
                          </m:mr>
                          <m:mr>
                            <m:e>
                              <m:r>
                                <m:rPr>
                                  <m:sty m:val="p"/>
                                </m:rPr>
                                <a:rPr lang="en-GB" sz="1200">
                                  <a:latin typeface="Cambria Math" panose="02040503050406030204" pitchFamily="18" charset="0"/>
                                </a:rPr>
                                <m:t>Δ</m:t>
                              </m:r>
                              <m:sSub>
                                <m:sSubPr>
                                  <m:ctrlPr>
                                    <a:rPr lang="en-GB" sz="1200" i="1">
                                      <a:latin typeface="Cambria Math" panose="02040503050406030204" pitchFamily="18" charset="0"/>
                                    </a:rPr>
                                  </m:ctrlPr>
                                </m:sSubPr>
                                <m:e>
                                  <m:r>
                                    <a:rPr lang="en-GB" sz="1200" i="1">
                                      <a:latin typeface="Cambria Math" panose="02040503050406030204" pitchFamily="18" charset="0"/>
                                    </a:rPr>
                                    <m:t>h</m:t>
                                  </m:r>
                                </m:e>
                                <m:sub>
                                  <m:r>
                                    <a:rPr lang="en-GB" sz="1200" i="1">
                                      <a:latin typeface="Cambria Math" panose="02040503050406030204" pitchFamily="18" charset="0"/>
                                    </a:rPr>
                                    <m:t>3</m:t>
                                  </m:r>
                                </m:sub>
                              </m:sSub>
                            </m:e>
                          </m:mr>
                        </m:m>
                      </m:e>
                    </m:d>
                  </m:oMath>
                </a14:m>
                <a:endParaRPr lang="en-GB" sz="1200" dirty="0"/>
              </a:p>
            </p:txBody>
          </p:sp>
        </mc:Choice>
        <mc:Fallback xmlns="">
          <p:sp>
            <p:nvSpPr>
              <p:cNvPr id="173" name="TextBox 172">
                <a:extLst>
                  <a:ext uri="{FF2B5EF4-FFF2-40B4-BE49-F238E27FC236}">
                    <a16:creationId xmlns:a16="http://schemas.microsoft.com/office/drawing/2014/main" id="{EA8D3BB6-F34B-5477-5CA1-624D1E681B44}"/>
                  </a:ext>
                </a:extLst>
              </p:cNvPr>
              <p:cNvSpPr txBox="1">
                <a:spLocks noRot="1" noChangeAspect="1" noMove="1" noResize="1" noEditPoints="1" noAdjustHandles="1" noChangeArrowheads="1" noChangeShapeType="1" noTextEdit="1"/>
              </p:cNvSpPr>
              <p:nvPr/>
            </p:nvSpPr>
            <p:spPr>
              <a:xfrm>
                <a:off x="0" y="690568"/>
                <a:ext cx="7239576" cy="5765040"/>
              </a:xfrm>
              <a:prstGeom prst="rect">
                <a:avLst/>
              </a:prstGeom>
              <a:blipFill>
                <a:blip r:embed="rId2"/>
                <a:stretch>
                  <a:fillRect l="-1263" t="-846"/>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95AAA7DE-EEF4-51B7-786D-9939059B1C66}"/>
              </a:ext>
            </a:extLst>
          </p:cNvPr>
          <p:cNvGrpSpPr/>
          <p:nvPr/>
        </p:nvGrpSpPr>
        <p:grpSpPr>
          <a:xfrm>
            <a:off x="8130982" y="34443"/>
            <a:ext cx="3205955" cy="2943115"/>
            <a:chOff x="8112784" y="3667907"/>
            <a:chExt cx="3205955" cy="2943115"/>
          </a:xfrm>
        </p:grpSpPr>
        <p:sp>
          <p:nvSpPr>
            <p:cNvPr id="78" name="Oval 77">
              <a:extLst>
                <a:ext uri="{FF2B5EF4-FFF2-40B4-BE49-F238E27FC236}">
                  <a16:creationId xmlns:a16="http://schemas.microsoft.com/office/drawing/2014/main" id="{2F23993A-B6EA-29D1-0643-2D60A314BE05}"/>
                </a:ext>
              </a:extLst>
            </p:cNvPr>
            <p:cNvSpPr/>
            <p:nvPr/>
          </p:nvSpPr>
          <p:spPr>
            <a:xfrm>
              <a:off x="8128632" y="4376992"/>
              <a:ext cx="2189583" cy="2189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Oval 78">
              <a:extLst>
                <a:ext uri="{FF2B5EF4-FFF2-40B4-BE49-F238E27FC236}">
                  <a16:creationId xmlns:a16="http://schemas.microsoft.com/office/drawing/2014/main" id="{2DFB735F-2763-EFC3-8D64-CA8828C7C872}"/>
                </a:ext>
              </a:extLst>
            </p:cNvPr>
            <p:cNvSpPr/>
            <p:nvPr/>
          </p:nvSpPr>
          <p:spPr>
            <a:xfrm>
              <a:off x="9186100" y="5434460"/>
              <a:ext cx="74645" cy="74645"/>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1BCD7C9D-5096-7454-F5BF-D71B096FE0C1}"/>
                </a:ext>
              </a:extLst>
            </p:cNvPr>
            <p:cNvCxnSpPr>
              <a:cxnSpLocks/>
              <a:endCxn id="79" idx="0"/>
            </p:cNvCxnSpPr>
            <p:nvPr/>
          </p:nvCxnSpPr>
          <p:spPr>
            <a:xfrm>
              <a:off x="9223422" y="4058191"/>
              <a:ext cx="1" cy="1376269"/>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81" name="Straight Connector 80">
              <a:extLst>
                <a:ext uri="{FF2B5EF4-FFF2-40B4-BE49-F238E27FC236}">
                  <a16:creationId xmlns:a16="http://schemas.microsoft.com/office/drawing/2014/main" id="{AC84862C-0A6C-2A0D-CD54-5FC9768E7528}"/>
                </a:ext>
              </a:extLst>
            </p:cNvPr>
            <p:cNvCxnSpPr>
              <a:cxnSpLocks/>
              <a:endCxn id="79" idx="6"/>
            </p:cNvCxnSpPr>
            <p:nvPr/>
          </p:nvCxnSpPr>
          <p:spPr>
            <a:xfrm flipH="1">
              <a:off x="9260745" y="5471783"/>
              <a:ext cx="1847248"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82" name="Oval 81">
              <a:extLst>
                <a:ext uri="{FF2B5EF4-FFF2-40B4-BE49-F238E27FC236}">
                  <a16:creationId xmlns:a16="http://schemas.microsoft.com/office/drawing/2014/main" id="{E646E94E-B24D-3E3C-AD27-2CAE6D008B19}"/>
                </a:ext>
              </a:extLst>
            </p:cNvPr>
            <p:cNvSpPr/>
            <p:nvPr/>
          </p:nvSpPr>
          <p:spPr>
            <a:xfrm>
              <a:off x="10272511" y="5432413"/>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BA23674-5668-7FF0-996B-0815A34D176A}"/>
                    </a:ext>
                  </a:extLst>
                </p:cNvPr>
                <p:cNvSpPr txBox="1"/>
                <p:nvPr/>
              </p:nvSpPr>
              <p:spPr>
                <a:xfrm>
                  <a:off x="10318213" y="5471783"/>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14" name="TextBox 13">
                  <a:extLst>
                    <a:ext uri="{FF2B5EF4-FFF2-40B4-BE49-F238E27FC236}">
                      <a16:creationId xmlns:a16="http://schemas.microsoft.com/office/drawing/2014/main" id="{E2908496-2537-C474-4183-03CC9AD632EA}"/>
                    </a:ext>
                  </a:extLst>
                </p:cNvPr>
                <p:cNvSpPr txBox="1">
                  <a:spLocks noRot="1" noChangeAspect="1" noMove="1" noResize="1" noEditPoints="1" noAdjustHandles="1" noChangeArrowheads="1" noChangeShapeType="1" noTextEdit="1"/>
                </p:cNvSpPr>
                <p:nvPr/>
              </p:nvSpPr>
              <p:spPr>
                <a:xfrm>
                  <a:off x="10318213" y="5471783"/>
                  <a:ext cx="246739" cy="461665"/>
                </a:xfrm>
                <a:prstGeom prst="rect">
                  <a:avLst/>
                </a:prstGeom>
                <a:blipFill>
                  <a:blip r:embed="rId3"/>
                  <a:stretch>
                    <a:fillRect l="-7500" r="-82500"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962729C-7473-B28B-4502-F9C3DD025E61}"/>
                    </a:ext>
                  </a:extLst>
                </p:cNvPr>
                <p:cNvSpPr txBox="1"/>
                <p:nvPr/>
              </p:nvSpPr>
              <p:spPr>
                <a:xfrm>
                  <a:off x="11150141" y="5285793"/>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16" name="TextBox 15">
                  <a:extLst>
                    <a:ext uri="{FF2B5EF4-FFF2-40B4-BE49-F238E27FC236}">
                      <a16:creationId xmlns:a16="http://schemas.microsoft.com/office/drawing/2014/main" id="{59A0B6AE-616C-117E-52F3-A66D0EF3DE88}"/>
                    </a:ext>
                  </a:extLst>
                </p:cNvPr>
                <p:cNvSpPr txBox="1">
                  <a:spLocks noRot="1" noChangeAspect="1" noMove="1" noResize="1" noEditPoints="1" noAdjustHandles="1" noChangeArrowheads="1" noChangeShapeType="1" noTextEdit="1"/>
                </p:cNvSpPr>
                <p:nvPr/>
              </p:nvSpPr>
              <p:spPr>
                <a:xfrm>
                  <a:off x="11150141" y="5285793"/>
                  <a:ext cx="168598" cy="369332"/>
                </a:xfrm>
                <a:prstGeom prst="rect">
                  <a:avLst/>
                </a:prstGeom>
                <a:blipFill>
                  <a:blip r:embed="rId4"/>
                  <a:stretch>
                    <a:fillRect r="-5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6E9C9C2-939F-3A2A-EF3B-E40D70DB6EFC}"/>
                    </a:ext>
                  </a:extLst>
                </p:cNvPr>
                <p:cNvSpPr txBox="1"/>
                <p:nvPr/>
              </p:nvSpPr>
              <p:spPr>
                <a:xfrm>
                  <a:off x="9087760" y="3667907"/>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17" name="TextBox 16">
                  <a:extLst>
                    <a:ext uri="{FF2B5EF4-FFF2-40B4-BE49-F238E27FC236}">
                      <a16:creationId xmlns:a16="http://schemas.microsoft.com/office/drawing/2014/main" id="{9454EA86-D7D0-500C-7C44-8AA82D014559}"/>
                    </a:ext>
                  </a:extLst>
                </p:cNvPr>
                <p:cNvSpPr txBox="1">
                  <a:spLocks noRot="1" noChangeAspect="1" noMove="1" noResize="1" noEditPoints="1" noAdjustHandles="1" noChangeArrowheads="1" noChangeShapeType="1" noTextEdit="1"/>
                </p:cNvSpPr>
                <p:nvPr/>
              </p:nvSpPr>
              <p:spPr>
                <a:xfrm>
                  <a:off x="9087760" y="3667907"/>
                  <a:ext cx="168598" cy="369332"/>
                </a:xfrm>
                <a:prstGeom prst="rect">
                  <a:avLst/>
                </a:prstGeom>
                <a:blipFill>
                  <a:blip r:embed="rId5"/>
                  <a:stretch>
                    <a:fillRect r="-81481" b="-6667"/>
                  </a:stretch>
                </a:blipFill>
              </p:spPr>
              <p:txBody>
                <a:bodyPr/>
                <a:lstStyle/>
                <a:p>
                  <a:r>
                    <a:rPr lang="en-US">
                      <a:noFill/>
                    </a:rPr>
                    <a:t> </a:t>
                  </a:r>
                </a:p>
              </p:txBody>
            </p:sp>
          </mc:Fallback>
        </mc:AlternateContent>
        <p:sp>
          <p:nvSpPr>
            <p:cNvPr id="86" name="Flowchart: Summing Junction 85">
              <a:extLst>
                <a:ext uri="{FF2B5EF4-FFF2-40B4-BE49-F238E27FC236}">
                  <a16:creationId xmlns:a16="http://schemas.microsoft.com/office/drawing/2014/main" id="{0F666951-4D55-5E78-2B07-744105A63A00}"/>
                </a:ext>
              </a:extLst>
            </p:cNvPr>
            <p:cNvSpPr/>
            <p:nvPr/>
          </p:nvSpPr>
          <p:spPr>
            <a:xfrm>
              <a:off x="10476073" y="4339633"/>
              <a:ext cx="177757" cy="168773"/>
            </a:xfrm>
            <a:prstGeom prst="flowChartSummingJunction">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CA601C6A-0336-DD61-FE7E-5B92074C15DE}"/>
                    </a:ext>
                  </a:extLst>
                </p:cNvPr>
                <p:cNvSpPr txBox="1"/>
                <p:nvPr/>
              </p:nvSpPr>
              <p:spPr>
                <a:xfrm>
                  <a:off x="10609166" y="4115733"/>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19" name="TextBox 18">
                  <a:extLst>
                    <a:ext uri="{FF2B5EF4-FFF2-40B4-BE49-F238E27FC236}">
                      <a16:creationId xmlns:a16="http://schemas.microsoft.com/office/drawing/2014/main" id="{B2AC96C2-D94A-B4EC-CAE7-693B795D38DA}"/>
                    </a:ext>
                  </a:extLst>
                </p:cNvPr>
                <p:cNvSpPr txBox="1">
                  <a:spLocks noRot="1" noChangeAspect="1" noMove="1" noResize="1" noEditPoints="1" noAdjustHandles="1" noChangeArrowheads="1" noChangeShapeType="1" noTextEdit="1"/>
                </p:cNvSpPr>
                <p:nvPr/>
              </p:nvSpPr>
              <p:spPr>
                <a:xfrm>
                  <a:off x="10609166" y="4115733"/>
                  <a:ext cx="168598" cy="369332"/>
                </a:xfrm>
                <a:prstGeom prst="rect">
                  <a:avLst/>
                </a:prstGeom>
                <a:blipFill>
                  <a:blip r:embed="rId6"/>
                  <a:stretch>
                    <a:fillRect r="-50000"/>
                  </a:stretch>
                </a:blipFill>
              </p:spPr>
              <p:txBody>
                <a:bodyPr/>
                <a:lstStyle/>
                <a:p>
                  <a:r>
                    <a:rPr lang="en-US">
                      <a:noFill/>
                    </a:rPr>
                    <a:t> </a:t>
                  </a:r>
                </a:p>
              </p:txBody>
            </p:sp>
          </mc:Fallback>
        </mc:AlternateContent>
        <p:sp>
          <p:nvSpPr>
            <p:cNvPr id="88" name="Oval 87">
              <a:extLst>
                <a:ext uri="{FF2B5EF4-FFF2-40B4-BE49-F238E27FC236}">
                  <a16:creationId xmlns:a16="http://schemas.microsoft.com/office/drawing/2014/main" id="{6B010B2E-8451-D423-2FE3-43D6BD1DB8B8}"/>
                </a:ext>
              </a:extLst>
            </p:cNvPr>
            <p:cNvSpPr/>
            <p:nvPr/>
          </p:nvSpPr>
          <p:spPr>
            <a:xfrm>
              <a:off x="8479271" y="4590440"/>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6480FEA-9A20-F179-30C4-30D77C0E746A}"/>
                    </a:ext>
                  </a:extLst>
                </p:cNvPr>
                <p:cNvSpPr txBox="1"/>
                <p:nvPr/>
              </p:nvSpPr>
              <p:spPr>
                <a:xfrm>
                  <a:off x="8237399" y="4042922"/>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21" name="TextBox 20">
                  <a:extLst>
                    <a:ext uri="{FF2B5EF4-FFF2-40B4-BE49-F238E27FC236}">
                      <a16:creationId xmlns:a16="http://schemas.microsoft.com/office/drawing/2014/main" id="{1653EE1B-5317-7B4E-8F03-B66B48ACACD6}"/>
                    </a:ext>
                  </a:extLst>
                </p:cNvPr>
                <p:cNvSpPr txBox="1">
                  <a:spLocks noRot="1" noChangeAspect="1" noMove="1" noResize="1" noEditPoints="1" noAdjustHandles="1" noChangeArrowheads="1" noChangeShapeType="1" noTextEdit="1"/>
                </p:cNvSpPr>
                <p:nvPr/>
              </p:nvSpPr>
              <p:spPr>
                <a:xfrm>
                  <a:off x="8237399" y="4042922"/>
                  <a:ext cx="246739" cy="461665"/>
                </a:xfrm>
                <a:prstGeom prst="rect">
                  <a:avLst/>
                </a:prstGeom>
                <a:blipFill>
                  <a:blip r:embed="rId7"/>
                  <a:stretch>
                    <a:fillRect l="-7317" r="-80488" b="-10526"/>
                  </a:stretch>
                </a:blipFill>
              </p:spPr>
              <p:txBody>
                <a:bodyPr/>
                <a:lstStyle/>
                <a:p>
                  <a:r>
                    <a:rPr lang="en-US">
                      <a:noFill/>
                    </a:rPr>
                    <a:t> </a:t>
                  </a:r>
                </a:p>
              </p:txBody>
            </p:sp>
          </mc:Fallback>
        </mc:AlternateContent>
        <p:sp>
          <p:nvSpPr>
            <p:cNvPr id="90" name="Oval 89">
              <a:extLst>
                <a:ext uri="{FF2B5EF4-FFF2-40B4-BE49-F238E27FC236}">
                  <a16:creationId xmlns:a16="http://schemas.microsoft.com/office/drawing/2014/main" id="{F5FF89AA-9238-ABD3-7853-31FAAC22BE51}"/>
                </a:ext>
              </a:extLst>
            </p:cNvPr>
            <p:cNvSpPr/>
            <p:nvPr/>
          </p:nvSpPr>
          <p:spPr>
            <a:xfrm>
              <a:off x="8374017" y="6179928"/>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8799B379-49D1-4326-36B3-D1BE433C8DE5}"/>
                    </a:ext>
                  </a:extLst>
                </p:cNvPr>
                <p:cNvSpPr txBox="1"/>
                <p:nvPr/>
              </p:nvSpPr>
              <p:spPr>
                <a:xfrm>
                  <a:off x="8112784" y="6149357"/>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23" name="TextBox 22">
                  <a:extLst>
                    <a:ext uri="{FF2B5EF4-FFF2-40B4-BE49-F238E27FC236}">
                      <a16:creationId xmlns:a16="http://schemas.microsoft.com/office/drawing/2014/main" id="{8D7B55CE-00B3-B0FC-F65D-956A923F90CD}"/>
                    </a:ext>
                  </a:extLst>
                </p:cNvPr>
                <p:cNvSpPr txBox="1">
                  <a:spLocks noRot="1" noChangeAspect="1" noMove="1" noResize="1" noEditPoints="1" noAdjustHandles="1" noChangeArrowheads="1" noChangeShapeType="1" noTextEdit="1"/>
                </p:cNvSpPr>
                <p:nvPr/>
              </p:nvSpPr>
              <p:spPr>
                <a:xfrm>
                  <a:off x="8112784" y="6149357"/>
                  <a:ext cx="246739" cy="461665"/>
                </a:xfrm>
                <a:prstGeom prst="rect">
                  <a:avLst/>
                </a:prstGeom>
                <a:blipFill>
                  <a:blip r:embed="rId8"/>
                  <a:stretch>
                    <a:fillRect l="-7500" r="-85000" b="-10667"/>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D660DF25-4E56-C543-810A-983CEB07B8E7}"/>
                </a:ext>
              </a:extLst>
            </p:cNvPr>
            <p:cNvCxnSpPr>
              <a:cxnSpLocks/>
              <a:endCxn id="82" idx="2"/>
            </p:cNvCxnSpPr>
            <p:nvPr/>
          </p:nvCxnSpPr>
          <p:spPr>
            <a:xfrm flipV="1">
              <a:off x="9260745" y="5472972"/>
              <a:ext cx="1011766" cy="1323"/>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6D20AD69-46CB-F1C4-75B6-6A15BC23B9A8}"/>
                </a:ext>
              </a:extLst>
            </p:cNvPr>
            <p:cNvCxnSpPr>
              <a:cxnSpLocks/>
              <a:stCxn id="79" idx="1"/>
              <a:endCxn id="88" idx="5"/>
            </p:cNvCxnSpPr>
            <p:nvPr/>
          </p:nvCxnSpPr>
          <p:spPr>
            <a:xfrm flipH="1" flipV="1">
              <a:off x="8548509" y="4659678"/>
              <a:ext cx="648523" cy="78571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9F1E631E-AD88-FBB6-9E25-A779A3194ABE}"/>
                </a:ext>
              </a:extLst>
            </p:cNvPr>
            <p:cNvCxnSpPr>
              <a:cxnSpLocks/>
              <a:stCxn id="79" idx="3"/>
              <a:endCxn id="90" idx="7"/>
            </p:cNvCxnSpPr>
            <p:nvPr/>
          </p:nvCxnSpPr>
          <p:spPr>
            <a:xfrm flipH="1">
              <a:off x="8443255" y="5498173"/>
              <a:ext cx="753777" cy="69363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95" name="Arc 94">
              <a:extLst>
                <a:ext uri="{FF2B5EF4-FFF2-40B4-BE49-F238E27FC236}">
                  <a16:creationId xmlns:a16="http://schemas.microsoft.com/office/drawing/2014/main" id="{45883FAE-DC1D-D9A3-DEED-5F5504CD0F9C}"/>
                </a:ext>
              </a:extLst>
            </p:cNvPr>
            <p:cNvSpPr/>
            <p:nvPr/>
          </p:nvSpPr>
          <p:spPr>
            <a:xfrm>
              <a:off x="9054299" y="5299172"/>
              <a:ext cx="349180" cy="342573"/>
            </a:xfrm>
            <a:prstGeom prst="arc">
              <a:avLst>
                <a:gd name="adj1" fmla="val 13643526"/>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6" name="Arc 95">
              <a:extLst>
                <a:ext uri="{FF2B5EF4-FFF2-40B4-BE49-F238E27FC236}">
                  <a16:creationId xmlns:a16="http://schemas.microsoft.com/office/drawing/2014/main" id="{76C8666B-920D-AC74-2CCC-D339DC8A84F3}"/>
                </a:ext>
              </a:extLst>
            </p:cNvPr>
            <p:cNvSpPr/>
            <p:nvPr/>
          </p:nvSpPr>
          <p:spPr>
            <a:xfrm>
              <a:off x="8907501" y="5151110"/>
              <a:ext cx="628352" cy="628352"/>
            </a:xfrm>
            <a:prstGeom prst="arc">
              <a:avLst>
                <a:gd name="adj1" fmla="val 8225515"/>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D4D2BFD7-1E78-6BD2-FB7B-0DA54EA456B7}"/>
                    </a:ext>
                  </a:extLst>
                </p:cNvPr>
                <p:cNvSpPr txBox="1"/>
                <p:nvPr/>
              </p:nvSpPr>
              <p:spPr>
                <a:xfrm>
                  <a:off x="9796536" y="5280244"/>
                  <a:ext cx="5293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800" b="0" i="1" smtClean="0">
                                <a:solidFill>
                                  <a:srgbClr val="002060"/>
                                </a:solidFill>
                                <a:latin typeface="Cambria Math" panose="02040503050406030204" pitchFamily="18" charset="0"/>
                              </a:rPr>
                            </m:ctrlPr>
                          </m:sSubPr>
                          <m:e>
                            <m:r>
                              <a:rPr lang="en-GB" sz="800" b="0" i="1" smtClean="0">
                                <a:solidFill>
                                  <a:srgbClr val="002060"/>
                                </a:solidFill>
                                <a:latin typeface="Cambria Math" panose="02040503050406030204" pitchFamily="18" charset="0"/>
                              </a:rPr>
                              <m:t>𝜃</m:t>
                            </m:r>
                          </m:e>
                          <m:sub>
                            <m:r>
                              <a:rPr lang="en-GB" sz="800" b="0" i="1" smtClean="0">
                                <a:solidFill>
                                  <a:srgbClr val="002060"/>
                                </a:solidFill>
                                <a:latin typeface="Cambria Math" panose="02040503050406030204" pitchFamily="18" charset="0"/>
                              </a:rPr>
                              <m:t>1</m:t>
                            </m:r>
                          </m:sub>
                        </m:sSub>
                        <m:r>
                          <a:rPr lang="en-GB" sz="800" b="0" i="1" smtClean="0">
                            <a:solidFill>
                              <a:srgbClr val="002060"/>
                            </a:solidFill>
                            <a:latin typeface="Cambria Math" panose="02040503050406030204" pitchFamily="18" charset="0"/>
                          </a:rPr>
                          <m:t>=0</m:t>
                        </m:r>
                      </m:oMath>
                    </m:oMathPara>
                  </a14:m>
                  <a:endParaRPr lang="en-GB" sz="1400" dirty="0">
                    <a:solidFill>
                      <a:schemeClr val="tx2">
                        <a:lumMod val="50000"/>
                        <a:lumOff val="50000"/>
                      </a:schemeClr>
                    </a:solidFill>
                  </a:endParaRPr>
                </a:p>
              </p:txBody>
            </p:sp>
          </mc:Choice>
          <mc:Fallback xmlns="">
            <p:sp>
              <p:nvSpPr>
                <p:cNvPr id="37" name="TextBox 36">
                  <a:extLst>
                    <a:ext uri="{FF2B5EF4-FFF2-40B4-BE49-F238E27FC236}">
                      <a16:creationId xmlns:a16="http://schemas.microsoft.com/office/drawing/2014/main" id="{C648E5A7-FFD7-5A19-247E-96DD546A733A}"/>
                    </a:ext>
                  </a:extLst>
                </p:cNvPr>
                <p:cNvSpPr txBox="1">
                  <a:spLocks noRot="1" noChangeAspect="1" noMove="1" noResize="1" noEditPoints="1" noAdjustHandles="1" noChangeArrowheads="1" noChangeShapeType="1" noTextEdit="1"/>
                </p:cNvSpPr>
                <p:nvPr/>
              </p:nvSpPr>
              <p:spPr>
                <a:xfrm>
                  <a:off x="9796536" y="5280244"/>
                  <a:ext cx="529302" cy="21544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B1E279F-1B2A-2C63-1B33-BD06B3CC8F23}"/>
                    </a:ext>
                  </a:extLst>
                </p:cNvPr>
                <p:cNvSpPr txBox="1"/>
                <p:nvPr/>
              </p:nvSpPr>
              <p:spPr>
                <a:xfrm>
                  <a:off x="9123876" y="5178071"/>
                  <a:ext cx="5293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800" b="0" i="1" smtClean="0">
                                <a:solidFill>
                                  <a:srgbClr val="002060"/>
                                </a:solidFill>
                                <a:latin typeface="Cambria Math" panose="02040503050406030204" pitchFamily="18" charset="0"/>
                              </a:rPr>
                            </m:ctrlPr>
                          </m:sSubPr>
                          <m:e>
                            <m:r>
                              <a:rPr lang="en-GB" sz="800" b="0" i="1" smtClean="0">
                                <a:solidFill>
                                  <a:srgbClr val="002060"/>
                                </a:solidFill>
                                <a:latin typeface="Cambria Math" panose="02040503050406030204" pitchFamily="18" charset="0"/>
                              </a:rPr>
                              <m:t>𝜃</m:t>
                            </m:r>
                          </m:e>
                          <m:sub>
                            <m:r>
                              <a:rPr lang="en-GB" sz="800" b="0" i="1" smtClean="0">
                                <a:solidFill>
                                  <a:srgbClr val="002060"/>
                                </a:solidFill>
                                <a:latin typeface="Cambria Math" panose="02040503050406030204" pitchFamily="18" charset="0"/>
                              </a:rPr>
                              <m:t>2</m:t>
                            </m:r>
                          </m:sub>
                        </m:sSub>
                      </m:oMath>
                    </m:oMathPara>
                  </a14:m>
                  <a:endParaRPr lang="en-GB" sz="1400" dirty="0">
                    <a:solidFill>
                      <a:schemeClr val="tx2">
                        <a:lumMod val="50000"/>
                        <a:lumOff val="50000"/>
                      </a:schemeClr>
                    </a:solidFill>
                  </a:endParaRPr>
                </a:p>
              </p:txBody>
            </p:sp>
          </mc:Choice>
          <mc:Fallback xmlns="">
            <p:sp>
              <p:nvSpPr>
                <p:cNvPr id="38" name="TextBox 37">
                  <a:extLst>
                    <a:ext uri="{FF2B5EF4-FFF2-40B4-BE49-F238E27FC236}">
                      <a16:creationId xmlns:a16="http://schemas.microsoft.com/office/drawing/2014/main" id="{0192C669-E818-FE7F-DC34-53FA5624CC07}"/>
                    </a:ext>
                  </a:extLst>
                </p:cNvPr>
                <p:cNvSpPr txBox="1">
                  <a:spLocks noRot="1" noChangeAspect="1" noMove="1" noResize="1" noEditPoints="1" noAdjustHandles="1" noChangeArrowheads="1" noChangeShapeType="1" noTextEdit="1"/>
                </p:cNvSpPr>
                <p:nvPr/>
              </p:nvSpPr>
              <p:spPr>
                <a:xfrm>
                  <a:off x="9123876" y="5178071"/>
                  <a:ext cx="529302" cy="21544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C4E2EEC7-2E16-D19E-08EC-13419968C8E5}"/>
                    </a:ext>
                  </a:extLst>
                </p:cNvPr>
                <p:cNvSpPr txBox="1"/>
                <p:nvPr/>
              </p:nvSpPr>
              <p:spPr>
                <a:xfrm>
                  <a:off x="9231821" y="5068997"/>
                  <a:ext cx="5293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800" b="0" i="1" smtClean="0">
                                <a:solidFill>
                                  <a:srgbClr val="002060"/>
                                </a:solidFill>
                                <a:latin typeface="Cambria Math" panose="02040503050406030204" pitchFamily="18" charset="0"/>
                              </a:rPr>
                            </m:ctrlPr>
                          </m:sSubPr>
                          <m:e>
                            <m:r>
                              <a:rPr lang="en-GB" sz="800" b="0" i="1" smtClean="0">
                                <a:solidFill>
                                  <a:srgbClr val="002060"/>
                                </a:solidFill>
                                <a:latin typeface="Cambria Math" panose="02040503050406030204" pitchFamily="18" charset="0"/>
                              </a:rPr>
                              <m:t>𝜃</m:t>
                            </m:r>
                          </m:e>
                          <m:sub>
                            <m:r>
                              <a:rPr lang="en-GB" sz="800" b="0" i="1" smtClean="0">
                                <a:solidFill>
                                  <a:srgbClr val="002060"/>
                                </a:solidFill>
                                <a:latin typeface="Cambria Math" panose="02040503050406030204" pitchFamily="18" charset="0"/>
                              </a:rPr>
                              <m:t>3</m:t>
                            </m:r>
                          </m:sub>
                        </m:sSub>
                      </m:oMath>
                    </m:oMathPara>
                  </a14:m>
                  <a:endParaRPr lang="en-GB" sz="1400" dirty="0">
                    <a:solidFill>
                      <a:schemeClr val="tx2">
                        <a:lumMod val="50000"/>
                        <a:lumOff val="50000"/>
                      </a:schemeClr>
                    </a:solidFill>
                  </a:endParaRPr>
                </a:p>
              </p:txBody>
            </p:sp>
          </mc:Choice>
          <mc:Fallback xmlns="">
            <p:sp>
              <p:nvSpPr>
                <p:cNvPr id="39" name="TextBox 38">
                  <a:extLst>
                    <a:ext uri="{FF2B5EF4-FFF2-40B4-BE49-F238E27FC236}">
                      <a16:creationId xmlns:a16="http://schemas.microsoft.com/office/drawing/2014/main" id="{BCD23829-C4EA-6191-5147-268D08DB197E}"/>
                    </a:ext>
                  </a:extLst>
                </p:cNvPr>
                <p:cNvSpPr txBox="1">
                  <a:spLocks noRot="1" noChangeAspect="1" noMove="1" noResize="1" noEditPoints="1" noAdjustHandles="1" noChangeArrowheads="1" noChangeShapeType="1" noTextEdit="1"/>
                </p:cNvSpPr>
                <p:nvPr/>
              </p:nvSpPr>
              <p:spPr>
                <a:xfrm>
                  <a:off x="9231821" y="5068997"/>
                  <a:ext cx="529302" cy="215444"/>
                </a:xfrm>
                <a:prstGeom prst="rect">
                  <a:avLst/>
                </a:prstGeom>
                <a:blipFill>
                  <a:blip r:embed="rId11"/>
                  <a:stretch>
                    <a:fillRect/>
                  </a:stretch>
                </a:blipFill>
              </p:spPr>
              <p:txBody>
                <a:bodyPr/>
                <a:lstStyle/>
                <a:p>
                  <a:r>
                    <a:rPr lang="en-US">
                      <a:noFill/>
                    </a:rPr>
                    <a:t> </a:t>
                  </a:r>
                </a:p>
              </p:txBody>
            </p:sp>
          </mc:Fallback>
        </mc:AlternateContent>
        <p:sp>
          <p:nvSpPr>
            <p:cNvPr id="100" name="TextBox 99">
              <a:extLst>
                <a:ext uri="{FF2B5EF4-FFF2-40B4-BE49-F238E27FC236}">
                  <a16:creationId xmlns:a16="http://schemas.microsoft.com/office/drawing/2014/main" id="{0088EDAC-0D1B-417A-AF6D-2F8F27F25030}"/>
                </a:ext>
              </a:extLst>
            </p:cNvPr>
            <p:cNvSpPr txBox="1"/>
            <p:nvPr/>
          </p:nvSpPr>
          <p:spPr>
            <a:xfrm>
              <a:off x="8652143" y="4736780"/>
              <a:ext cx="296703" cy="369332"/>
            </a:xfrm>
            <a:prstGeom prst="rect">
              <a:avLst/>
            </a:prstGeom>
            <a:noFill/>
          </p:spPr>
          <p:txBody>
            <a:bodyPr wrap="square" rtlCol="0">
              <a:spAutoFit/>
            </a:bodyPr>
            <a:lstStyle/>
            <a:p>
              <a:r>
                <a:rPr lang="en-GB" dirty="0">
                  <a:solidFill>
                    <a:srgbClr val="00B0F0"/>
                  </a:solidFill>
                </a:rPr>
                <a:t>r</a:t>
              </a:r>
            </a:p>
          </p:txBody>
        </p:sp>
        <p:sp>
          <p:nvSpPr>
            <p:cNvPr id="101" name="TextBox 100">
              <a:extLst>
                <a:ext uri="{FF2B5EF4-FFF2-40B4-BE49-F238E27FC236}">
                  <a16:creationId xmlns:a16="http://schemas.microsoft.com/office/drawing/2014/main" id="{D457A150-1FA5-1F92-2EF5-2D616BB15ED1}"/>
                </a:ext>
              </a:extLst>
            </p:cNvPr>
            <p:cNvSpPr txBox="1"/>
            <p:nvPr/>
          </p:nvSpPr>
          <p:spPr>
            <a:xfrm>
              <a:off x="8699351" y="5641745"/>
              <a:ext cx="296703" cy="369332"/>
            </a:xfrm>
            <a:prstGeom prst="rect">
              <a:avLst/>
            </a:prstGeom>
            <a:noFill/>
          </p:spPr>
          <p:txBody>
            <a:bodyPr wrap="square" rtlCol="0">
              <a:spAutoFit/>
            </a:bodyPr>
            <a:lstStyle/>
            <a:p>
              <a:r>
                <a:rPr lang="en-GB" dirty="0">
                  <a:solidFill>
                    <a:srgbClr val="00B0F0"/>
                  </a:solidFill>
                </a:rPr>
                <a:t>r</a:t>
              </a:r>
            </a:p>
          </p:txBody>
        </p:sp>
        <p:sp>
          <p:nvSpPr>
            <p:cNvPr id="102" name="TextBox 101">
              <a:extLst>
                <a:ext uri="{FF2B5EF4-FFF2-40B4-BE49-F238E27FC236}">
                  <a16:creationId xmlns:a16="http://schemas.microsoft.com/office/drawing/2014/main" id="{ECD8A00C-8296-D2D6-6CF0-BD0103C86FFC}"/>
                </a:ext>
              </a:extLst>
            </p:cNvPr>
            <p:cNvSpPr txBox="1"/>
            <p:nvPr/>
          </p:nvSpPr>
          <p:spPr>
            <a:xfrm>
              <a:off x="9532264" y="5269218"/>
              <a:ext cx="296703" cy="369332"/>
            </a:xfrm>
            <a:prstGeom prst="rect">
              <a:avLst/>
            </a:prstGeom>
            <a:noFill/>
          </p:spPr>
          <p:txBody>
            <a:bodyPr wrap="square" rtlCol="0">
              <a:spAutoFit/>
            </a:bodyPr>
            <a:lstStyle/>
            <a:p>
              <a:r>
                <a:rPr lang="en-GB" dirty="0">
                  <a:solidFill>
                    <a:srgbClr val="00B0F0"/>
                  </a:solidFill>
                </a:rPr>
                <a:t>r</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CA6CE01-202E-CD13-D92D-5D1B21DF3538}"/>
                    </a:ext>
                  </a:extLst>
                </p:cNvPr>
                <p:cNvSpPr txBox="1"/>
                <p:nvPr/>
              </p:nvSpPr>
              <p:spPr>
                <a:xfrm>
                  <a:off x="9100241" y="5546428"/>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43" name="TextBox 42">
                  <a:extLst>
                    <a:ext uri="{FF2B5EF4-FFF2-40B4-BE49-F238E27FC236}">
                      <a16:creationId xmlns:a16="http://schemas.microsoft.com/office/drawing/2014/main" id="{98C536CC-EBC5-7FB0-589B-7B08FE568E2B}"/>
                    </a:ext>
                  </a:extLst>
                </p:cNvPr>
                <p:cNvSpPr txBox="1">
                  <a:spLocks noRot="1" noChangeAspect="1" noMove="1" noResize="1" noEditPoints="1" noAdjustHandles="1" noChangeArrowheads="1" noChangeShapeType="1" noTextEdit="1"/>
                </p:cNvSpPr>
                <p:nvPr/>
              </p:nvSpPr>
              <p:spPr>
                <a:xfrm>
                  <a:off x="9100241" y="5546428"/>
                  <a:ext cx="201950" cy="369332"/>
                </a:xfrm>
                <a:prstGeom prst="rect">
                  <a:avLst/>
                </a:prstGeom>
                <a:blipFill>
                  <a:blip r:embed="rId12"/>
                  <a:stretch>
                    <a:fillRect r="-75758"/>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4553771B-7989-3028-1B58-FEC3FF4A1EDA}"/>
              </a:ext>
            </a:extLst>
          </p:cNvPr>
          <p:cNvGrpSpPr/>
          <p:nvPr/>
        </p:nvGrpSpPr>
        <p:grpSpPr>
          <a:xfrm>
            <a:off x="7574377" y="3157476"/>
            <a:ext cx="4425486" cy="3615032"/>
            <a:chOff x="1608853" y="3100436"/>
            <a:chExt cx="4425486" cy="3615032"/>
          </a:xfrm>
        </p:grpSpPr>
        <p:cxnSp>
          <p:nvCxnSpPr>
            <p:cNvPr id="18" name="Straight Connector 17">
              <a:extLst>
                <a:ext uri="{FF2B5EF4-FFF2-40B4-BE49-F238E27FC236}">
                  <a16:creationId xmlns:a16="http://schemas.microsoft.com/office/drawing/2014/main" id="{EB4A130F-12EB-2F2B-AAC7-EB2E90148243}"/>
                </a:ext>
              </a:extLst>
            </p:cNvPr>
            <p:cNvCxnSpPr>
              <a:cxnSpLocks/>
            </p:cNvCxnSpPr>
            <p:nvPr/>
          </p:nvCxnSpPr>
          <p:spPr>
            <a:xfrm flipH="1">
              <a:off x="3363300" y="4689218"/>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01ECC367-5E43-7E8B-47F3-7F19A63CA11D}"/>
                </a:ext>
              </a:extLst>
            </p:cNvPr>
            <p:cNvCxnSpPr>
              <a:cxnSpLocks/>
            </p:cNvCxnSpPr>
            <p:nvPr/>
          </p:nvCxnSpPr>
          <p:spPr>
            <a:xfrm flipH="1" flipV="1">
              <a:off x="3340604" y="4634574"/>
              <a:ext cx="18234" cy="1821731"/>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id="{5E9D5BC4-9464-3984-C03D-FE2E505E0FA6}"/>
                </a:ext>
              </a:extLst>
            </p:cNvPr>
            <p:cNvCxnSpPr>
              <a:cxnSpLocks/>
            </p:cNvCxnSpPr>
            <p:nvPr/>
          </p:nvCxnSpPr>
          <p:spPr>
            <a:xfrm flipH="1">
              <a:off x="3327120" y="3452941"/>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21" name="Oval 20">
              <a:extLst>
                <a:ext uri="{FF2B5EF4-FFF2-40B4-BE49-F238E27FC236}">
                  <a16:creationId xmlns:a16="http://schemas.microsoft.com/office/drawing/2014/main" id="{C3A7497E-B3AD-DA27-EE10-64B157BB1197}"/>
                </a:ext>
              </a:extLst>
            </p:cNvPr>
            <p:cNvSpPr/>
            <p:nvPr/>
          </p:nvSpPr>
          <p:spPr>
            <a:xfrm rot="20492790">
              <a:off x="3282183" y="4631612"/>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BC4B8007-EF42-A189-0429-317AD234D2F2}"/>
                </a:ext>
              </a:extLst>
            </p:cNvPr>
            <p:cNvSpPr/>
            <p:nvPr/>
          </p:nvSpPr>
          <p:spPr>
            <a:xfrm rot="20192289">
              <a:off x="1608853" y="4177166"/>
              <a:ext cx="3727929" cy="12261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1CDA2E-2C9F-0DDD-CF37-0DB426205BB5}"/>
                    </a:ext>
                  </a:extLst>
                </p:cNvPr>
                <p:cNvSpPr txBox="1"/>
                <p:nvPr/>
              </p:nvSpPr>
              <p:spPr>
                <a:xfrm>
                  <a:off x="3127624" y="4163494"/>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57" name="TextBox 56">
                  <a:extLst>
                    <a:ext uri="{FF2B5EF4-FFF2-40B4-BE49-F238E27FC236}">
                      <a16:creationId xmlns:a16="http://schemas.microsoft.com/office/drawing/2014/main" id="{139F4976-CCAF-88A5-DD89-34ED8B5B0450}"/>
                    </a:ext>
                  </a:extLst>
                </p:cNvPr>
                <p:cNvSpPr txBox="1">
                  <a:spLocks noRot="1" noChangeAspect="1" noMove="1" noResize="1" noEditPoints="1" noAdjustHandles="1" noChangeArrowheads="1" noChangeShapeType="1" noTextEdit="1"/>
                </p:cNvSpPr>
                <p:nvPr/>
              </p:nvSpPr>
              <p:spPr>
                <a:xfrm>
                  <a:off x="3127624" y="4163494"/>
                  <a:ext cx="201950" cy="369332"/>
                </a:xfrm>
                <a:prstGeom prst="rect">
                  <a:avLst/>
                </a:prstGeom>
                <a:blipFill>
                  <a:blip r:embed="rId13"/>
                  <a:stretch>
                    <a:fillRect r="-75758"/>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743229E1-1488-77C2-2D52-1F3345E5A806}"/>
                </a:ext>
              </a:extLst>
            </p:cNvPr>
            <p:cNvSpPr/>
            <p:nvPr/>
          </p:nvSpPr>
          <p:spPr>
            <a:xfrm>
              <a:off x="2718923" y="4409466"/>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391579F-D7C4-56B5-AF67-7CA1D396A4F5}"/>
                </a:ext>
              </a:extLst>
            </p:cNvPr>
            <p:cNvSpPr/>
            <p:nvPr/>
          </p:nvSpPr>
          <p:spPr>
            <a:xfrm>
              <a:off x="2364980" y="5669770"/>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C3C0A99B-C965-95F6-75AF-EA47BA29CC12}"/>
                </a:ext>
              </a:extLst>
            </p:cNvPr>
            <p:cNvSpPr/>
            <p:nvPr/>
          </p:nvSpPr>
          <p:spPr>
            <a:xfrm>
              <a:off x="5117715" y="3951717"/>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6B3A7D5-CD47-E327-F8C7-7697DC1EDBD0}"/>
                    </a:ext>
                  </a:extLst>
                </p:cNvPr>
                <p:cNvSpPr txBox="1"/>
                <p:nvPr/>
              </p:nvSpPr>
              <p:spPr>
                <a:xfrm>
                  <a:off x="5865741" y="4486181"/>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64" name="TextBox 63">
                  <a:extLst>
                    <a:ext uri="{FF2B5EF4-FFF2-40B4-BE49-F238E27FC236}">
                      <a16:creationId xmlns:a16="http://schemas.microsoft.com/office/drawing/2014/main" id="{1A90C969-2F21-8D27-F43E-32AD7F7EBD9B}"/>
                    </a:ext>
                  </a:extLst>
                </p:cNvPr>
                <p:cNvSpPr txBox="1">
                  <a:spLocks noRot="1" noChangeAspect="1" noMove="1" noResize="1" noEditPoints="1" noAdjustHandles="1" noChangeArrowheads="1" noChangeShapeType="1" noTextEdit="1"/>
                </p:cNvSpPr>
                <p:nvPr/>
              </p:nvSpPr>
              <p:spPr>
                <a:xfrm>
                  <a:off x="5865741" y="4486181"/>
                  <a:ext cx="168598" cy="369332"/>
                </a:xfrm>
                <a:prstGeom prst="rect">
                  <a:avLst/>
                </a:prstGeom>
                <a:blipFill>
                  <a:blip r:embed="rId4"/>
                  <a:stretch>
                    <a:fillRect r="-6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5EA7768-29E1-CDFB-97C1-66323EE2E90A}"/>
                    </a:ext>
                  </a:extLst>
                </p:cNvPr>
                <p:cNvSpPr txBox="1"/>
                <p:nvPr/>
              </p:nvSpPr>
              <p:spPr>
                <a:xfrm>
                  <a:off x="4289525" y="3100436"/>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65" name="TextBox 64">
                  <a:extLst>
                    <a:ext uri="{FF2B5EF4-FFF2-40B4-BE49-F238E27FC236}">
                      <a16:creationId xmlns:a16="http://schemas.microsoft.com/office/drawing/2014/main" id="{B4E42B1E-847D-756D-558E-A759A8FE1E81}"/>
                    </a:ext>
                  </a:extLst>
                </p:cNvPr>
                <p:cNvSpPr txBox="1">
                  <a:spLocks noRot="1" noChangeAspect="1" noMove="1" noResize="1" noEditPoints="1" noAdjustHandles="1" noChangeArrowheads="1" noChangeShapeType="1" noTextEdit="1"/>
                </p:cNvSpPr>
                <p:nvPr/>
              </p:nvSpPr>
              <p:spPr>
                <a:xfrm>
                  <a:off x="4289525" y="3100436"/>
                  <a:ext cx="168598" cy="369332"/>
                </a:xfrm>
                <a:prstGeom prst="rect">
                  <a:avLst/>
                </a:prstGeom>
                <a:blipFill>
                  <a:blip r:embed="rId5"/>
                  <a:stretch>
                    <a:fillRect r="-75000" b="-4918"/>
                  </a:stretch>
                </a:blipFill>
              </p:spPr>
              <p:txBody>
                <a:bodyPr/>
                <a:lstStyle/>
                <a:p>
                  <a:r>
                    <a:rPr lang="en-US">
                      <a:noFill/>
                    </a:rPr>
                    <a:t> </a:t>
                  </a:r>
                </a:p>
              </p:txBody>
            </p:sp>
          </mc:Fallback>
        </mc:AlternateContent>
        <p:sp>
          <p:nvSpPr>
            <p:cNvPr id="34" name="Arrow: Curved Up 33">
              <a:extLst>
                <a:ext uri="{FF2B5EF4-FFF2-40B4-BE49-F238E27FC236}">
                  <a16:creationId xmlns:a16="http://schemas.microsoft.com/office/drawing/2014/main" id="{F4BCC96F-6937-41A5-0D39-F88DB750429A}"/>
                </a:ext>
              </a:extLst>
            </p:cNvPr>
            <p:cNvSpPr/>
            <p:nvPr/>
          </p:nvSpPr>
          <p:spPr>
            <a:xfrm>
              <a:off x="3229816" y="6243590"/>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5" name="Arrow: Curved Up 34">
              <a:extLst>
                <a:ext uri="{FF2B5EF4-FFF2-40B4-BE49-F238E27FC236}">
                  <a16:creationId xmlns:a16="http://schemas.microsoft.com/office/drawing/2014/main" id="{1F4C7DCB-718C-33AD-D92E-92953B1D1C8A}"/>
                </a:ext>
              </a:extLst>
            </p:cNvPr>
            <p:cNvSpPr/>
            <p:nvPr/>
          </p:nvSpPr>
          <p:spPr>
            <a:xfrm rot="13031382">
              <a:off x="4091906" y="3496016"/>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6" name="Arrow: Curved Up 35">
              <a:extLst>
                <a:ext uri="{FF2B5EF4-FFF2-40B4-BE49-F238E27FC236}">
                  <a16:creationId xmlns:a16="http://schemas.microsoft.com/office/drawing/2014/main" id="{C85889E5-A9D1-FBB9-9919-23AAF5E59556}"/>
                </a:ext>
              </a:extLst>
            </p:cNvPr>
            <p:cNvSpPr/>
            <p:nvPr/>
          </p:nvSpPr>
          <p:spPr>
            <a:xfrm rot="16200000">
              <a:off x="5492046" y="4635447"/>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A3D4F86-09B1-DE56-5ABB-5D9884A7D6B3}"/>
                    </a:ext>
                  </a:extLst>
                </p:cNvPr>
                <p:cNvSpPr txBox="1"/>
                <p:nvPr/>
              </p:nvSpPr>
              <p:spPr>
                <a:xfrm>
                  <a:off x="5392473" y="426228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69" name="TextBox 68">
                  <a:extLst>
                    <a:ext uri="{FF2B5EF4-FFF2-40B4-BE49-F238E27FC236}">
                      <a16:creationId xmlns:a16="http://schemas.microsoft.com/office/drawing/2014/main" id="{78D6CF43-F671-8C13-DE4B-879C03B5D7B2}"/>
                    </a:ext>
                  </a:extLst>
                </p:cNvPr>
                <p:cNvSpPr txBox="1">
                  <a:spLocks noRot="1" noChangeAspect="1" noMove="1" noResize="1" noEditPoints="1" noAdjustHandles="1" noChangeArrowheads="1" noChangeShapeType="1" noTextEdit="1"/>
                </p:cNvSpPr>
                <p:nvPr/>
              </p:nvSpPr>
              <p:spPr>
                <a:xfrm>
                  <a:off x="5392473" y="4262280"/>
                  <a:ext cx="168598" cy="369332"/>
                </a:xfrm>
                <a:prstGeom prst="rect">
                  <a:avLst/>
                </a:prstGeom>
                <a:blipFill>
                  <a:blip r:embed="rId14"/>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F9B3E44-9640-44D5-7F98-8E94A9ACAFAC}"/>
                    </a:ext>
                  </a:extLst>
                </p:cNvPr>
                <p:cNvSpPr txBox="1"/>
                <p:nvPr/>
              </p:nvSpPr>
              <p:spPr>
                <a:xfrm>
                  <a:off x="3871029" y="328510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70" name="TextBox 69">
                  <a:extLst>
                    <a:ext uri="{FF2B5EF4-FFF2-40B4-BE49-F238E27FC236}">
                      <a16:creationId xmlns:a16="http://schemas.microsoft.com/office/drawing/2014/main" id="{1B35C552-DDA9-FF6F-3EC1-AC05EB8DA49A}"/>
                    </a:ext>
                  </a:extLst>
                </p:cNvPr>
                <p:cNvSpPr txBox="1">
                  <a:spLocks noRot="1" noChangeAspect="1" noMove="1" noResize="1" noEditPoints="1" noAdjustHandles="1" noChangeArrowheads="1" noChangeShapeType="1" noTextEdit="1"/>
                </p:cNvSpPr>
                <p:nvPr/>
              </p:nvSpPr>
              <p:spPr>
                <a:xfrm>
                  <a:off x="3871029" y="3285102"/>
                  <a:ext cx="168598" cy="369332"/>
                </a:xfrm>
                <a:prstGeom prst="rect">
                  <a:avLst/>
                </a:prstGeom>
                <a:blipFill>
                  <a:blip r:embed="rId15"/>
                  <a:stretch>
                    <a:fillRect l="-18519" r="-6666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49FC554-1E77-DC8E-E266-382CD5698EE5}"/>
                    </a:ext>
                  </a:extLst>
                </p:cNvPr>
                <p:cNvSpPr txBox="1"/>
                <p:nvPr/>
              </p:nvSpPr>
              <p:spPr>
                <a:xfrm>
                  <a:off x="3496408" y="603493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𝑘</m:t>
                        </m:r>
                      </m:oMath>
                    </m:oMathPara>
                  </a14:m>
                  <a:endParaRPr lang="en-GB" dirty="0">
                    <a:solidFill>
                      <a:srgbClr val="FF0000"/>
                    </a:solidFill>
                  </a:endParaRPr>
                </a:p>
              </p:txBody>
            </p:sp>
          </mc:Choice>
          <mc:Fallback xmlns="">
            <p:sp>
              <p:nvSpPr>
                <p:cNvPr id="71" name="TextBox 70">
                  <a:extLst>
                    <a:ext uri="{FF2B5EF4-FFF2-40B4-BE49-F238E27FC236}">
                      <a16:creationId xmlns:a16="http://schemas.microsoft.com/office/drawing/2014/main" id="{2D222BD8-3050-D863-F3B2-C6BC0A0C128F}"/>
                    </a:ext>
                  </a:extLst>
                </p:cNvPr>
                <p:cNvSpPr txBox="1">
                  <a:spLocks noRot="1" noChangeAspect="1" noMove="1" noResize="1" noEditPoints="1" noAdjustHandles="1" noChangeArrowheads="1" noChangeShapeType="1" noTextEdit="1"/>
                </p:cNvSpPr>
                <p:nvPr/>
              </p:nvSpPr>
              <p:spPr>
                <a:xfrm>
                  <a:off x="3496408" y="6034930"/>
                  <a:ext cx="168598" cy="369332"/>
                </a:xfrm>
                <a:prstGeom prst="rect">
                  <a:avLst/>
                </a:prstGeom>
                <a:blipFill>
                  <a:blip r:embed="rId16"/>
                  <a:stretch>
                    <a:fillRect r="-75000"/>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C1072AFA-C6BF-C251-3175-9CC1F3C29E0F}"/>
                </a:ext>
              </a:extLst>
            </p:cNvPr>
            <p:cNvCxnSpPr>
              <a:cxnSpLocks/>
              <a:stCxn id="21" idx="1"/>
              <a:endCxn id="24" idx="5"/>
            </p:cNvCxnSpPr>
            <p:nvPr/>
          </p:nvCxnSpPr>
          <p:spPr>
            <a:xfrm flipH="1" flipV="1">
              <a:off x="2788161" y="4478704"/>
              <a:ext cx="500096" cy="18476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66E38875-C1C7-6C48-1EE8-EF75501FC3AE}"/>
                </a:ext>
              </a:extLst>
            </p:cNvPr>
            <p:cNvCxnSpPr>
              <a:cxnSpLocks/>
              <a:stCxn id="21" idx="3"/>
              <a:endCxn id="27" idx="7"/>
            </p:cNvCxnSpPr>
            <p:nvPr/>
          </p:nvCxnSpPr>
          <p:spPr>
            <a:xfrm flipH="1">
              <a:off x="2434218" y="4740751"/>
              <a:ext cx="879826" cy="940898"/>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652C896A-EA79-BA69-A397-7B70A294438B}"/>
                </a:ext>
              </a:extLst>
            </p:cNvPr>
            <p:cNvCxnSpPr>
              <a:cxnSpLocks/>
              <a:stCxn id="21" idx="6"/>
              <a:endCxn id="31" idx="2"/>
            </p:cNvCxnSpPr>
            <p:nvPr/>
          </p:nvCxnSpPr>
          <p:spPr>
            <a:xfrm flipV="1">
              <a:off x="3394434" y="3992276"/>
              <a:ext cx="1723281" cy="67870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76FB5925-C2EF-2C27-6328-2F996B604443}"/>
                </a:ext>
              </a:extLst>
            </p:cNvPr>
            <p:cNvSpPr/>
            <p:nvPr/>
          </p:nvSpPr>
          <p:spPr>
            <a:xfrm>
              <a:off x="1719970" y="3964096"/>
              <a:ext cx="3439115" cy="145024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8F423F0-FEB7-235D-28BB-975C456BA04C}"/>
                    </a:ext>
                  </a:extLst>
                </p:cNvPr>
                <p:cNvSpPr txBox="1"/>
                <p:nvPr/>
              </p:nvSpPr>
              <p:spPr>
                <a:xfrm>
                  <a:off x="2553048" y="4404743"/>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119" name="TextBox 118">
                  <a:extLst>
                    <a:ext uri="{FF2B5EF4-FFF2-40B4-BE49-F238E27FC236}">
                      <a16:creationId xmlns:a16="http://schemas.microsoft.com/office/drawing/2014/main" id="{6906E0DE-3FB7-DD7D-3A61-13F920FDC7DE}"/>
                    </a:ext>
                  </a:extLst>
                </p:cNvPr>
                <p:cNvSpPr txBox="1">
                  <a:spLocks noRot="1" noChangeAspect="1" noMove="1" noResize="1" noEditPoints="1" noAdjustHandles="1" noChangeArrowheads="1" noChangeShapeType="1" noTextEdit="1"/>
                </p:cNvSpPr>
                <p:nvPr/>
              </p:nvSpPr>
              <p:spPr>
                <a:xfrm>
                  <a:off x="2553048" y="4404743"/>
                  <a:ext cx="246739" cy="461665"/>
                </a:xfrm>
                <a:prstGeom prst="rect">
                  <a:avLst/>
                </a:prstGeom>
                <a:blipFill>
                  <a:blip r:embed="rId17"/>
                  <a:stretch>
                    <a:fillRect l="-7317" r="-80488"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D408714-414E-E877-B92D-F8CD634D1110}"/>
                    </a:ext>
                  </a:extLst>
                </p:cNvPr>
                <p:cNvSpPr txBox="1"/>
                <p:nvPr/>
              </p:nvSpPr>
              <p:spPr>
                <a:xfrm>
                  <a:off x="2143857" y="5620666"/>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120" name="TextBox 119">
                  <a:extLst>
                    <a:ext uri="{FF2B5EF4-FFF2-40B4-BE49-F238E27FC236}">
                      <a16:creationId xmlns:a16="http://schemas.microsoft.com/office/drawing/2014/main" id="{8526CD64-3C0C-26A2-D016-67A63B8B3AC4}"/>
                    </a:ext>
                  </a:extLst>
                </p:cNvPr>
                <p:cNvSpPr txBox="1">
                  <a:spLocks noRot="1" noChangeAspect="1" noMove="1" noResize="1" noEditPoints="1" noAdjustHandles="1" noChangeArrowheads="1" noChangeShapeType="1" noTextEdit="1"/>
                </p:cNvSpPr>
                <p:nvPr/>
              </p:nvSpPr>
              <p:spPr>
                <a:xfrm>
                  <a:off x="2143857" y="5620666"/>
                  <a:ext cx="246739" cy="461665"/>
                </a:xfrm>
                <a:prstGeom prst="rect">
                  <a:avLst/>
                </a:prstGeom>
                <a:blipFill>
                  <a:blip r:embed="rId18"/>
                  <a:stretch>
                    <a:fillRect l="-7317" r="-80488" b="-10526"/>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F1B04022-7586-18FB-766D-5AB3E6092133}"/>
                </a:ext>
              </a:extLst>
            </p:cNvPr>
            <p:cNvSpPr txBox="1"/>
            <p:nvPr/>
          </p:nvSpPr>
          <p:spPr>
            <a:xfrm>
              <a:off x="2864011" y="4872802"/>
              <a:ext cx="296703" cy="369332"/>
            </a:xfrm>
            <a:prstGeom prst="rect">
              <a:avLst/>
            </a:prstGeom>
            <a:noFill/>
          </p:spPr>
          <p:txBody>
            <a:bodyPr wrap="square" rtlCol="0">
              <a:spAutoFit/>
            </a:bodyPr>
            <a:lstStyle/>
            <a:p>
              <a:r>
                <a:rPr lang="en-GB" dirty="0">
                  <a:solidFill>
                    <a:srgbClr val="00B0F0"/>
                  </a:solidFill>
                </a:rPr>
                <a:t>r</a:t>
              </a:r>
            </a:p>
          </p:txBody>
        </p:sp>
        <p:sp>
          <p:nvSpPr>
            <p:cNvPr id="47" name="TextBox 46">
              <a:extLst>
                <a:ext uri="{FF2B5EF4-FFF2-40B4-BE49-F238E27FC236}">
                  <a16:creationId xmlns:a16="http://schemas.microsoft.com/office/drawing/2014/main" id="{8085AF9E-5E37-5DDC-9633-29914AB2CDA6}"/>
                </a:ext>
              </a:extLst>
            </p:cNvPr>
            <p:cNvSpPr txBox="1"/>
            <p:nvPr/>
          </p:nvSpPr>
          <p:spPr>
            <a:xfrm>
              <a:off x="4152822" y="4134568"/>
              <a:ext cx="296703" cy="369332"/>
            </a:xfrm>
            <a:prstGeom prst="rect">
              <a:avLst/>
            </a:prstGeom>
            <a:noFill/>
          </p:spPr>
          <p:txBody>
            <a:bodyPr wrap="square" rtlCol="0">
              <a:spAutoFit/>
            </a:bodyPr>
            <a:lstStyle/>
            <a:p>
              <a:r>
                <a:rPr lang="en-GB" dirty="0">
                  <a:solidFill>
                    <a:srgbClr val="00B0F0"/>
                  </a:solidFill>
                </a:rPr>
                <a:t>r</a:t>
              </a:r>
            </a:p>
          </p:txBody>
        </p:sp>
        <p:cxnSp>
          <p:nvCxnSpPr>
            <p:cNvPr id="48" name="Straight Connector 47">
              <a:extLst>
                <a:ext uri="{FF2B5EF4-FFF2-40B4-BE49-F238E27FC236}">
                  <a16:creationId xmlns:a16="http://schemas.microsoft.com/office/drawing/2014/main" id="{87044DC1-221C-CAEF-DF4C-D6C805333472}"/>
                </a:ext>
              </a:extLst>
            </p:cNvPr>
            <p:cNvCxnSpPr>
              <a:cxnSpLocks/>
              <a:stCxn id="43" idx="6"/>
              <a:endCxn id="31" idx="4"/>
            </p:cNvCxnSpPr>
            <p:nvPr/>
          </p:nvCxnSpPr>
          <p:spPr>
            <a:xfrm flipH="1" flipV="1">
              <a:off x="5158274" y="4032834"/>
              <a:ext cx="811" cy="656387"/>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0CDA6C48-BCE2-DC9C-3922-F1467F1CFA11}"/>
                </a:ext>
              </a:extLst>
            </p:cNvPr>
            <p:cNvCxnSpPr>
              <a:cxnSpLocks/>
              <a:stCxn id="24" idx="0"/>
            </p:cNvCxnSpPr>
            <p:nvPr/>
          </p:nvCxnSpPr>
          <p:spPr>
            <a:xfrm flipH="1" flipV="1">
              <a:off x="2759481" y="4032834"/>
              <a:ext cx="1" cy="376632"/>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AC1EC77-3761-7520-8A70-96077922A8E4}"/>
                    </a:ext>
                  </a:extLst>
                </p:cNvPr>
                <p:cNvSpPr txBox="1"/>
                <p:nvPr/>
              </p:nvSpPr>
              <p:spPr>
                <a:xfrm>
                  <a:off x="5129746" y="3481079"/>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148" name="TextBox 147">
                  <a:extLst>
                    <a:ext uri="{FF2B5EF4-FFF2-40B4-BE49-F238E27FC236}">
                      <a16:creationId xmlns:a16="http://schemas.microsoft.com/office/drawing/2014/main" id="{4B73CFF7-7E56-C1D0-BB4E-E9EE2B7590E9}"/>
                    </a:ext>
                  </a:extLst>
                </p:cNvPr>
                <p:cNvSpPr txBox="1">
                  <a:spLocks noRot="1" noChangeAspect="1" noMove="1" noResize="1" noEditPoints="1" noAdjustHandles="1" noChangeArrowheads="1" noChangeShapeType="1" noTextEdit="1"/>
                </p:cNvSpPr>
                <p:nvPr/>
              </p:nvSpPr>
              <p:spPr>
                <a:xfrm>
                  <a:off x="5129746" y="3481079"/>
                  <a:ext cx="246739" cy="461665"/>
                </a:xfrm>
                <a:prstGeom prst="rect">
                  <a:avLst/>
                </a:prstGeom>
                <a:blipFill>
                  <a:blip r:embed="rId19"/>
                  <a:stretch>
                    <a:fillRect l="-7317" r="-78049"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F29499B-C143-8C07-76FB-709BB5214A44}"/>
                    </a:ext>
                  </a:extLst>
                </p:cNvPr>
                <p:cNvSpPr txBox="1"/>
                <p:nvPr/>
              </p:nvSpPr>
              <p:spPr>
                <a:xfrm>
                  <a:off x="3213750" y="6346136"/>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149" name="TextBox 148">
                  <a:extLst>
                    <a:ext uri="{FF2B5EF4-FFF2-40B4-BE49-F238E27FC236}">
                      <a16:creationId xmlns:a16="http://schemas.microsoft.com/office/drawing/2014/main" id="{35FF4FAC-AF18-61DC-A473-3C77F2D43FFB}"/>
                    </a:ext>
                  </a:extLst>
                </p:cNvPr>
                <p:cNvSpPr txBox="1">
                  <a:spLocks noRot="1" noChangeAspect="1" noMove="1" noResize="1" noEditPoints="1" noAdjustHandles="1" noChangeArrowheads="1" noChangeShapeType="1" noTextEdit="1"/>
                </p:cNvSpPr>
                <p:nvPr/>
              </p:nvSpPr>
              <p:spPr>
                <a:xfrm>
                  <a:off x="3213750" y="6346136"/>
                  <a:ext cx="168598" cy="369332"/>
                </a:xfrm>
                <a:prstGeom prst="rect">
                  <a:avLst/>
                </a:prstGeom>
                <a:blipFill>
                  <a:blip r:embed="rId6"/>
                  <a:stretch>
                    <a:fillRect r="-55556"/>
                  </a:stretch>
                </a:blipFill>
              </p:spPr>
              <p:txBody>
                <a:bodyPr/>
                <a:lstStyle/>
                <a:p>
                  <a:r>
                    <a:rPr lang="en-US">
                      <a:noFill/>
                    </a:rPr>
                    <a:t> </a:t>
                  </a:r>
                </a:p>
              </p:txBody>
            </p:sp>
          </mc:Fallback>
        </mc:AlternateContent>
        <p:sp>
          <p:nvSpPr>
            <p:cNvPr id="63" name="Arc 62">
              <a:extLst>
                <a:ext uri="{FF2B5EF4-FFF2-40B4-BE49-F238E27FC236}">
                  <a16:creationId xmlns:a16="http://schemas.microsoft.com/office/drawing/2014/main" id="{3BAEAFB8-A2DB-66CE-1537-9C3188A005D4}"/>
                </a:ext>
              </a:extLst>
            </p:cNvPr>
            <p:cNvSpPr/>
            <p:nvPr/>
          </p:nvSpPr>
          <p:spPr>
            <a:xfrm>
              <a:off x="3024812" y="4257098"/>
              <a:ext cx="851620" cy="851620"/>
            </a:xfrm>
            <a:prstGeom prst="arc">
              <a:avLst>
                <a:gd name="adj1" fmla="val 2004290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0C24E740-A937-58EB-E16F-7A74295C7B74}"/>
                    </a:ext>
                  </a:extLst>
                </p:cNvPr>
                <p:cNvSpPr txBox="1"/>
                <p:nvPr/>
              </p:nvSpPr>
              <p:spPr>
                <a:xfrm>
                  <a:off x="3750818" y="4418952"/>
                  <a:ext cx="509797" cy="2916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oMath>
                    </m:oMathPara>
                  </a14:m>
                  <a:endParaRPr lang="en-GB" sz="1200" dirty="0"/>
                </a:p>
              </p:txBody>
            </p:sp>
          </mc:Choice>
          <mc:Fallback xmlns="">
            <p:sp>
              <p:nvSpPr>
                <p:cNvPr id="151" name="TextBox 150">
                  <a:extLst>
                    <a:ext uri="{FF2B5EF4-FFF2-40B4-BE49-F238E27FC236}">
                      <a16:creationId xmlns:a16="http://schemas.microsoft.com/office/drawing/2014/main" id="{0B77228C-28A9-E543-260C-509C63F4FFBB}"/>
                    </a:ext>
                  </a:extLst>
                </p:cNvPr>
                <p:cNvSpPr txBox="1">
                  <a:spLocks noRot="1" noChangeAspect="1" noMove="1" noResize="1" noEditPoints="1" noAdjustHandles="1" noChangeArrowheads="1" noChangeShapeType="1" noTextEdit="1"/>
                </p:cNvSpPr>
                <p:nvPr/>
              </p:nvSpPr>
              <p:spPr>
                <a:xfrm>
                  <a:off x="3750818" y="4418952"/>
                  <a:ext cx="509797" cy="291618"/>
                </a:xfrm>
                <a:prstGeom prst="rect">
                  <a:avLst/>
                </a:prstGeom>
                <a:blipFill>
                  <a:blip r:embed="rId20"/>
                  <a:stretch>
                    <a:fillRect/>
                  </a:stretch>
                </a:blipFill>
              </p:spPr>
              <p:txBody>
                <a:bodyPr/>
                <a:lstStyle/>
                <a:p>
                  <a:r>
                    <a:rPr lang="en-US">
                      <a:noFill/>
                    </a:rPr>
                    <a:t> </a:t>
                  </a:r>
                </a:p>
              </p:txBody>
            </p:sp>
          </mc:Fallback>
        </mc:AlternateContent>
        <p:cxnSp>
          <p:nvCxnSpPr>
            <p:cNvPr id="77" name="Straight Connector 76">
              <a:extLst>
                <a:ext uri="{FF2B5EF4-FFF2-40B4-BE49-F238E27FC236}">
                  <a16:creationId xmlns:a16="http://schemas.microsoft.com/office/drawing/2014/main" id="{3A15C8AA-F903-4573-E249-2648D40A36E4}"/>
                </a:ext>
              </a:extLst>
            </p:cNvPr>
            <p:cNvCxnSpPr>
              <a:cxnSpLocks/>
            </p:cNvCxnSpPr>
            <p:nvPr/>
          </p:nvCxnSpPr>
          <p:spPr>
            <a:xfrm flipV="1">
              <a:off x="2404043" y="5246494"/>
              <a:ext cx="0" cy="423276"/>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grpSp>
      <p:sp>
        <p:nvSpPr>
          <p:cNvPr id="11" name="TextBox 10">
            <a:extLst>
              <a:ext uri="{FF2B5EF4-FFF2-40B4-BE49-F238E27FC236}">
                <a16:creationId xmlns:a16="http://schemas.microsoft.com/office/drawing/2014/main" id="{EDB08B80-4536-3DA0-B283-B309D16500FB}"/>
              </a:ext>
            </a:extLst>
          </p:cNvPr>
          <p:cNvSpPr txBox="1"/>
          <p:nvPr/>
        </p:nvSpPr>
        <p:spPr>
          <a:xfrm>
            <a:off x="8877307" y="4427479"/>
            <a:ext cx="296703" cy="369332"/>
          </a:xfrm>
          <a:prstGeom prst="rect">
            <a:avLst/>
          </a:prstGeom>
          <a:noFill/>
        </p:spPr>
        <p:txBody>
          <a:bodyPr wrap="square" rtlCol="0">
            <a:spAutoFit/>
          </a:bodyPr>
          <a:lstStyle/>
          <a:p>
            <a:r>
              <a:rPr lang="en-GB" dirty="0">
                <a:solidFill>
                  <a:srgbClr val="00B0F0"/>
                </a:solidFill>
              </a:rPr>
              <a:t>r</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BE0B387-F8B8-69B4-8B1C-072B5D65051B}"/>
                  </a:ext>
                </a:extLst>
              </p:cNvPr>
              <p:cNvSpPr txBox="1"/>
              <p:nvPr/>
            </p:nvSpPr>
            <p:spPr>
              <a:xfrm>
                <a:off x="8385617" y="4169385"/>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2</m:t>
                          </m:r>
                        </m:sub>
                      </m:sSub>
                    </m:oMath>
                  </m:oMathPara>
                </a14:m>
                <a:endParaRPr lang="en-GB" sz="1050" dirty="0">
                  <a:solidFill>
                    <a:srgbClr val="FF00FF"/>
                  </a:solidFill>
                </a:endParaRPr>
              </a:p>
            </p:txBody>
          </p:sp>
        </mc:Choice>
        <mc:Fallback xmlns="">
          <p:sp>
            <p:nvSpPr>
              <p:cNvPr id="13" name="TextBox 12">
                <a:extLst>
                  <a:ext uri="{FF2B5EF4-FFF2-40B4-BE49-F238E27FC236}">
                    <a16:creationId xmlns:a16="http://schemas.microsoft.com/office/drawing/2014/main" id="{6BE0B387-F8B8-69B4-8B1C-072B5D65051B}"/>
                  </a:ext>
                </a:extLst>
              </p:cNvPr>
              <p:cNvSpPr txBox="1">
                <a:spLocks noRot="1" noChangeAspect="1" noMove="1" noResize="1" noEditPoints="1" noAdjustHandles="1" noChangeArrowheads="1" noChangeShapeType="1" noTextEdit="1"/>
              </p:cNvSpPr>
              <p:nvPr/>
            </p:nvSpPr>
            <p:spPr>
              <a:xfrm>
                <a:off x="8385617" y="4169385"/>
                <a:ext cx="317279" cy="261610"/>
              </a:xfrm>
              <a:prstGeom prst="rect">
                <a:avLst/>
              </a:prstGeom>
              <a:blipFill>
                <a:blip r:embed="rId21"/>
                <a:stretch>
                  <a:fillRect r="-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5AE5FDB-296F-1258-5946-EE2D0F039E68}"/>
                  </a:ext>
                </a:extLst>
              </p:cNvPr>
              <p:cNvSpPr txBox="1"/>
              <p:nvPr/>
            </p:nvSpPr>
            <p:spPr>
              <a:xfrm>
                <a:off x="8013626" y="5401372"/>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3</m:t>
                          </m:r>
                        </m:sub>
                      </m:sSub>
                    </m:oMath>
                  </m:oMathPara>
                </a14:m>
                <a:endParaRPr lang="en-GB" sz="1050" dirty="0">
                  <a:solidFill>
                    <a:srgbClr val="FF00FF"/>
                  </a:solidFill>
                </a:endParaRPr>
              </a:p>
            </p:txBody>
          </p:sp>
        </mc:Choice>
        <mc:Fallback xmlns="">
          <p:sp>
            <p:nvSpPr>
              <p:cNvPr id="14" name="TextBox 13">
                <a:extLst>
                  <a:ext uri="{FF2B5EF4-FFF2-40B4-BE49-F238E27FC236}">
                    <a16:creationId xmlns:a16="http://schemas.microsoft.com/office/drawing/2014/main" id="{55AE5FDB-296F-1258-5946-EE2D0F039E68}"/>
                  </a:ext>
                </a:extLst>
              </p:cNvPr>
              <p:cNvSpPr txBox="1">
                <a:spLocks noRot="1" noChangeAspect="1" noMove="1" noResize="1" noEditPoints="1" noAdjustHandles="1" noChangeArrowheads="1" noChangeShapeType="1" noTextEdit="1"/>
              </p:cNvSpPr>
              <p:nvPr/>
            </p:nvSpPr>
            <p:spPr>
              <a:xfrm>
                <a:off x="8013626" y="5401372"/>
                <a:ext cx="317279" cy="261610"/>
              </a:xfrm>
              <a:prstGeom prst="rect">
                <a:avLst/>
              </a:prstGeom>
              <a:blipFill>
                <a:blip r:embed="rId22"/>
                <a:stretch>
                  <a:fillRect r="-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64A6098-23D7-E426-6EC0-6917A58DDAA5}"/>
                  </a:ext>
                </a:extLst>
              </p:cNvPr>
              <p:cNvSpPr txBox="1"/>
              <p:nvPr/>
            </p:nvSpPr>
            <p:spPr>
              <a:xfrm>
                <a:off x="11095270" y="4300753"/>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1</m:t>
                          </m:r>
                        </m:sub>
                      </m:sSub>
                    </m:oMath>
                  </m:oMathPara>
                </a14:m>
                <a:endParaRPr lang="en-GB" sz="1050" dirty="0">
                  <a:solidFill>
                    <a:srgbClr val="FF00FF"/>
                  </a:solidFill>
                </a:endParaRPr>
              </a:p>
            </p:txBody>
          </p:sp>
        </mc:Choice>
        <mc:Fallback xmlns="">
          <p:sp>
            <p:nvSpPr>
              <p:cNvPr id="16" name="TextBox 15">
                <a:extLst>
                  <a:ext uri="{FF2B5EF4-FFF2-40B4-BE49-F238E27FC236}">
                    <a16:creationId xmlns:a16="http://schemas.microsoft.com/office/drawing/2014/main" id="{B64A6098-23D7-E426-6EC0-6917A58DDAA5}"/>
                  </a:ext>
                </a:extLst>
              </p:cNvPr>
              <p:cNvSpPr txBox="1">
                <a:spLocks noRot="1" noChangeAspect="1" noMove="1" noResize="1" noEditPoints="1" noAdjustHandles="1" noChangeArrowheads="1" noChangeShapeType="1" noTextEdit="1"/>
              </p:cNvSpPr>
              <p:nvPr/>
            </p:nvSpPr>
            <p:spPr>
              <a:xfrm>
                <a:off x="11095270" y="4300753"/>
                <a:ext cx="317279" cy="261610"/>
              </a:xfrm>
              <a:prstGeom prst="rect">
                <a:avLst/>
              </a:prstGeom>
              <a:blipFill>
                <a:blip r:embed="rId23"/>
                <a:stretch>
                  <a:fillRect r="-3846"/>
                </a:stretch>
              </a:blipFill>
            </p:spPr>
            <p:txBody>
              <a:bodyPr/>
              <a:lstStyle/>
              <a:p>
                <a:r>
                  <a:rPr lang="en-GB">
                    <a:noFill/>
                  </a:rPr>
                  <a:t> </a:t>
                </a:r>
              </a:p>
            </p:txBody>
          </p:sp>
        </mc:Fallback>
      </mc:AlternateContent>
      <p:cxnSp>
        <p:nvCxnSpPr>
          <p:cNvPr id="17" name="Straight Connector 16">
            <a:extLst>
              <a:ext uri="{FF2B5EF4-FFF2-40B4-BE49-F238E27FC236}">
                <a16:creationId xmlns:a16="http://schemas.microsoft.com/office/drawing/2014/main" id="{D8C9CF5B-D078-4F47-3A49-BB0660F62948}"/>
              </a:ext>
            </a:extLst>
          </p:cNvPr>
          <p:cNvCxnSpPr>
            <a:cxnSpLocks/>
          </p:cNvCxnSpPr>
          <p:nvPr/>
        </p:nvCxnSpPr>
        <p:spPr>
          <a:xfrm>
            <a:off x="7249620" y="3157476"/>
            <a:ext cx="493344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7DA692C-7606-E37C-A0B2-5D8499E69018}"/>
              </a:ext>
            </a:extLst>
          </p:cNvPr>
          <p:cNvSpPr txBox="1"/>
          <p:nvPr/>
        </p:nvSpPr>
        <p:spPr>
          <a:xfrm>
            <a:off x="739587" y="6403176"/>
            <a:ext cx="6766293" cy="369332"/>
          </a:xfrm>
          <a:prstGeom prst="rect">
            <a:avLst/>
          </a:prstGeom>
          <a:noFill/>
        </p:spPr>
        <p:txBody>
          <a:bodyPr wrap="square" rtlCol="0">
            <a:spAutoFit/>
          </a:bodyPr>
          <a:lstStyle/>
          <a:p>
            <a:r>
              <a:rPr lang="en-GB" dirty="0">
                <a:solidFill>
                  <a:srgbClr val="FF0000"/>
                </a:solidFill>
              </a:rPr>
              <a:t>Fix, output of this (I don’t think) is in the form psi dot, </a:t>
            </a:r>
            <a:r>
              <a:rPr lang="en-GB" dirty="0" err="1">
                <a:solidFill>
                  <a:srgbClr val="FF0000"/>
                </a:solidFill>
              </a:rPr>
              <a:t>ry</a:t>
            </a:r>
            <a:r>
              <a:rPr lang="en-GB" dirty="0">
                <a:solidFill>
                  <a:srgbClr val="FF0000"/>
                </a:solidFill>
              </a:rPr>
              <a:t> dot, </a:t>
            </a:r>
            <a:r>
              <a:rPr lang="en-GB" dirty="0" err="1">
                <a:solidFill>
                  <a:srgbClr val="FF0000"/>
                </a:solidFill>
              </a:rPr>
              <a:t>rx</a:t>
            </a:r>
            <a:r>
              <a:rPr lang="en-GB" dirty="0">
                <a:solidFill>
                  <a:srgbClr val="FF0000"/>
                </a:solidFill>
              </a:rPr>
              <a:t> dot</a:t>
            </a:r>
          </a:p>
        </p:txBody>
      </p:sp>
      <p:sp>
        <p:nvSpPr>
          <p:cNvPr id="6" name="TextBox 5">
            <a:extLst>
              <a:ext uri="{FF2B5EF4-FFF2-40B4-BE49-F238E27FC236}">
                <a16:creationId xmlns:a16="http://schemas.microsoft.com/office/drawing/2014/main" id="{8AD5BC14-26E7-F49B-225C-637F5CB3BCAE}"/>
              </a:ext>
            </a:extLst>
          </p:cNvPr>
          <p:cNvSpPr txBox="1"/>
          <p:nvPr/>
        </p:nvSpPr>
        <p:spPr>
          <a:xfrm>
            <a:off x="11107993" y="0"/>
            <a:ext cx="1084007" cy="584775"/>
          </a:xfrm>
          <a:prstGeom prst="rect">
            <a:avLst/>
          </a:prstGeom>
          <a:noFill/>
        </p:spPr>
        <p:txBody>
          <a:bodyPr wrap="square" rtlCol="0">
            <a:spAutoFit/>
          </a:bodyPr>
          <a:lstStyle/>
          <a:p>
            <a:pPr algn="r"/>
            <a:r>
              <a:rPr lang="en-GB" sz="3200" b="1" dirty="0"/>
              <a:t>7/11</a:t>
            </a:r>
            <a:endParaRPr lang="en-GB" sz="1400" b="1" dirty="0"/>
          </a:p>
        </p:txBody>
      </p:sp>
    </p:spTree>
    <p:extLst>
      <p:ext uri="{BB962C8B-B14F-4D97-AF65-F5344CB8AC3E}">
        <p14:creationId xmlns:p14="http://schemas.microsoft.com/office/powerpoint/2010/main" val="177599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8EDB7-22F8-792D-99CD-6D2E4F25409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4AFB007-7921-02C3-94B3-8933EC250392}"/>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Motivation</a:t>
            </a:r>
          </a:p>
        </p:txBody>
      </p:sp>
      <p:sp>
        <p:nvSpPr>
          <p:cNvPr id="5" name="Rectangle 4">
            <a:extLst>
              <a:ext uri="{FF2B5EF4-FFF2-40B4-BE49-F238E27FC236}">
                <a16:creationId xmlns:a16="http://schemas.microsoft.com/office/drawing/2014/main" id="{21FC52A0-B358-F961-8323-2B291A4E72D1}"/>
              </a:ext>
            </a:extLst>
          </p:cNvPr>
          <p:cNvSpPr/>
          <p:nvPr/>
        </p:nvSpPr>
        <p:spPr>
          <a:xfrm>
            <a:off x="8430639" y="946826"/>
            <a:ext cx="3138791" cy="8819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0DED942F-6D35-2D03-0384-71C5A484209E}"/>
              </a:ext>
            </a:extLst>
          </p:cNvPr>
          <p:cNvSpPr/>
          <p:nvPr/>
        </p:nvSpPr>
        <p:spPr>
          <a:xfrm>
            <a:off x="8664101" y="985736"/>
            <a:ext cx="804153" cy="804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95E255DE-17C7-E645-B9B1-C80E67BF9DA3}"/>
              </a:ext>
            </a:extLst>
          </p:cNvPr>
          <p:cNvCxnSpPr>
            <a:cxnSpLocks/>
          </p:cNvCxnSpPr>
          <p:nvPr/>
        </p:nvCxnSpPr>
        <p:spPr>
          <a:xfrm flipH="1">
            <a:off x="7594060" y="1387812"/>
            <a:ext cx="1472117" cy="836579"/>
          </a:xfrm>
          <a:prstGeom prst="line">
            <a:avLst/>
          </a:prstGeom>
          <a:ln w="762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28F021A-3C21-6CBB-105B-93CE618E007B}"/>
              </a:ext>
            </a:extLst>
          </p:cNvPr>
          <p:cNvCxnSpPr>
            <a:cxnSpLocks/>
          </p:cNvCxnSpPr>
          <p:nvPr/>
        </p:nvCxnSpPr>
        <p:spPr>
          <a:xfrm flipH="1" flipV="1">
            <a:off x="5979268" y="1387812"/>
            <a:ext cx="5940349" cy="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5" name="Arc 44">
            <a:extLst>
              <a:ext uri="{FF2B5EF4-FFF2-40B4-BE49-F238E27FC236}">
                <a16:creationId xmlns:a16="http://schemas.microsoft.com/office/drawing/2014/main" id="{BABE5BFC-365C-0816-A38E-892B4443D8AB}"/>
              </a:ext>
            </a:extLst>
          </p:cNvPr>
          <p:cNvSpPr/>
          <p:nvPr/>
        </p:nvSpPr>
        <p:spPr>
          <a:xfrm rot="10800000">
            <a:off x="7982171" y="845808"/>
            <a:ext cx="1084006" cy="1084006"/>
          </a:xfrm>
          <a:prstGeom prst="arc">
            <a:avLst>
              <a:gd name="adj1" fmla="val 18264151"/>
              <a:gd name="adj2" fmla="val 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2FC1AD1-4E37-0B50-58B0-97A48D7B52F9}"/>
                  </a:ext>
                </a:extLst>
              </p:cNvPr>
              <p:cNvSpPr txBox="1"/>
              <p:nvPr/>
            </p:nvSpPr>
            <p:spPr>
              <a:xfrm>
                <a:off x="10109632" y="757691"/>
                <a:ext cx="670560" cy="64633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3600" b="0" i="1" smtClean="0">
                              <a:solidFill>
                                <a:schemeClr val="accent2"/>
                              </a:solidFill>
                              <a:latin typeface="Cambria Math" panose="02040503050406030204" pitchFamily="18" charset="0"/>
                            </a:rPr>
                          </m:ctrlPr>
                        </m:sSubPr>
                        <m:e>
                          <m:r>
                            <a:rPr lang="en-GB" sz="3600" b="0" i="1" smtClean="0">
                              <a:solidFill>
                                <a:schemeClr val="accent2"/>
                              </a:solidFill>
                              <a:latin typeface="Cambria Math" panose="02040503050406030204" pitchFamily="18" charset="0"/>
                            </a:rPr>
                            <m:t>𝑠</m:t>
                          </m:r>
                        </m:e>
                        <m:sub>
                          <m:r>
                            <a:rPr lang="en-GB" sz="3600" b="0" i="1" smtClean="0">
                              <a:solidFill>
                                <a:schemeClr val="accent2"/>
                              </a:solidFill>
                              <a:latin typeface="Cambria Math" panose="02040503050406030204" pitchFamily="18" charset="0"/>
                            </a:rPr>
                            <m:t>𝑖</m:t>
                          </m:r>
                        </m:sub>
                      </m:sSub>
                    </m:oMath>
                  </m:oMathPara>
                </a14:m>
                <a:endParaRPr lang="en-GB" dirty="0"/>
              </a:p>
            </p:txBody>
          </p:sp>
        </mc:Choice>
        <mc:Fallback xmlns="">
          <p:sp>
            <p:nvSpPr>
              <p:cNvPr id="46" name="TextBox 45">
                <a:extLst>
                  <a:ext uri="{FF2B5EF4-FFF2-40B4-BE49-F238E27FC236}">
                    <a16:creationId xmlns:a16="http://schemas.microsoft.com/office/drawing/2014/main" id="{32FC1AD1-4E37-0B50-58B0-97A48D7B52F9}"/>
                  </a:ext>
                </a:extLst>
              </p:cNvPr>
              <p:cNvSpPr txBox="1">
                <a:spLocks noRot="1" noChangeAspect="1" noMove="1" noResize="1" noEditPoints="1" noAdjustHandles="1" noChangeArrowheads="1" noChangeShapeType="1" noTextEdit="1"/>
              </p:cNvSpPr>
              <p:nvPr/>
            </p:nvSpPr>
            <p:spPr>
              <a:xfrm>
                <a:off x="10109632" y="757691"/>
                <a:ext cx="670560" cy="646331"/>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C92733F-9001-888D-7E52-B37FC515CF46}"/>
                  </a:ext>
                </a:extLst>
              </p:cNvPr>
              <p:cNvSpPr txBox="1"/>
              <p:nvPr/>
            </p:nvSpPr>
            <p:spPr>
              <a:xfrm>
                <a:off x="7876810" y="1387811"/>
                <a:ext cx="6705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𝜃</m:t>
                          </m:r>
                        </m:e>
                        <m:sub>
                          <m:r>
                            <a:rPr lang="en-GB" b="0" i="1" smtClean="0">
                              <a:solidFill>
                                <a:schemeClr val="accent2"/>
                              </a:solidFill>
                              <a:latin typeface="Cambria Math" panose="02040503050406030204" pitchFamily="18" charset="0"/>
                            </a:rPr>
                            <m:t>𝑖</m:t>
                          </m:r>
                        </m:sub>
                      </m:sSub>
                    </m:oMath>
                  </m:oMathPara>
                </a14:m>
                <a:endParaRPr lang="en-GB" dirty="0">
                  <a:solidFill>
                    <a:schemeClr val="accent2"/>
                  </a:solidFill>
                </a:endParaRPr>
              </a:p>
            </p:txBody>
          </p:sp>
        </mc:Choice>
        <mc:Fallback xmlns="">
          <p:sp>
            <p:nvSpPr>
              <p:cNvPr id="47" name="TextBox 46">
                <a:extLst>
                  <a:ext uri="{FF2B5EF4-FFF2-40B4-BE49-F238E27FC236}">
                    <a16:creationId xmlns:a16="http://schemas.microsoft.com/office/drawing/2014/main" id="{DC92733F-9001-888D-7E52-B37FC515CF46}"/>
                  </a:ext>
                </a:extLst>
              </p:cNvPr>
              <p:cNvSpPr txBox="1">
                <a:spLocks noRot="1" noChangeAspect="1" noMove="1" noResize="1" noEditPoints="1" noAdjustHandles="1" noChangeArrowheads="1" noChangeShapeType="1" noTextEdit="1"/>
              </p:cNvSpPr>
              <p:nvPr/>
            </p:nvSpPr>
            <p:spPr>
              <a:xfrm>
                <a:off x="7876810" y="1387811"/>
                <a:ext cx="670560" cy="369332"/>
              </a:xfrm>
              <a:prstGeom prst="rect">
                <a:avLst/>
              </a:prstGeom>
              <a:blipFill>
                <a:blip r:embed="rId3"/>
                <a:stretch>
                  <a:fillRect b="-1667"/>
                </a:stretch>
              </a:blipFill>
              <a:ln>
                <a:noFill/>
              </a:ln>
            </p:spPr>
            <p:txBody>
              <a:bodyPr/>
              <a:lstStyle/>
              <a:p>
                <a:r>
                  <a:rPr lang="en-US">
                    <a:noFill/>
                  </a:rPr>
                  <a:t> </a:t>
                </a:r>
              </a:p>
            </p:txBody>
          </p:sp>
        </mc:Fallback>
      </mc:AlternateContent>
      <p:cxnSp>
        <p:nvCxnSpPr>
          <p:cNvPr id="48" name="Straight Connector 47">
            <a:extLst>
              <a:ext uri="{FF2B5EF4-FFF2-40B4-BE49-F238E27FC236}">
                <a16:creationId xmlns:a16="http://schemas.microsoft.com/office/drawing/2014/main" id="{6F84F9BD-29B5-06AF-82FA-4AD347BFAE71}"/>
              </a:ext>
            </a:extLst>
          </p:cNvPr>
          <p:cNvCxnSpPr>
            <a:cxnSpLocks/>
          </p:cNvCxnSpPr>
          <p:nvPr/>
        </p:nvCxnSpPr>
        <p:spPr>
          <a:xfrm>
            <a:off x="7594060" y="2191965"/>
            <a:ext cx="2405974" cy="2908893"/>
          </a:xfrm>
          <a:prstGeom prst="line">
            <a:avLst/>
          </a:prstGeom>
          <a:ln w="7620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03CA94B6-D99B-5098-96DA-2543BFD5F84F}"/>
              </a:ext>
            </a:extLst>
          </p:cNvPr>
          <p:cNvCxnSpPr>
            <a:cxnSpLocks/>
          </p:cNvCxnSpPr>
          <p:nvPr/>
        </p:nvCxnSpPr>
        <p:spPr>
          <a:xfrm>
            <a:off x="9069036" y="136818"/>
            <a:ext cx="0" cy="61200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E5D8D90-F86B-8A54-21D1-133522B13C79}"/>
                  </a:ext>
                </a:extLst>
              </p:cNvPr>
              <p:cNvSpPr txBox="1">
                <a:spLocks/>
              </p:cNvSpPr>
              <p:nvPr/>
            </p:nvSpPr>
            <p:spPr>
              <a:xfrm>
                <a:off x="10013264" y="4945474"/>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𝑖</m:t>
                          </m:r>
                        </m:sub>
                      </m:sSub>
                    </m:oMath>
                  </m:oMathPara>
                </a14:m>
                <a:endParaRPr lang="en-GB" sz="2400" dirty="0">
                  <a:solidFill>
                    <a:srgbClr val="00B050"/>
                  </a:solidFill>
                </a:endParaRPr>
              </a:p>
            </p:txBody>
          </p:sp>
        </mc:Choice>
        <mc:Fallback xmlns="">
          <p:sp>
            <p:nvSpPr>
              <p:cNvPr id="63" name="TextBox 62">
                <a:extLst>
                  <a:ext uri="{FF2B5EF4-FFF2-40B4-BE49-F238E27FC236}">
                    <a16:creationId xmlns:a16="http://schemas.microsoft.com/office/drawing/2014/main" id="{2E5D8D90-F86B-8A54-21D1-133522B13C79}"/>
                  </a:ext>
                </a:extLst>
              </p:cNvPr>
              <p:cNvSpPr txBox="1">
                <a:spLocks noRot="1" noChangeAspect="1" noMove="1" noResize="1" noEditPoints="1" noAdjustHandles="1" noChangeArrowheads="1" noChangeShapeType="1" noTextEdit="1"/>
              </p:cNvSpPr>
              <p:nvPr/>
            </p:nvSpPr>
            <p:spPr>
              <a:xfrm>
                <a:off x="10013264" y="4945474"/>
                <a:ext cx="246739" cy="461665"/>
              </a:xfrm>
              <a:prstGeom prst="rect">
                <a:avLst/>
              </a:prstGeom>
              <a:blipFill>
                <a:blip r:embed="rId4"/>
                <a:stretch>
                  <a:fillRect l="-7500" r="-67500" b="-10526"/>
                </a:stretch>
              </a:blipFill>
            </p:spPr>
            <p:txBody>
              <a:bodyPr/>
              <a:lstStyle/>
              <a:p>
                <a:r>
                  <a:rPr lang="en-US">
                    <a:noFill/>
                  </a:rPr>
                  <a:t> </a:t>
                </a:r>
              </a:p>
            </p:txBody>
          </p:sp>
        </mc:Fallback>
      </mc:AlternateContent>
      <p:cxnSp>
        <p:nvCxnSpPr>
          <p:cNvPr id="76" name="Straight Connector 75">
            <a:extLst>
              <a:ext uri="{FF2B5EF4-FFF2-40B4-BE49-F238E27FC236}">
                <a16:creationId xmlns:a16="http://schemas.microsoft.com/office/drawing/2014/main" id="{A8B8F5B9-E5CF-8EAC-4DC5-C9D4AD22CEBD}"/>
              </a:ext>
            </a:extLst>
          </p:cNvPr>
          <p:cNvCxnSpPr>
            <a:cxnSpLocks/>
          </p:cNvCxnSpPr>
          <p:nvPr/>
        </p:nvCxnSpPr>
        <p:spPr>
          <a:xfrm>
            <a:off x="10000034" y="136817"/>
            <a:ext cx="0" cy="61200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4F6E57CD-DC63-032B-55E5-1B395B2F69DE}"/>
              </a:ext>
            </a:extLst>
          </p:cNvPr>
          <p:cNvCxnSpPr/>
          <p:nvPr/>
        </p:nvCxnSpPr>
        <p:spPr>
          <a:xfrm flipH="1">
            <a:off x="7734638" y="1480205"/>
            <a:ext cx="1384965" cy="812775"/>
          </a:xfrm>
          <a:prstGeom prst="straightConnector1">
            <a:avLst/>
          </a:prstGeom>
          <a:ln>
            <a:solidFill>
              <a:srgbClr val="FF00FF"/>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A79A69C9-B38E-A1DD-CA3C-3FA97E3CDCA8}"/>
              </a:ext>
            </a:extLst>
          </p:cNvPr>
          <p:cNvCxnSpPr>
            <a:cxnSpLocks/>
          </p:cNvCxnSpPr>
          <p:nvPr/>
        </p:nvCxnSpPr>
        <p:spPr>
          <a:xfrm>
            <a:off x="7492497" y="2243828"/>
            <a:ext cx="2391688" cy="2932479"/>
          </a:xfrm>
          <a:prstGeom prst="straightConnector1">
            <a:avLst/>
          </a:prstGeom>
          <a:ln>
            <a:solidFill>
              <a:srgbClr val="FF00FF"/>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7FF003A0-1E4C-21E2-1CE3-3B22A35FBBB2}"/>
              </a:ext>
            </a:extLst>
          </p:cNvPr>
          <p:cNvCxnSpPr>
            <a:cxnSpLocks/>
          </p:cNvCxnSpPr>
          <p:nvPr/>
        </p:nvCxnSpPr>
        <p:spPr>
          <a:xfrm>
            <a:off x="7580092" y="160790"/>
            <a:ext cx="0" cy="61200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5E53A8A-EEF0-9F08-16EF-1E3229749124}"/>
              </a:ext>
            </a:extLst>
          </p:cNvPr>
          <p:cNvCxnSpPr>
            <a:cxnSpLocks/>
          </p:cNvCxnSpPr>
          <p:nvPr/>
        </p:nvCxnSpPr>
        <p:spPr>
          <a:xfrm flipH="1">
            <a:off x="7594060" y="444221"/>
            <a:ext cx="1461746"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606829F6-1BAC-5F27-FB92-E6A391963B59}"/>
              </a:ext>
            </a:extLst>
          </p:cNvPr>
          <p:cNvCxnSpPr>
            <a:cxnSpLocks/>
          </p:cNvCxnSpPr>
          <p:nvPr/>
        </p:nvCxnSpPr>
        <p:spPr>
          <a:xfrm flipH="1">
            <a:off x="9073833" y="444221"/>
            <a:ext cx="926201"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5E14E933-B473-8F03-500B-4712361455BB}"/>
              </a:ext>
            </a:extLst>
          </p:cNvPr>
          <p:cNvCxnSpPr>
            <a:cxnSpLocks/>
          </p:cNvCxnSpPr>
          <p:nvPr/>
        </p:nvCxnSpPr>
        <p:spPr>
          <a:xfrm>
            <a:off x="10930000" y="4587814"/>
            <a:ext cx="0" cy="455753"/>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A043D0F1-8AF3-8321-BBC8-02B668DC5726}"/>
              </a:ext>
            </a:extLst>
          </p:cNvPr>
          <p:cNvCxnSpPr>
            <a:cxnSpLocks/>
          </p:cNvCxnSpPr>
          <p:nvPr/>
        </p:nvCxnSpPr>
        <p:spPr>
          <a:xfrm flipH="1" flipV="1">
            <a:off x="5979267" y="5043567"/>
            <a:ext cx="5940349" cy="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75" name="Oval 74">
            <a:extLst>
              <a:ext uri="{FF2B5EF4-FFF2-40B4-BE49-F238E27FC236}">
                <a16:creationId xmlns:a16="http://schemas.microsoft.com/office/drawing/2014/main" id="{DBEE6822-C0D4-9D1E-1D1F-4CFCAF839B31}"/>
              </a:ext>
            </a:extLst>
          </p:cNvPr>
          <p:cNvSpPr>
            <a:spLocks/>
          </p:cNvSpPr>
          <p:nvPr/>
        </p:nvSpPr>
        <p:spPr>
          <a:xfrm>
            <a:off x="9907684" y="4974625"/>
            <a:ext cx="163958" cy="16395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E2C442C5-2D8E-711E-CAAA-4266F98B52E1}"/>
                  </a:ext>
                </a:extLst>
              </p:cNvPr>
              <p:cNvSpPr txBox="1"/>
              <p:nvPr/>
            </p:nvSpPr>
            <p:spPr>
              <a:xfrm>
                <a:off x="8197770" y="1851788"/>
                <a:ext cx="335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FF"/>
                              </a:solidFill>
                              <a:latin typeface="Cambria Math" panose="02040503050406030204" pitchFamily="18" charset="0"/>
                            </a:rPr>
                          </m:ctrlPr>
                        </m:sSubPr>
                        <m:e>
                          <m:r>
                            <a:rPr lang="en-GB" b="0" i="1" smtClean="0">
                              <a:solidFill>
                                <a:srgbClr val="FF00FF"/>
                              </a:solidFill>
                              <a:latin typeface="Cambria Math" panose="02040503050406030204" pitchFamily="18" charset="0"/>
                            </a:rPr>
                            <m:t>𝑟</m:t>
                          </m:r>
                        </m:e>
                        <m:sub>
                          <m:r>
                            <a:rPr lang="en-GB" b="0" i="1" smtClean="0">
                              <a:solidFill>
                                <a:srgbClr val="FF00FF"/>
                              </a:solidFill>
                              <a:latin typeface="Cambria Math" panose="02040503050406030204" pitchFamily="18" charset="0"/>
                            </a:rPr>
                            <m:t>𝑠</m:t>
                          </m:r>
                        </m:sub>
                      </m:sSub>
                    </m:oMath>
                  </m:oMathPara>
                </a14:m>
                <a:endParaRPr lang="en-GB" dirty="0">
                  <a:solidFill>
                    <a:srgbClr val="FF00FF"/>
                  </a:solidFill>
                </a:endParaRPr>
              </a:p>
            </p:txBody>
          </p:sp>
        </mc:Choice>
        <mc:Fallback xmlns="">
          <p:sp>
            <p:nvSpPr>
              <p:cNvPr id="99" name="TextBox 98">
                <a:extLst>
                  <a:ext uri="{FF2B5EF4-FFF2-40B4-BE49-F238E27FC236}">
                    <a16:creationId xmlns:a16="http://schemas.microsoft.com/office/drawing/2014/main" id="{E2C442C5-2D8E-711E-CAAA-4266F98B52E1}"/>
                  </a:ext>
                </a:extLst>
              </p:cNvPr>
              <p:cNvSpPr txBox="1">
                <a:spLocks noRot="1" noChangeAspect="1" noMove="1" noResize="1" noEditPoints="1" noAdjustHandles="1" noChangeArrowheads="1" noChangeShapeType="1" noTextEdit="1"/>
              </p:cNvSpPr>
              <p:nvPr/>
            </p:nvSpPr>
            <p:spPr>
              <a:xfrm>
                <a:off x="8197770" y="1851788"/>
                <a:ext cx="33532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F3C73698-9756-8A9A-F8FC-3F557CA742C0}"/>
                  </a:ext>
                </a:extLst>
              </p:cNvPr>
              <p:cNvSpPr txBox="1"/>
              <p:nvPr/>
            </p:nvSpPr>
            <p:spPr>
              <a:xfrm>
                <a:off x="8152627" y="3252950"/>
                <a:ext cx="33532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FF"/>
                              </a:solidFill>
                              <a:latin typeface="Cambria Math" panose="02040503050406030204" pitchFamily="18" charset="0"/>
                            </a:rPr>
                          </m:ctrlPr>
                        </m:sSubPr>
                        <m:e>
                          <m:r>
                            <a:rPr lang="en-GB" b="0" i="1" smtClean="0">
                              <a:solidFill>
                                <a:srgbClr val="FF00FF"/>
                              </a:solidFill>
                              <a:latin typeface="Cambria Math" panose="02040503050406030204" pitchFamily="18" charset="0"/>
                            </a:rPr>
                            <m:t>𝑟</m:t>
                          </m:r>
                        </m:e>
                        <m:sub>
                          <m:r>
                            <a:rPr lang="en-GB" b="0" i="1" smtClean="0">
                              <a:solidFill>
                                <a:srgbClr val="FF00FF"/>
                              </a:solidFill>
                              <a:latin typeface="Cambria Math" panose="02040503050406030204" pitchFamily="18" charset="0"/>
                            </a:rPr>
                            <m:t>𝑝</m:t>
                          </m:r>
                        </m:sub>
                      </m:sSub>
                    </m:oMath>
                  </m:oMathPara>
                </a14:m>
                <a:endParaRPr lang="en-GB" dirty="0">
                  <a:solidFill>
                    <a:srgbClr val="FF00FF"/>
                  </a:solidFill>
                </a:endParaRPr>
              </a:p>
            </p:txBody>
          </p:sp>
        </mc:Choice>
        <mc:Fallback xmlns="">
          <p:sp>
            <p:nvSpPr>
              <p:cNvPr id="100" name="TextBox 99">
                <a:extLst>
                  <a:ext uri="{FF2B5EF4-FFF2-40B4-BE49-F238E27FC236}">
                    <a16:creationId xmlns:a16="http://schemas.microsoft.com/office/drawing/2014/main" id="{F3C73698-9756-8A9A-F8FC-3F557CA742C0}"/>
                  </a:ext>
                </a:extLst>
              </p:cNvPr>
              <p:cNvSpPr txBox="1">
                <a:spLocks noRot="1" noChangeAspect="1" noMove="1" noResize="1" noEditPoints="1" noAdjustHandles="1" noChangeArrowheads="1" noChangeShapeType="1" noTextEdit="1"/>
              </p:cNvSpPr>
              <p:nvPr/>
            </p:nvSpPr>
            <p:spPr>
              <a:xfrm>
                <a:off x="8152627" y="3252950"/>
                <a:ext cx="335329" cy="390748"/>
              </a:xfrm>
              <a:prstGeom prst="rect">
                <a:avLst/>
              </a:prstGeom>
              <a:blipFill>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085AF4E3-977F-65F1-E0DB-F94CF9ADD88D}"/>
                  </a:ext>
                </a:extLst>
              </p:cNvPr>
              <p:cNvSpPr txBox="1"/>
              <p:nvPr/>
            </p:nvSpPr>
            <p:spPr>
              <a:xfrm>
                <a:off x="6047750" y="1044165"/>
                <a:ext cx="11133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2</m:t>
                          </m:r>
                        </m:sub>
                      </m:sSub>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𝑃𝑙𝑎𝑛𝑒</m:t>
                      </m:r>
                    </m:oMath>
                  </m:oMathPara>
                </a14:m>
                <a:endParaRPr lang="en-GB" dirty="0">
                  <a:solidFill>
                    <a:srgbClr val="FF0000"/>
                  </a:solidFill>
                </a:endParaRPr>
              </a:p>
            </p:txBody>
          </p:sp>
        </mc:Choice>
        <mc:Fallback xmlns="">
          <p:sp>
            <p:nvSpPr>
              <p:cNvPr id="101" name="TextBox 100">
                <a:extLst>
                  <a:ext uri="{FF2B5EF4-FFF2-40B4-BE49-F238E27FC236}">
                    <a16:creationId xmlns:a16="http://schemas.microsoft.com/office/drawing/2014/main" id="{085AF4E3-977F-65F1-E0DB-F94CF9ADD88D}"/>
                  </a:ext>
                </a:extLst>
              </p:cNvPr>
              <p:cNvSpPr txBox="1">
                <a:spLocks noRot="1" noChangeAspect="1" noMove="1" noResize="1" noEditPoints="1" noAdjustHandles="1" noChangeArrowheads="1" noChangeShapeType="1" noTextEdit="1"/>
              </p:cNvSpPr>
              <p:nvPr/>
            </p:nvSpPr>
            <p:spPr>
              <a:xfrm>
                <a:off x="6047750" y="1044165"/>
                <a:ext cx="111338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CF54E367-A26D-EAC8-514C-1F105FC9B70B}"/>
                  </a:ext>
                </a:extLst>
              </p:cNvPr>
              <p:cNvSpPr txBox="1"/>
              <p:nvPr/>
            </p:nvSpPr>
            <p:spPr>
              <a:xfrm>
                <a:off x="10696873" y="4655809"/>
                <a:ext cx="919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400" b="0" i="0" smtClean="0">
                          <a:solidFill>
                            <a:srgbClr val="FF00FF"/>
                          </a:solidFill>
                          <a:latin typeface="Cambria Math" panose="02040503050406030204" pitchFamily="18" charset="0"/>
                        </a:rPr>
                        <m:t>Δ</m:t>
                      </m:r>
                      <m:sSub>
                        <m:sSubPr>
                          <m:ctrlPr>
                            <a:rPr lang="en-GB" sz="1400" b="0" i="1" smtClean="0">
                              <a:solidFill>
                                <a:srgbClr val="FF00FF"/>
                              </a:solidFill>
                              <a:latin typeface="Cambria Math" panose="02040503050406030204" pitchFamily="18" charset="0"/>
                            </a:rPr>
                          </m:ctrlPr>
                        </m:sSubPr>
                        <m:e>
                          <m:r>
                            <a:rPr lang="en-GB" sz="1400" b="0" i="1" smtClean="0">
                              <a:solidFill>
                                <a:srgbClr val="FF00FF"/>
                              </a:solidFill>
                              <a:latin typeface="Cambria Math" panose="02040503050406030204" pitchFamily="18" charset="0"/>
                            </a:rPr>
                            <m:t>h</m:t>
                          </m:r>
                        </m:e>
                        <m:sub>
                          <m:r>
                            <a:rPr lang="en-GB" sz="1400" b="0" i="1" smtClean="0">
                              <a:solidFill>
                                <a:srgbClr val="FF00FF"/>
                              </a:solidFill>
                              <a:latin typeface="Cambria Math" panose="02040503050406030204" pitchFamily="18" charset="0"/>
                            </a:rPr>
                            <m:t>𝑖</m:t>
                          </m:r>
                        </m:sub>
                      </m:sSub>
                    </m:oMath>
                  </m:oMathPara>
                </a14:m>
                <a:endParaRPr lang="en-GB" sz="1400" dirty="0">
                  <a:solidFill>
                    <a:srgbClr val="FF00FF"/>
                  </a:solidFill>
                </a:endParaRPr>
              </a:p>
            </p:txBody>
          </p:sp>
        </mc:Choice>
        <mc:Fallback xmlns="">
          <p:sp>
            <p:nvSpPr>
              <p:cNvPr id="127" name="TextBox 126">
                <a:extLst>
                  <a:ext uri="{FF2B5EF4-FFF2-40B4-BE49-F238E27FC236}">
                    <a16:creationId xmlns:a16="http://schemas.microsoft.com/office/drawing/2014/main" id="{CF54E367-A26D-EAC8-514C-1F105FC9B70B}"/>
                  </a:ext>
                </a:extLst>
              </p:cNvPr>
              <p:cNvSpPr txBox="1">
                <a:spLocks noRot="1" noChangeAspect="1" noMove="1" noResize="1" noEditPoints="1" noAdjustHandles="1" noChangeArrowheads="1" noChangeShapeType="1" noTextEdit="1"/>
              </p:cNvSpPr>
              <p:nvPr/>
            </p:nvSpPr>
            <p:spPr>
              <a:xfrm>
                <a:off x="10696873" y="4655809"/>
                <a:ext cx="919638" cy="30777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8C2866B-C538-D1D0-F5ED-4C55EEBF8DFC}"/>
                  </a:ext>
                </a:extLst>
              </p:cNvPr>
              <p:cNvSpPr txBox="1"/>
              <p:nvPr/>
            </p:nvSpPr>
            <p:spPr>
              <a:xfrm>
                <a:off x="8053678" y="131741"/>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𝑎</m:t>
                      </m:r>
                    </m:oMath>
                  </m:oMathPara>
                </a14:m>
                <a:endParaRPr lang="en-GB" dirty="0"/>
              </a:p>
            </p:txBody>
          </p:sp>
        </mc:Choice>
        <mc:Fallback xmlns="">
          <p:sp>
            <p:nvSpPr>
              <p:cNvPr id="2" name="TextBox 1">
                <a:extLst>
                  <a:ext uri="{FF2B5EF4-FFF2-40B4-BE49-F238E27FC236}">
                    <a16:creationId xmlns:a16="http://schemas.microsoft.com/office/drawing/2014/main" id="{18C2866B-C538-D1D0-F5ED-4C55EEBF8DFC}"/>
                  </a:ext>
                </a:extLst>
              </p:cNvPr>
              <p:cNvSpPr txBox="1">
                <a:spLocks noRot="1" noChangeAspect="1" noMove="1" noResize="1" noEditPoints="1" noAdjustHandles="1" noChangeArrowheads="1" noChangeShapeType="1" noTextEdit="1"/>
              </p:cNvSpPr>
              <p:nvPr/>
            </p:nvSpPr>
            <p:spPr>
              <a:xfrm>
                <a:off x="8053678" y="131741"/>
                <a:ext cx="623511"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6A2A91-31A5-4207-E3A4-FDD0472ACC16}"/>
                  </a:ext>
                </a:extLst>
              </p:cNvPr>
              <p:cNvSpPr txBox="1"/>
              <p:nvPr/>
            </p:nvSpPr>
            <p:spPr>
              <a:xfrm>
                <a:off x="9218599" y="136817"/>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𝑏</m:t>
                      </m:r>
                    </m:oMath>
                  </m:oMathPara>
                </a14:m>
                <a:endParaRPr lang="en-GB" dirty="0"/>
              </a:p>
            </p:txBody>
          </p:sp>
        </mc:Choice>
        <mc:Fallback xmlns="">
          <p:sp>
            <p:nvSpPr>
              <p:cNvPr id="3" name="TextBox 2">
                <a:extLst>
                  <a:ext uri="{FF2B5EF4-FFF2-40B4-BE49-F238E27FC236}">
                    <a16:creationId xmlns:a16="http://schemas.microsoft.com/office/drawing/2014/main" id="{306A2A91-31A5-4207-E3A4-FDD0472ACC16}"/>
                  </a:ext>
                </a:extLst>
              </p:cNvPr>
              <p:cNvSpPr txBox="1">
                <a:spLocks noRot="1" noChangeAspect="1" noMove="1" noResize="1" noEditPoints="1" noAdjustHandles="1" noChangeArrowheads="1" noChangeShapeType="1" noTextEdit="1"/>
              </p:cNvSpPr>
              <p:nvPr/>
            </p:nvSpPr>
            <p:spPr>
              <a:xfrm>
                <a:off x="9218599" y="136817"/>
                <a:ext cx="623511" cy="369332"/>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43C3CE3-0817-ACF0-4620-D48FB569F2F9}"/>
                  </a:ext>
                </a:extLst>
              </p:cNvPr>
              <p:cNvSpPr txBox="1"/>
              <p:nvPr/>
            </p:nvSpPr>
            <p:spPr>
              <a:xfrm>
                <a:off x="8825431" y="6243628"/>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2</m:t>
                          </m:r>
                        </m:sub>
                      </m:sSub>
                    </m:oMath>
                  </m:oMathPara>
                </a14:m>
                <a:endParaRPr lang="en-GB" dirty="0"/>
              </a:p>
            </p:txBody>
          </p:sp>
        </mc:Choice>
        <mc:Fallback xmlns="">
          <p:sp>
            <p:nvSpPr>
              <p:cNvPr id="8" name="TextBox 7">
                <a:extLst>
                  <a:ext uri="{FF2B5EF4-FFF2-40B4-BE49-F238E27FC236}">
                    <a16:creationId xmlns:a16="http://schemas.microsoft.com/office/drawing/2014/main" id="{243C3CE3-0817-ACF0-4620-D48FB569F2F9}"/>
                  </a:ext>
                </a:extLst>
              </p:cNvPr>
              <p:cNvSpPr txBox="1">
                <a:spLocks noRot="1" noChangeAspect="1" noMove="1" noResize="1" noEditPoints="1" noAdjustHandles="1" noChangeArrowheads="1" noChangeShapeType="1" noTextEdit="1"/>
              </p:cNvSpPr>
              <p:nvPr/>
            </p:nvSpPr>
            <p:spPr>
              <a:xfrm>
                <a:off x="8825431" y="6243628"/>
                <a:ext cx="496803" cy="36933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228F0D-8D05-1F9B-7567-AFE7F68B1370}"/>
                  </a:ext>
                </a:extLst>
              </p:cNvPr>
              <p:cNvSpPr txBox="1"/>
              <p:nvPr/>
            </p:nvSpPr>
            <p:spPr>
              <a:xfrm>
                <a:off x="7380006" y="6243628"/>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9" name="TextBox 8">
                <a:extLst>
                  <a:ext uri="{FF2B5EF4-FFF2-40B4-BE49-F238E27FC236}">
                    <a16:creationId xmlns:a16="http://schemas.microsoft.com/office/drawing/2014/main" id="{25228F0D-8D05-1F9B-7567-AFE7F68B1370}"/>
                  </a:ext>
                </a:extLst>
              </p:cNvPr>
              <p:cNvSpPr txBox="1">
                <a:spLocks noRot="1" noChangeAspect="1" noMove="1" noResize="1" noEditPoints="1" noAdjustHandles="1" noChangeArrowheads="1" noChangeShapeType="1" noTextEdit="1"/>
              </p:cNvSpPr>
              <p:nvPr/>
            </p:nvSpPr>
            <p:spPr>
              <a:xfrm>
                <a:off x="7380006" y="6243628"/>
                <a:ext cx="496803" cy="369332"/>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542A8F4-2C19-55F7-56EE-015D2917C796}"/>
                  </a:ext>
                </a:extLst>
              </p:cNvPr>
              <p:cNvSpPr txBox="1"/>
              <p:nvPr/>
            </p:nvSpPr>
            <p:spPr>
              <a:xfrm>
                <a:off x="9771078" y="6245144"/>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3</m:t>
                          </m:r>
                        </m:sub>
                      </m:sSub>
                    </m:oMath>
                  </m:oMathPara>
                </a14:m>
                <a:endParaRPr lang="en-GB" dirty="0"/>
              </a:p>
            </p:txBody>
          </p:sp>
        </mc:Choice>
        <mc:Fallback xmlns="">
          <p:sp>
            <p:nvSpPr>
              <p:cNvPr id="10" name="TextBox 9">
                <a:extLst>
                  <a:ext uri="{FF2B5EF4-FFF2-40B4-BE49-F238E27FC236}">
                    <a16:creationId xmlns:a16="http://schemas.microsoft.com/office/drawing/2014/main" id="{C542A8F4-2C19-55F7-56EE-015D2917C796}"/>
                  </a:ext>
                </a:extLst>
              </p:cNvPr>
              <p:cNvSpPr txBox="1">
                <a:spLocks noRot="1" noChangeAspect="1" noMove="1" noResize="1" noEditPoints="1" noAdjustHandles="1" noChangeArrowheads="1" noChangeShapeType="1" noTextEdit="1"/>
              </p:cNvSpPr>
              <p:nvPr/>
            </p:nvSpPr>
            <p:spPr>
              <a:xfrm>
                <a:off x="9771078" y="6245144"/>
                <a:ext cx="496803" cy="369332"/>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C428E3-8046-8D71-105C-8D0FD29580BA}"/>
                  </a:ext>
                </a:extLst>
              </p:cNvPr>
              <p:cNvSpPr txBox="1"/>
              <p:nvPr/>
            </p:nvSpPr>
            <p:spPr>
              <a:xfrm>
                <a:off x="-12449" y="659424"/>
                <a:ext cx="5763481" cy="4551502"/>
              </a:xfrm>
              <a:prstGeom prst="rect">
                <a:avLst/>
              </a:prstGeom>
              <a:noFill/>
            </p:spPr>
            <p:txBody>
              <a:bodyPr wrap="square" rtlCol="0">
                <a:spAutoFit/>
              </a:bodyPr>
              <a:lstStyle/>
              <a:p>
                <a:pPr algn="just"/>
                <a:r>
                  <a:rPr lang="en-GB" b="1" dirty="0"/>
                  <a:t>NEXT STEPS</a:t>
                </a:r>
              </a:p>
              <a:p>
                <a:pPr algn="just"/>
                <a:r>
                  <a:rPr lang="en-GB" dirty="0"/>
                  <a:t>In the previous slides, we determined the state space matrix relating a change in the height of the points (</a:t>
                </a:r>
                <a14:m>
                  <m:oMath xmlns:m="http://schemas.openxmlformats.org/officeDocument/2006/math">
                    <m:r>
                      <m:rPr>
                        <m:sty m:val="p"/>
                      </m:rPr>
                      <a:rPr lang="en-GB" b="0" i="0" smtClean="0">
                        <a:latin typeface="Cambria Math" panose="02040503050406030204" pitchFamily="18" charset="0"/>
                      </a:rPr>
                      <m:t>Δ</m:t>
                    </m:r>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𝑖</m:t>
                        </m:r>
                      </m:sub>
                    </m:sSub>
                  </m:oMath>
                </a14:m>
                <a:r>
                  <a:rPr lang="en-GB" dirty="0"/>
                  <a:t>) to a change in the swash plate angle. Now, the inverse kinematics are needed to find the change in servo angle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Δ</m:t>
                        </m:r>
                        <m:r>
                          <a:rPr lang="en-GB" b="0" i="1" smtClean="0">
                            <a:latin typeface="Cambria Math" panose="02040503050406030204" pitchFamily="18" charset="0"/>
                          </a:rPr>
                          <m:t>𝜃</m:t>
                        </m:r>
                      </m:e>
                      <m:sub>
                        <m:r>
                          <a:rPr lang="en-GB" b="0" i="1" smtClean="0">
                            <a:latin typeface="Cambria Math" panose="02040503050406030204" pitchFamily="18" charset="0"/>
                          </a:rPr>
                          <m:t>𝑖</m:t>
                        </m:r>
                      </m:sub>
                    </m:sSub>
                  </m:oMath>
                </a14:m>
                <a:r>
                  <a:rPr lang="en-GB" dirty="0"/>
                  <a:t>) as a function of change in height (</a:t>
                </a:r>
                <a14:m>
                  <m:oMath xmlns:m="http://schemas.openxmlformats.org/officeDocument/2006/math">
                    <m:r>
                      <m:rPr>
                        <m:sty m:val="p"/>
                      </m:rPr>
                      <a:rPr lang="en-GB" b="0" i="0" smtClean="0">
                        <a:latin typeface="Cambria Math" panose="02040503050406030204" pitchFamily="18" charset="0"/>
                      </a:rPr>
                      <m:t>Δ</m:t>
                    </m:r>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𝑖</m:t>
                        </m:r>
                      </m:sub>
                    </m:sSub>
                    <m:r>
                      <a:rPr lang="en-GB" b="0" i="0" smtClean="0">
                        <a:latin typeface="Cambria Math" panose="02040503050406030204" pitchFamily="18" charset="0"/>
                      </a:rPr>
                      <m:t>)</m:t>
                    </m:r>
                  </m:oMath>
                </a14:m>
                <a:endParaRPr lang="en-GB" dirty="0"/>
              </a:p>
              <a:p>
                <a:pPr algn="just"/>
                <a:endParaRPr lang="en-GB" b="1" dirty="0"/>
              </a:p>
              <a:p>
                <a:pPr algn="just"/>
                <a:r>
                  <a:rPr lang="en-GB" b="1" dirty="0"/>
                  <a:t>Objective:</a:t>
                </a:r>
              </a:p>
              <a:p>
                <a:pPr algn="just"/>
                <a:endParaRPr lang="en-GB" dirty="0"/>
              </a:p>
              <a:p>
                <a:pPr algn="just"/>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𝑑𝑒𝑡𝑒𝑟𝑚𝑖𝑛𝑒</m:t>
                      </m:r>
                      <m:r>
                        <a:rPr lang="en-GB" b="0" i="1" smtClean="0">
                          <a:latin typeface="Cambria Math" panose="02040503050406030204" pitchFamily="18" charset="0"/>
                        </a:rPr>
                        <m:t> </m:t>
                      </m:r>
                      <m:r>
                        <a:rPr lang="en-GB" b="0" i="1" smtClean="0">
                          <a:latin typeface="Cambria Math" panose="02040503050406030204" pitchFamily="18" charset="0"/>
                        </a:rPr>
                        <m:t>𝑓𝑢𝑛𝑐𝑡𝑖𝑜𝑛</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𝑖</m:t>
                              </m:r>
                            </m:sub>
                          </m:sSub>
                        </m:sub>
                      </m:sSub>
                      <m:r>
                        <a:rPr lang="en-GB" b="0" i="1" smtClean="0">
                          <a:latin typeface="Cambria Math" panose="02040503050406030204" pitchFamily="18" charset="0"/>
                        </a:rPr>
                        <m:t>, </m:t>
                      </m:r>
                      <m:r>
                        <a:rPr lang="en-GB" b="0" i="1" smtClean="0">
                          <a:latin typeface="Cambria Math" panose="02040503050406030204" pitchFamily="18" charset="0"/>
                        </a:rPr>
                        <m:t>𝑠𝑢𝑐h</m:t>
                      </m:r>
                      <m:r>
                        <a:rPr lang="en-GB" b="0" i="1" smtClean="0">
                          <a:latin typeface="Cambria Math" panose="02040503050406030204" pitchFamily="18" charset="0"/>
                        </a:rPr>
                        <m:t> </m:t>
                      </m:r>
                      <m:r>
                        <a:rPr lang="en-GB" b="0" i="1" smtClean="0">
                          <a:latin typeface="Cambria Math" panose="02040503050406030204" pitchFamily="18" charset="0"/>
                        </a:rPr>
                        <m:t>𝑡h𝑎𝑡</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𝑖</m:t>
                              </m:r>
                            </m:sub>
                          </m:sSub>
                        </m:sub>
                      </m:sSub>
                      <m:r>
                        <a:rPr lang="en-GB" b="0" i="1" smtClean="0">
                          <a:latin typeface="Cambria Math" panose="02040503050406030204" pitchFamily="18" charset="0"/>
                        </a:rPr>
                        <m:t>:</m:t>
                      </m:r>
                      <m:r>
                        <m:rPr>
                          <m:sty m:val="p"/>
                        </m:rPr>
                        <a:rPr lang="en-GB" b="0" i="0" smtClean="0">
                          <a:latin typeface="Cambria Math" panose="02040503050406030204" pitchFamily="18" charset="0"/>
                        </a:rPr>
                        <m:t>Δ</m:t>
                      </m:r>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m:rPr>
                          <m:sty m:val="p"/>
                        </m:rPr>
                        <a:rPr lang="en-GB" b="0" i="0" smtClean="0">
                          <a:latin typeface="Cambria Math" panose="02040503050406030204" pitchFamily="18" charset="0"/>
                        </a:rPr>
                        <m:t>Δ</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𝑖</m:t>
                          </m:r>
                        </m:sub>
                      </m:sSub>
                    </m:oMath>
                  </m:oMathPara>
                </a14:m>
                <a:endParaRPr lang="en-GB" dirty="0"/>
              </a:p>
              <a:p>
                <a:pPr algn="just"/>
                <a:endParaRPr lang="en-GB" dirty="0"/>
              </a:p>
              <a:p>
                <a:pPr algn="just"/>
                <a:r>
                  <a:rPr lang="en-GB" b="1" dirty="0"/>
                  <a:t>Setup:</a:t>
                </a:r>
              </a:p>
              <a:p>
                <a:pPr algn="just"/>
                <a:r>
                  <a:rPr lang="en-GB" dirty="0"/>
                  <a:t>The initial observations are that this system will result in non-linear dynamics as the angular nature of the servo rotation prevents (accurate) linear models from </a:t>
                </a:r>
                <a:r>
                  <a:rPr lang="en-GB"/>
                  <a:t>being produced.</a:t>
                </a:r>
                <a:endParaRPr lang="en-GB" dirty="0"/>
              </a:p>
            </p:txBody>
          </p:sp>
        </mc:Choice>
        <mc:Fallback xmlns="">
          <p:sp>
            <p:nvSpPr>
              <p:cNvPr id="11" name="TextBox 10">
                <a:extLst>
                  <a:ext uri="{FF2B5EF4-FFF2-40B4-BE49-F238E27FC236}">
                    <a16:creationId xmlns:a16="http://schemas.microsoft.com/office/drawing/2014/main" id="{91C428E3-8046-8D71-105C-8D0FD29580BA}"/>
                  </a:ext>
                </a:extLst>
              </p:cNvPr>
              <p:cNvSpPr txBox="1">
                <a:spLocks noRot="1" noChangeAspect="1" noMove="1" noResize="1" noEditPoints="1" noAdjustHandles="1" noChangeArrowheads="1" noChangeShapeType="1" noTextEdit="1"/>
              </p:cNvSpPr>
              <p:nvPr/>
            </p:nvSpPr>
            <p:spPr>
              <a:xfrm>
                <a:off x="-12449" y="659424"/>
                <a:ext cx="5763481" cy="4551502"/>
              </a:xfrm>
              <a:prstGeom prst="rect">
                <a:avLst/>
              </a:prstGeom>
              <a:blipFill>
                <a:blip r:embed="rId16"/>
                <a:stretch>
                  <a:fillRect l="-952" t="-535" r="-847" b="-1205"/>
                </a:stretch>
              </a:blipFill>
            </p:spPr>
            <p:txBody>
              <a:bodyPr/>
              <a:lstStyle/>
              <a:p>
                <a:r>
                  <a:rPr lang="en-GB">
                    <a:noFill/>
                  </a:rPr>
                  <a:t> </a:t>
                </a:r>
              </a:p>
            </p:txBody>
          </p:sp>
        </mc:Fallback>
      </mc:AlternateContent>
      <p:cxnSp>
        <p:nvCxnSpPr>
          <p:cNvPr id="13" name="Straight Connector 12">
            <a:extLst>
              <a:ext uri="{FF2B5EF4-FFF2-40B4-BE49-F238E27FC236}">
                <a16:creationId xmlns:a16="http://schemas.microsoft.com/office/drawing/2014/main" id="{227C1F18-325C-A1B8-F692-ABFC1E87C99F}"/>
              </a:ext>
            </a:extLst>
          </p:cNvPr>
          <p:cNvCxnSpPr>
            <a:cxnSpLocks/>
          </p:cNvCxnSpPr>
          <p:nvPr/>
        </p:nvCxnSpPr>
        <p:spPr>
          <a:xfrm flipH="1" flipV="1">
            <a:off x="5979266" y="4587814"/>
            <a:ext cx="5940349" cy="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225587-527E-31C1-AABA-2D3FEE60D337}"/>
                  </a:ext>
                </a:extLst>
              </p:cNvPr>
              <p:cNvSpPr txBox="1"/>
              <p:nvPr/>
            </p:nvSpPr>
            <p:spPr>
              <a:xfrm>
                <a:off x="5898289" y="4273823"/>
                <a:ext cx="11133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𝑁𝑒𝑢𝑡𝑟𝑎𝑙</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𝑃𝑙𝑎𝑛𝑒</m:t>
                      </m:r>
                    </m:oMath>
                  </m:oMathPara>
                </a14:m>
                <a:endParaRPr lang="en-GB" dirty="0">
                  <a:solidFill>
                    <a:srgbClr val="FF0000"/>
                  </a:solidFill>
                </a:endParaRPr>
              </a:p>
            </p:txBody>
          </p:sp>
        </mc:Choice>
        <mc:Fallback xmlns="">
          <p:sp>
            <p:nvSpPr>
              <p:cNvPr id="16" name="TextBox 15">
                <a:extLst>
                  <a:ext uri="{FF2B5EF4-FFF2-40B4-BE49-F238E27FC236}">
                    <a16:creationId xmlns:a16="http://schemas.microsoft.com/office/drawing/2014/main" id="{E2225587-527E-31C1-AABA-2D3FEE60D337}"/>
                  </a:ext>
                </a:extLst>
              </p:cNvPr>
              <p:cNvSpPr txBox="1">
                <a:spLocks noRot="1" noChangeAspect="1" noMove="1" noResize="1" noEditPoints="1" noAdjustHandles="1" noChangeArrowheads="1" noChangeShapeType="1" noTextEdit="1"/>
              </p:cNvSpPr>
              <p:nvPr/>
            </p:nvSpPr>
            <p:spPr>
              <a:xfrm>
                <a:off x="5898289" y="4273823"/>
                <a:ext cx="1113389" cy="369332"/>
              </a:xfrm>
              <a:prstGeom prst="rect">
                <a:avLst/>
              </a:prstGeom>
              <a:blipFill>
                <a:blip r:embed="rId17"/>
                <a:stretch>
                  <a:fillRect r="-4725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CCE995A9-319C-F44D-EA0F-25D6D22C33A3}"/>
              </a:ext>
            </a:extLst>
          </p:cNvPr>
          <p:cNvSpPr txBox="1"/>
          <p:nvPr/>
        </p:nvSpPr>
        <p:spPr>
          <a:xfrm>
            <a:off x="11107993" y="0"/>
            <a:ext cx="1084007" cy="584775"/>
          </a:xfrm>
          <a:prstGeom prst="rect">
            <a:avLst/>
          </a:prstGeom>
          <a:noFill/>
        </p:spPr>
        <p:txBody>
          <a:bodyPr wrap="square" rtlCol="0">
            <a:spAutoFit/>
          </a:bodyPr>
          <a:lstStyle/>
          <a:p>
            <a:pPr algn="r"/>
            <a:r>
              <a:rPr lang="en-GB" sz="3200" b="1" dirty="0"/>
              <a:t>8/11</a:t>
            </a:r>
            <a:endParaRPr lang="en-GB" sz="1400" b="1" dirty="0"/>
          </a:p>
        </p:txBody>
      </p:sp>
    </p:spTree>
    <p:extLst>
      <p:ext uri="{BB962C8B-B14F-4D97-AF65-F5344CB8AC3E}">
        <p14:creationId xmlns:p14="http://schemas.microsoft.com/office/powerpoint/2010/main" val="406621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3C107-7023-0FCF-1152-DEC1A83CAA0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8392D9A-80D1-D0A7-F3FF-C4B399C8C16E}"/>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Forward Kinematics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3FB475-6F2A-CE7F-46F5-07E2AFC0170E}"/>
                  </a:ext>
                </a:extLst>
              </p:cNvPr>
              <p:cNvSpPr txBox="1"/>
              <p:nvPr/>
            </p:nvSpPr>
            <p:spPr>
              <a:xfrm>
                <a:off x="-12449" y="659424"/>
                <a:ext cx="6874495" cy="2999732"/>
              </a:xfrm>
              <a:prstGeom prst="rect">
                <a:avLst/>
              </a:prstGeom>
              <a:noFill/>
            </p:spPr>
            <p:txBody>
              <a:bodyPr wrap="square" rtlCol="0">
                <a:spAutoFit/>
              </a:bodyPr>
              <a:lstStyle/>
              <a:p>
                <a:pPr algn="just"/>
                <a:r>
                  <a:rPr lang="en-GB" b="1" dirty="0"/>
                  <a:t>Helicopter Parameters:</a:t>
                </a:r>
              </a:p>
              <a:p>
                <a:pPr marL="285750" indent="-285750" algn="just">
                  <a:buFont typeface="Arial" panose="020B0604020202020204" pitchFamily="34" charset="0"/>
                  <a:buChar char="•"/>
                </a:pPr>
                <a14:m>
                  <m:oMath xmlns:m="http://schemas.openxmlformats.org/officeDocument/2006/math">
                    <m:r>
                      <a:rPr lang="en-GB" sz="1200" b="0" i="1" smtClean="0">
                        <a:latin typeface="Cambria Math" panose="02040503050406030204" pitchFamily="18" charset="0"/>
                      </a:rPr>
                      <m:t>𝑏</m:t>
                    </m:r>
                  </m:oMath>
                </a14:m>
                <a:endParaRPr lang="en-GB" sz="1200" dirty="0"/>
              </a:p>
              <a:p>
                <a:pPr marL="742950" lvl="1" indent="-285750" algn="just">
                  <a:buFont typeface="Arial" panose="020B0604020202020204" pitchFamily="34" charset="0"/>
                  <a:buChar char="•"/>
                </a:pPr>
                <a:r>
                  <a:rPr lang="en-GB" sz="1050" i="1" dirty="0"/>
                  <a:t>The offset between the centre of the swash plate rotation and the centre of servo actuation </a:t>
                </a:r>
                <a:r>
                  <a:rPr lang="en-GB" sz="1050" dirty="0"/>
                  <a:t>(</a:t>
                </a:r>
                <a:r>
                  <a:rPr lang="en-GB" sz="1050" i="1" dirty="0"/>
                  <a:t>can be </a:t>
                </a:r>
                <a14:m>
                  <m:oMath xmlns:m="http://schemas.openxmlformats.org/officeDocument/2006/math">
                    <m:r>
                      <a:rPr lang="en-GB" sz="1050" b="0" i="1" smtClean="0">
                        <a:latin typeface="Cambria Math" panose="02040503050406030204" pitchFamily="18" charset="0"/>
                      </a:rPr>
                      <m:t>≈0</m:t>
                    </m:r>
                  </m:oMath>
                </a14:m>
                <a:r>
                  <a:rPr lang="en-GB" sz="1050" dirty="0"/>
                  <a:t>)</a:t>
                </a:r>
              </a:p>
              <a:p>
                <a:pPr marL="285750" indent="-285750" algn="just">
                  <a:buFont typeface="Arial" panose="020B0604020202020204" pitchFamily="34" charset="0"/>
                  <a:buChar char="•"/>
                </a:pP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𝑝</m:t>
                        </m:r>
                      </m:sub>
                    </m:sSub>
                  </m:oMath>
                </a14:m>
                <a:endParaRPr lang="en-GB" sz="1400" dirty="0"/>
              </a:p>
              <a:p>
                <a:pPr marL="742950" lvl="1" indent="-285750" algn="just">
                  <a:buFont typeface="Arial" panose="020B0604020202020204" pitchFamily="34" charset="0"/>
                  <a:buChar char="•"/>
                </a:pPr>
                <a:r>
                  <a:rPr lang="en-GB" sz="1050" i="1" dirty="0"/>
                  <a:t>Length of the Pitch Link</a:t>
                </a:r>
              </a:p>
              <a:p>
                <a:pPr marL="285750" indent="-285750" algn="just">
                  <a:buFont typeface="Arial" panose="020B0604020202020204" pitchFamily="34" charset="0"/>
                  <a:buChar char="•"/>
                </a:pP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𝑠</m:t>
                        </m:r>
                      </m:sub>
                    </m:sSub>
                  </m:oMath>
                </a14:m>
                <a:endParaRPr lang="en-GB" sz="1400" b="0" dirty="0"/>
              </a:p>
              <a:p>
                <a:pPr marL="742950" lvl="1" indent="-285750" algn="just">
                  <a:buFont typeface="Arial" panose="020B0604020202020204" pitchFamily="34" charset="0"/>
                  <a:buChar char="•"/>
                </a:pPr>
                <a:r>
                  <a:rPr lang="en-GB" sz="1050" i="1" dirty="0"/>
                  <a:t>The length of the Servo Arm</a:t>
                </a:r>
              </a:p>
              <a:p>
                <a:pPr marL="285750" indent="-285750" algn="just">
                  <a:buFont typeface="Arial" panose="020B0604020202020204" pitchFamily="34" charset="0"/>
                  <a:buChar char="•"/>
                </a:pP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𝑖</m:t>
                        </m:r>
                      </m:sub>
                    </m:sSub>
                  </m:oMath>
                </a14:m>
                <a:endParaRPr lang="en-GB" sz="1400" b="0" dirty="0"/>
              </a:p>
              <a:p>
                <a:pPr marL="742950" lvl="1" indent="-285750" algn="just">
                  <a:buFont typeface="Arial" panose="020B0604020202020204" pitchFamily="34" charset="0"/>
                  <a:buChar char="•"/>
                </a:pPr>
                <a:r>
                  <a:rPr lang="en-GB" sz="1050" i="1" dirty="0"/>
                  <a:t>The actuated rotation of the servo</a:t>
                </a:r>
              </a:p>
              <a:p>
                <a:pPr algn="just"/>
                <a:endParaRPr lang="en-GB" sz="200" b="1" dirty="0"/>
              </a:p>
              <a:p>
                <a:pPr algn="just"/>
                <a:r>
                  <a:rPr lang="en-GB" b="1" dirty="0"/>
                  <a:t>Observations</a:t>
                </a:r>
                <a:endParaRPr lang="en-GB" b="1" i="1" dirty="0"/>
              </a:p>
              <a:p>
                <a:pPr algn="just"/>
                <a:r>
                  <a:rPr lang="en-GB" sz="1100" dirty="0"/>
                  <a:t>It is noted that there is a relationship between the rectangle formed by </a:t>
                </a:r>
                <a14:m>
                  <m:oMath xmlns:m="http://schemas.openxmlformats.org/officeDocument/2006/math">
                    <m:d>
                      <m:dPr>
                        <m:begChr m:val="⟨"/>
                        <m:endChr m:val="⟩"/>
                        <m:ctrlPr>
                          <a:rPr lang="en-GB" sz="1100" i="1" smtClean="0">
                            <a:latin typeface="Cambria Math" panose="02040503050406030204" pitchFamily="18" charset="0"/>
                          </a:rPr>
                        </m:ctrlPr>
                      </m:dPr>
                      <m:e>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𝑙</m:t>
                            </m:r>
                          </m:e>
                          <m:sub>
                            <m:r>
                              <a:rPr lang="en-GB" sz="1100" b="0" i="1" smtClean="0">
                                <a:latin typeface="Cambria Math" panose="02040503050406030204" pitchFamily="18" charset="0"/>
                              </a:rPr>
                              <m:t>1</m:t>
                            </m:r>
                          </m:sub>
                        </m:sSub>
                        <m:r>
                          <a:rPr lang="en-GB" sz="1100" b="0" i="1" smtClean="0">
                            <a:latin typeface="Cambria Math" panose="02040503050406030204" pitchFamily="18" charset="0"/>
                          </a:rPr>
                          <m:t>,</m:t>
                        </m:r>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𝑙</m:t>
                            </m:r>
                          </m:e>
                          <m:sub>
                            <m:r>
                              <a:rPr lang="en-GB" sz="1100" b="0" i="1" smtClean="0">
                                <a:latin typeface="Cambria Math" panose="02040503050406030204" pitchFamily="18" charset="0"/>
                              </a:rPr>
                              <m:t>3</m:t>
                            </m:r>
                          </m:sub>
                        </m:sSub>
                        <m:r>
                          <a:rPr lang="en-GB" sz="1100" b="0" i="1" smtClean="0">
                            <a:latin typeface="Cambria Math" panose="02040503050406030204" pitchFamily="18" charset="0"/>
                          </a:rPr>
                          <m:t>, </m:t>
                        </m:r>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𝑙</m:t>
                            </m:r>
                          </m:e>
                          <m:sub>
                            <m:r>
                              <a:rPr lang="en-GB" sz="1100" b="0" i="1" smtClean="0">
                                <a:latin typeface="Cambria Math" panose="02040503050406030204" pitchFamily="18" charset="0"/>
                              </a:rPr>
                              <m:t>4</m:t>
                            </m:r>
                          </m:sub>
                        </m:sSub>
                        <m:r>
                          <a:rPr lang="en-GB" sz="1100" b="0" i="1" smtClean="0">
                            <a:latin typeface="Cambria Math" panose="02040503050406030204" pitchFamily="18" charset="0"/>
                          </a:rPr>
                          <m:t>, </m:t>
                        </m:r>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𝐹</m:t>
                            </m:r>
                          </m:e>
                          <m:sub>
                            <m:r>
                              <a:rPr lang="en-GB" sz="1100" b="0" i="1" smtClean="0">
                                <a:latin typeface="Cambria Math" panose="02040503050406030204" pitchFamily="18" charset="0"/>
                              </a:rPr>
                              <m:t>2</m:t>
                            </m:r>
                          </m:sub>
                        </m:sSub>
                      </m:e>
                    </m:d>
                  </m:oMath>
                </a14:m>
                <a:r>
                  <a:rPr lang="en-GB" sz="1100" dirty="0"/>
                  <a:t>, and the rectangle </a:t>
                </a:r>
                <a14:m>
                  <m:oMath xmlns:m="http://schemas.openxmlformats.org/officeDocument/2006/math">
                    <m:d>
                      <m:dPr>
                        <m:begChr m:val="⟨"/>
                        <m:endChr m:val="⟩"/>
                        <m:ctrlPr>
                          <a:rPr lang="en-GB" sz="1100" i="1">
                            <a:latin typeface="Cambria Math" panose="02040503050406030204" pitchFamily="18" charset="0"/>
                          </a:rPr>
                        </m:ctrlPr>
                      </m:dPr>
                      <m:e>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𝑙</m:t>
                            </m:r>
                          </m:e>
                          <m:sub>
                            <m:r>
                              <a:rPr lang="en-GB" sz="1100" b="0" i="1" smtClean="0">
                                <a:latin typeface="Cambria Math" panose="02040503050406030204" pitchFamily="18" charset="0"/>
                              </a:rPr>
                              <m:t>4</m:t>
                            </m:r>
                          </m:sub>
                        </m:sSub>
                        <m:r>
                          <a:rPr lang="en-GB" sz="1100" b="0" i="1" smtClean="0">
                            <a:latin typeface="Cambria Math" panose="02040503050406030204" pitchFamily="18" charset="0"/>
                          </a:rPr>
                          <m:t>,</m:t>
                        </m:r>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𝑙</m:t>
                            </m:r>
                          </m:e>
                          <m:sub>
                            <m:r>
                              <a:rPr lang="en-GB" sz="1100" b="0" i="1" smtClean="0">
                                <a:latin typeface="Cambria Math" panose="02040503050406030204" pitchFamily="18" charset="0"/>
                              </a:rPr>
                              <m:t>5</m:t>
                            </m:r>
                          </m:sub>
                        </m:sSub>
                        <m:r>
                          <a:rPr lang="en-GB" sz="1100" b="0" i="1" smtClean="0">
                            <a:latin typeface="Cambria Math" panose="02040503050406030204" pitchFamily="18" charset="0"/>
                          </a:rPr>
                          <m:t>,</m:t>
                        </m:r>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𝑙</m:t>
                            </m:r>
                          </m:e>
                          <m:sub>
                            <m:r>
                              <a:rPr lang="en-GB" sz="1100" b="0" i="1" smtClean="0">
                                <a:latin typeface="Cambria Math" panose="02040503050406030204" pitchFamily="18" charset="0"/>
                              </a:rPr>
                              <m:t>1</m:t>
                            </m:r>
                          </m:sub>
                        </m:sSub>
                        <m:r>
                          <a:rPr lang="en-GB" sz="1100" b="0" i="1" smtClean="0">
                            <a:latin typeface="Cambria Math" panose="02040503050406030204" pitchFamily="18" charset="0"/>
                          </a:rPr>
                          <m:t>,</m:t>
                        </m:r>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𝑙</m:t>
                            </m:r>
                          </m:e>
                          <m:sub>
                            <m:r>
                              <a:rPr lang="en-GB" sz="1100" b="0" i="1" smtClean="0">
                                <a:latin typeface="Cambria Math" panose="02040503050406030204" pitchFamily="18" charset="0"/>
                              </a:rPr>
                              <m:t>3</m:t>
                            </m:r>
                          </m:sub>
                        </m:sSub>
                      </m:e>
                    </m:d>
                  </m:oMath>
                </a14:m>
                <a:r>
                  <a:rPr lang="en-GB" sz="1100" dirty="0"/>
                  <a:t>. These two are related by their diagonal lines being of a known length, and touching at the intersection of </a:t>
                </a:r>
                <a14:m>
                  <m:oMath xmlns:m="http://schemas.openxmlformats.org/officeDocument/2006/math">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𝑙</m:t>
                        </m:r>
                      </m:e>
                      <m:sub>
                        <m:r>
                          <a:rPr lang="en-GB" sz="1100" b="0" i="1" smtClean="0">
                            <a:latin typeface="Cambria Math" panose="02040503050406030204" pitchFamily="18" charset="0"/>
                          </a:rPr>
                          <m:t>1</m:t>
                        </m:r>
                      </m:sub>
                    </m:sSub>
                  </m:oMath>
                </a14:m>
                <a:r>
                  <a:rPr lang="en-GB" sz="1100" dirty="0"/>
                  <a:t> and </a:t>
                </a:r>
                <a14:m>
                  <m:oMath xmlns:m="http://schemas.openxmlformats.org/officeDocument/2006/math">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𝑙</m:t>
                        </m:r>
                      </m:e>
                      <m:sub>
                        <m:r>
                          <a:rPr lang="en-GB" sz="1100" b="0" i="1" smtClean="0">
                            <a:latin typeface="Cambria Math" panose="02040503050406030204" pitchFamily="18" charset="0"/>
                          </a:rPr>
                          <m:t>4</m:t>
                        </m:r>
                      </m:sub>
                    </m:sSub>
                  </m:oMath>
                </a14:m>
                <a:r>
                  <a:rPr lang="en-GB" sz="1100" dirty="0"/>
                  <a:t>. While the dimensions of the two rectangles change, </a:t>
                </a:r>
                <a:r>
                  <a:rPr lang="en-GB" sz="1100" b="1" dirty="0"/>
                  <a:t>their diagonal length remains fixed</a:t>
                </a:r>
                <a:r>
                  <a:rPr lang="en-GB" sz="1100" dirty="0"/>
                  <a:t>. From this, the Pythagorean theorem can be used to determine </a:t>
                </a:r>
                <a14:m>
                  <m:oMath xmlns:m="http://schemas.openxmlformats.org/officeDocument/2006/math">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h</m:t>
                        </m:r>
                      </m:e>
                      <m:sub>
                        <m:r>
                          <a:rPr lang="en-GB" sz="1100" b="0" i="1" smtClean="0">
                            <a:latin typeface="Cambria Math" panose="02040503050406030204" pitchFamily="18" charset="0"/>
                          </a:rPr>
                          <m:t>𝑖</m:t>
                        </m:r>
                      </m:sub>
                    </m:sSub>
                  </m:oMath>
                </a14:m>
                <a:r>
                  <a:rPr lang="en-GB" sz="1100" dirty="0"/>
                  <a:t> as a function of </a:t>
                </a:r>
                <a14:m>
                  <m:oMath xmlns:m="http://schemas.openxmlformats.org/officeDocument/2006/math">
                    <m:r>
                      <a:rPr lang="en-GB" sz="1100" b="0" i="1" smtClean="0">
                        <a:latin typeface="Cambria Math" panose="02040503050406030204" pitchFamily="18" charset="0"/>
                      </a:rPr>
                      <m:t>𝑎</m:t>
                    </m:r>
                    <m:r>
                      <a:rPr lang="en-GB" sz="1100" b="0" i="1" smtClean="0">
                        <a:latin typeface="Cambria Math" panose="02040503050406030204" pitchFamily="18" charset="0"/>
                      </a:rPr>
                      <m:t>+</m:t>
                    </m:r>
                    <m:r>
                      <a:rPr lang="en-GB" sz="1100" b="0" i="1" smtClean="0">
                        <a:latin typeface="Cambria Math" panose="02040503050406030204" pitchFamily="18" charset="0"/>
                      </a:rPr>
                      <m:t>𝑏</m:t>
                    </m:r>
                  </m:oMath>
                </a14:m>
                <a:r>
                  <a:rPr lang="en-GB" sz="1100" dirty="0"/>
                  <a:t>. Thus, changes in </a:t>
                </a:r>
                <a14:m>
                  <m:oMath xmlns:m="http://schemas.openxmlformats.org/officeDocument/2006/math">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𝜃</m:t>
                        </m:r>
                      </m:e>
                      <m:sub>
                        <m:r>
                          <a:rPr lang="en-GB" sz="1100" b="0" i="1" smtClean="0">
                            <a:latin typeface="Cambria Math" panose="02040503050406030204" pitchFamily="18" charset="0"/>
                          </a:rPr>
                          <m:t>𝑖</m:t>
                        </m:r>
                      </m:sub>
                    </m:sSub>
                  </m:oMath>
                </a14:m>
                <a:r>
                  <a:rPr lang="en-GB" sz="1100" dirty="0"/>
                  <a:t> can be used </a:t>
                </a:r>
              </a:p>
              <a:p>
                <a:pPr lvl="1" algn="just"/>
                <a:endParaRPr lang="en-GB" sz="400" i="1" dirty="0"/>
              </a:p>
            </p:txBody>
          </p:sp>
        </mc:Choice>
        <mc:Fallback xmlns="">
          <p:sp>
            <p:nvSpPr>
              <p:cNvPr id="11" name="TextBox 10">
                <a:extLst>
                  <a:ext uri="{FF2B5EF4-FFF2-40B4-BE49-F238E27FC236}">
                    <a16:creationId xmlns:a16="http://schemas.microsoft.com/office/drawing/2014/main" id="{4D3FB475-6F2A-CE7F-46F5-07E2AFC0170E}"/>
                  </a:ext>
                </a:extLst>
              </p:cNvPr>
              <p:cNvSpPr txBox="1">
                <a:spLocks noRot="1" noChangeAspect="1" noMove="1" noResize="1" noEditPoints="1" noAdjustHandles="1" noChangeArrowheads="1" noChangeShapeType="1" noTextEdit="1"/>
              </p:cNvSpPr>
              <p:nvPr/>
            </p:nvSpPr>
            <p:spPr>
              <a:xfrm>
                <a:off x="-12449" y="659424"/>
                <a:ext cx="6874495" cy="2999732"/>
              </a:xfrm>
              <a:prstGeom prst="rect">
                <a:avLst/>
              </a:prstGeom>
              <a:blipFill>
                <a:blip r:embed="rId3"/>
                <a:stretch>
                  <a:fillRect l="-798" t="-813"/>
                </a:stretch>
              </a:blipFill>
            </p:spPr>
            <p:txBody>
              <a:bodyPr/>
              <a:lstStyle/>
              <a:p>
                <a:r>
                  <a:rPr lang="en-GB">
                    <a:noFill/>
                  </a:rPr>
                  <a:t> </a:t>
                </a:r>
              </a:p>
            </p:txBody>
          </p:sp>
        </mc:Fallback>
      </mc:AlternateContent>
      <p:pic>
        <p:nvPicPr>
          <p:cNvPr id="26" name="Picture 25">
            <a:extLst>
              <a:ext uri="{FF2B5EF4-FFF2-40B4-BE49-F238E27FC236}">
                <a16:creationId xmlns:a16="http://schemas.microsoft.com/office/drawing/2014/main" id="{25F52390-D787-9775-79C2-215D7753EBA9}"/>
              </a:ext>
            </a:extLst>
          </p:cNvPr>
          <p:cNvPicPr>
            <a:picLocks noChangeAspect="1"/>
          </p:cNvPicPr>
          <p:nvPr/>
        </p:nvPicPr>
        <p:blipFill>
          <a:blip r:embed="rId4"/>
          <a:stretch>
            <a:fillRect/>
          </a:stretch>
        </p:blipFill>
        <p:spPr>
          <a:xfrm>
            <a:off x="7608217" y="194104"/>
            <a:ext cx="4287834" cy="2996498"/>
          </a:xfrm>
          <a:prstGeom prst="rect">
            <a:avLst/>
          </a:prstGeom>
        </p:spPr>
      </p:pic>
      <p:cxnSp>
        <p:nvCxnSpPr>
          <p:cNvPr id="33" name="Straight Connector 32">
            <a:extLst>
              <a:ext uri="{FF2B5EF4-FFF2-40B4-BE49-F238E27FC236}">
                <a16:creationId xmlns:a16="http://schemas.microsoft.com/office/drawing/2014/main" id="{285737C1-D35E-61E9-3F6E-13A312C06C96}"/>
              </a:ext>
            </a:extLst>
          </p:cNvPr>
          <p:cNvCxnSpPr>
            <a:cxnSpLocks/>
          </p:cNvCxnSpPr>
          <p:nvPr/>
        </p:nvCxnSpPr>
        <p:spPr>
          <a:xfrm flipH="1">
            <a:off x="7161451" y="3190602"/>
            <a:ext cx="503054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22F9E44-26F7-5078-1A2A-7BA227D28F2D}"/>
              </a:ext>
            </a:extLst>
          </p:cNvPr>
          <p:cNvSpPr txBox="1"/>
          <p:nvPr/>
        </p:nvSpPr>
        <p:spPr>
          <a:xfrm>
            <a:off x="7049421" y="2881236"/>
            <a:ext cx="1505119" cy="276999"/>
          </a:xfrm>
          <a:prstGeom prst="rect">
            <a:avLst/>
          </a:prstGeom>
          <a:noFill/>
        </p:spPr>
        <p:txBody>
          <a:bodyPr wrap="square" rtlCol="0">
            <a:spAutoFit/>
          </a:bodyPr>
          <a:lstStyle/>
          <a:p>
            <a:r>
              <a:rPr lang="en-GB" sz="1200" dirty="0"/>
              <a:t>Before Actuation</a:t>
            </a:r>
          </a:p>
        </p:txBody>
      </p:sp>
      <p:sp>
        <p:nvSpPr>
          <p:cNvPr id="40" name="TextBox 39">
            <a:extLst>
              <a:ext uri="{FF2B5EF4-FFF2-40B4-BE49-F238E27FC236}">
                <a16:creationId xmlns:a16="http://schemas.microsoft.com/office/drawing/2014/main" id="{4FC78A36-FD1C-9705-B28B-79F84F19EC69}"/>
              </a:ext>
            </a:extLst>
          </p:cNvPr>
          <p:cNvSpPr txBox="1"/>
          <p:nvPr/>
        </p:nvSpPr>
        <p:spPr>
          <a:xfrm>
            <a:off x="7049421" y="3198695"/>
            <a:ext cx="1505119" cy="276999"/>
          </a:xfrm>
          <a:prstGeom prst="rect">
            <a:avLst/>
          </a:prstGeom>
          <a:noFill/>
        </p:spPr>
        <p:txBody>
          <a:bodyPr wrap="square" rtlCol="0">
            <a:spAutoFit/>
          </a:bodyPr>
          <a:lstStyle/>
          <a:p>
            <a:r>
              <a:rPr lang="en-GB" sz="1200" dirty="0"/>
              <a:t>After Actuation</a:t>
            </a:r>
          </a:p>
        </p:txBody>
      </p:sp>
      <p:pic>
        <p:nvPicPr>
          <p:cNvPr id="48" name="Picture 47">
            <a:extLst>
              <a:ext uri="{FF2B5EF4-FFF2-40B4-BE49-F238E27FC236}">
                <a16:creationId xmlns:a16="http://schemas.microsoft.com/office/drawing/2014/main" id="{3F3FF042-C720-B729-80B2-8D03E9EC978D}"/>
              </a:ext>
            </a:extLst>
          </p:cNvPr>
          <p:cNvPicPr>
            <a:picLocks noChangeAspect="1"/>
          </p:cNvPicPr>
          <p:nvPr/>
        </p:nvPicPr>
        <p:blipFill>
          <a:blip r:embed="rId5"/>
          <a:stretch>
            <a:fillRect/>
          </a:stretch>
        </p:blipFill>
        <p:spPr>
          <a:xfrm>
            <a:off x="8162367" y="3301138"/>
            <a:ext cx="3357287" cy="349626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D983F2-A4D3-4EDF-33E0-00DCFE63F59A}"/>
                  </a:ext>
                </a:extLst>
              </p:cNvPr>
              <p:cNvSpPr txBox="1"/>
              <p:nvPr/>
            </p:nvSpPr>
            <p:spPr>
              <a:xfrm>
                <a:off x="57150" y="3860800"/>
                <a:ext cx="3479800" cy="1972912"/>
              </a:xfrm>
              <a:prstGeom prst="rect">
                <a:avLst/>
              </a:prstGeom>
              <a:noFill/>
            </p:spPr>
            <p:txBody>
              <a:bodyPr wrap="square" rtlCol="0">
                <a:spAutoFit/>
              </a:bodyPr>
              <a:lstStyle/>
              <a:p>
                <a:pPr algn="just"/>
                <a:r>
                  <a:rPr lang="en-GB" sz="1200" b="1" dirty="0"/>
                  <a:t>Derivation</a:t>
                </a:r>
                <a:endParaRPr lang="en-GB" sz="1600" b="1" i="1" dirty="0"/>
              </a:p>
              <a:p>
                <a:pPr algn="just"/>
                <a:r>
                  <a:rPr lang="en-GB" sz="1400" i="1" dirty="0"/>
                  <a:t>By inspection:</a:t>
                </a:r>
              </a:p>
              <a:p>
                <a:pPr algn="just"/>
                <a14:m>
                  <m:oMathPara xmlns:m="http://schemas.openxmlformats.org/officeDocument/2006/math">
                    <m:oMathParaPr>
                      <m:jc m:val="centerGroup"/>
                    </m:oMathParaPr>
                    <m:oMath xmlns:m="http://schemas.openxmlformats.org/officeDocument/2006/math">
                      <m:sSubSup>
                        <m:sSubSupPr>
                          <m:ctrlPr>
                            <a:rPr lang="en-GB" sz="1100" b="0" i="1" smtClean="0">
                              <a:latin typeface="Cambria Math" panose="02040503050406030204" pitchFamily="18" charset="0"/>
                            </a:rPr>
                          </m:ctrlPr>
                        </m:sSubSupPr>
                        <m:e>
                          <m:r>
                            <a:rPr lang="en-GB" sz="1100" b="0" i="1" smtClean="0">
                              <a:latin typeface="Cambria Math" panose="02040503050406030204" pitchFamily="18" charset="0"/>
                            </a:rPr>
                            <m:t>𝑟</m:t>
                          </m:r>
                        </m:e>
                        <m:sub>
                          <m:r>
                            <a:rPr lang="en-GB" sz="1100" b="0" i="1" smtClean="0">
                              <a:latin typeface="Cambria Math" panose="02040503050406030204" pitchFamily="18" charset="0"/>
                            </a:rPr>
                            <m:t>𝑝</m:t>
                          </m:r>
                        </m:sub>
                        <m:sup>
                          <m:r>
                            <a:rPr lang="en-GB" sz="1100" b="0" i="1" smtClean="0">
                              <a:latin typeface="Cambria Math" panose="02040503050406030204" pitchFamily="18" charset="0"/>
                            </a:rPr>
                            <m:t>2</m:t>
                          </m:r>
                        </m:sup>
                      </m:sSubSup>
                      <m:r>
                        <a:rPr lang="en-GB" sz="1100" b="0" i="1" smtClean="0">
                          <a:latin typeface="Cambria Math" panose="02040503050406030204" pitchFamily="18" charset="0"/>
                        </a:rPr>
                        <m:t>=</m:t>
                      </m:r>
                      <m:sSup>
                        <m:sSupPr>
                          <m:ctrlPr>
                            <a:rPr lang="en-GB" sz="1100" b="0" i="1" smtClean="0">
                              <a:latin typeface="Cambria Math" panose="02040503050406030204" pitchFamily="18" charset="0"/>
                            </a:rPr>
                          </m:ctrlPr>
                        </m:sSupPr>
                        <m:e>
                          <m:d>
                            <m:dPr>
                              <m:ctrlPr>
                                <a:rPr lang="en-GB" sz="1100" b="0" i="1" smtClean="0">
                                  <a:latin typeface="Cambria Math" panose="02040503050406030204" pitchFamily="18" charset="0"/>
                                </a:rPr>
                              </m:ctrlPr>
                            </m:dPr>
                            <m:e>
                              <m:r>
                                <a:rPr lang="en-GB" sz="1100" b="0" i="1" smtClean="0">
                                  <a:latin typeface="Cambria Math" panose="02040503050406030204" pitchFamily="18" charset="0"/>
                                </a:rPr>
                                <m:t>𝑎</m:t>
                              </m:r>
                              <m:r>
                                <a:rPr lang="en-GB" sz="1100" b="0" i="1" smtClean="0">
                                  <a:latin typeface="Cambria Math" panose="02040503050406030204" pitchFamily="18" charset="0"/>
                                </a:rPr>
                                <m:t>+</m:t>
                              </m:r>
                              <m:r>
                                <a:rPr lang="en-GB" sz="1100" b="0" i="1" smtClean="0">
                                  <a:latin typeface="Cambria Math" panose="02040503050406030204" pitchFamily="18" charset="0"/>
                                </a:rPr>
                                <m:t>𝑏</m:t>
                              </m:r>
                            </m:e>
                          </m:d>
                        </m:e>
                        <m:sup>
                          <m:r>
                            <a:rPr lang="en-GB" sz="1100" b="0" i="1" smtClean="0">
                              <a:latin typeface="Cambria Math" panose="02040503050406030204" pitchFamily="18" charset="0"/>
                            </a:rPr>
                            <m:t>2</m:t>
                          </m:r>
                        </m:sup>
                      </m:sSup>
                      <m:r>
                        <a:rPr lang="en-GB" sz="1100" b="0" i="1" smtClean="0">
                          <a:latin typeface="Cambria Math" panose="02040503050406030204" pitchFamily="18" charset="0"/>
                        </a:rPr>
                        <m:t>+</m:t>
                      </m:r>
                      <m:sSubSup>
                        <m:sSubSupPr>
                          <m:ctrlPr>
                            <a:rPr lang="en-GB" sz="1100" b="0" i="1" smtClean="0">
                              <a:latin typeface="Cambria Math" panose="02040503050406030204" pitchFamily="18" charset="0"/>
                            </a:rPr>
                          </m:ctrlPr>
                        </m:sSubSupPr>
                        <m:e>
                          <m:r>
                            <a:rPr lang="en-GB" sz="1100" b="0" i="1" smtClean="0">
                              <a:latin typeface="Cambria Math" panose="02040503050406030204" pitchFamily="18" charset="0"/>
                            </a:rPr>
                            <m:t>h</m:t>
                          </m:r>
                        </m:e>
                        <m:sub>
                          <m:r>
                            <a:rPr lang="en-GB" sz="1100" b="0" i="1" smtClean="0">
                              <a:latin typeface="Cambria Math" panose="02040503050406030204" pitchFamily="18" charset="0"/>
                            </a:rPr>
                            <m:t>𝑖</m:t>
                          </m:r>
                        </m:sub>
                        <m:sup>
                          <m:r>
                            <a:rPr lang="en-GB" sz="1100" b="0" i="1" smtClean="0">
                              <a:latin typeface="Cambria Math" panose="02040503050406030204" pitchFamily="18" charset="0"/>
                            </a:rPr>
                            <m:t>2</m:t>
                          </m:r>
                        </m:sup>
                      </m:sSubSup>
                      <m:r>
                        <a:rPr lang="en-GB" sz="1100" b="0" i="1" smtClean="0">
                          <a:latin typeface="Cambria Math" panose="02040503050406030204" pitchFamily="18" charset="0"/>
                        </a:rPr>
                        <m:t>  →  </m:t>
                      </m:r>
                      <m:sSubSup>
                        <m:sSubSupPr>
                          <m:ctrlPr>
                            <a:rPr lang="en-GB" sz="1100" b="0" i="1" smtClean="0">
                              <a:latin typeface="Cambria Math" panose="02040503050406030204" pitchFamily="18" charset="0"/>
                            </a:rPr>
                          </m:ctrlPr>
                        </m:sSubSupPr>
                        <m:e>
                          <m:r>
                            <a:rPr lang="en-GB" sz="1100" b="0" i="1" smtClean="0">
                              <a:latin typeface="Cambria Math" panose="02040503050406030204" pitchFamily="18" charset="0"/>
                            </a:rPr>
                            <m:t>h</m:t>
                          </m:r>
                        </m:e>
                        <m:sub>
                          <m:r>
                            <a:rPr lang="en-GB" sz="1100" b="0" i="1" smtClean="0">
                              <a:latin typeface="Cambria Math" panose="02040503050406030204" pitchFamily="18" charset="0"/>
                            </a:rPr>
                            <m:t>𝑖</m:t>
                          </m:r>
                        </m:sub>
                        <m:sup>
                          <m:r>
                            <a:rPr lang="en-GB" sz="1100" b="0" i="1" smtClean="0">
                              <a:latin typeface="Cambria Math" panose="02040503050406030204" pitchFamily="18" charset="0"/>
                            </a:rPr>
                            <m:t>2</m:t>
                          </m:r>
                        </m:sup>
                      </m:sSubSup>
                      <m:r>
                        <a:rPr lang="en-GB" sz="1100" b="0" i="1" smtClean="0">
                          <a:latin typeface="Cambria Math" panose="02040503050406030204" pitchFamily="18" charset="0"/>
                        </a:rPr>
                        <m:t>=</m:t>
                      </m:r>
                      <m:sSubSup>
                        <m:sSubSupPr>
                          <m:ctrlPr>
                            <a:rPr lang="en-GB" sz="1100" b="0" i="1" smtClean="0">
                              <a:latin typeface="Cambria Math" panose="02040503050406030204" pitchFamily="18" charset="0"/>
                            </a:rPr>
                          </m:ctrlPr>
                        </m:sSubSupPr>
                        <m:e>
                          <m:r>
                            <a:rPr lang="en-GB" sz="1100" b="0" i="1" smtClean="0">
                              <a:latin typeface="Cambria Math" panose="02040503050406030204" pitchFamily="18" charset="0"/>
                            </a:rPr>
                            <m:t>𝑟</m:t>
                          </m:r>
                        </m:e>
                        <m:sub>
                          <m:r>
                            <a:rPr lang="en-GB" sz="1100" b="0" i="1" smtClean="0">
                              <a:latin typeface="Cambria Math" panose="02040503050406030204" pitchFamily="18" charset="0"/>
                            </a:rPr>
                            <m:t>𝑝</m:t>
                          </m:r>
                        </m:sub>
                        <m:sup>
                          <m:r>
                            <a:rPr lang="en-GB" sz="1100" b="0" i="1" smtClean="0">
                              <a:latin typeface="Cambria Math" panose="02040503050406030204" pitchFamily="18" charset="0"/>
                            </a:rPr>
                            <m:t>2</m:t>
                          </m:r>
                        </m:sup>
                      </m:sSubSup>
                      <m:r>
                        <a:rPr lang="en-GB" sz="1100" b="0" i="1" smtClean="0">
                          <a:latin typeface="Cambria Math" panose="02040503050406030204" pitchFamily="18" charset="0"/>
                        </a:rPr>
                        <m:t>−</m:t>
                      </m:r>
                      <m:sSup>
                        <m:sSupPr>
                          <m:ctrlPr>
                            <a:rPr lang="en-GB" sz="1100" b="0" i="1" smtClean="0">
                              <a:latin typeface="Cambria Math" panose="02040503050406030204" pitchFamily="18" charset="0"/>
                            </a:rPr>
                          </m:ctrlPr>
                        </m:sSupPr>
                        <m:e>
                          <m:d>
                            <m:dPr>
                              <m:ctrlPr>
                                <a:rPr lang="en-GB" sz="1100" b="0" i="1" smtClean="0">
                                  <a:latin typeface="Cambria Math" panose="02040503050406030204" pitchFamily="18" charset="0"/>
                                </a:rPr>
                              </m:ctrlPr>
                            </m:dPr>
                            <m:e>
                              <m:r>
                                <a:rPr lang="en-GB" sz="1100" b="0" i="1" smtClean="0">
                                  <a:latin typeface="Cambria Math" panose="02040503050406030204" pitchFamily="18" charset="0"/>
                                </a:rPr>
                                <m:t>𝑎</m:t>
                              </m:r>
                              <m:r>
                                <a:rPr lang="en-GB" sz="1100" b="0" i="1" smtClean="0">
                                  <a:latin typeface="Cambria Math" panose="02040503050406030204" pitchFamily="18" charset="0"/>
                                </a:rPr>
                                <m:t>+</m:t>
                              </m:r>
                              <m:r>
                                <a:rPr lang="en-GB" sz="1100" b="0" i="1" smtClean="0">
                                  <a:latin typeface="Cambria Math" panose="02040503050406030204" pitchFamily="18" charset="0"/>
                                </a:rPr>
                                <m:t>𝑏</m:t>
                              </m:r>
                            </m:e>
                          </m:d>
                        </m:e>
                        <m:sup>
                          <m:r>
                            <a:rPr lang="en-GB" sz="1100" b="0" i="1" smtClean="0">
                              <a:latin typeface="Cambria Math" panose="02040503050406030204" pitchFamily="18" charset="0"/>
                            </a:rPr>
                            <m:t>2</m:t>
                          </m:r>
                        </m:sup>
                      </m:sSup>
                    </m:oMath>
                  </m:oMathPara>
                </a14:m>
                <a:endParaRPr lang="en-GB" sz="1100" b="0" i="1" dirty="0"/>
              </a:p>
              <a:p>
                <a:pPr algn="just"/>
                <a:endParaRPr lang="en-GB" sz="400" i="1" dirty="0"/>
              </a:p>
              <a:p>
                <a:pPr algn="just"/>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h</m:t>
                          </m:r>
                        </m:e>
                        <m:sub>
                          <m:r>
                            <a:rPr lang="en-GB" sz="1100" b="0" i="1" smtClean="0">
                              <a:latin typeface="Cambria Math" panose="02040503050406030204" pitchFamily="18" charset="0"/>
                            </a:rPr>
                            <m:t>𝑖</m:t>
                          </m:r>
                        </m:sub>
                      </m:sSub>
                      <m:r>
                        <a:rPr lang="en-GB" sz="1100" b="0" i="1" smtClean="0">
                          <a:latin typeface="Cambria Math" panose="02040503050406030204" pitchFamily="18" charset="0"/>
                        </a:rPr>
                        <m:t>=</m:t>
                      </m:r>
                      <m:r>
                        <a:rPr lang="en-GB" sz="1100" b="0" i="1" smtClean="0">
                          <a:latin typeface="Cambria Math" panose="02040503050406030204" pitchFamily="18" charset="0"/>
                        </a:rPr>
                        <m:t>𝑠𝑖𝑔𝑛</m:t>
                      </m:r>
                      <m:d>
                        <m:dPr>
                          <m:ctrlPr>
                            <a:rPr lang="en-GB" sz="1100" b="0" i="1" smtClean="0">
                              <a:latin typeface="Cambria Math" panose="02040503050406030204" pitchFamily="18" charset="0"/>
                            </a:rPr>
                          </m:ctrlPr>
                        </m:dPr>
                        <m:e>
                          <m:r>
                            <a:rPr lang="en-GB" sz="1100" b="0" i="1" smtClean="0">
                              <a:latin typeface="Cambria Math" panose="02040503050406030204" pitchFamily="18" charset="0"/>
                            </a:rPr>
                            <m:t>𝜃</m:t>
                          </m:r>
                        </m:e>
                      </m:d>
                      <m:r>
                        <a:rPr lang="en-GB" sz="1100" b="0" i="1" smtClean="0">
                          <a:latin typeface="Cambria Math" panose="02040503050406030204" pitchFamily="18" charset="0"/>
                        </a:rPr>
                        <m:t>∗</m:t>
                      </m:r>
                      <m:rad>
                        <m:radPr>
                          <m:degHide m:val="on"/>
                          <m:ctrlPr>
                            <a:rPr lang="en-GB" sz="1100" b="0" i="1" smtClean="0">
                              <a:latin typeface="Cambria Math" panose="02040503050406030204" pitchFamily="18" charset="0"/>
                            </a:rPr>
                          </m:ctrlPr>
                        </m:radPr>
                        <m:deg/>
                        <m:e>
                          <m:sSubSup>
                            <m:sSubSupPr>
                              <m:ctrlPr>
                                <a:rPr lang="en-GB" sz="1100" b="0" i="1" smtClean="0">
                                  <a:latin typeface="Cambria Math" panose="02040503050406030204" pitchFamily="18" charset="0"/>
                                </a:rPr>
                              </m:ctrlPr>
                            </m:sSubSupPr>
                            <m:e>
                              <m:r>
                                <a:rPr lang="en-GB" sz="1100" b="0" i="1" smtClean="0">
                                  <a:latin typeface="Cambria Math" panose="02040503050406030204" pitchFamily="18" charset="0"/>
                                </a:rPr>
                                <m:t>𝑟</m:t>
                              </m:r>
                            </m:e>
                            <m:sub>
                              <m:r>
                                <a:rPr lang="en-GB" sz="1100" b="0" i="1" smtClean="0">
                                  <a:latin typeface="Cambria Math" panose="02040503050406030204" pitchFamily="18" charset="0"/>
                                </a:rPr>
                                <m:t>𝑝</m:t>
                              </m:r>
                            </m:sub>
                            <m:sup>
                              <m:r>
                                <a:rPr lang="en-GB" sz="1100" b="0" i="1" smtClean="0">
                                  <a:latin typeface="Cambria Math" panose="02040503050406030204" pitchFamily="18" charset="0"/>
                                </a:rPr>
                                <m:t>2</m:t>
                              </m:r>
                            </m:sup>
                          </m:sSubSup>
                          <m:r>
                            <a:rPr lang="en-GB" sz="1100" b="0" i="1" smtClean="0">
                              <a:latin typeface="Cambria Math" panose="02040503050406030204" pitchFamily="18" charset="0"/>
                            </a:rPr>
                            <m:t>−</m:t>
                          </m:r>
                          <m:sSup>
                            <m:sSupPr>
                              <m:ctrlPr>
                                <a:rPr lang="en-GB" sz="1100" b="0" i="1" smtClean="0">
                                  <a:latin typeface="Cambria Math" panose="02040503050406030204" pitchFamily="18" charset="0"/>
                                </a:rPr>
                              </m:ctrlPr>
                            </m:sSupPr>
                            <m:e>
                              <m:r>
                                <a:rPr lang="en-GB" sz="1100" b="0" i="1" smtClean="0">
                                  <a:latin typeface="Cambria Math" panose="02040503050406030204" pitchFamily="18" charset="0"/>
                                </a:rPr>
                                <m:t>𝑎</m:t>
                              </m:r>
                            </m:e>
                            <m:sup>
                              <m:r>
                                <a:rPr lang="en-GB" sz="1100" b="0" i="1" smtClean="0">
                                  <a:latin typeface="Cambria Math" panose="02040503050406030204" pitchFamily="18" charset="0"/>
                                </a:rPr>
                                <m:t>2</m:t>
                              </m:r>
                            </m:sup>
                          </m:sSup>
                          <m:r>
                            <a:rPr lang="en-GB" sz="1100" b="0" i="1" smtClean="0">
                              <a:latin typeface="Cambria Math" panose="02040503050406030204" pitchFamily="18" charset="0"/>
                            </a:rPr>
                            <m:t>−2</m:t>
                          </m:r>
                          <m:r>
                            <a:rPr lang="en-GB" sz="1100" b="0" i="1" smtClean="0">
                              <a:latin typeface="Cambria Math" panose="02040503050406030204" pitchFamily="18" charset="0"/>
                            </a:rPr>
                            <m:t>𝑎𝑏</m:t>
                          </m:r>
                          <m:r>
                            <a:rPr lang="en-GB" sz="1100" b="0" i="1" smtClean="0">
                              <a:latin typeface="Cambria Math" panose="02040503050406030204" pitchFamily="18" charset="0"/>
                            </a:rPr>
                            <m:t>−</m:t>
                          </m:r>
                          <m:sSup>
                            <m:sSupPr>
                              <m:ctrlPr>
                                <a:rPr lang="en-GB" sz="1100" b="0" i="1" smtClean="0">
                                  <a:latin typeface="Cambria Math" panose="02040503050406030204" pitchFamily="18" charset="0"/>
                                </a:rPr>
                              </m:ctrlPr>
                            </m:sSupPr>
                            <m:e>
                              <m:r>
                                <a:rPr lang="en-GB" sz="1100" b="0" i="1" smtClean="0">
                                  <a:latin typeface="Cambria Math" panose="02040503050406030204" pitchFamily="18" charset="0"/>
                                </a:rPr>
                                <m:t>𝑏</m:t>
                              </m:r>
                            </m:e>
                            <m:sup>
                              <m:r>
                                <a:rPr lang="en-GB" sz="1100" b="0" i="1" smtClean="0">
                                  <a:latin typeface="Cambria Math" panose="02040503050406030204" pitchFamily="18" charset="0"/>
                                </a:rPr>
                                <m:t>2</m:t>
                              </m:r>
                            </m:sup>
                          </m:sSup>
                        </m:e>
                      </m:rad>
                    </m:oMath>
                  </m:oMathPara>
                </a14:m>
                <a:endParaRPr lang="en-GB" sz="1100" dirty="0"/>
              </a:p>
              <a:p>
                <a:pPr algn="just"/>
                <a14:m>
                  <m:oMathPara xmlns:m="http://schemas.openxmlformats.org/officeDocument/2006/math">
                    <m:oMathParaPr>
                      <m:jc m:val="centerGroup"/>
                    </m:oMathParaPr>
                    <m:oMath xmlns:m="http://schemas.openxmlformats.org/officeDocument/2006/math">
                      <m:sSub>
                        <m:sSubPr>
                          <m:ctrlPr>
                            <a:rPr lang="en-GB" sz="1100" b="0" i="1" smtClean="0">
                              <a:latin typeface="Cambria Math" panose="02040503050406030204" pitchFamily="18" charset="0"/>
                            </a:rPr>
                          </m:ctrlPr>
                        </m:sSubPr>
                        <m:e>
                          <m:r>
                            <a:rPr lang="en-GB" sz="1100" b="0" i="1" smtClean="0">
                              <a:latin typeface="Cambria Math" panose="02040503050406030204" pitchFamily="18" charset="0"/>
                            </a:rPr>
                            <m:t>h</m:t>
                          </m:r>
                        </m:e>
                        <m:sub>
                          <m:r>
                            <a:rPr lang="en-GB" sz="1100" b="0" i="1" smtClean="0">
                              <a:latin typeface="Cambria Math" panose="02040503050406030204" pitchFamily="18" charset="0"/>
                            </a:rPr>
                            <m:t>𝑖</m:t>
                          </m:r>
                        </m:sub>
                      </m:sSub>
                      <m:r>
                        <a:rPr lang="en-GB" sz="1100" b="0" i="1" smtClean="0">
                          <a:latin typeface="Cambria Math" panose="02040503050406030204" pitchFamily="18" charset="0"/>
                        </a:rPr>
                        <m:t>=</m:t>
                      </m:r>
                      <m:r>
                        <a:rPr lang="en-GB" sz="1100" i="1">
                          <a:latin typeface="Cambria Math" panose="02040503050406030204" pitchFamily="18" charset="0"/>
                        </a:rPr>
                        <m:t>𝑠𝑖𝑔𝑛</m:t>
                      </m:r>
                      <m:d>
                        <m:dPr>
                          <m:ctrlPr>
                            <a:rPr lang="en-GB" sz="1100" i="1">
                              <a:latin typeface="Cambria Math" panose="02040503050406030204" pitchFamily="18" charset="0"/>
                            </a:rPr>
                          </m:ctrlPr>
                        </m:dPr>
                        <m:e>
                          <m:r>
                            <a:rPr lang="en-GB" sz="1100" i="1">
                              <a:latin typeface="Cambria Math" panose="02040503050406030204" pitchFamily="18" charset="0"/>
                            </a:rPr>
                            <m:t>𝜃</m:t>
                          </m:r>
                        </m:e>
                      </m:d>
                      <m:r>
                        <a:rPr lang="en-GB" sz="1100" i="1">
                          <a:latin typeface="Cambria Math" panose="02040503050406030204" pitchFamily="18" charset="0"/>
                        </a:rPr>
                        <m:t>∗</m:t>
                      </m:r>
                      <m:rad>
                        <m:radPr>
                          <m:degHide m:val="on"/>
                          <m:ctrlPr>
                            <a:rPr lang="en-GB" sz="1100" i="1">
                              <a:latin typeface="Cambria Math" panose="02040503050406030204" pitchFamily="18" charset="0"/>
                            </a:rPr>
                          </m:ctrlPr>
                        </m:radPr>
                        <m:deg/>
                        <m:e>
                          <m:sSubSup>
                            <m:sSubSupPr>
                              <m:ctrlPr>
                                <a:rPr lang="en-GB" sz="1100" i="1">
                                  <a:latin typeface="Cambria Math" panose="02040503050406030204" pitchFamily="18" charset="0"/>
                                </a:rPr>
                              </m:ctrlPr>
                            </m:sSubSupPr>
                            <m:e>
                              <m:r>
                                <a:rPr lang="en-GB" sz="1100" i="1">
                                  <a:latin typeface="Cambria Math" panose="02040503050406030204" pitchFamily="18" charset="0"/>
                                </a:rPr>
                                <m:t>𝑟</m:t>
                              </m:r>
                            </m:e>
                            <m:sub>
                              <m:r>
                                <a:rPr lang="en-GB" sz="1100" i="1">
                                  <a:latin typeface="Cambria Math" panose="02040503050406030204" pitchFamily="18" charset="0"/>
                                </a:rPr>
                                <m:t>𝑝</m:t>
                              </m:r>
                            </m:sub>
                            <m:sup>
                              <m:r>
                                <a:rPr lang="en-GB" sz="1100" i="1">
                                  <a:latin typeface="Cambria Math" panose="02040503050406030204" pitchFamily="18" charset="0"/>
                                </a:rPr>
                                <m:t>2</m:t>
                              </m:r>
                            </m:sup>
                          </m:sSubSup>
                          <m:r>
                            <a:rPr lang="en-GB" sz="1100" i="1">
                              <a:latin typeface="Cambria Math" panose="02040503050406030204" pitchFamily="18" charset="0"/>
                            </a:rPr>
                            <m:t>−</m:t>
                          </m:r>
                          <m:sSubSup>
                            <m:sSubSupPr>
                              <m:ctrlPr>
                                <a:rPr lang="en-GB" sz="1100" i="1">
                                  <a:latin typeface="Cambria Math" panose="02040503050406030204" pitchFamily="18" charset="0"/>
                                </a:rPr>
                              </m:ctrlPr>
                            </m:sSubSupPr>
                            <m:e>
                              <m:r>
                                <a:rPr lang="en-GB" sz="1100" i="1">
                                  <a:latin typeface="Cambria Math" panose="02040503050406030204" pitchFamily="18" charset="0"/>
                                </a:rPr>
                                <m:t>𝑟</m:t>
                              </m:r>
                            </m:e>
                            <m:sub>
                              <m:r>
                                <a:rPr lang="en-GB" sz="1100" i="1">
                                  <a:latin typeface="Cambria Math" panose="02040503050406030204" pitchFamily="18" charset="0"/>
                                </a:rPr>
                                <m:t>𝑆</m:t>
                              </m:r>
                            </m:sub>
                            <m:sup>
                              <m:r>
                                <a:rPr lang="en-GB" sz="1100" i="1">
                                  <a:latin typeface="Cambria Math" panose="02040503050406030204" pitchFamily="18" charset="0"/>
                                </a:rPr>
                                <m:t>2</m:t>
                              </m:r>
                            </m:sup>
                          </m:sSubSup>
                          <m:func>
                            <m:funcPr>
                              <m:ctrlPr>
                                <a:rPr lang="en-GB" sz="1100" i="1">
                                  <a:latin typeface="Cambria Math" panose="02040503050406030204" pitchFamily="18" charset="0"/>
                                </a:rPr>
                              </m:ctrlPr>
                            </m:funcPr>
                            <m:fName>
                              <m:sSup>
                                <m:sSupPr>
                                  <m:ctrlPr>
                                    <a:rPr lang="en-GB" sz="1100" i="1">
                                      <a:latin typeface="Cambria Math" panose="02040503050406030204" pitchFamily="18" charset="0"/>
                                    </a:rPr>
                                  </m:ctrlPr>
                                </m:sSupPr>
                                <m:e>
                                  <m:r>
                                    <m:rPr>
                                      <m:sty m:val="p"/>
                                    </m:rPr>
                                    <a:rPr lang="en-GB" sz="1100">
                                      <a:latin typeface="Cambria Math" panose="02040503050406030204" pitchFamily="18" charset="0"/>
                                    </a:rPr>
                                    <m:t>cos</m:t>
                                  </m:r>
                                </m:e>
                                <m:sup>
                                  <m:r>
                                    <a:rPr lang="en-GB" sz="1100">
                                      <a:latin typeface="Cambria Math" panose="02040503050406030204" pitchFamily="18" charset="0"/>
                                    </a:rPr>
                                    <m:t>2</m:t>
                                  </m:r>
                                </m:sup>
                              </m:sSup>
                            </m:fName>
                            <m:e>
                              <m:sSub>
                                <m:sSubPr>
                                  <m:ctrlPr>
                                    <a:rPr lang="en-GB" sz="1100" i="1">
                                      <a:latin typeface="Cambria Math" panose="02040503050406030204" pitchFamily="18" charset="0"/>
                                    </a:rPr>
                                  </m:ctrlPr>
                                </m:sSubPr>
                                <m:e>
                                  <m:r>
                                    <a:rPr lang="en-GB" sz="1100" i="1">
                                      <a:latin typeface="Cambria Math" panose="02040503050406030204" pitchFamily="18" charset="0"/>
                                    </a:rPr>
                                    <m:t>𝜃</m:t>
                                  </m:r>
                                </m:e>
                                <m:sub>
                                  <m:r>
                                    <a:rPr lang="en-GB" sz="1100" i="1">
                                      <a:latin typeface="Cambria Math" panose="02040503050406030204" pitchFamily="18" charset="0"/>
                                    </a:rPr>
                                    <m:t>𝑖</m:t>
                                  </m:r>
                                </m:sub>
                              </m:sSub>
                            </m:e>
                          </m:func>
                          <m:r>
                            <a:rPr lang="en-GB" sz="1100" i="1">
                              <a:latin typeface="Cambria Math" panose="02040503050406030204" pitchFamily="18" charset="0"/>
                            </a:rPr>
                            <m:t>−2</m:t>
                          </m:r>
                          <m:sSub>
                            <m:sSubPr>
                              <m:ctrlPr>
                                <a:rPr lang="en-GB" sz="1100" i="1">
                                  <a:latin typeface="Cambria Math" panose="02040503050406030204" pitchFamily="18" charset="0"/>
                                </a:rPr>
                              </m:ctrlPr>
                            </m:sSubPr>
                            <m:e>
                              <m:r>
                                <a:rPr lang="en-GB" sz="1100" i="1">
                                  <a:latin typeface="Cambria Math" panose="02040503050406030204" pitchFamily="18" charset="0"/>
                                </a:rPr>
                                <m:t>𝑟</m:t>
                              </m:r>
                            </m:e>
                            <m:sub>
                              <m:r>
                                <a:rPr lang="en-GB" sz="1100" i="1">
                                  <a:latin typeface="Cambria Math" panose="02040503050406030204" pitchFamily="18" charset="0"/>
                                </a:rPr>
                                <m:t>𝑠</m:t>
                              </m:r>
                            </m:sub>
                          </m:sSub>
                          <m:r>
                            <a:rPr lang="en-GB" sz="1100" i="1">
                              <a:latin typeface="Cambria Math" panose="02040503050406030204" pitchFamily="18" charset="0"/>
                            </a:rPr>
                            <m:t>𝑏</m:t>
                          </m:r>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cos</m:t>
                              </m:r>
                            </m:fName>
                            <m:e>
                              <m:sSub>
                                <m:sSubPr>
                                  <m:ctrlPr>
                                    <a:rPr lang="en-GB" sz="1100" i="1">
                                      <a:latin typeface="Cambria Math" panose="02040503050406030204" pitchFamily="18" charset="0"/>
                                    </a:rPr>
                                  </m:ctrlPr>
                                </m:sSubPr>
                                <m:e>
                                  <m:r>
                                    <a:rPr lang="en-GB" sz="1100" i="1">
                                      <a:latin typeface="Cambria Math" panose="02040503050406030204" pitchFamily="18" charset="0"/>
                                    </a:rPr>
                                    <m:t>𝜃</m:t>
                                  </m:r>
                                </m:e>
                                <m:sub>
                                  <m:r>
                                    <a:rPr lang="en-GB" sz="1100" i="1">
                                      <a:latin typeface="Cambria Math" panose="02040503050406030204" pitchFamily="18" charset="0"/>
                                    </a:rPr>
                                    <m:t>𝑖</m:t>
                                  </m:r>
                                </m:sub>
                              </m:sSub>
                              <m:r>
                                <a:rPr lang="en-GB" sz="1100" i="1">
                                  <a:latin typeface="Cambria Math" panose="02040503050406030204" pitchFamily="18" charset="0"/>
                                </a:rPr>
                                <m:t>−</m:t>
                              </m:r>
                              <m:sSup>
                                <m:sSupPr>
                                  <m:ctrlPr>
                                    <a:rPr lang="en-GB" sz="1100" i="1">
                                      <a:latin typeface="Cambria Math" panose="02040503050406030204" pitchFamily="18" charset="0"/>
                                    </a:rPr>
                                  </m:ctrlPr>
                                </m:sSupPr>
                                <m:e>
                                  <m:r>
                                    <a:rPr lang="en-GB" sz="1100" i="1">
                                      <a:latin typeface="Cambria Math" panose="02040503050406030204" pitchFamily="18" charset="0"/>
                                    </a:rPr>
                                    <m:t>𝑏</m:t>
                                  </m:r>
                                </m:e>
                                <m:sup>
                                  <m:r>
                                    <a:rPr lang="en-GB" sz="1100" i="1">
                                      <a:latin typeface="Cambria Math" panose="02040503050406030204" pitchFamily="18" charset="0"/>
                                    </a:rPr>
                                    <m:t>2</m:t>
                                  </m:r>
                                </m:sup>
                              </m:sSup>
                            </m:e>
                          </m:func>
                        </m:e>
                      </m:rad>
                    </m:oMath>
                  </m:oMathPara>
                </a14:m>
                <a:endParaRPr lang="en-GB" sz="1100" dirty="0"/>
              </a:p>
              <a:p>
                <a:pPr algn="just"/>
                <a:endParaRPr lang="en-GB" sz="1100" dirty="0"/>
              </a:p>
              <a:p>
                <a:pPr algn="just"/>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m:t>
                      </m:r>
                      <m:r>
                        <m:rPr>
                          <m:sty m:val="p"/>
                        </m:rPr>
                        <a:rPr lang="en-GB" sz="1200" b="0" i="0" smtClean="0">
                          <a:latin typeface="Cambria Math" panose="02040503050406030204" pitchFamily="18" charset="0"/>
                        </a:rPr>
                        <m:t>Δ</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m:t>
                      </m:r>
                      <m:r>
                        <a:rPr lang="en-GB" sz="1200" b="0" i="1" smtClean="0">
                          <a:latin typeface="Cambria Math" panose="02040503050406030204" pitchFamily="18" charset="0"/>
                        </a:rPr>
                        <m:t>𝑠𝑖𝑔𝑛</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𝜃</m:t>
                          </m:r>
                        </m:e>
                      </m:d>
                      <m:r>
                        <a:rPr lang="en-GB" sz="1200" b="0" i="1" smtClean="0">
                          <a:latin typeface="Cambria Math" panose="02040503050406030204" pitchFamily="18" charset="0"/>
                        </a:rPr>
                        <m:t>∗</m:t>
                      </m:r>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𝑛𝑒𝑢𝑡𝑟𝑎𝑙</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𝑖</m:t>
                              </m:r>
                            </m:sub>
                          </m:sSub>
                        </m:e>
                      </m:d>
                    </m:oMath>
                  </m:oMathPara>
                </a14:m>
                <a:endParaRPr lang="en-GB" sz="1200" dirty="0"/>
              </a:p>
              <a:p>
                <a:pPr algn="just"/>
                <a:endParaRPr lang="en-GB" sz="1200" dirty="0"/>
              </a:p>
            </p:txBody>
          </p:sp>
        </mc:Choice>
        <mc:Fallback xmlns="">
          <p:sp>
            <p:nvSpPr>
              <p:cNvPr id="5" name="TextBox 4">
                <a:extLst>
                  <a:ext uri="{FF2B5EF4-FFF2-40B4-BE49-F238E27FC236}">
                    <a16:creationId xmlns:a16="http://schemas.microsoft.com/office/drawing/2014/main" id="{E3D983F2-A4D3-4EDF-33E0-00DCFE63F59A}"/>
                  </a:ext>
                </a:extLst>
              </p:cNvPr>
              <p:cNvSpPr txBox="1">
                <a:spLocks noRot="1" noChangeAspect="1" noMove="1" noResize="1" noEditPoints="1" noAdjustHandles="1" noChangeArrowheads="1" noChangeShapeType="1" noTextEdit="1"/>
              </p:cNvSpPr>
              <p:nvPr/>
            </p:nvSpPr>
            <p:spPr>
              <a:xfrm>
                <a:off x="57150" y="3860800"/>
                <a:ext cx="3479800" cy="1972912"/>
              </a:xfrm>
              <a:prstGeom prst="rect">
                <a:avLst/>
              </a:prstGeom>
              <a:blipFill>
                <a:blip r:embed="rId6"/>
                <a:stretch>
                  <a:fillRect l="-52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6E0D61-C671-AFB6-57F8-0DE6C8602C37}"/>
                  </a:ext>
                </a:extLst>
              </p:cNvPr>
              <p:cNvSpPr txBox="1"/>
              <p:nvPr/>
            </p:nvSpPr>
            <p:spPr>
              <a:xfrm>
                <a:off x="3424798" y="6298451"/>
                <a:ext cx="4785940" cy="400110"/>
              </a:xfrm>
              <a:prstGeom prst="rect">
                <a:avLst/>
              </a:prstGeom>
              <a:noFill/>
            </p:spPr>
            <p:txBody>
              <a:bodyPr wrap="square" rtlCol="0">
                <a:spAutoFit/>
              </a:bodyPr>
              <a:lstStyle/>
              <a:p>
                <a:pPr algn="ctr"/>
                <a:r>
                  <a:rPr lang="en-GB" sz="1000" i="1" dirty="0"/>
                  <a:t>Swash Plate Connection Point Change in Height, </a:t>
                </a:r>
                <a14:m>
                  <m:oMath xmlns:m="http://schemas.openxmlformats.org/officeDocument/2006/math">
                    <m:r>
                      <m:rPr>
                        <m:sty m:val="p"/>
                      </m:rPr>
                      <a:rPr lang="en-GB" sz="1000" b="0" i="0" smtClean="0">
                        <a:latin typeface="Cambria Math" panose="02040503050406030204" pitchFamily="18" charset="0"/>
                      </a:rPr>
                      <m:t>Δ</m:t>
                    </m:r>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h</m:t>
                        </m:r>
                      </m:e>
                      <m:sub>
                        <m:r>
                          <a:rPr lang="en-GB" sz="1000" b="0" i="1" smtClean="0">
                            <a:latin typeface="Cambria Math" panose="02040503050406030204" pitchFamily="18" charset="0"/>
                          </a:rPr>
                          <m:t>𝑖</m:t>
                        </m:r>
                      </m:sub>
                    </m:sSub>
                  </m:oMath>
                </a14:m>
                <a:r>
                  <a:rPr lang="en-GB" sz="1000" i="1" dirty="0"/>
                  <a:t> (cm) Versus Actuation Angle of Servo (radians) with a Range of </a:t>
                </a:r>
                <a14:m>
                  <m:oMath xmlns:m="http://schemas.openxmlformats.org/officeDocument/2006/math">
                    <m:r>
                      <a:rPr lang="en-GB" sz="1000" b="0" i="1" smtClean="0">
                        <a:latin typeface="Cambria Math" panose="02040503050406030204" pitchFamily="18" charset="0"/>
                      </a:rPr>
                      <m:t>±45°</m:t>
                    </m:r>
                  </m:oMath>
                </a14:m>
                <a:endParaRPr lang="en-GB" sz="1000" i="1" dirty="0"/>
              </a:p>
            </p:txBody>
          </p:sp>
        </mc:Choice>
        <mc:Fallback xmlns="">
          <p:sp>
            <p:nvSpPr>
              <p:cNvPr id="6" name="TextBox 5">
                <a:extLst>
                  <a:ext uri="{FF2B5EF4-FFF2-40B4-BE49-F238E27FC236}">
                    <a16:creationId xmlns:a16="http://schemas.microsoft.com/office/drawing/2014/main" id="{DA6E0D61-C671-AFB6-57F8-0DE6C8602C37}"/>
                  </a:ext>
                </a:extLst>
              </p:cNvPr>
              <p:cNvSpPr txBox="1">
                <a:spLocks noRot="1" noChangeAspect="1" noMove="1" noResize="1" noEditPoints="1" noAdjustHandles="1" noChangeArrowheads="1" noChangeShapeType="1" noTextEdit="1"/>
              </p:cNvSpPr>
              <p:nvPr/>
            </p:nvSpPr>
            <p:spPr>
              <a:xfrm>
                <a:off x="3424798" y="6298451"/>
                <a:ext cx="4785940" cy="400110"/>
              </a:xfrm>
              <a:prstGeom prst="rect">
                <a:avLst/>
              </a:prstGeom>
              <a:blipFill>
                <a:blip r:embed="rId7"/>
                <a:stretch>
                  <a:fillRect b="-7576"/>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31FCB4E9-CCFA-9925-3647-7CB31273335A}"/>
              </a:ext>
            </a:extLst>
          </p:cNvPr>
          <p:cNvPicPr>
            <a:picLocks noChangeAspect="1"/>
          </p:cNvPicPr>
          <p:nvPr/>
        </p:nvPicPr>
        <p:blipFill>
          <a:blip r:embed="rId8"/>
          <a:stretch>
            <a:fillRect/>
          </a:stretch>
        </p:blipFill>
        <p:spPr>
          <a:xfrm>
            <a:off x="3536950" y="3789965"/>
            <a:ext cx="4483328" cy="2518606"/>
          </a:xfrm>
          <a:prstGeom prst="rect">
            <a:avLst/>
          </a:prstGeom>
        </p:spPr>
      </p:pic>
      <p:sp>
        <p:nvSpPr>
          <p:cNvPr id="9" name="TextBox 8">
            <a:extLst>
              <a:ext uri="{FF2B5EF4-FFF2-40B4-BE49-F238E27FC236}">
                <a16:creationId xmlns:a16="http://schemas.microsoft.com/office/drawing/2014/main" id="{FB70115D-C21D-F788-BF62-718BCD19A9E8}"/>
              </a:ext>
            </a:extLst>
          </p:cNvPr>
          <p:cNvSpPr txBox="1"/>
          <p:nvPr/>
        </p:nvSpPr>
        <p:spPr>
          <a:xfrm>
            <a:off x="11107993" y="0"/>
            <a:ext cx="1084007" cy="584775"/>
          </a:xfrm>
          <a:prstGeom prst="rect">
            <a:avLst/>
          </a:prstGeom>
          <a:noFill/>
        </p:spPr>
        <p:txBody>
          <a:bodyPr wrap="square" rtlCol="0">
            <a:spAutoFit/>
          </a:bodyPr>
          <a:lstStyle/>
          <a:p>
            <a:pPr algn="r"/>
            <a:r>
              <a:rPr lang="en-GB" sz="3200" b="1" dirty="0"/>
              <a:t>9/11</a:t>
            </a:r>
            <a:endParaRPr lang="en-GB" sz="1400" b="1" dirty="0"/>
          </a:p>
        </p:txBody>
      </p:sp>
    </p:spTree>
    <p:extLst>
      <p:ext uri="{BB962C8B-B14F-4D97-AF65-F5344CB8AC3E}">
        <p14:creationId xmlns:p14="http://schemas.microsoft.com/office/powerpoint/2010/main" val="238442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74CEA-3FA1-3928-FAED-7F3EA28DA1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8520E1E-95A1-69F0-E466-CFBFF5CB9C47}"/>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Inverse Kinematics</a:t>
            </a:r>
          </a:p>
        </p:txBody>
      </p: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DE870DB1-511E-32D0-E081-D70F7A5576DD}"/>
                  </a:ext>
                </a:extLst>
              </p:cNvPr>
              <p:cNvSpPr txBox="1"/>
              <p:nvPr/>
            </p:nvSpPr>
            <p:spPr>
              <a:xfrm>
                <a:off x="-1" y="690568"/>
                <a:ext cx="6694929" cy="5941306"/>
              </a:xfrm>
              <a:prstGeom prst="rect">
                <a:avLst/>
              </a:prstGeom>
              <a:noFill/>
            </p:spPr>
            <p:txBody>
              <a:bodyPr wrap="square" rtlCol="0">
                <a:spAutoFit/>
              </a:bodyPr>
              <a:lstStyle/>
              <a:p>
                <a:pPr algn="just"/>
                <a:r>
                  <a:rPr lang="en-GB" dirty="0"/>
                  <a:t>Given the positions </a:t>
                </a:r>
                <a14:m>
                  <m:oMath xmlns:m="http://schemas.openxmlformats.org/officeDocument/2006/math">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𝑝</m:t>
                        </m:r>
                      </m:e>
                    </m:bar>
                  </m:oMath>
                </a14:m>
                <a:r>
                  <a:rPr lang="en-GB" dirty="0"/>
                  <a:t> are known, is it possible to determine </a:t>
                </a:r>
                <a14:m>
                  <m:oMath xmlns:m="http://schemas.openxmlformats.org/officeDocument/2006/math">
                    <m:bar>
                      <m:barPr>
                        <m:ctrlPr>
                          <a:rPr lang="en-GB" sz="1400" b="0" i="1" smtClean="0">
                            <a:latin typeface="Cambria Math" panose="02040503050406030204" pitchFamily="18" charset="0"/>
                          </a:rPr>
                        </m:ctrlPr>
                      </m:bar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𝜃</m:t>
                            </m:r>
                          </m:e>
                          <m:sub>
                            <m:r>
                              <a:rPr lang="en-GB" sz="1400" b="0" i="1" smtClean="0">
                                <a:latin typeface="Cambria Math" panose="02040503050406030204" pitchFamily="18" charset="0"/>
                              </a:rPr>
                              <m:t>𝑠</m:t>
                            </m:r>
                          </m:sub>
                        </m:sSub>
                      </m:e>
                    </m:bar>
                  </m:oMath>
                </a14:m>
                <a:r>
                  <a:rPr lang="en-GB" dirty="0"/>
                  <a:t> that can be actuated by the servo to create a desired swash plate angle. Before proceeding, 3 assumptions are made about the dynamics of the swash plate.</a:t>
                </a:r>
              </a:p>
              <a:p>
                <a:pPr algn="just"/>
                <a:endParaRPr lang="en-GB" dirty="0"/>
              </a:p>
              <a:p>
                <a:pPr marL="342900" indent="-342900" algn="just">
                  <a:buAutoNum type="arabicParenR"/>
                </a:pPr>
                <a:r>
                  <a:rPr lang="en-GB" sz="1200" b="1" dirty="0"/>
                  <a:t>Axes </a:t>
                </a:r>
                <a14:m>
                  <m:oMath xmlns:m="http://schemas.openxmlformats.org/officeDocument/2006/math">
                    <m:r>
                      <a:rPr lang="en-GB" sz="1200" b="1" i="1" smtClean="0">
                        <a:latin typeface="Cambria Math" panose="02040503050406030204" pitchFamily="18" charset="0"/>
                      </a:rPr>
                      <m:t>𝒙</m:t>
                    </m:r>
                  </m:oMath>
                </a14:m>
                <a:r>
                  <a:rPr lang="en-GB" sz="1200" b="1" dirty="0"/>
                  <a:t> and </a:t>
                </a:r>
                <a14:m>
                  <m:oMath xmlns:m="http://schemas.openxmlformats.org/officeDocument/2006/math">
                    <m:r>
                      <a:rPr lang="en-GB" sz="1200" b="1" i="1" smtClean="0">
                        <a:latin typeface="Cambria Math" panose="02040503050406030204" pitchFamily="18" charset="0"/>
                      </a:rPr>
                      <m:t>𝒚</m:t>
                    </m:r>
                  </m:oMath>
                </a14:m>
                <a:r>
                  <a:rPr lang="en-GB" sz="1200" b="1" dirty="0"/>
                  <a:t> are perpendicular and Independent</a:t>
                </a:r>
              </a:p>
              <a:p>
                <a:pPr marL="342900" indent="-342900" algn="just">
                  <a:buAutoNum type="arabicParenR"/>
                </a:pPr>
                <a:r>
                  <a:rPr lang="en-GB" sz="1200" b="1" dirty="0"/>
                  <a:t>Actuating a heave angle, </a:t>
                </a:r>
                <a14:m>
                  <m:oMath xmlns:m="http://schemas.openxmlformats.org/officeDocument/2006/math">
                    <m:sSub>
                      <m:sSubPr>
                        <m:ctrlPr>
                          <a:rPr lang="en-GB" sz="1200" b="1" i="1" smtClean="0">
                            <a:latin typeface="Cambria Math" panose="02040503050406030204" pitchFamily="18" charset="0"/>
                          </a:rPr>
                        </m:ctrlPr>
                      </m:sSubPr>
                      <m:e>
                        <m:r>
                          <a:rPr lang="en-GB" sz="1200" b="1" i="0" smtClean="0">
                            <a:latin typeface="Cambria Math" panose="02040503050406030204" pitchFamily="18" charset="0"/>
                          </a:rPr>
                          <m:t>𝚿</m:t>
                        </m:r>
                      </m:e>
                      <m:sub>
                        <m:r>
                          <a:rPr lang="en-GB" sz="1200" b="1" i="1" smtClean="0">
                            <a:latin typeface="Cambria Math" panose="02040503050406030204" pitchFamily="18" charset="0"/>
                          </a:rPr>
                          <m:t>𝒉</m:t>
                        </m:r>
                      </m:sub>
                    </m:sSub>
                  </m:oMath>
                </a14:m>
                <a:r>
                  <a:rPr lang="en-GB" sz="1200" b="1" dirty="0"/>
                  <a:t>, has no affect on </a:t>
                </a:r>
                <a14:m>
                  <m:oMath xmlns:m="http://schemas.openxmlformats.org/officeDocument/2006/math">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rPr>
                          <m:t>𝑹</m:t>
                        </m:r>
                      </m:e>
                      <m:sub>
                        <m:r>
                          <a:rPr lang="en-GB" sz="1200" b="1" i="1" smtClean="0">
                            <a:latin typeface="Cambria Math" panose="02040503050406030204" pitchFamily="18" charset="0"/>
                          </a:rPr>
                          <m:t>𝒙</m:t>
                        </m:r>
                      </m:sub>
                    </m:sSub>
                  </m:oMath>
                </a14:m>
                <a:r>
                  <a:rPr lang="en-GB" sz="1200" b="1" dirty="0"/>
                  <a:t> and </a:t>
                </a:r>
                <a14:m>
                  <m:oMath xmlns:m="http://schemas.openxmlformats.org/officeDocument/2006/math">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rPr>
                          <m:t>𝑹</m:t>
                        </m:r>
                      </m:e>
                      <m:sub>
                        <m:r>
                          <a:rPr lang="en-GB" sz="1200" b="1" i="1" smtClean="0">
                            <a:latin typeface="Cambria Math" panose="02040503050406030204" pitchFamily="18" charset="0"/>
                          </a:rPr>
                          <m:t>𝒚</m:t>
                        </m:r>
                      </m:sub>
                    </m:sSub>
                  </m:oMath>
                </a14:m>
                <a:endParaRPr lang="en-GB" sz="1200" b="1" dirty="0"/>
              </a:p>
              <a:p>
                <a:pPr marL="342900" indent="-342900" algn="just">
                  <a:buAutoNum type="arabicParenR"/>
                </a:pPr>
                <a:r>
                  <a:rPr lang="en-GB" sz="1200" b="1" dirty="0"/>
                  <a:t>The servos push points </a:t>
                </a:r>
                <a14:m>
                  <m:oMath xmlns:m="http://schemas.openxmlformats.org/officeDocument/2006/math">
                    <m:bar>
                      <m:barPr>
                        <m:ctrlPr>
                          <a:rPr lang="en-GB" sz="1200" b="1" i="1" smtClean="0">
                            <a:latin typeface="Cambria Math" panose="02040503050406030204" pitchFamily="18" charset="0"/>
                          </a:rPr>
                        </m:ctrlPr>
                      </m:barPr>
                      <m:e>
                        <m:r>
                          <a:rPr lang="en-GB" sz="1200" b="1" i="1" smtClean="0">
                            <a:latin typeface="Cambria Math" panose="02040503050406030204" pitchFamily="18" charset="0"/>
                          </a:rPr>
                          <m:t>𝒑</m:t>
                        </m:r>
                      </m:e>
                    </m:bar>
                  </m:oMath>
                </a14:m>
                <a:r>
                  <a:rPr lang="en-GB" sz="1200" b="1" dirty="0"/>
                  <a:t> up and down along the </a:t>
                </a:r>
                <a14:m>
                  <m:oMath xmlns:m="http://schemas.openxmlformats.org/officeDocument/2006/math">
                    <m:r>
                      <a:rPr lang="en-GB" sz="1200" b="1" i="1" smtClean="0">
                        <a:latin typeface="Cambria Math" panose="02040503050406030204" pitchFamily="18" charset="0"/>
                      </a:rPr>
                      <m:t>𝒛</m:t>
                    </m:r>
                  </m:oMath>
                </a14:m>
                <a:r>
                  <a:rPr lang="en-GB" sz="1200" b="1" dirty="0"/>
                  <a:t> axis only</a:t>
                </a:r>
              </a:p>
              <a:p>
                <a:pPr marL="342900" indent="-342900" algn="just">
                  <a:buAutoNum type="arabicParenR"/>
                </a:pPr>
                <a:endParaRPr lang="en-GB" dirty="0"/>
              </a:p>
              <a:p>
                <a:pPr algn="just"/>
                <a:r>
                  <a:rPr lang="en-GB" dirty="0"/>
                  <a:t>To begin, we note that along the two ranges of motion, changing the heave angle has a single degree of freedom, and the rotational mode has 2 degrees of freedom. </a:t>
                </a:r>
                <a:r>
                  <a:rPr lang="en-GB" b="1" dirty="0"/>
                  <a:t>Thus, a single servo can be used to initiate heave angle changes, and 2 servos can be used for rotational moments</a:t>
                </a:r>
              </a:p>
              <a:p>
                <a:pPr algn="just"/>
                <a:r>
                  <a:rPr lang="en-GB" sz="2400" dirty="0"/>
                  <a:t>End Objective</a:t>
                </a:r>
              </a:p>
              <a:p>
                <a:pPr algn="just"/>
                <a:r>
                  <a:rPr lang="en-GB" dirty="0"/>
                  <a:t>The endpoints are to have two state space equations, one representing how to change collective with one servo input, and the other </a:t>
                </a:r>
              </a:p>
              <a:p>
                <a:pPr algn="just"/>
                <a:endParaRPr lang="en-GB" dirty="0"/>
              </a:p>
              <a:p>
                <a:pPr algn="just"/>
                <a:endParaRPr lang="en-GB" dirty="0"/>
              </a:p>
              <a:p>
                <a:pPr algn="just"/>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bar>
                            <m:barPr>
                              <m:ctrlPr>
                                <a:rPr lang="en-GB" b="0" i="1" smtClean="0">
                                  <a:latin typeface="Cambria Math" panose="02040503050406030204" pitchFamily="18" charset="0"/>
                                </a:rPr>
                              </m:ctrlPr>
                            </m:barPr>
                            <m:e>
                              <m:r>
                                <m:rPr>
                                  <m:sty m:val="p"/>
                                </m:rPr>
                                <a:rPr lang="en-GB">
                                  <a:latin typeface="Cambria Math" panose="02040503050406030204" pitchFamily="18" charset="0"/>
                                </a:rPr>
                                <m:t>Ψ</m:t>
                              </m:r>
                            </m:e>
                          </m:bar>
                        </m:e>
                      </m:acc>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bar>
                            <m:barPr>
                              <m:ctrlPr>
                                <a:rPr lang="en-GB" b="0" i="1" smtClean="0">
                                  <a:latin typeface="Cambria Math" panose="02040503050406030204" pitchFamily="18" charset="0"/>
                                </a:rPr>
                              </m:ctrlPr>
                            </m:barPr>
                            <m:e>
                              <m:r>
                                <m:rPr>
                                  <m:sty m:val="p"/>
                                </m:rPr>
                                <a:rPr lang="en-GB" b="0" i="0" smtClean="0">
                                  <a:latin typeface="Cambria Math" panose="02040503050406030204" pitchFamily="18" charset="0"/>
                                </a:rPr>
                                <m:t>Ψ</m:t>
                              </m:r>
                            </m:e>
                          </m:bar>
                          <m:r>
                            <a:rPr lang="en-GB" b="0" i="1" smtClean="0">
                              <a:latin typeface="Cambria Math" panose="02040503050406030204" pitchFamily="18" charset="0"/>
                            </a:rPr>
                            <m:t>,</m:t>
                          </m:r>
                          <m:bar>
                            <m:barPr>
                              <m:ctrlPr>
                                <a:rPr lang="en-GB" b="0" i="1" smtClean="0">
                                  <a:latin typeface="Cambria Math" panose="02040503050406030204" pitchFamily="18" charset="0"/>
                                </a:rPr>
                              </m:ctrlPr>
                            </m:barPr>
                            <m:e>
                              <m:r>
                                <a:rPr lang="en-GB" b="0" i="1" smtClean="0">
                                  <a:latin typeface="Cambria Math" panose="02040503050406030204" pitchFamily="18" charset="0"/>
                                </a:rPr>
                                <m:t>𝜃</m:t>
                              </m:r>
                            </m:e>
                          </m:bar>
                        </m:e>
                      </m:d>
                      <m:r>
                        <a:rPr lang="en-GB" b="0" i="1" smtClean="0">
                          <a:latin typeface="Cambria Math" panose="02040503050406030204" pitchFamily="18" charset="0"/>
                        </a:rPr>
                        <m:t>,  </m:t>
                      </m:r>
                      <m:bar>
                        <m:barPr>
                          <m:ctrlPr>
                            <a:rPr lang="en-GB" b="0" i="1" smtClean="0">
                              <a:latin typeface="Cambria Math" panose="02040503050406030204" pitchFamily="18" charset="0"/>
                            </a:rPr>
                          </m:ctrlPr>
                        </m:barPr>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sub>
                              </m:sSub>
                            </m:e>
                          </m:acc>
                        </m:e>
                      </m:ba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𝑥</m:t>
                              </m:r>
                            </m:sub>
                          </m:sSub>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m:t>
                              </m:r>
                            </m:sub>
                          </m:sSub>
                        </m:e>
                      </m:acc>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𝑥</m:t>
                              </m:r>
                            </m:sub>
                          </m:sSub>
                          <m:r>
                            <a:rPr lang="en-GB" b="0" i="1" smtClean="0">
                              <a:latin typeface="Cambria Math" panose="02040503050406030204" pitchFamily="18" charset="0"/>
                            </a:rPr>
                            <m:t>, </m:t>
                          </m:r>
                          <m:bar>
                            <m:barPr>
                              <m:ctrlPr>
                                <a:rPr lang="en-GB" b="0" i="1" smtClean="0">
                                  <a:latin typeface="Cambria Math" panose="02040503050406030204" pitchFamily="18" charset="0"/>
                                </a:rPr>
                              </m:ctrlPr>
                            </m:barPr>
                            <m:e>
                              <m:r>
                                <a:rPr lang="en-GB" b="0" i="1" smtClean="0">
                                  <a:latin typeface="Cambria Math" panose="02040503050406030204" pitchFamily="18" charset="0"/>
                                </a:rPr>
                                <m:t>𝜃</m:t>
                              </m:r>
                            </m:e>
                          </m:bar>
                        </m:e>
                      </m:d>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m:t>
                              </m:r>
                            </m:sub>
                          </m:sSub>
                          <m:r>
                            <a:rPr lang="en-GB" b="0" i="1" smtClean="0">
                              <a:latin typeface="Cambria Math" panose="02040503050406030204" pitchFamily="18" charset="0"/>
                            </a:rPr>
                            <m:t>, </m:t>
                          </m:r>
                          <m:bar>
                            <m:barPr>
                              <m:ctrlPr>
                                <a:rPr lang="en-GB" b="0" i="1" smtClean="0">
                                  <a:latin typeface="Cambria Math" panose="02040503050406030204" pitchFamily="18" charset="0"/>
                                </a:rPr>
                              </m:ctrlPr>
                            </m:barPr>
                            <m:e>
                              <m:r>
                                <a:rPr lang="en-GB" b="0" i="1" smtClean="0">
                                  <a:latin typeface="Cambria Math" panose="02040503050406030204" pitchFamily="18" charset="0"/>
                                </a:rPr>
                                <m:t>𝜃</m:t>
                              </m:r>
                            </m:e>
                          </m:bar>
                        </m:e>
                      </m:d>
                    </m:oMath>
                  </m:oMathPara>
                </a14:m>
                <a:endParaRPr lang="en-GB" dirty="0"/>
              </a:p>
            </p:txBody>
          </p:sp>
        </mc:Choice>
        <mc:Fallback xmlns="">
          <p:sp>
            <p:nvSpPr>
              <p:cNvPr id="173" name="TextBox 172">
                <a:extLst>
                  <a:ext uri="{FF2B5EF4-FFF2-40B4-BE49-F238E27FC236}">
                    <a16:creationId xmlns:a16="http://schemas.microsoft.com/office/drawing/2014/main" id="{DE870DB1-511E-32D0-E081-D70F7A5576DD}"/>
                  </a:ext>
                </a:extLst>
              </p:cNvPr>
              <p:cNvSpPr txBox="1">
                <a:spLocks noRot="1" noChangeAspect="1" noMove="1" noResize="1" noEditPoints="1" noAdjustHandles="1" noChangeArrowheads="1" noChangeShapeType="1" noTextEdit="1"/>
              </p:cNvSpPr>
              <p:nvPr/>
            </p:nvSpPr>
            <p:spPr>
              <a:xfrm>
                <a:off x="-1" y="690568"/>
                <a:ext cx="6694929" cy="5941306"/>
              </a:xfrm>
              <a:prstGeom prst="rect">
                <a:avLst/>
              </a:prstGeom>
              <a:blipFill>
                <a:blip r:embed="rId2"/>
                <a:stretch>
                  <a:fillRect l="-1366" t="-615" r="-729"/>
                </a:stretch>
              </a:blipFill>
            </p:spPr>
            <p:txBody>
              <a:bodyPr/>
              <a:lstStyle/>
              <a:p>
                <a:r>
                  <a:rPr lang="en-GB">
                    <a:noFill/>
                  </a:rPr>
                  <a:t> </a:t>
                </a:r>
              </a:p>
            </p:txBody>
          </p:sp>
        </mc:Fallback>
      </mc:AlternateContent>
      <p:grpSp>
        <p:nvGrpSpPr>
          <p:cNvPr id="236" name="Group 235">
            <a:extLst>
              <a:ext uri="{FF2B5EF4-FFF2-40B4-BE49-F238E27FC236}">
                <a16:creationId xmlns:a16="http://schemas.microsoft.com/office/drawing/2014/main" id="{D1E9DA4D-8666-AC19-E46E-DA83ED6BD08C}"/>
              </a:ext>
            </a:extLst>
          </p:cNvPr>
          <p:cNvGrpSpPr/>
          <p:nvPr/>
        </p:nvGrpSpPr>
        <p:grpSpPr>
          <a:xfrm>
            <a:off x="6969504" y="-84920"/>
            <a:ext cx="4929843" cy="6981688"/>
            <a:chOff x="7238444" y="-84920"/>
            <a:chExt cx="4929843" cy="6981688"/>
          </a:xfrm>
        </p:grpSpPr>
        <p:cxnSp>
          <p:nvCxnSpPr>
            <p:cNvPr id="225" name="Straight Connector 224">
              <a:extLst>
                <a:ext uri="{FF2B5EF4-FFF2-40B4-BE49-F238E27FC236}">
                  <a16:creationId xmlns:a16="http://schemas.microsoft.com/office/drawing/2014/main" id="{4FB01CE1-E43E-0FDC-64F7-184DA05DA04C}"/>
                </a:ext>
              </a:extLst>
            </p:cNvPr>
            <p:cNvCxnSpPr>
              <a:cxnSpLocks/>
            </p:cNvCxnSpPr>
            <p:nvPr/>
          </p:nvCxnSpPr>
          <p:spPr>
            <a:xfrm flipH="1">
              <a:off x="9314133" y="1038021"/>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nvGrpSpPr>
            <p:cNvPr id="204" name="Group 203">
              <a:extLst>
                <a:ext uri="{FF2B5EF4-FFF2-40B4-BE49-F238E27FC236}">
                  <a16:creationId xmlns:a16="http://schemas.microsoft.com/office/drawing/2014/main" id="{D4632C64-124D-3DE2-F4E9-FDCC71BA35FA}"/>
                </a:ext>
              </a:extLst>
            </p:cNvPr>
            <p:cNvGrpSpPr/>
            <p:nvPr/>
          </p:nvGrpSpPr>
          <p:grpSpPr>
            <a:xfrm>
              <a:off x="7238444" y="40079"/>
              <a:ext cx="4929843" cy="6856689"/>
              <a:chOff x="7238444" y="40079"/>
              <a:chExt cx="4929843" cy="6856689"/>
            </a:xfrm>
          </p:grpSpPr>
          <p:grpSp>
            <p:nvGrpSpPr>
              <p:cNvPr id="138" name="Group 137">
                <a:extLst>
                  <a:ext uri="{FF2B5EF4-FFF2-40B4-BE49-F238E27FC236}">
                    <a16:creationId xmlns:a16="http://schemas.microsoft.com/office/drawing/2014/main" id="{7DF9C5F1-EC78-4E4A-A53D-C5AC54372E12}"/>
                  </a:ext>
                </a:extLst>
              </p:cNvPr>
              <p:cNvGrpSpPr>
                <a:grpSpLocks/>
              </p:cNvGrpSpPr>
              <p:nvPr/>
            </p:nvGrpSpPr>
            <p:grpSpPr>
              <a:xfrm>
                <a:off x="7562818" y="73959"/>
                <a:ext cx="4605469" cy="6822809"/>
                <a:chOff x="7562818" y="73959"/>
                <a:chExt cx="4605469" cy="6822809"/>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A3FB5FC0-2B5E-7214-C87B-733D36EBB4D2}"/>
                        </a:ext>
                      </a:extLst>
                    </p:cNvPr>
                    <p:cNvSpPr txBox="1">
                      <a:spLocks/>
                    </p:cNvSpPr>
                    <p:nvPr/>
                  </p:nvSpPr>
                  <p:spPr>
                    <a:xfrm>
                      <a:off x="9146385" y="6527436"/>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149" name="TextBox 148">
                      <a:extLst>
                        <a:ext uri="{FF2B5EF4-FFF2-40B4-BE49-F238E27FC236}">
                          <a16:creationId xmlns:a16="http://schemas.microsoft.com/office/drawing/2014/main" id="{A3FB5FC0-2B5E-7214-C87B-733D36EBB4D2}"/>
                        </a:ext>
                      </a:extLst>
                    </p:cNvPr>
                    <p:cNvSpPr txBox="1">
                      <a:spLocks noRot="1" noChangeAspect="1" noMove="1" noResize="1" noEditPoints="1" noAdjustHandles="1" noChangeArrowheads="1" noChangeShapeType="1" noTextEdit="1"/>
                    </p:cNvSpPr>
                    <p:nvPr/>
                  </p:nvSpPr>
                  <p:spPr>
                    <a:xfrm>
                      <a:off x="9146385" y="6527436"/>
                      <a:ext cx="168598" cy="369332"/>
                    </a:xfrm>
                    <a:prstGeom prst="rect">
                      <a:avLst/>
                    </a:prstGeom>
                    <a:blipFill>
                      <a:blip r:embed="rId3"/>
                      <a:stretch>
                        <a:fillRect r="-50000"/>
                      </a:stretch>
                    </a:blipFill>
                  </p:spPr>
                  <p:txBody>
                    <a:bodyPr/>
                    <a:lstStyle/>
                    <a:p>
                      <a:r>
                        <a:rPr lang="en-US">
                          <a:noFill/>
                        </a:rPr>
                        <a:t> </a:t>
                      </a:r>
                    </a:p>
                  </p:txBody>
                </p:sp>
              </mc:Fallback>
            </mc:AlternateContent>
            <p:grpSp>
              <p:nvGrpSpPr>
                <p:cNvPr id="136" name="Group 135">
                  <a:extLst>
                    <a:ext uri="{FF2B5EF4-FFF2-40B4-BE49-F238E27FC236}">
                      <a16:creationId xmlns:a16="http://schemas.microsoft.com/office/drawing/2014/main" id="{D61C4AC2-43F3-486B-7E12-5D8B8E22AEEC}"/>
                    </a:ext>
                  </a:extLst>
                </p:cNvPr>
                <p:cNvGrpSpPr>
                  <a:grpSpLocks/>
                </p:cNvGrpSpPr>
                <p:nvPr/>
              </p:nvGrpSpPr>
              <p:grpSpPr>
                <a:xfrm>
                  <a:off x="7562818" y="73959"/>
                  <a:ext cx="4605469" cy="6552000"/>
                  <a:chOff x="7562818" y="73959"/>
                  <a:chExt cx="4605469" cy="6552000"/>
                </a:xfrm>
              </p:grpSpPr>
              <p:cxnSp>
                <p:nvCxnSpPr>
                  <p:cNvPr id="52" name="Straight Connector 51">
                    <a:extLst>
                      <a:ext uri="{FF2B5EF4-FFF2-40B4-BE49-F238E27FC236}">
                        <a16:creationId xmlns:a16="http://schemas.microsoft.com/office/drawing/2014/main" id="{614F1C12-59CB-9355-D81D-ECA6E7E92CE4}"/>
                      </a:ext>
                    </a:extLst>
                  </p:cNvPr>
                  <p:cNvCxnSpPr>
                    <a:cxnSpLocks/>
                  </p:cNvCxnSpPr>
                  <p:nvPr/>
                </p:nvCxnSpPr>
                <p:spPr>
                  <a:xfrm flipH="1">
                    <a:off x="9317265" y="3856136"/>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3" name="Straight Connector 52">
                    <a:extLst>
                      <a:ext uri="{FF2B5EF4-FFF2-40B4-BE49-F238E27FC236}">
                        <a16:creationId xmlns:a16="http://schemas.microsoft.com/office/drawing/2014/main" id="{D9B17F3C-1366-039B-B91D-0F051953ADE5}"/>
                      </a:ext>
                    </a:extLst>
                  </p:cNvPr>
                  <p:cNvCxnSpPr>
                    <a:cxnSpLocks/>
                  </p:cNvCxnSpPr>
                  <p:nvPr/>
                </p:nvCxnSpPr>
                <p:spPr>
                  <a:xfrm flipH="1" flipV="1">
                    <a:off x="9289753" y="73959"/>
                    <a:ext cx="0" cy="65520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4" name="Straight Connector 53">
                    <a:extLst>
                      <a:ext uri="{FF2B5EF4-FFF2-40B4-BE49-F238E27FC236}">
                        <a16:creationId xmlns:a16="http://schemas.microsoft.com/office/drawing/2014/main" id="{BF2B0B4A-FC5C-4402-DB39-156D66D13258}"/>
                      </a:ext>
                    </a:extLst>
                  </p:cNvPr>
                  <p:cNvCxnSpPr>
                    <a:cxnSpLocks/>
                  </p:cNvCxnSpPr>
                  <p:nvPr/>
                </p:nvCxnSpPr>
                <p:spPr>
                  <a:xfrm flipH="1">
                    <a:off x="9281085" y="2619859"/>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55" name="Oval 54">
                    <a:extLst>
                      <a:ext uri="{FF2B5EF4-FFF2-40B4-BE49-F238E27FC236}">
                        <a16:creationId xmlns:a16="http://schemas.microsoft.com/office/drawing/2014/main" id="{56AE565E-3758-24B9-509E-5B42EF2AD4A9}"/>
                      </a:ext>
                    </a:extLst>
                  </p:cNvPr>
                  <p:cNvSpPr>
                    <a:spLocks/>
                  </p:cNvSpPr>
                  <p:nvPr/>
                </p:nvSpPr>
                <p:spPr>
                  <a:xfrm rot="20492790">
                    <a:off x="9236148" y="3798530"/>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C1147C6F-23B6-1191-613E-CC24D87BEB01}"/>
                      </a:ext>
                    </a:extLst>
                  </p:cNvPr>
                  <p:cNvSpPr>
                    <a:spLocks/>
                  </p:cNvSpPr>
                  <p:nvPr/>
                </p:nvSpPr>
                <p:spPr>
                  <a:xfrm rot="20192289">
                    <a:off x="7562818" y="3344084"/>
                    <a:ext cx="3727929" cy="12261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643353E-E85F-E077-784C-1311B8997522}"/>
                          </a:ext>
                        </a:extLst>
                      </p:cNvPr>
                      <p:cNvSpPr txBox="1">
                        <a:spLocks/>
                      </p:cNvSpPr>
                      <p:nvPr/>
                    </p:nvSpPr>
                    <p:spPr>
                      <a:xfrm>
                        <a:off x="9289040" y="3827830"/>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57" name="TextBox 56">
                        <a:extLst>
                          <a:ext uri="{FF2B5EF4-FFF2-40B4-BE49-F238E27FC236}">
                            <a16:creationId xmlns:a16="http://schemas.microsoft.com/office/drawing/2014/main" id="{8643353E-E85F-E077-784C-1311B8997522}"/>
                          </a:ext>
                        </a:extLst>
                      </p:cNvPr>
                      <p:cNvSpPr txBox="1">
                        <a:spLocks noRot="1" noChangeAspect="1" noMove="1" noResize="1" noEditPoints="1" noAdjustHandles="1" noChangeArrowheads="1" noChangeShapeType="1" noTextEdit="1"/>
                      </p:cNvSpPr>
                      <p:nvPr/>
                    </p:nvSpPr>
                    <p:spPr>
                      <a:xfrm>
                        <a:off x="9289040" y="3827830"/>
                        <a:ext cx="201950" cy="369332"/>
                      </a:xfrm>
                      <a:prstGeom prst="rect">
                        <a:avLst/>
                      </a:prstGeom>
                      <a:blipFill>
                        <a:blip r:embed="rId4"/>
                        <a:stretch>
                          <a:fillRect r="-75758"/>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8B89B38A-95D3-7466-8BFD-8FFFBED417E3}"/>
                      </a:ext>
                    </a:extLst>
                  </p:cNvPr>
                  <p:cNvSpPr>
                    <a:spLocks/>
                  </p:cNvSpPr>
                  <p:nvPr/>
                </p:nvSpPr>
                <p:spPr>
                  <a:xfrm>
                    <a:off x="8672888" y="3576384"/>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33E47A03-D1C3-F6D6-0323-706890265A6F}"/>
                      </a:ext>
                    </a:extLst>
                  </p:cNvPr>
                  <p:cNvSpPr>
                    <a:spLocks/>
                  </p:cNvSpPr>
                  <p:nvPr/>
                </p:nvSpPr>
                <p:spPr>
                  <a:xfrm>
                    <a:off x="8318945" y="4836688"/>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AE8E6924-295C-824E-C8AE-247492F18CB3}"/>
                      </a:ext>
                    </a:extLst>
                  </p:cNvPr>
                  <p:cNvSpPr>
                    <a:spLocks/>
                  </p:cNvSpPr>
                  <p:nvPr/>
                </p:nvSpPr>
                <p:spPr>
                  <a:xfrm>
                    <a:off x="11071680" y="3118635"/>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342733B-0BE8-D2C8-E93C-300A71519D7E}"/>
                          </a:ext>
                        </a:extLst>
                      </p:cNvPr>
                      <p:cNvSpPr txBox="1">
                        <a:spLocks/>
                      </p:cNvSpPr>
                      <p:nvPr/>
                    </p:nvSpPr>
                    <p:spPr>
                      <a:xfrm>
                        <a:off x="11819706" y="3653099"/>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64" name="TextBox 63">
                        <a:extLst>
                          <a:ext uri="{FF2B5EF4-FFF2-40B4-BE49-F238E27FC236}">
                            <a16:creationId xmlns:a16="http://schemas.microsoft.com/office/drawing/2014/main" id="{1342733B-0BE8-D2C8-E93C-300A71519D7E}"/>
                          </a:ext>
                        </a:extLst>
                      </p:cNvPr>
                      <p:cNvSpPr txBox="1">
                        <a:spLocks noRot="1" noChangeAspect="1" noMove="1" noResize="1" noEditPoints="1" noAdjustHandles="1" noChangeArrowheads="1" noChangeShapeType="1" noTextEdit="1"/>
                      </p:cNvSpPr>
                      <p:nvPr/>
                    </p:nvSpPr>
                    <p:spPr>
                      <a:xfrm>
                        <a:off x="11819706" y="3653099"/>
                        <a:ext cx="168598" cy="369332"/>
                      </a:xfrm>
                      <a:prstGeom prst="rect">
                        <a:avLst/>
                      </a:prstGeom>
                      <a:blipFill>
                        <a:blip r:embed="rId5"/>
                        <a:stretch>
                          <a:fillRect r="-6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B0A6D3B-7094-CEE0-A50B-5BA0B0C61DD5}"/>
                          </a:ext>
                        </a:extLst>
                      </p:cNvPr>
                      <p:cNvSpPr txBox="1">
                        <a:spLocks/>
                      </p:cNvSpPr>
                      <p:nvPr/>
                    </p:nvSpPr>
                    <p:spPr>
                      <a:xfrm>
                        <a:off x="10243490" y="237493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65" name="TextBox 64">
                        <a:extLst>
                          <a:ext uri="{FF2B5EF4-FFF2-40B4-BE49-F238E27FC236}">
                            <a16:creationId xmlns:a16="http://schemas.microsoft.com/office/drawing/2014/main" id="{AB0A6D3B-7094-CEE0-A50B-5BA0B0C61DD5}"/>
                          </a:ext>
                        </a:extLst>
                      </p:cNvPr>
                      <p:cNvSpPr txBox="1">
                        <a:spLocks noRot="1" noChangeAspect="1" noMove="1" noResize="1" noEditPoints="1" noAdjustHandles="1" noChangeArrowheads="1" noChangeShapeType="1" noTextEdit="1"/>
                      </p:cNvSpPr>
                      <p:nvPr/>
                    </p:nvSpPr>
                    <p:spPr>
                      <a:xfrm>
                        <a:off x="10243490" y="2374930"/>
                        <a:ext cx="168598" cy="369332"/>
                      </a:xfrm>
                      <a:prstGeom prst="rect">
                        <a:avLst/>
                      </a:prstGeom>
                      <a:blipFill>
                        <a:blip r:embed="rId6"/>
                        <a:stretch>
                          <a:fillRect r="-75000" b="-6667"/>
                        </a:stretch>
                      </a:blipFill>
                    </p:spPr>
                    <p:txBody>
                      <a:bodyPr/>
                      <a:lstStyle/>
                      <a:p>
                        <a:r>
                          <a:rPr lang="en-US">
                            <a:noFill/>
                          </a:rPr>
                          <a:t> </a:t>
                        </a:r>
                      </a:p>
                    </p:txBody>
                  </p:sp>
                </mc:Fallback>
              </mc:AlternateContent>
              <p:sp>
                <p:nvSpPr>
                  <p:cNvPr id="66" name="Arrow: Curved Up 65">
                    <a:extLst>
                      <a:ext uri="{FF2B5EF4-FFF2-40B4-BE49-F238E27FC236}">
                        <a16:creationId xmlns:a16="http://schemas.microsoft.com/office/drawing/2014/main" id="{E4DC2B3C-ADD4-B632-9B06-28399B9D32AF}"/>
                      </a:ext>
                    </a:extLst>
                  </p:cNvPr>
                  <p:cNvSpPr>
                    <a:spLocks/>
                  </p:cNvSpPr>
                  <p:nvPr/>
                </p:nvSpPr>
                <p:spPr>
                  <a:xfrm>
                    <a:off x="9162451" y="6431222"/>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Arrow: Curved Up 66">
                    <a:extLst>
                      <a:ext uri="{FF2B5EF4-FFF2-40B4-BE49-F238E27FC236}">
                        <a16:creationId xmlns:a16="http://schemas.microsoft.com/office/drawing/2014/main" id="{4D5A01E9-5696-14F5-0102-8FEC818E53E2}"/>
                      </a:ext>
                    </a:extLst>
                  </p:cNvPr>
                  <p:cNvSpPr>
                    <a:spLocks/>
                  </p:cNvSpPr>
                  <p:nvPr/>
                </p:nvSpPr>
                <p:spPr>
                  <a:xfrm rot="13031382">
                    <a:off x="10045871" y="2662934"/>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Arrow: Curved Up 67">
                    <a:extLst>
                      <a:ext uri="{FF2B5EF4-FFF2-40B4-BE49-F238E27FC236}">
                        <a16:creationId xmlns:a16="http://schemas.microsoft.com/office/drawing/2014/main" id="{929D4B87-2403-F379-E501-B099EE31C17E}"/>
                      </a:ext>
                    </a:extLst>
                  </p:cNvPr>
                  <p:cNvSpPr>
                    <a:spLocks/>
                  </p:cNvSpPr>
                  <p:nvPr/>
                </p:nvSpPr>
                <p:spPr>
                  <a:xfrm rot="16200000">
                    <a:off x="11446011" y="3802365"/>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45EA32F0-2774-9DC2-A9E0-13A388145A52}"/>
                          </a:ext>
                        </a:extLst>
                      </p:cNvPr>
                      <p:cNvSpPr txBox="1">
                        <a:spLocks/>
                      </p:cNvSpPr>
                      <p:nvPr/>
                    </p:nvSpPr>
                    <p:spPr>
                      <a:xfrm>
                        <a:off x="11346438" y="3429198"/>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69" name="TextBox 68">
                        <a:extLst>
                          <a:ext uri="{FF2B5EF4-FFF2-40B4-BE49-F238E27FC236}">
                            <a16:creationId xmlns:a16="http://schemas.microsoft.com/office/drawing/2014/main" id="{45EA32F0-2774-9DC2-A9E0-13A388145A52}"/>
                          </a:ext>
                        </a:extLst>
                      </p:cNvPr>
                      <p:cNvSpPr txBox="1">
                        <a:spLocks noRot="1" noChangeAspect="1" noMove="1" noResize="1" noEditPoints="1" noAdjustHandles="1" noChangeArrowheads="1" noChangeShapeType="1" noTextEdit="1"/>
                      </p:cNvSpPr>
                      <p:nvPr/>
                    </p:nvSpPr>
                    <p:spPr>
                      <a:xfrm>
                        <a:off x="11346438" y="3429198"/>
                        <a:ext cx="168598" cy="369332"/>
                      </a:xfrm>
                      <a:prstGeom prst="rect">
                        <a:avLst/>
                      </a:prstGeom>
                      <a:blipFill>
                        <a:blip r:embed="rId7"/>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16A98E9F-AC02-7D7C-DF11-E17E4BE5C1A8}"/>
                          </a:ext>
                        </a:extLst>
                      </p:cNvPr>
                      <p:cNvSpPr txBox="1">
                        <a:spLocks/>
                      </p:cNvSpPr>
                      <p:nvPr/>
                    </p:nvSpPr>
                    <p:spPr>
                      <a:xfrm>
                        <a:off x="9824994" y="245202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70" name="TextBox 69">
                        <a:extLst>
                          <a:ext uri="{FF2B5EF4-FFF2-40B4-BE49-F238E27FC236}">
                            <a16:creationId xmlns:a16="http://schemas.microsoft.com/office/drawing/2014/main" id="{16A98E9F-AC02-7D7C-DF11-E17E4BE5C1A8}"/>
                          </a:ext>
                        </a:extLst>
                      </p:cNvPr>
                      <p:cNvSpPr txBox="1">
                        <a:spLocks noRot="1" noChangeAspect="1" noMove="1" noResize="1" noEditPoints="1" noAdjustHandles="1" noChangeArrowheads="1" noChangeShapeType="1" noTextEdit="1"/>
                      </p:cNvSpPr>
                      <p:nvPr/>
                    </p:nvSpPr>
                    <p:spPr>
                      <a:xfrm>
                        <a:off x="9824994" y="2452020"/>
                        <a:ext cx="168598" cy="369332"/>
                      </a:xfrm>
                      <a:prstGeom prst="rect">
                        <a:avLst/>
                      </a:prstGeom>
                      <a:blipFill>
                        <a:blip r:embed="rId8"/>
                        <a:stretch>
                          <a:fillRect l="-18519" r="-6666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23302A79-1E96-E798-D9AD-4BAC73F307E5}"/>
                          </a:ext>
                        </a:extLst>
                      </p:cNvPr>
                      <p:cNvSpPr txBox="1">
                        <a:spLocks/>
                      </p:cNvSpPr>
                      <p:nvPr/>
                    </p:nvSpPr>
                    <p:spPr>
                      <a:xfrm>
                        <a:off x="9429043" y="622256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𝑘</m:t>
                              </m:r>
                            </m:oMath>
                          </m:oMathPara>
                        </a14:m>
                        <a:endParaRPr lang="en-GB" dirty="0">
                          <a:solidFill>
                            <a:srgbClr val="FF0000"/>
                          </a:solidFill>
                        </a:endParaRPr>
                      </a:p>
                    </p:txBody>
                  </p:sp>
                </mc:Choice>
                <mc:Fallback xmlns="">
                  <p:sp>
                    <p:nvSpPr>
                      <p:cNvPr id="71" name="TextBox 70">
                        <a:extLst>
                          <a:ext uri="{FF2B5EF4-FFF2-40B4-BE49-F238E27FC236}">
                            <a16:creationId xmlns:a16="http://schemas.microsoft.com/office/drawing/2014/main" id="{23302A79-1E96-E798-D9AD-4BAC73F307E5}"/>
                          </a:ext>
                        </a:extLst>
                      </p:cNvPr>
                      <p:cNvSpPr txBox="1">
                        <a:spLocks noRot="1" noChangeAspect="1" noMove="1" noResize="1" noEditPoints="1" noAdjustHandles="1" noChangeArrowheads="1" noChangeShapeType="1" noTextEdit="1"/>
                      </p:cNvSpPr>
                      <p:nvPr/>
                    </p:nvSpPr>
                    <p:spPr>
                      <a:xfrm>
                        <a:off x="9429043" y="6222562"/>
                        <a:ext cx="168598" cy="369332"/>
                      </a:xfrm>
                      <a:prstGeom prst="rect">
                        <a:avLst/>
                      </a:prstGeom>
                      <a:blipFill>
                        <a:blip r:embed="rId9"/>
                        <a:stretch>
                          <a:fillRect l="-3704" r="-77778"/>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BD170CB9-F076-1536-669B-D5C6A2094A48}"/>
                      </a:ext>
                    </a:extLst>
                  </p:cNvPr>
                  <p:cNvCxnSpPr>
                    <a:cxnSpLocks/>
                    <a:stCxn id="55" idx="1"/>
                    <a:endCxn id="58" idx="5"/>
                  </p:cNvCxnSpPr>
                  <p:nvPr/>
                </p:nvCxnSpPr>
                <p:spPr>
                  <a:xfrm flipH="1" flipV="1">
                    <a:off x="8742126" y="3645622"/>
                    <a:ext cx="500096" cy="18476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81AA2EC-F7D9-435A-FDFF-8A5A893EB9F2}"/>
                      </a:ext>
                    </a:extLst>
                  </p:cNvPr>
                  <p:cNvCxnSpPr>
                    <a:cxnSpLocks/>
                    <a:stCxn id="55" idx="3"/>
                    <a:endCxn id="60" idx="7"/>
                  </p:cNvCxnSpPr>
                  <p:nvPr/>
                </p:nvCxnSpPr>
                <p:spPr>
                  <a:xfrm flipH="1">
                    <a:off x="8388183" y="3907669"/>
                    <a:ext cx="879826" cy="940898"/>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B3A1812-B9E7-61EB-7442-AA370DDEA9F5}"/>
                      </a:ext>
                    </a:extLst>
                  </p:cNvPr>
                  <p:cNvCxnSpPr>
                    <a:cxnSpLocks/>
                    <a:stCxn id="55" idx="6"/>
                    <a:endCxn id="61" idx="2"/>
                  </p:cNvCxnSpPr>
                  <p:nvPr/>
                </p:nvCxnSpPr>
                <p:spPr>
                  <a:xfrm flipV="1">
                    <a:off x="9348399" y="3159194"/>
                    <a:ext cx="1723281" cy="67870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2B99301E-9847-F1DE-870E-0691442A6D1D}"/>
                      </a:ext>
                    </a:extLst>
                  </p:cNvPr>
                  <p:cNvSpPr>
                    <a:spLocks/>
                  </p:cNvSpPr>
                  <p:nvPr/>
                </p:nvSpPr>
                <p:spPr>
                  <a:xfrm>
                    <a:off x="7673935" y="3131014"/>
                    <a:ext cx="3439115" cy="145024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3C0DA0B5-3DB3-AB5C-3140-D313DFCC332C}"/>
                          </a:ext>
                        </a:extLst>
                      </p:cNvPr>
                      <p:cNvSpPr txBox="1">
                        <a:spLocks/>
                      </p:cNvSpPr>
                      <p:nvPr/>
                    </p:nvSpPr>
                    <p:spPr>
                      <a:xfrm>
                        <a:off x="8507013" y="3571661"/>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119" name="TextBox 118">
                        <a:extLst>
                          <a:ext uri="{FF2B5EF4-FFF2-40B4-BE49-F238E27FC236}">
                            <a16:creationId xmlns:a16="http://schemas.microsoft.com/office/drawing/2014/main" id="{3C0DA0B5-3DB3-AB5C-3140-D313DFCC332C}"/>
                          </a:ext>
                        </a:extLst>
                      </p:cNvPr>
                      <p:cNvSpPr txBox="1">
                        <a:spLocks noRot="1" noChangeAspect="1" noMove="1" noResize="1" noEditPoints="1" noAdjustHandles="1" noChangeArrowheads="1" noChangeShapeType="1" noTextEdit="1"/>
                      </p:cNvSpPr>
                      <p:nvPr/>
                    </p:nvSpPr>
                    <p:spPr>
                      <a:xfrm>
                        <a:off x="8507013" y="3571661"/>
                        <a:ext cx="246739" cy="461665"/>
                      </a:xfrm>
                      <a:prstGeom prst="rect">
                        <a:avLst/>
                      </a:prstGeom>
                      <a:blipFill>
                        <a:blip r:embed="rId10"/>
                        <a:stretch>
                          <a:fillRect l="-7317" r="-80488"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C6B06F9C-BF8F-0D7E-DD8D-CC9A6FDA89E2}"/>
                          </a:ext>
                        </a:extLst>
                      </p:cNvPr>
                      <p:cNvSpPr txBox="1">
                        <a:spLocks/>
                      </p:cNvSpPr>
                      <p:nvPr/>
                    </p:nvSpPr>
                    <p:spPr>
                      <a:xfrm>
                        <a:off x="8097822" y="4787584"/>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120" name="TextBox 119">
                        <a:extLst>
                          <a:ext uri="{FF2B5EF4-FFF2-40B4-BE49-F238E27FC236}">
                            <a16:creationId xmlns:a16="http://schemas.microsoft.com/office/drawing/2014/main" id="{C6B06F9C-BF8F-0D7E-DD8D-CC9A6FDA89E2}"/>
                          </a:ext>
                        </a:extLst>
                      </p:cNvPr>
                      <p:cNvSpPr txBox="1">
                        <a:spLocks noRot="1" noChangeAspect="1" noMove="1" noResize="1" noEditPoints="1" noAdjustHandles="1" noChangeArrowheads="1" noChangeShapeType="1" noTextEdit="1"/>
                      </p:cNvSpPr>
                      <p:nvPr/>
                    </p:nvSpPr>
                    <p:spPr>
                      <a:xfrm>
                        <a:off x="8097822" y="4787584"/>
                        <a:ext cx="246739" cy="461665"/>
                      </a:xfrm>
                      <a:prstGeom prst="rect">
                        <a:avLst/>
                      </a:prstGeom>
                      <a:blipFill>
                        <a:blip r:embed="rId11"/>
                        <a:stretch>
                          <a:fillRect l="-7317" r="-80488" b="-10526"/>
                        </a:stretch>
                      </a:blipFill>
                    </p:spPr>
                    <p:txBody>
                      <a:bodyPr/>
                      <a:lstStyle/>
                      <a:p>
                        <a:r>
                          <a:rPr lang="en-US">
                            <a:noFill/>
                          </a:rPr>
                          <a:t> </a:t>
                        </a:r>
                      </a:p>
                    </p:txBody>
                  </p:sp>
                </mc:Fallback>
              </mc:AlternateContent>
              <p:sp>
                <p:nvSpPr>
                  <p:cNvPr id="132" name="TextBox 131">
                    <a:extLst>
                      <a:ext uri="{FF2B5EF4-FFF2-40B4-BE49-F238E27FC236}">
                        <a16:creationId xmlns:a16="http://schemas.microsoft.com/office/drawing/2014/main" id="{F5430EB5-67F1-A0AF-6ED2-2DE0543300AA}"/>
                      </a:ext>
                    </a:extLst>
                  </p:cNvPr>
                  <p:cNvSpPr txBox="1">
                    <a:spLocks/>
                  </p:cNvSpPr>
                  <p:nvPr/>
                </p:nvSpPr>
                <p:spPr>
                  <a:xfrm>
                    <a:off x="8817976" y="4039720"/>
                    <a:ext cx="296703" cy="369332"/>
                  </a:xfrm>
                  <a:prstGeom prst="rect">
                    <a:avLst/>
                  </a:prstGeom>
                  <a:noFill/>
                </p:spPr>
                <p:txBody>
                  <a:bodyPr wrap="square" rtlCol="0">
                    <a:spAutoFit/>
                  </a:bodyPr>
                  <a:lstStyle/>
                  <a:p>
                    <a:r>
                      <a:rPr lang="en-GB" dirty="0">
                        <a:solidFill>
                          <a:srgbClr val="00B0F0"/>
                        </a:solidFill>
                      </a:rPr>
                      <a:t>r</a:t>
                    </a:r>
                  </a:p>
                </p:txBody>
              </p:sp>
              <p:sp>
                <p:nvSpPr>
                  <p:cNvPr id="134" name="TextBox 133">
                    <a:extLst>
                      <a:ext uri="{FF2B5EF4-FFF2-40B4-BE49-F238E27FC236}">
                        <a16:creationId xmlns:a16="http://schemas.microsoft.com/office/drawing/2014/main" id="{439D2718-AA61-D341-8625-99605E5ABE6E}"/>
                      </a:ext>
                    </a:extLst>
                  </p:cNvPr>
                  <p:cNvSpPr txBox="1">
                    <a:spLocks/>
                  </p:cNvSpPr>
                  <p:nvPr/>
                </p:nvSpPr>
                <p:spPr>
                  <a:xfrm>
                    <a:off x="10106787" y="3301486"/>
                    <a:ext cx="296703" cy="369332"/>
                  </a:xfrm>
                  <a:prstGeom prst="rect">
                    <a:avLst/>
                  </a:prstGeom>
                  <a:noFill/>
                </p:spPr>
                <p:txBody>
                  <a:bodyPr wrap="square" rtlCol="0">
                    <a:spAutoFit/>
                  </a:bodyPr>
                  <a:lstStyle/>
                  <a:p>
                    <a:r>
                      <a:rPr lang="en-GB" dirty="0">
                        <a:solidFill>
                          <a:srgbClr val="00B0F0"/>
                        </a:solidFill>
                      </a:rPr>
                      <a:t>r</a:t>
                    </a:r>
                  </a:p>
                </p:txBody>
              </p:sp>
              <p:cxnSp>
                <p:nvCxnSpPr>
                  <p:cNvPr id="137" name="Straight Connector 136">
                    <a:extLst>
                      <a:ext uri="{FF2B5EF4-FFF2-40B4-BE49-F238E27FC236}">
                        <a16:creationId xmlns:a16="http://schemas.microsoft.com/office/drawing/2014/main" id="{BD79C0E1-6DCD-22EB-C0D5-65BD78E943AC}"/>
                      </a:ext>
                    </a:extLst>
                  </p:cNvPr>
                  <p:cNvCxnSpPr>
                    <a:cxnSpLocks/>
                    <a:stCxn id="113" idx="6"/>
                    <a:endCxn id="61" idx="4"/>
                  </p:cNvCxnSpPr>
                  <p:nvPr/>
                </p:nvCxnSpPr>
                <p:spPr>
                  <a:xfrm flipH="1" flipV="1">
                    <a:off x="11112239" y="3199752"/>
                    <a:ext cx="811" cy="656387"/>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FA3FA43F-102C-7726-672F-9A4ABCB78C27}"/>
                      </a:ext>
                    </a:extLst>
                  </p:cNvPr>
                  <p:cNvCxnSpPr>
                    <a:cxnSpLocks/>
                    <a:stCxn id="58" idx="0"/>
                  </p:cNvCxnSpPr>
                  <p:nvPr/>
                </p:nvCxnSpPr>
                <p:spPr>
                  <a:xfrm flipH="1" flipV="1">
                    <a:off x="8713446" y="3199752"/>
                    <a:ext cx="1" cy="376632"/>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82715F6A-C569-44C5-95CC-0C6FCD042497}"/>
                          </a:ext>
                        </a:extLst>
                      </p:cNvPr>
                      <p:cNvSpPr txBox="1">
                        <a:spLocks/>
                      </p:cNvSpPr>
                      <p:nvPr/>
                    </p:nvSpPr>
                    <p:spPr>
                      <a:xfrm>
                        <a:off x="11083711" y="2647997"/>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148" name="TextBox 147">
                        <a:extLst>
                          <a:ext uri="{FF2B5EF4-FFF2-40B4-BE49-F238E27FC236}">
                            <a16:creationId xmlns:a16="http://schemas.microsoft.com/office/drawing/2014/main" id="{82715F6A-C569-44C5-95CC-0C6FCD042497}"/>
                          </a:ext>
                        </a:extLst>
                      </p:cNvPr>
                      <p:cNvSpPr txBox="1">
                        <a:spLocks noRot="1" noChangeAspect="1" noMove="1" noResize="1" noEditPoints="1" noAdjustHandles="1" noChangeArrowheads="1" noChangeShapeType="1" noTextEdit="1"/>
                      </p:cNvSpPr>
                      <p:nvPr/>
                    </p:nvSpPr>
                    <p:spPr>
                      <a:xfrm>
                        <a:off x="11083711" y="2647997"/>
                        <a:ext cx="246739" cy="461665"/>
                      </a:xfrm>
                      <a:prstGeom prst="rect">
                        <a:avLst/>
                      </a:prstGeom>
                      <a:blipFill>
                        <a:blip r:embed="rId12"/>
                        <a:stretch>
                          <a:fillRect l="-7317" r="-78049" b="-10526"/>
                        </a:stretch>
                      </a:blipFill>
                    </p:spPr>
                    <p:txBody>
                      <a:bodyPr/>
                      <a:lstStyle/>
                      <a:p>
                        <a:r>
                          <a:rPr lang="en-US">
                            <a:noFill/>
                          </a:rPr>
                          <a:t> </a:t>
                        </a:r>
                      </a:p>
                    </p:txBody>
                  </p:sp>
                </mc:Fallback>
              </mc:AlternateContent>
              <p:sp>
                <p:nvSpPr>
                  <p:cNvPr id="150" name="Arc 149">
                    <a:extLst>
                      <a:ext uri="{FF2B5EF4-FFF2-40B4-BE49-F238E27FC236}">
                        <a16:creationId xmlns:a16="http://schemas.microsoft.com/office/drawing/2014/main" id="{42FF480E-2C76-6E32-60CE-677832000AAE}"/>
                      </a:ext>
                    </a:extLst>
                  </p:cNvPr>
                  <p:cNvSpPr>
                    <a:spLocks/>
                  </p:cNvSpPr>
                  <p:nvPr/>
                </p:nvSpPr>
                <p:spPr>
                  <a:xfrm>
                    <a:off x="8978777" y="3424016"/>
                    <a:ext cx="851620" cy="851620"/>
                  </a:xfrm>
                  <a:prstGeom prst="arc">
                    <a:avLst>
                      <a:gd name="adj1" fmla="val 2004290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A4B7DCB9-FAAA-E506-2881-AFAE236C5BC8}"/>
                          </a:ext>
                        </a:extLst>
                      </p:cNvPr>
                      <p:cNvSpPr txBox="1">
                        <a:spLocks/>
                      </p:cNvSpPr>
                      <p:nvPr/>
                    </p:nvSpPr>
                    <p:spPr>
                      <a:xfrm>
                        <a:off x="9730655" y="3587766"/>
                        <a:ext cx="509797" cy="2916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oMath>
                          </m:oMathPara>
                        </a14:m>
                        <a:endParaRPr lang="en-GB" sz="1200" dirty="0"/>
                      </a:p>
                    </p:txBody>
                  </p:sp>
                </mc:Choice>
                <mc:Fallback xmlns="">
                  <p:sp>
                    <p:nvSpPr>
                      <p:cNvPr id="151" name="TextBox 150">
                        <a:extLst>
                          <a:ext uri="{FF2B5EF4-FFF2-40B4-BE49-F238E27FC236}">
                            <a16:creationId xmlns:a16="http://schemas.microsoft.com/office/drawing/2014/main" id="{A4B7DCB9-FAAA-E506-2881-AFAE236C5BC8}"/>
                          </a:ext>
                        </a:extLst>
                      </p:cNvPr>
                      <p:cNvSpPr txBox="1">
                        <a:spLocks noRot="1" noChangeAspect="1" noMove="1" noResize="1" noEditPoints="1" noAdjustHandles="1" noChangeArrowheads="1" noChangeShapeType="1" noTextEdit="1"/>
                      </p:cNvSpPr>
                      <p:nvPr/>
                    </p:nvSpPr>
                    <p:spPr>
                      <a:xfrm>
                        <a:off x="9730655" y="3587766"/>
                        <a:ext cx="509797" cy="291618"/>
                      </a:xfrm>
                      <a:prstGeom prst="rect">
                        <a:avLst/>
                      </a:prstGeom>
                      <a:blipFill>
                        <a:blip r:embed="rId13"/>
                        <a:stretch>
                          <a:fillRect/>
                        </a:stretch>
                      </a:blipFill>
                    </p:spPr>
                    <p:txBody>
                      <a:bodyPr/>
                      <a:lstStyle/>
                      <a:p>
                        <a:r>
                          <a:rPr lang="en-US">
                            <a:noFill/>
                          </a:rPr>
                          <a:t> </a:t>
                        </a:r>
                      </a:p>
                    </p:txBody>
                  </p:sp>
                </mc:Fallback>
              </mc:AlternateContent>
              <p:cxnSp>
                <p:nvCxnSpPr>
                  <p:cNvPr id="154" name="Straight Connector 153">
                    <a:extLst>
                      <a:ext uri="{FF2B5EF4-FFF2-40B4-BE49-F238E27FC236}">
                        <a16:creationId xmlns:a16="http://schemas.microsoft.com/office/drawing/2014/main" id="{906B22DB-7FAB-175C-C2FD-1BCAE04BBD63}"/>
                      </a:ext>
                    </a:extLst>
                  </p:cNvPr>
                  <p:cNvCxnSpPr>
                    <a:cxnSpLocks/>
                  </p:cNvCxnSpPr>
                  <p:nvPr/>
                </p:nvCxnSpPr>
                <p:spPr>
                  <a:xfrm flipV="1">
                    <a:off x="8358008" y="4413412"/>
                    <a:ext cx="0" cy="423276"/>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B6728C61-8056-C349-28C6-510E35FC9CDD}"/>
                      </a:ext>
                    </a:extLst>
                  </p:cNvPr>
                  <p:cNvSpPr txBox="1">
                    <a:spLocks/>
                  </p:cNvSpPr>
                  <p:nvPr/>
                </p:nvSpPr>
                <p:spPr>
                  <a:xfrm>
                    <a:off x="8865748" y="3537357"/>
                    <a:ext cx="296703" cy="369332"/>
                  </a:xfrm>
                  <a:prstGeom prst="rect">
                    <a:avLst/>
                  </a:prstGeom>
                  <a:noFill/>
                </p:spPr>
                <p:txBody>
                  <a:bodyPr wrap="square" rtlCol="0">
                    <a:spAutoFit/>
                  </a:bodyPr>
                  <a:lstStyle/>
                  <a:p>
                    <a:r>
                      <a:rPr lang="en-GB" dirty="0">
                        <a:solidFill>
                          <a:srgbClr val="00B0F0"/>
                        </a:solidFill>
                      </a:rPr>
                      <a:t>r</a:t>
                    </a:r>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C291923A-3D30-4138-4358-0E485A5FE1E0}"/>
                          </a:ext>
                        </a:extLst>
                      </p:cNvPr>
                      <p:cNvSpPr txBox="1">
                        <a:spLocks/>
                      </p:cNvSpPr>
                      <p:nvPr/>
                    </p:nvSpPr>
                    <p:spPr>
                      <a:xfrm>
                        <a:off x="8374058" y="3279263"/>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2</m:t>
                                  </m:r>
                                </m:sub>
                              </m:sSub>
                            </m:oMath>
                          </m:oMathPara>
                        </a14:m>
                        <a:endParaRPr lang="en-GB" sz="1050" dirty="0">
                          <a:solidFill>
                            <a:srgbClr val="FF00FF"/>
                          </a:solidFill>
                        </a:endParaRPr>
                      </a:p>
                    </p:txBody>
                  </p:sp>
                </mc:Choice>
                <mc:Fallback xmlns="">
                  <p:sp>
                    <p:nvSpPr>
                      <p:cNvPr id="161" name="TextBox 160">
                        <a:extLst>
                          <a:ext uri="{FF2B5EF4-FFF2-40B4-BE49-F238E27FC236}">
                            <a16:creationId xmlns:a16="http://schemas.microsoft.com/office/drawing/2014/main" id="{C291923A-3D30-4138-4358-0E485A5FE1E0}"/>
                          </a:ext>
                        </a:extLst>
                      </p:cNvPr>
                      <p:cNvSpPr txBox="1">
                        <a:spLocks noRot="1" noChangeAspect="1" noMove="1" noResize="1" noEditPoints="1" noAdjustHandles="1" noChangeArrowheads="1" noChangeShapeType="1" noTextEdit="1"/>
                      </p:cNvSpPr>
                      <p:nvPr/>
                    </p:nvSpPr>
                    <p:spPr>
                      <a:xfrm>
                        <a:off x="8374058" y="3279263"/>
                        <a:ext cx="317279" cy="261610"/>
                      </a:xfrm>
                      <a:prstGeom prst="rect">
                        <a:avLst/>
                      </a:prstGeom>
                      <a:blipFill>
                        <a:blip r:embed="rId14"/>
                        <a:stretch>
                          <a:fillRect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8998479A-9ED7-6ABF-399A-6989AC0B6448}"/>
                          </a:ext>
                        </a:extLst>
                      </p:cNvPr>
                      <p:cNvSpPr txBox="1">
                        <a:spLocks/>
                      </p:cNvSpPr>
                      <p:nvPr/>
                    </p:nvSpPr>
                    <p:spPr>
                      <a:xfrm>
                        <a:off x="8002067" y="4511250"/>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3</m:t>
                                  </m:r>
                                </m:sub>
                              </m:sSub>
                            </m:oMath>
                          </m:oMathPara>
                        </a14:m>
                        <a:endParaRPr lang="en-GB" sz="1050" dirty="0">
                          <a:solidFill>
                            <a:srgbClr val="FF00FF"/>
                          </a:solidFill>
                        </a:endParaRPr>
                      </a:p>
                    </p:txBody>
                  </p:sp>
                </mc:Choice>
                <mc:Fallback xmlns="">
                  <p:sp>
                    <p:nvSpPr>
                      <p:cNvPr id="162" name="TextBox 161">
                        <a:extLst>
                          <a:ext uri="{FF2B5EF4-FFF2-40B4-BE49-F238E27FC236}">
                            <a16:creationId xmlns:a16="http://schemas.microsoft.com/office/drawing/2014/main" id="{8998479A-9ED7-6ABF-399A-6989AC0B6448}"/>
                          </a:ext>
                        </a:extLst>
                      </p:cNvPr>
                      <p:cNvSpPr txBox="1">
                        <a:spLocks noRot="1" noChangeAspect="1" noMove="1" noResize="1" noEditPoints="1" noAdjustHandles="1" noChangeArrowheads="1" noChangeShapeType="1" noTextEdit="1"/>
                      </p:cNvSpPr>
                      <p:nvPr/>
                    </p:nvSpPr>
                    <p:spPr>
                      <a:xfrm>
                        <a:off x="8002067" y="4511250"/>
                        <a:ext cx="317279" cy="261610"/>
                      </a:xfrm>
                      <a:prstGeom prst="rect">
                        <a:avLst/>
                      </a:prstGeom>
                      <a:blipFill>
                        <a:blip r:embed="rId15"/>
                        <a:stretch>
                          <a:fillRect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CFD33786-DB88-3AD0-BE3B-F1DD4E54888E}"/>
                          </a:ext>
                        </a:extLst>
                      </p:cNvPr>
                      <p:cNvSpPr txBox="1">
                        <a:spLocks/>
                      </p:cNvSpPr>
                      <p:nvPr/>
                    </p:nvSpPr>
                    <p:spPr>
                      <a:xfrm>
                        <a:off x="11083711" y="3410631"/>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1</m:t>
                                  </m:r>
                                </m:sub>
                              </m:sSub>
                            </m:oMath>
                          </m:oMathPara>
                        </a14:m>
                        <a:endParaRPr lang="en-GB" sz="1050" dirty="0">
                          <a:solidFill>
                            <a:srgbClr val="FF00FF"/>
                          </a:solidFill>
                        </a:endParaRPr>
                      </a:p>
                    </p:txBody>
                  </p:sp>
                </mc:Choice>
                <mc:Fallback xmlns="">
                  <p:sp>
                    <p:nvSpPr>
                      <p:cNvPr id="163" name="TextBox 162">
                        <a:extLst>
                          <a:ext uri="{FF2B5EF4-FFF2-40B4-BE49-F238E27FC236}">
                            <a16:creationId xmlns:a16="http://schemas.microsoft.com/office/drawing/2014/main" id="{CFD33786-DB88-3AD0-BE3B-F1DD4E54888E}"/>
                          </a:ext>
                        </a:extLst>
                      </p:cNvPr>
                      <p:cNvSpPr txBox="1">
                        <a:spLocks noRot="1" noChangeAspect="1" noMove="1" noResize="1" noEditPoints="1" noAdjustHandles="1" noChangeArrowheads="1" noChangeShapeType="1" noTextEdit="1"/>
                      </p:cNvSpPr>
                      <p:nvPr/>
                    </p:nvSpPr>
                    <p:spPr>
                      <a:xfrm>
                        <a:off x="11083711" y="3410631"/>
                        <a:ext cx="317279" cy="261610"/>
                      </a:xfrm>
                      <a:prstGeom prst="rect">
                        <a:avLst/>
                      </a:prstGeom>
                      <a:blipFill>
                        <a:blip r:embed="rId16"/>
                        <a:stretch>
                          <a:fillRect r="-3846"/>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A9740B34-5450-9680-ACF0-B5988B1F3440}"/>
                      </a:ext>
                    </a:extLst>
                  </p:cNvPr>
                  <p:cNvCxnSpPr>
                    <a:cxnSpLocks/>
                  </p:cNvCxnSpPr>
                  <p:nvPr/>
                </p:nvCxnSpPr>
                <p:spPr>
                  <a:xfrm flipH="1">
                    <a:off x="9316942" y="6023327"/>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 name="Straight Connector 8">
                    <a:extLst>
                      <a:ext uri="{FF2B5EF4-FFF2-40B4-BE49-F238E27FC236}">
                        <a16:creationId xmlns:a16="http://schemas.microsoft.com/office/drawing/2014/main" id="{BDBFCBC9-5940-6E19-102A-A54809F74FAF}"/>
                      </a:ext>
                    </a:extLst>
                  </p:cNvPr>
                  <p:cNvCxnSpPr>
                    <a:cxnSpLocks/>
                  </p:cNvCxnSpPr>
                  <p:nvPr/>
                </p:nvCxnSpPr>
                <p:spPr>
                  <a:xfrm flipH="1">
                    <a:off x="9280762" y="4787050"/>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2" name="Oval 11">
                    <a:extLst>
                      <a:ext uri="{FF2B5EF4-FFF2-40B4-BE49-F238E27FC236}">
                        <a16:creationId xmlns:a16="http://schemas.microsoft.com/office/drawing/2014/main" id="{1545CDC8-87CC-4C4C-BCB4-C704BA9C9237}"/>
                      </a:ext>
                    </a:extLst>
                  </p:cNvPr>
                  <p:cNvSpPr>
                    <a:spLocks/>
                  </p:cNvSpPr>
                  <p:nvPr/>
                </p:nvSpPr>
                <p:spPr>
                  <a:xfrm rot="20492790">
                    <a:off x="9235825" y="5965721"/>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AA6E90-1E3F-9795-E5AE-2F39AB156444}"/>
                          </a:ext>
                        </a:extLst>
                      </p:cNvPr>
                      <p:cNvSpPr txBox="1">
                        <a:spLocks/>
                      </p:cNvSpPr>
                      <p:nvPr/>
                    </p:nvSpPr>
                    <p:spPr>
                      <a:xfrm>
                        <a:off x="11819383" y="582029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15" name="TextBox 14">
                        <a:extLst>
                          <a:ext uri="{FF2B5EF4-FFF2-40B4-BE49-F238E27FC236}">
                            <a16:creationId xmlns:a16="http://schemas.microsoft.com/office/drawing/2014/main" id="{C6AA6E90-1E3F-9795-E5AE-2F39AB156444}"/>
                          </a:ext>
                        </a:extLst>
                      </p:cNvPr>
                      <p:cNvSpPr txBox="1">
                        <a:spLocks noRot="1" noChangeAspect="1" noMove="1" noResize="1" noEditPoints="1" noAdjustHandles="1" noChangeArrowheads="1" noChangeShapeType="1" noTextEdit="1"/>
                      </p:cNvSpPr>
                      <p:nvPr/>
                    </p:nvSpPr>
                    <p:spPr>
                      <a:xfrm>
                        <a:off x="11819383" y="5820290"/>
                        <a:ext cx="168598" cy="369332"/>
                      </a:xfrm>
                      <a:prstGeom prst="rect">
                        <a:avLst/>
                      </a:prstGeom>
                      <a:blipFill>
                        <a:blip r:embed="rId17"/>
                        <a:stretch>
                          <a:fillRect r="-6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20FB4-A849-88E1-36EB-1D24DDE4B6AA}"/>
                          </a:ext>
                        </a:extLst>
                      </p:cNvPr>
                      <p:cNvSpPr txBox="1">
                        <a:spLocks/>
                      </p:cNvSpPr>
                      <p:nvPr/>
                    </p:nvSpPr>
                    <p:spPr>
                      <a:xfrm>
                        <a:off x="10243167" y="4434545"/>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25" name="TextBox 24">
                        <a:extLst>
                          <a:ext uri="{FF2B5EF4-FFF2-40B4-BE49-F238E27FC236}">
                            <a16:creationId xmlns:a16="http://schemas.microsoft.com/office/drawing/2014/main" id="{BB020FB4-A849-88E1-36EB-1D24DDE4B6AA}"/>
                          </a:ext>
                        </a:extLst>
                      </p:cNvPr>
                      <p:cNvSpPr txBox="1">
                        <a:spLocks noRot="1" noChangeAspect="1" noMove="1" noResize="1" noEditPoints="1" noAdjustHandles="1" noChangeArrowheads="1" noChangeShapeType="1" noTextEdit="1"/>
                      </p:cNvSpPr>
                      <p:nvPr/>
                    </p:nvSpPr>
                    <p:spPr>
                      <a:xfrm>
                        <a:off x="10243167" y="4434545"/>
                        <a:ext cx="168598" cy="369332"/>
                      </a:xfrm>
                      <a:prstGeom prst="rect">
                        <a:avLst/>
                      </a:prstGeom>
                      <a:blipFill>
                        <a:blip r:embed="rId18"/>
                        <a:stretch>
                          <a:fillRect r="-75000" b="-6557"/>
                        </a:stretch>
                      </a:blipFill>
                    </p:spPr>
                    <p:txBody>
                      <a:bodyPr/>
                      <a:lstStyle/>
                      <a:p>
                        <a:r>
                          <a:rPr lang="en-US">
                            <a:noFill/>
                          </a:rPr>
                          <a:t> </a:t>
                        </a:r>
                      </a:p>
                    </p:txBody>
                  </p:sp>
                </mc:Fallback>
              </mc:AlternateContent>
              <p:sp>
                <p:nvSpPr>
                  <p:cNvPr id="26" name="Arrow: Curved Up 25">
                    <a:extLst>
                      <a:ext uri="{FF2B5EF4-FFF2-40B4-BE49-F238E27FC236}">
                        <a16:creationId xmlns:a16="http://schemas.microsoft.com/office/drawing/2014/main" id="{9B3CE1CF-4896-86E6-C711-B53CFD31DBD9}"/>
                      </a:ext>
                    </a:extLst>
                  </p:cNvPr>
                  <p:cNvSpPr>
                    <a:spLocks/>
                  </p:cNvSpPr>
                  <p:nvPr/>
                </p:nvSpPr>
                <p:spPr>
                  <a:xfrm rot="13031382">
                    <a:off x="10045548" y="4830125"/>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Arrow: Curved Up 27">
                    <a:extLst>
                      <a:ext uri="{FF2B5EF4-FFF2-40B4-BE49-F238E27FC236}">
                        <a16:creationId xmlns:a16="http://schemas.microsoft.com/office/drawing/2014/main" id="{D6D97304-7FAA-793B-3586-F8876E858ED0}"/>
                      </a:ext>
                    </a:extLst>
                  </p:cNvPr>
                  <p:cNvSpPr>
                    <a:spLocks/>
                  </p:cNvSpPr>
                  <p:nvPr/>
                </p:nvSpPr>
                <p:spPr>
                  <a:xfrm rot="16200000">
                    <a:off x="11445688" y="5969556"/>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C21747D-A47A-99A3-CA19-28B2175C6F29}"/>
                          </a:ext>
                        </a:extLst>
                      </p:cNvPr>
                      <p:cNvSpPr txBox="1">
                        <a:spLocks/>
                      </p:cNvSpPr>
                      <p:nvPr/>
                    </p:nvSpPr>
                    <p:spPr>
                      <a:xfrm>
                        <a:off x="11346115" y="5596389"/>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29" name="TextBox 28">
                        <a:extLst>
                          <a:ext uri="{FF2B5EF4-FFF2-40B4-BE49-F238E27FC236}">
                            <a16:creationId xmlns:a16="http://schemas.microsoft.com/office/drawing/2014/main" id="{3C21747D-A47A-99A3-CA19-28B2175C6F29}"/>
                          </a:ext>
                        </a:extLst>
                      </p:cNvPr>
                      <p:cNvSpPr txBox="1">
                        <a:spLocks noRot="1" noChangeAspect="1" noMove="1" noResize="1" noEditPoints="1" noAdjustHandles="1" noChangeArrowheads="1" noChangeShapeType="1" noTextEdit="1"/>
                      </p:cNvSpPr>
                      <p:nvPr/>
                    </p:nvSpPr>
                    <p:spPr>
                      <a:xfrm>
                        <a:off x="11346115" y="5596389"/>
                        <a:ext cx="168598" cy="369332"/>
                      </a:xfrm>
                      <a:prstGeom prst="rect">
                        <a:avLst/>
                      </a:prstGeom>
                      <a:blipFill>
                        <a:blip r:embed="rId19"/>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40FD0A-D330-CA41-AA85-4DFE09CA7F54}"/>
                          </a:ext>
                        </a:extLst>
                      </p:cNvPr>
                      <p:cNvSpPr txBox="1">
                        <a:spLocks/>
                      </p:cNvSpPr>
                      <p:nvPr/>
                    </p:nvSpPr>
                    <p:spPr>
                      <a:xfrm>
                        <a:off x="9824671" y="4619211"/>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30" name="TextBox 29">
                        <a:extLst>
                          <a:ext uri="{FF2B5EF4-FFF2-40B4-BE49-F238E27FC236}">
                            <a16:creationId xmlns:a16="http://schemas.microsoft.com/office/drawing/2014/main" id="{B740FD0A-D330-CA41-AA85-4DFE09CA7F54}"/>
                          </a:ext>
                        </a:extLst>
                      </p:cNvPr>
                      <p:cNvSpPr txBox="1">
                        <a:spLocks noRot="1" noChangeAspect="1" noMove="1" noResize="1" noEditPoints="1" noAdjustHandles="1" noChangeArrowheads="1" noChangeShapeType="1" noTextEdit="1"/>
                      </p:cNvSpPr>
                      <p:nvPr/>
                    </p:nvSpPr>
                    <p:spPr>
                      <a:xfrm>
                        <a:off x="9824671" y="4619211"/>
                        <a:ext cx="168598" cy="369332"/>
                      </a:xfrm>
                      <a:prstGeom prst="rect">
                        <a:avLst/>
                      </a:prstGeom>
                      <a:blipFill>
                        <a:blip r:embed="rId20"/>
                        <a:stretch>
                          <a:fillRect l="-18519" r="-66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9B792DE-6334-B515-CE79-3073CAA322DA}"/>
                          </a:ext>
                        </a:extLst>
                      </p:cNvPr>
                      <p:cNvSpPr txBox="1">
                        <a:spLocks/>
                      </p:cNvSpPr>
                      <p:nvPr/>
                    </p:nvSpPr>
                    <p:spPr>
                      <a:xfrm>
                        <a:off x="9245031" y="5984146"/>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0</m:t>
                                  </m:r>
                                </m:sub>
                              </m:sSub>
                            </m:oMath>
                          </m:oMathPara>
                        </a14:m>
                        <a:endParaRPr lang="en-GB" dirty="0"/>
                      </a:p>
                    </p:txBody>
                  </p:sp>
                </mc:Choice>
                <mc:Fallback xmlns="">
                  <p:sp>
                    <p:nvSpPr>
                      <p:cNvPr id="51" name="TextBox 50">
                        <a:extLst>
                          <a:ext uri="{FF2B5EF4-FFF2-40B4-BE49-F238E27FC236}">
                            <a16:creationId xmlns:a16="http://schemas.microsoft.com/office/drawing/2014/main" id="{49B792DE-6334-B515-CE79-3073CAA322DA}"/>
                          </a:ext>
                        </a:extLst>
                      </p:cNvPr>
                      <p:cNvSpPr txBox="1">
                        <a:spLocks noRot="1" noChangeAspect="1" noMove="1" noResize="1" noEditPoints="1" noAdjustHandles="1" noChangeArrowheads="1" noChangeShapeType="1" noTextEdit="1"/>
                      </p:cNvSpPr>
                      <p:nvPr/>
                    </p:nvSpPr>
                    <p:spPr>
                      <a:xfrm>
                        <a:off x="9245031" y="5984146"/>
                        <a:ext cx="201950" cy="369332"/>
                      </a:xfrm>
                      <a:prstGeom prst="rect">
                        <a:avLst/>
                      </a:prstGeom>
                      <a:blipFill>
                        <a:blip r:embed="rId21"/>
                        <a:stretch>
                          <a:fillRect r="-76471"/>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828B79F9-AF48-8E90-9306-F7CDD0FB6747}"/>
                      </a:ext>
                    </a:extLst>
                  </p:cNvPr>
                  <p:cNvCxnSpPr>
                    <a:cxnSpLocks/>
                  </p:cNvCxnSpPr>
                  <p:nvPr/>
                </p:nvCxnSpPr>
                <p:spPr>
                  <a:xfrm>
                    <a:off x="11307436" y="3875833"/>
                    <a:ext cx="0" cy="2147494"/>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F780AE2-2591-B29E-0F57-0A8448DDD725}"/>
                          </a:ext>
                        </a:extLst>
                      </p:cNvPr>
                      <p:cNvSpPr txBox="1">
                        <a:spLocks/>
                      </p:cNvSpPr>
                      <p:nvPr/>
                    </p:nvSpPr>
                    <p:spPr>
                      <a:xfrm>
                        <a:off x="11290651" y="4779552"/>
                        <a:ext cx="877636" cy="430887"/>
                      </a:xfrm>
                      <a:prstGeom prst="rect">
                        <a:avLst/>
                      </a:prstGeom>
                      <a:noFill/>
                    </p:spPr>
                    <p:txBody>
                      <a:bodyPr wrap="square" rtlCol="0">
                        <a:spAutoFit/>
                      </a:bodyPr>
                      <a:lstStyle/>
                      <a:p>
                        <a:r>
                          <a:rPr lang="en-GB" sz="1100" dirty="0">
                            <a:solidFill>
                              <a:srgbClr val="FF00FF"/>
                            </a:solidFill>
                          </a:rPr>
                          <a:t>Heave angle = </a:t>
                        </a:r>
                        <a14:m>
                          <m:oMath xmlns:m="http://schemas.openxmlformats.org/officeDocument/2006/math">
                            <m:r>
                              <m:rPr>
                                <m:sty m:val="p"/>
                              </m:rPr>
                              <a:rPr lang="en-GB" sz="1100" b="0" i="0" smtClean="0">
                                <a:solidFill>
                                  <a:srgbClr val="FF00FF"/>
                                </a:solidFill>
                                <a:latin typeface="Cambria Math" panose="02040503050406030204" pitchFamily="18" charset="0"/>
                              </a:rPr>
                              <m:t>Ψ</m:t>
                            </m:r>
                          </m:oMath>
                        </a14:m>
                        <a:endParaRPr lang="en-GB" sz="1100" dirty="0">
                          <a:solidFill>
                            <a:srgbClr val="FF00FF"/>
                          </a:solidFill>
                        </a:endParaRPr>
                      </a:p>
                    </p:txBody>
                  </p:sp>
                </mc:Choice>
                <mc:Fallback xmlns="">
                  <p:sp>
                    <p:nvSpPr>
                      <p:cNvPr id="75" name="TextBox 74">
                        <a:extLst>
                          <a:ext uri="{FF2B5EF4-FFF2-40B4-BE49-F238E27FC236}">
                            <a16:creationId xmlns:a16="http://schemas.microsoft.com/office/drawing/2014/main" id="{DF780AE2-2591-B29E-0F57-0A8448DDD725}"/>
                          </a:ext>
                        </a:extLst>
                      </p:cNvPr>
                      <p:cNvSpPr txBox="1">
                        <a:spLocks noRot="1" noChangeAspect="1" noMove="1" noResize="1" noEditPoints="1" noAdjustHandles="1" noChangeArrowheads="1" noChangeShapeType="1" noTextEdit="1"/>
                      </p:cNvSpPr>
                      <p:nvPr/>
                    </p:nvSpPr>
                    <p:spPr>
                      <a:xfrm>
                        <a:off x="11290651" y="4779552"/>
                        <a:ext cx="877636" cy="430887"/>
                      </a:xfrm>
                      <a:prstGeom prst="rect">
                        <a:avLst/>
                      </a:prstGeom>
                      <a:blipFill>
                        <a:blip r:embed="rId22"/>
                        <a:stretch>
                          <a:fillRect t="-1408" b="-8451"/>
                        </a:stretch>
                      </a:blipFill>
                    </p:spPr>
                    <p:txBody>
                      <a:bodyPr/>
                      <a:lstStyle/>
                      <a:p>
                        <a:r>
                          <a:rPr lang="en-GB">
                            <a:noFill/>
                          </a:rPr>
                          <a:t> </a:t>
                        </a:r>
                      </a:p>
                    </p:txBody>
                  </p:sp>
                </mc:Fallback>
              </mc:AlternateContent>
              <p:sp>
                <p:nvSpPr>
                  <p:cNvPr id="131" name="Oval 130">
                    <a:extLst>
                      <a:ext uri="{FF2B5EF4-FFF2-40B4-BE49-F238E27FC236}">
                        <a16:creationId xmlns:a16="http://schemas.microsoft.com/office/drawing/2014/main" id="{B09CFEDE-6E79-5A22-E605-EFCB8DBF8A4E}"/>
                      </a:ext>
                    </a:extLst>
                  </p:cNvPr>
                  <p:cNvSpPr>
                    <a:spLocks/>
                  </p:cNvSpPr>
                  <p:nvPr/>
                </p:nvSpPr>
                <p:spPr>
                  <a:xfrm>
                    <a:off x="7667108" y="279926"/>
                    <a:ext cx="3439115" cy="145024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140" name="Straight Connector 139">
                <a:extLst>
                  <a:ext uri="{FF2B5EF4-FFF2-40B4-BE49-F238E27FC236}">
                    <a16:creationId xmlns:a16="http://schemas.microsoft.com/office/drawing/2014/main" id="{8C8584CB-0403-340F-8AF8-4AA7ABDE2356}"/>
                  </a:ext>
                </a:extLst>
              </p:cNvPr>
              <p:cNvCxnSpPr>
                <a:cxnSpLocks/>
                <a:endCxn id="61" idx="0"/>
              </p:cNvCxnSpPr>
              <p:nvPr/>
            </p:nvCxnSpPr>
            <p:spPr>
              <a:xfrm flipH="1">
                <a:off x="11112239" y="594350"/>
                <a:ext cx="160144" cy="2524285"/>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EC4B453E-6CDC-A285-5982-30EF9F66E102}"/>
                  </a:ext>
                </a:extLst>
              </p:cNvPr>
              <p:cNvCxnSpPr>
                <a:cxnSpLocks/>
                <a:stCxn id="131" idx="6"/>
              </p:cNvCxnSpPr>
              <p:nvPr/>
            </p:nvCxnSpPr>
            <p:spPr>
              <a:xfrm flipV="1">
                <a:off x="11106223" y="594352"/>
                <a:ext cx="162034" cy="410699"/>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5B3BDDF9-386C-DAD4-6612-1B0E20498628}"/>
                  </a:ext>
                </a:extLst>
              </p:cNvPr>
              <p:cNvCxnSpPr>
                <a:cxnSpLocks/>
              </p:cNvCxnSpPr>
              <p:nvPr/>
            </p:nvCxnSpPr>
            <p:spPr>
              <a:xfrm flipV="1">
                <a:off x="8170755" y="378259"/>
                <a:ext cx="312114" cy="286807"/>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7414B436-B146-AA80-C548-08220B02C5F2}"/>
                  </a:ext>
                </a:extLst>
              </p:cNvPr>
              <p:cNvCxnSpPr>
                <a:cxnSpLocks/>
                <a:endCxn id="58" idx="0"/>
              </p:cNvCxnSpPr>
              <p:nvPr/>
            </p:nvCxnSpPr>
            <p:spPr>
              <a:xfrm>
                <a:off x="8176422" y="664211"/>
                <a:ext cx="537025" cy="2912173"/>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3B691316-6E97-742B-D340-6E9E10729B00}"/>
                  </a:ext>
                </a:extLst>
              </p:cNvPr>
              <p:cNvCxnSpPr>
                <a:cxnSpLocks/>
              </p:cNvCxnSpPr>
              <p:nvPr/>
            </p:nvCxnSpPr>
            <p:spPr>
              <a:xfrm flipH="1">
                <a:off x="8349270" y="1856492"/>
                <a:ext cx="168930" cy="2976632"/>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C7B243CE-D185-ED73-DF8C-5561613562DC}"/>
                  </a:ext>
                </a:extLst>
              </p:cNvPr>
              <p:cNvCxnSpPr>
                <a:cxnSpLocks/>
                <a:stCxn id="131" idx="3"/>
              </p:cNvCxnSpPr>
              <p:nvPr/>
            </p:nvCxnSpPr>
            <p:spPr>
              <a:xfrm>
                <a:off x="8170755" y="1517791"/>
                <a:ext cx="361942" cy="365984"/>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82931CFE-E039-76CC-78A3-1EC924DD83A0}"/>
                  </a:ext>
                </a:extLst>
              </p:cNvPr>
              <p:cNvCxnSpPr>
                <a:cxnSpLocks/>
              </p:cNvCxnSpPr>
              <p:nvPr/>
            </p:nvCxnSpPr>
            <p:spPr>
              <a:xfrm flipV="1">
                <a:off x="7428666" y="160187"/>
                <a:ext cx="1611880" cy="634073"/>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623C012E-4E26-D95F-BDBB-27E40F74E144}"/>
                  </a:ext>
                </a:extLst>
              </p:cNvPr>
              <p:cNvCxnSpPr>
                <a:cxnSpLocks/>
              </p:cNvCxnSpPr>
              <p:nvPr/>
            </p:nvCxnSpPr>
            <p:spPr>
              <a:xfrm>
                <a:off x="7238444" y="1198074"/>
                <a:ext cx="2670526" cy="952483"/>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1A042BF-4536-2771-768B-7EC065EE7861}"/>
                  </a:ext>
                </a:extLst>
              </p:cNvPr>
              <p:cNvCxnSpPr>
                <a:cxnSpLocks/>
              </p:cNvCxnSpPr>
              <p:nvPr/>
            </p:nvCxnSpPr>
            <p:spPr>
              <a:xfrm flipV="1">
                <a:off x="11069155" y="264200"/>
                <a:ext cx="45609" cy="1669546"/>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201" name="Arc 200">
                <a:extLst>
                  <a:ext uri="{FF2B5EF4-FFF2-40B4-BE49-F238E27FC236}">
                    <a16:creationId xmlns:a16="http://schemas.microsoft.com/office/drawing/2014/main" id="{2870DAD5-53DB-226B-8717-8CBB01922A96}"/>
                  </a:ext>
                </a:extLst>
              </p:cNvPr>
              <p:cNvSpPr>
                <a:spLocks/>
              </p:cNvSpPr>
              <p:nvPr/>
            </p:nvSpPr>
            <p:spPr>
              <a:xfrm rot="2787463">
                <a:off x="8093422" y="1386261"/>
                <a:ext cx="386771" cy="493597"/>
              </a:xfrm>
              <a:prstGeom prst="arc">
                <a:avLst>
                  <a:gd name="adj1" fmla="val 19230773"/>
                  <a:gd name="adj2" fmla="val 0"/>
                </a:avLst>
              </a:prstGeom>
              <a:ln>
                <a:solidFill>
                  <a:srgbClr val="FF99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02" name="Arc 201">
                <a:extLst>
                  <a:ext uri="{FF2B5EF4-FFF2-40B4-BE49-F238E27FC236}">
                    <a16:creationId xmlns:a16="http://schemas.microsoft.com/office/drawing/2014/main" id="{8A818628-FA47-D015-0914-BFB684B1E2EB}"/>
                  </a:ext>
                </a:extLst>
              </p:cNvPr>
              <p:cNvSpPr>
                <a:spLocks/>
              </p:cNvSpPr>
              <p:nvPr/>
            </p:nvSpPr>
            <p:spPr>
              <a:xfrm rot="20068251">
                <a:off x="10900436" y="526887"/>
                <a:ext cx="337439" cy="472161"/>
              </a:xfrm>
              <a:prstGeom prst="arc">
                <a:avLst>
                  <a:gd name="adj1" fmla="val 18665719"/>
                  <a:gd name="adj2" fmla="val 0"/>
                </a:avLst>
              </a:prstGeom>
              <a:ln>
                <a:solidFill>
                  <a:srgbClr val="FF99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03" name="Arc 202">
                <a:extLst>
                  <a:ext uri="{FF2B5EF4-FFF2-40B4-BE49-F238E27FC236}">
                    <a16:creationId xmlns:a16="http://schemas.microsoft.com/office/drawing/2014/main" id="{3215E658-009B-2964-CD7F-07F75FF1324C}"/>
                  </a:ext>
                </a:extLst>
              </p:cNvPr>
              <p:cNvSpPr>
                <a:spLocks/>
              </p:cNvSpPr>
              <p:nvPr/>
            </p:nvSpPr>
            <p:spPr>
              <a:xfrm rot="18792089" flipH="1">
                <a:off x="8186194" y="9731"/>
                <a:ext cx="606179" cy="666875"/>
              </a:xfrm>
              <a:prstGeom prst="arc">
                <a:avLst>
                  <a:gd name="adj1" fmla="val 20565425"/>
                  <a:gd name="adj2" fmla="val 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28E4EBAD-74E3-0836-D816-99E09FD9C010}"/>
                    </a:ext>
                  </a:extLst>
                </p:cNvPr>
                <p:cNvSpPr txBox="1"/>
                <p:nvPr/>
              </p:nvSpPr>
              <p:spPr>
                <a:xfrm>
                  <a:off x="7275427" y="190046"/>
                  <a:ext cx="322206" cy="295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2"/>
                                </a:solidFill>
                                <a:latin typeface="Cambria Math" panose="02040503050406030204" pitchFamily="18" charset="0"/>
                              </a:rPr>
                            </m:ctrlPr>
                          </m:sSubPr>
                          <m:e>
                            <m:sSub>
                              <m:sSubPr>
                                <m:ctrlPr>
                                  <a:rPr lang="en-GB" sz="1200" i="1">
                                    <a:solidFill>
                                      <a:schemeClr val="accent2"/>
                                    </a:solidFill>
                                    <a:latin typeface="Cambria Math" panose="02040503050406030204" pitchFamily="18" charset="0"/>
                                  </a:rPr>
                                </m:ctrlPr>
                              </m:sSubPr>
                              <m:e>
                                <m:r>
                                  <a:rPr lang="en-GB" sz="1200" i="1">
                                    <a:solidFill>
                                      <a:schemeClr val="accent2"/>
                                    </a:solidFill>
                                    <a:latin typeface="Cambria Math" panose="02040503050406030204" pitchFamily="18" charset="0"/>
                                  </a:rPr>
                                  <m:t>𝜃</m:t>
                                </m:r>
                              </m:e>
                              <m:sub>
                                <m:r>
                                  <a:rPr lang="en-GB" sz="1200" i="1">
                                    <a:solidFill>
                                      <a:schemeClr val="accent2"/>
                                    </a:solidFill>
                                    <a:latin typeface="Cambria Math" panose="02040503050406030204" pitchFamily="18" charset="0"/>
                                  </a:rPr>
                                  <m:t>𝑠</m:t>
                                </m:r>
                              </m:sub>
                            </m:sSub>
                          </m:e>
                          <m:sub>
                            <m:r>
                              <a:rPr lang="en-GB" sz="1200" i="1">
                                <a:solidFill>
                                  <a:schemeClr val="accent2"/>
                                </a:solidFill>
                                <a:latin typeface="Cambria Math" panose="02040503050406030204" pitchFamily="18" charset="0"/>
                              </a:rPr>
                              <m:t>2</m:t>
                            </m:r>
                          </m:sub>
                        </m:sSub>
                      </m:oMath>
                    </m:oMathPara>
                  </a14:m>
                  <a:endParaRPr lang="en-GB" sz="1200" dirty="0">
                    <a:solidFill>
                      <a:schemeClr val="accent2"/>
                    </a:solidFill>
                  </a:endParaRPr>
                </a:p>
              </p:txBody>
            </p:sp>
          </mc:Choice>
          <mc:Fallback xmlns="">
            <p:sp>
              <p:nvSpPr>
                <p:cNvPr id="205" name="TextBox 204">
                  <a:extLst>
                    <a:ext uri="{FF2B5EF4-FFF2-40B4-BE49-F238E27FC236}">
                      <a16:creationId xmlns:a16="http://schemas.microsoft.com/office/drawing/2014/main" id="{28E4EBAD-74E3-0836-D816-99E09FD9C010}"/>
                    </a:ext>
                  </a:extLst>
                </p:cNvPr>
                <p:cNvSpPr txBox="1">
                  <a:spLocks noRot="1" noChangeAspect="1" noMove="1" noResize="1" noEditPoints="1" noAdjustHandles="1" noChangeArrowheads="1" noChangeShapeType="1" noTextEdit="1"/>
                </p:cNvSpPr>
                <p:nvPr/>
              </p:nvSpPr>
              <p:spPr>
                <a:xfrm>
                  <a:off x="7275427" y="190046"/>
                  <a:ext cx="322206" cy="295081"/>
                </a:xfrm>
                <a:prstGeom prst="rect">
                  <a:avLst/>
                </a:prstGeom>
                <a:blipFill>
                  <a:blip r:embed="rId23"/>
                  <a:stretch>
                    <a:fillRect r="-1887"/>
                  </a:stretch>
                </a:blipFill>
              </p:spPr>
              <p:txBody>
                <a:bodyPr/>
                <a:lstStyle/>
                <a:p>
                  <a:r>
                    <a:rPr lang="en-US">
                      <a:noFill/>
                    </a:rPr>
                    <a:t> </a:t>
                  </a:r>
                </a:p>
              </p:txBody>
            </p:sp>
          </mc:Fallback>
        </mc:AlternateContent>
        <p:cxnSp>
          <p:nvCxnSpPr>
            <p:cNvPr id="207" name="Straight Arrow Connector 206">
              <a:extLst>
                <a:ext uri="{FF2B5EF4-FFF2-40B4-BE49-F238E27FC236}">
                  <a16:creationId xmlns:a16="http://schemas.microsoft.com/office/drawing/2014/main" id="{3C39DD07-4404-09DA-4D63-9D98BC1F1CB4}"/>
                </a:ext>
              </a:extLst>
            </p:cNvPr>
            <p:cNvCxnSpPr>
              <a:cxnSpLocks/>
              <a:stCxn id="205" idx="3"/>
              <a:endCxn id="131" idx="1"/>
            </p:cNvCxnSpPr>
            <p:nvPr/>
          </p:nvCxnSpPr>
          <p:spPr>
            <a:xfrm>
              <a:off x="7597633" y="337587"/>
              <a:ext cx="573122" cy="154723"/>
            </a:xfrm>
            <a:prstGeom prst="straightConnector1">
              <a:avLst/>
            </a:prstGeom>
            <a:ln>
              <a:solidFill>
                <a:srgbClr val="FF99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A654DE1-4D38-AC2B-EEF0-8380BD2236DF}"/>
                    </a:ext>
                  </a:extLst>
                </p:cNvPr>
                <p:cNvSpPr txBox="1"/>
                <p:nvPr/>
              </p:nvSpPr>
              <p:spPr>
                <a:xfrm>
                  <a:off x="7514439" y="1623025"/>
                  <a:ext cx="322206" cy="295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2"/>
                                </a:solidFill>
                                <a:latin typeface="Cambria Math" panose="02040503050406030204" pitchFamily="18" charset="0"/>
                              </a:rPr>
                            </m:ctrlPr>
                          </m:sSubPr>
                          <m:e>
                            <m:sSub>
                              <m:sSubPr>
                                <m:ctrlPr>
                                  <a:rPr lang="en-GB" sz="1200" i="1">
                                    <a:solidFill>
                                      <a:schemeClr val="accent2"/>
                                    </a:solidFill>
                                    <a:latin typeface="Cambria Math" panose="02040503050406030204" pitchFamily="18" charset="0"/>
                                  </a:rPr>
                                </m:ctrlPr>
                              </m:sSubPr>
                              <m:e>
                                <m:r>
                                  <a:rPr lang="en-GB" sz="1200" i="1">
                                    <a:solidFill>
                                      <a:schemeClr val="accent2"/>
                                    </a:solidFill>
                                    <a:latin typeface="Cambria Math" panose="02040503050406030204" pitchFamily="18" charset="0"/>
                                  </a:rPr>
                                  <m:t>𝜃</m:t>
                                </m:r>
                              </m:e>
                              <m:sub>
                                <m:r>
                                  <a:rPr lang="en-GB" sz="1200" i="1">
                                    <a:solidFill>
                                      <a:schemeClr val="accent2"/>
                                    </a:solidFill>
                                    <a:latin typeface="Cambria Math" panose="02040503050406030204" pitchFamily="18" charset="0"/>
                                  </a:rPr>
                                  <m:t>𝑠</m:t>
                                </m:r>
                              </m:sub>
                            </m:sSub>
                          </m:e>
                          <m:sub>
                            <m:r>
                              <a:rPr lang="en-GB" sz="1200" b="0" i="1" smtClean="0">
                                <a:solidFill>
                                  <a:schemeClr val="accent2"/>
                                </a:solidFill>
                                <a:latin typeface="Cambria Math" panose="02040503050406030204" pitchFamily="18" charset="0"/>
                              </a:rPr>
                              <m:t>3</m:t>
                            </m:r>
                          </m:sub>
                        </m:sSub>
                      </m:oMath>
                    </m:oMathPara>
                  </a14:m>
                  <a:endParaRPr lang="en-GB" sz="1200" dirty="0">
                    <a:solidFill>
                      <a:schemeClr val="accent2"/>
                    </a:solidFill>
                  </a:endParaRPr>
                </a:p>
              </p:txBody>
            </p:sp>
          </mc:Choice>
          <mc:Fallback xmlns="">
            <p:sp>
              <p:nvSpPr>
                <p:cNvPr id="212" name="TextBox 211">
                  <a:extLst>
                    <a:ext uri="{FF2B5EF4-FFF2-40B4-BE49-F238E27FC236}">
                      <a16:creationId xmlns:a16="http://schemas.microsoft.com/office/drawing/2014/main" id="{9A654DE1-4D38-AC2B-EEF0-8380BD2236DF}"/>
                    </a:ext>
                  </a:extLst>
                </p:cNvPr>
                <p:cNvSpPr txBox="1">
                  <a:spLocks noRot="1" noChangeAspect="1" noMove="1" noResize="1" noEditPoints="1" noAdjustHandles="1" noChangeArrowheads="1" noChangeShapeType="1" noTextEdit="1"/>
                </p:cNvSpPr>
                <p:nvPr/>
              </p:nvSpPr>
              <p:spPr>
                <a:xfrm>
                  <a:off x="7514439" y="1623025"/>
                  <a:ext cx="322206" cy="295081"/>
                </a:xfrm>
                <a:prstGeom prst="rect">
                  <a:avLst/>
                </a:prstGeom>
                <a:blipFill>
                  <a:blip r:embed="rId24"/>
                  <a:stretch>
                    <a:fillRect r="-3846"/>
                  </a:stretch>
                </a:blipFill>
              </p:spPr>
              <p:txBody>
                <a:bodyPr/>
                <a:lstStyle/>
                <a:p>
                  <a:r>
                    <a:rPr lang="en-US">
                      <a:noFill/>
                    </a:rPr>
                    <a:t> </a:t>
                  </a:r>
                </a:p>
              </p:txBody>
            </p:sp>
          </mc:Fallback>
        </mc:AlternateContent>
        <p:cxnSp>
          <p:nvCxnSpPr>
            <p:cNvPr id="213" name="Straight Arrow Connector 212">
              <a:extLst>
                <a:ext uri="{FF2B5EF4-FFF2-40B4-BE49-F238E27FC236}">
                  <a16:creationId xmlns:a16="http://schemas.microsoft.com/office/drawing/2014/main" id="{0814B8AB-C011-22CA-A810-76EABF3E4E62}"/>
                </a:ext>
              </a:extLst>
            </p:cNvPr>
            <p:cNvCxnSpPr>
              <a:cxnSpLocks/>
              <a:stCxn id="212" idx="3"/>
            </p:cNvCxnSpPr>
            <p:nvPr/>
          </p:nvCxnSpPr>
          <p:spPr>
            <a:xfrm flipV="1">
              <a:off x="7836645" y="1754579"/>
              <a:ext cx="449170" cy="15987"/>
            </a:xfrm>
            <a:prstGeom prst="straightConnector1">
              <a:avLst/>
            </a:prstGeom>
            <a:ln>
              <a:solidFill>
                <a:srgbClr val="FF99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1F16227D-1C4B-C7C8-2C1B-A23BD15E00E6}"/>
                    </a:ext>
                  </a:extLst>
                </p:cNvPr>
                <p:cNvSpPr txBox="1"/>
                <p:nvPr/>
              </p:nvSpPr>
              <p:spPr>
                <a:xfrm>
                  <a:off x="10426635" y="109723"/>
                  <a:ext cx="322206" cy="295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2"/>
                                </a:solidFill>
                                <a:latin typeface="Cambria Math" panose="02040503050406030204" pitchFamily="18" charset="0"/>
                              </a:rPr>
                            </m:ctrlPr>
                          </m:sSubPr>
                          <m:e>
                            <m:sSub>
                              <m:sSubPr>
                                <m:ctrlPr>
                                  <a:rPr lang="en-GB" sz="1200" i="1">
                                    <a:solidFill>
                                      <a:schemeClr val="accent2"/>
                                    </a:solidFill>
                                    <a:latin typeface="Cambria Math" panose="02040503050406030204" pitchFamily="18" charset="0"/>
                                  </a:rPr>
                                </m:ctrlPr>
                              </m:sSubPr>
                              <m:e>
                                <m:r>
                                  <a:rPr lang="en-GB" sz="1200" i="1">
                                    <a:solidFill>
                                      <a:schemeClr val="accent2"/>
                                    </a:solidFill>
                                    <a:latin typeface="Cambria Math" panose="02040503050406030204" pitchFamily="18" charset="0"/>
                                  </a:rPr>
                                  <m:t>𝜃</m:t>
                                </m:r>
                              </m:e>
                              <m:sub>
                                <m:r>
                                  <a:rPr lang="en-GB" sz="1200" i="1">
                                    <a:solidFill>
                                      <a:schemeClr val="accent2"/>
                                    </a:solidFill>
                                    <a:latin typeface="Cambria Math" panose="02040503050406030204" pitchFamily="18" charset="0"/>
                                  </a:rPr>
                                  <m:t>𝑠</m:t>
                                </m:r>
                              </m:sub>
                            </m:sSub>
                          </m:e>
                          <m:sub>
                            <m:r>
                              <a:rPr lang="en-GB" sz="1200" b="0" i="1" smtClean="0">
                                <a:solidFill>
                                  <a:schemeClr val="accent2"/>
                                </a:solidFill>
                                <a:latin typeface="Cambria Math" panose="02040503050406030204" pitchFamily="18" charset="0"/>
                              </a:rPr>
                              <m:t>1</m:t>
                            </m:r>
                          </m:sub>
                        </m:sSub>
                      </m:oMath>
                    </m:oMathPara>
                  </a14:m>
                  <a:endParaRPr lang="en-GB" sz="1200" dirty="0">
                    <a:solidFill>
                      <a:schemeClr val="accent2"/>
                    </a:solidFill>
                  </a:endParaRPr>
                </a:p>
              </p:txBody>
            </p:sp>
          </mc:Choice>
          <mc:Fallback xmlns="">
            <p:sp>
              <p:nvSpPr>
                <p:cNvPr id="215" name="TextBox 214">
                  <a:extLst>
                    <a:ext uri="{FF2B5EF4-FFF2-40B4-BE49-F238E27FC236}">
                      <a16:creationId xmlns:a16="http://schemas.microsoft.com/office/drawing/2014/main" id="{1F16227D-1C4B-C7C8-2C1B-A23BD15E00E6}"/>
                    </a:ext>
                  </a:extLst>
                </p:cNvPr>
                <p:cNvSpPr txBox="1">
                  <a:spLocks noRot="1" noChangeAspect="1" noMove="1" noResize="1" noEditPoints="1" noAdjustHandles="1" noChangeArrowheads="1" noChangeShapeType="1" noTextEdit="1"/>
                </p:cNvSpPr>
                <p:nvPr/>
              </p:nvSpPr>
              <p:spPr>
                <a:xfrm>
                  <a:off x="10426635" y="109723"/>
                  <a:ext cx="322206" cy="295081"/>
                </a:xfrm>
                <a:prstGeom prst="rect">
                  <a:avLst/>
                </a:prstGeom>
                <a:blipFill>
                  <a:blip r:embed="rId25"/>
                  <a:stretch>
                    <a:fillRect/>
                  </a:stretch>
                </a:blipFill>
              </p:spPr>
              <p:txBody>
                <a:bodyPr/>
                <a:lstStyle/>
                <a:p>
                  <a:r>
                    <a:rPr lang="en-US">
                      <a:noFill/>
                    </a:rPr>
                    <a:t> </a:t>
                  </a:r>
                </a:p>
              </p:txBody>
            </p:sp>
          </mc:Fallback>
        </mc:AlternateContent>
        <p:cxnSp>
          <p:nvCxnSpPr>
            <p:cNvPr id="216" name="Straight Arrow Connector 215">
              <a:extLst>
                <a:ext uri="{FF2B5EF4-FFF2-40B4-BE49-F238E27FC236}">
                  <a16:creationId xmlns:a16="http://schemas.microsoft.com/office/drawing/2014/main" id="{CE44A6EA-49AF-94D6-185E-625A24227B0E}"/>
                </a:ext>
              </a:extLst>
            </p:cNvPr>
            <p:cNvCxnSpPr>
              <a:cxnSpLocks/>
              <a:stCxn id="215" idx="3"/>
            </p:cNvCxnSpPr>
            <p:nvPr/>
          </p:nvCxnSpPr>
          <p:spPr>
            <a:xfrm>
              <a:off x="10748841" y="257264"/>
              <a:ext cx="320314" cy="281876"/>
            </a:xfrm>
            <a:prstGeom prst="straightConnector1">
              <a:avLst/>
            </a:prstGeom>
            <a:ln>
              <a:solidFill>
                <a:srgbClr val="FF9900"/>
              </a:solidFill>
              <a:tailEnd type="triangle"/>
            </a:ln>
          </p:spPr>
          <p:style>
            <a:lnRef idx="2">
              <a:schemeClr val="accent1"/>
            </a:lnRef>
            <a:fillRef idx="0">
              <a:schemeClr val="accent1"/>
            </a:fillRef>
            <a:effectRef idx="1">
              <a:schemeClr val="accent1"/>
            </a:effectRef>
            <a:fontRef idx="minor">
              <a:schemeClr val="tx1"/>
            </a:fontRef>
          </p:style>
        </p:cxnSp>
        <p:sp>
          <p:nvSpPr>
            <p:cNvPr id="219" name="Oval 218">
              <a:extLst>
                <a:ext uri="{FF2B5EF4-FFF2-40B4-BE49-F238E27FC236}">
                  <a16:creationId xmlns:a16="http://schemas.microsoft.com/office/drawing/2014/main" id="{9213F0B6-DA19-51C8-C1E9-78A57227F34C}"/>
                </a:ext>
              </a:extLst>
            </p:cNvPr>
            <p:cNvSpPr>
              <a:spLocks/>
            </p:cNvSpPr>
            <p:nvPr/>
          </p:nvSpPr>
          <p:spPr>
            <a:xfrm>
              <a:off x="8448416" y="349423"/>
              <a:ext cx="67653" cy="67653"/>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5FDB17D9-4BD3-15F5-64C8-7ABE10007C4E}"/>
                    </a:ext>
                  </a:extLst>
                </p:cNvPr>
                <p:cNvSpPr txBox="1">
                  <a:spLocks/>
                </p:cNvSpPr>
                <p:nvPr/>
              </p:nvSpPr>
              <p:spPr>
                <a:xfrm>
                  <a:off x="8456429" y="301760"/>
                  <a:ext cx="114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𝑠</m:t>
                            </m:r>
                          </m:e>
                          <m:sub>
                            <m:r>
                              <a:rPr lang="en-GB"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220" name="TextBox 219">
                  <a:extLst>
                    <a:ext uri="{FF2B5EF4-FFF2-40B4-BE49-F238E27FC236}">
                      <a16:creationId xmlns:a16="http://schemas.microsoft.com/office/drawing/2014/main" id="{5FDB17D9-4BD3-15F5-64C8-7ABE10007C4E}"/>
                    </a:ext>
                  </a:extLst>
                </p:cNvPr>
                <p:cNvSpPr txBox="1">
                  <a:spLocks noRot="1" noChangeAspect="1" noMove="1" noResize="1" noEditPoints="1" noAdjustHandles="1" noChangeArrowheads="1" noChangeShapeType="1" noTextEdit="1"/>
                </p:cNvSpPr>
                <p:nvPr/>
              </p:nvSpPr>
              <p:spPr>
                <a:xfrm>
                  <a:off x="8456429" y="301760"/>
                  <a:ext cx="114558" cy="369332"/>
                </a:xfrm>
                <a:prstGeom prst="rect">
                  <a:avLst/>
                </a:prstGeom>
                <a:blipFill>
                  <a:blip r:embed="rId26"/>
                  <a:stretch>
                    <a:fillRect l="-5263" r="-173684"/>
                  </a:stretch>
                </a:blipFill>
              </p:spPr>
              <p:txBody>
                <a:bodyPr/>
                <a:lstStyle/>
                <a:p>
                  <a:r>
                    <a:rPr lang="en-US">
                      <a:noFill/>
                    </a:rPr>
                    <a:t> </a:t>
                  </a:r>
                </a:p>
              </p:txBody>
            </p:sp>
          </mc:Fallback>
        </mc:AlternateContent>
        <p:sp>
          <p:nvSpPr>
            <p:cNvPr id="221" name="Oval 220">
              <a:extLst>
                <a:ext uri="{FF2B5EF4-FFF2-40B4-BE49-F238E27FC236}">
                  <a16:creationId xmlns:a16="http://schemas.microsoft.com/office/drawing/2014/main" id="{1D2D60DF-50E6-6DC2-8448-DDEABB968C3A}"/>
                </a:ext>
              </a:extLst>
            </p:cNvPr>
            <p:cNvSpPr>
              <a:spLocks/>
            </p:cNvSpPr>
            <p:nvPr/>
          </p:nvSpPr>
          <p:spPr>
            <a:xfrm>
              <a:off x="11064149" y="1006048"/>
              <a:ext cx="67653" cy="67653"/>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D14D9BD8-2A59-0616-A761-83213B3803E0}"/>
                    </a:ext>
                  </a:extLst>
                </p:cNvPr>
                <p:cNvSpPr txBox="1">
                  <a:spLocks/>
                </p:cNvSpPr>
                <p:nvPr/>
              </p:nvSpPr>
              <p:spPr>
                <a:xfrm>
                  <a:off x="10805950" y="690568"/>
                  <a:ext cx="114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𝑠</m:t>
                            </m:r>
                          </m:e>
                          <m:sub>
                            <m:r>
                              <a:rPr lang="en-GB"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222" name="TextBox 221">
                  <a:extLst>
                    <a:ext uri="{FF2B5EF4-FFF2-40B4-BE49-F238E27FC236}">
                      <a16:creationId xmlns:a16="http://schemas.microsoft.com/office/drawing/2014/main" id="{D14D9BD8-2A59-0616-A761-83213B3803E0}"/>
                    </a:ext>
                  </a:extLst>
                </p:cNvPr>
                <p:cNvSpPr txBox="1">
                  <a:spLocks noRot="1" noChangeAspect="1" noMove="1" noResize="1" noEditPoints="1" noAdjustHandles="1" noChangeArrowheads="1" noChangeShapeType="1" noTextEdit="1"/>
                </p:cNvSpPr>
                <p:nvPr/>
              </p:nvSpPr>
              <p:spPr>
                <a:xfrm>
                  <a:off x="10805950" y="690568"/>
                  <a:ext cx="114558" cy="369332"/>
                </a:xfrm>
                <a:prstGeom prst="rect">
                  <a:avLst/>
                </a:prstGeom>
                <a:blipFill>
                  <a:blip r:embed="rId27"/>
                  <a:stretch>
                    <a:fillRect l="-5556" r="-177778"/>
                  </a:stretch>
                </a:blipFill>
              </p:spPr>
              <p:txBody>
                <a:bodyPr/>
                <a:lstStyle/>
                <a:p>
                  <a:r>
                    <a:rPr lang="en-US">
                      <a:noFill/>
                    </a:rPr>
                    <a:t> </a:t>
                  </a:r>
                </a:p>
              </p:txBody>
            </p:sp>
          </mc:Fallback>
        </mc:AlternateContent>
        <p:sp>
          <p:nvSpPr>
            <p:cNvPr id="223" name="Oval 222">
              <a:extLst>
                <a:ext uri="{FF2B5EF4-FFF2-40B4-BE49-F238E27FC236}">
                  <a16:creationId xmlns:a16="http://schemas.microsoft.com/office/drawing/2014/main" id="{3A0E3A83-BEB5-5BAD-9697-18E080C056F7}"/>
                </a:ext>
              </a:extLst>
            </p:cNvPr>
            <p:cNvSpPr>
              <a:spLocks/>
            </p:cNvSpPr>
            <p:nvPr/>
          </p:nvSpPr>
          <p:spPr>
            <a:xfrm>
              <a:off x="8159557" y="1497646"/>
              <a:ext cx="67653" cy="67653"/>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1DFB5AA9-7C72-FD8F-AA6F-734F3BE862DE}"/>
                    </a:ext>
                  </a:extLst>
                </p:cNvPr>
                <p:cNvSpPr txBox="1">
                  <a:spLocks/>
                </p:cNvSpPr>
                <p:nvPr/>
              </p:nvSpPr>
              <p:spPr>
                <a:xfrm>
                  <a:off x="7988150" y="1111695"/>
                  <a:ext cx="114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𝑠</m:t>
                            </m:r>
                          </m:e>
                          <m:sub>
                            <m:r>
                              <a:rPr lang="en-GB"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224" name="TextBox 223">
                  <a:extLst>
                    <a:ext uri="{FF2B5EF4-FFF2-40B4-BE49-F238E27FC236}">
                      <a16:creationId xmlns:a16="http://schemas.microsoft.com/office/drawing/2014/main" id="{1DFB5AA9-7C72-FD8F-AA6F-734F3BE862DE}"/>
                    </a:ext>
                  </a:extLst>
                </p:cNvPr>
                <p:cNvSpPr txBox="1">
                  <a:spLocks noRot="1" noChangeAspect="1" noMove="1" noResize="1" noEditPoints="1" noAdjustHandles="1" noChangeArrowheads="1" noChangeShapeType="1" noTextEdit="1"/>
                </p:cNvSpPr>
                <p:nvPr/>
              </p:nvSpPr>
              <p:spPr>
                <a:xfrm>
                  <a:off x="7988150" y="1111695"/>
                  <a:ext cx="114558" cy="369332"/>
                </a:xfrm>
                <a:prstGeom prst="rect">
                  <a:avLst/>
                </a:prstGeom>
                <a:blipFill>
                  <a:blip r:embed="rId28"/>
                  <a:stretch>
                    <a:fillRect r="-173684"/>
                  </a:stretch>
                </a:blipFill>
              </p:spPr>
              <p:txBody>
                <a:bodyPr/>
                <a:lstStyle/>
                <a:p>
                  <a:r>
                    <a:rPr lang="en-US">
                      <a:noFill/>
                    </a:rPr>
                    <a:t> </a:t>
                  </a:r>
                </a:p>
              </p:txBody>
            </p:sp>
          </mc:Fallback>
        </mc:AlternateContent>
        <p:cxnSp>
          <p:nvCxnSpPr>
            <p:cNvPr id="226" name="Straight Connector 225">
              <a:extLst>
                <a:ext uri="{FF2B5EF4-FFF2-40B4-BE49-F238E27FC236}">
                  <a16:creationId xmlns:a16="http://schemas.microsoft.com/office/drawing/2014/main" id="{E0F31DB6-0684-FC3B-6F77-76A446F75E9B}"/>
                </a:ext>
              </a:extLst>
            </p:cNvPr>
            <p:cNvCxnSpPr>
              <a:cxnSpLocks/>
            </p:cNvCxnSpPr>
            <p:nvPr/>
          </p:nvCxnSpPr>
          <p:spPr>
            <a:xfrm flipH="1">
              <a:off x="9277953" y="38274"/>
              <a:ext cx="821193" cy="99974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227" name="Oval 226">
              <a:extLst>
                <a:ext uri="{FF2B5EF4-FFF2-40B4-BE49-F238E27FC236}">
                  <a16:creationId xmlns:a16="http://schemas.microsoft.com/office/drawing/2014/main" id="{382EFDE1-BA25-1800-8586-E25CA00881B9}"/>
                </a:ext>
              </a:extLst>
            </p:cNvPr>
            <p:cNvSpPr>
              <a:spLocks/>
            </p:cNvSpPr>
            <p:nvPr/>
          </p:nvSpPr>
          <p:spPr>
            <a:xfrm rot="20492790">
              <a:off x="9233016" y="980415"/>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F9D7C500-0ED1-C839-DCCF-4F83338B9FAF}"/>
                    </a:ext>
                  </a:extLst>
                </p:cNvPr>
                <p:cNvSpPr txBox="1">
                  <a:spLocks/>
                </p:cNvSpPr>
                <p:nvPr/>
              </p:nvSpPr>
              <p:spPr>
                <a:xfrm>
                  <a:off x="11816574" y="834984"/>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228" name="TextBox 227">
                  <a:extLst>
                    <a:ext uri="{FF2B5EF4-FFF2-40B4-BE49-F238E27FC236}">
                      <a16:creationId xmlns:a16="http://schemas.microsoft.com/office/drawing/2014/main" id="{F9D7C500-0ED1-C839-DCCF-4F83338B9FAF}"/>
                    </a:ext>
                  </a:extLst>
                </p:cNvPr>
                <p:cNvSpPr txBox="1">
                  <a:spLocks noRot="1" noChangeAspect="1" noMove="1" noResize="1" noEditPoints="1" noAdjustHandles="1" noChangeArrowheads="1" noChangeShapeType="1" noTextEdit="1"/>
                </p:cNvSpPr>
                <p:nvPr/>
              </p:nvSpPr>
              <p:spPr>
                <a:xfrm>
                  <a:off x="11816574" y="834984"/>
                  <a:ext cx="168598" cy="369332"/>
                </a:xfrm>
                <a:prstGeom prst="rect">
                  <a:avLst/>
                </a:prstGeom>
                <a:blipFill>
                  <a:blip r:embed="rId5"/>
                  <a:stretch>
                    <a:fillRect r="-5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9F21C023-DA5B-40CA-55DA-1E181EAA8781}"/>
                    </a:ext>
                  </a:extLst>
                </p:cNvPr>
                <p:cNvSpPr txBox="1">
                  <a:spLocks/>
                </p:cNvSpPr>
                <p:nvPr/>
              </p:nvSpPr>
              <p:spPr>
                <a:xfrm>
                  <a:off x="10154059" y="-6032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229" name="TextBox 228">
                  <a:extLst>
                    <a:ext uri="{FF2B5EF4-FFF2-40B4-BE49-F238E27FC236}">
                      <a16:creationId xmlns:a16="http://schemas.microsoft.com/office/drawing/2014/main" id="{9F21C023-DA5B-40CA-55DA-1E181EAA8781}"/>
                    </a:ext>
                  </a:extLst>
                </p:cNvPr>
                <p:cNvSpPr txBox="1">
                  <a:spLocks noRot="1" noChangeAspect="1" noMove="1" noResize="1" noEditPoints="1" noAdjustHandles="1" noChangeArrowheads="1" noChangeShapeType="1" noTextEdit="1"/>
                </p:cNvSpPr>
                <p:nvPr/>
              </p:nvSpPr>
              <p:spPr>
                <a:xfrm>
                  <a:off x="10154059" y="-60322"/>
                  <a:ext cx="168598" cy="369332"/>
                </a:xfrm>
                <a:prstGeom prst="rect">
                  <a:avLst/>
                </a:prstGeom>
                <a:blipFill>
                  <a:blip r:embed="rId18"/>
                  <a:stretch>
                    <a:fillRect l="-3704" r="-77778" b="-6557"/>
                  </a:stretch>
                </a:blipFill>
              </p:spPr>
              <p:txBody>
                <a:bodyPr/>
                <a:lstStyle/>
                <a:p>
                  <a:r>
                    <a:rPr lang="en-US">
                      <a:noFill/>
                    </a:rPr>
                    <a:t> </a:t>
                  </a:r>
                </a:p>
              </p:txBody>
            </p:sp>
          </mc:Fallback>
        </mc:AlternateContent>
        <p:sp>
          <p:nvSpPr>
            <p:cNvPr id="230" name="Arrow: Curved Up 229">
              <a:extLst>
                <a:ext uri="{FF2B5EF4-FFF2-40B4-BE49-F238E27FC236}">
                  <a16:creationId xmlns:a16="http://schemas.microsoft.com/office/drawing/2014/main" id="{1B10244B-104F-4A46-5E4D-21D515319461}"/>
                </a:ext>
              </a:extLst>
            </p:cNvPr>
            <p:cNvSpPr>
              <a:spLocks/>
            </p:cNvSpPr>
            <p:nvPr/>
          </p:nvSpPr>
          <p:spPr>
            <a:xfrm rot="13031382">
              <a:off x="9882794" y="64522"/>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1" name="Arrow: Curved Up 230">
              <a:extLst>
                <a:ext uri="{FF2B5EF4-FFF2-40B4-BE49-F238E27FC236}">
                  <a16:creationId xmlns:a16="http://schemas.microsoft.com/office/drawing/2014/main" id="{2107DABD-46BB-FE94-6AB8-D7932C541A07}"/>
                </a:ext>
              </a:extLst>
            </p:cNvPr>
            <p:cNvSpPr>
              <a:spLocks/>
            </p:cNvSpPr>
            <p:nvPr/>
          </p:nvSpPr>
          <p:spPr>
            <a:xfrm rot="16200000">
              <a:off x="11442879" y="984250"/>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CBBCFCC8-47AF-8328-229E-D1B15C64FD07}"/>
                    </a:ext>
                  </a:extLst>
                </p:cNvPr>
                <p:cNvSpPr txBox="1">
                  <a:spLocks/>
                </p:cNvSpPr>
                <p:nvPr/>
              </p:nvSpPr>
              <p:spPr>
                <a:xfrm>
                  <a:off x="11343306" y="611083"/>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232" name="TextBox 231">
                  <a:extLst>
                    <a:ext uri="{FF2B5EF4-FFF2-40B4-BE49-F238E27FC236}">
                      <a16:creationId xmlns:a16="http://schemas.microsoft.com/office/drawing/2014/main" id="{CBBCFCC8-47AF-8328-229E-D1B15C64FD07}"/>
                    </a:ext>
                  </a:extLst>
                </p:cNvPr>
                <p:cNvSpPr txBox="1">
                  <a:spLocks noRot="1" noChangeAspect="1" noMove="1" noResize="1" noEditPoints="1" noAdjustHandles="1" noChangeArrowheads="1" noChangeShapeType="1" noTextEdit="1"/>
                </p:cNvSpPr>
                <p:nvPr/>
              </p:nvSpPr>
              <p:spPr>
                <a:xfrm>
                  <a:off x="11343306" y="611083"/>
                  <a:ext cx="168598" cy="369332"/>
                </a:xfrm>
                <a:prstGeom prst="rect">
                  <a:avLst/>
                </a:prstGeom>
                <a:blipFill>
                  <a:blip r:embed="rId29"/>
                  <a:stretch>
                    <a:fillRect l="-3704" r="-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3" name="TextBox 232">
                  <a:extLst>
                    <a:ext uri="{FF2B5EF4-FFF2-40B4-BE49-F238E27FC236}">
                      <a16:creationId xmlns:a16="http://schemas.microsoft.com/office/drawing/2014/main" id="{3B27D453-4D4A-420C-ACFE-BE4D2832A176}"/>
                    </a:ext>
                  </a:extLst>
                </p:cNvPr>
                <p:cNvSpPr txBox="1">
                  <a:spLocks/>
                </p:cNvSpPr>
                <p:nvPr/>
              </p:nvSpPr>
              <p:spPr>
                <a:xfrm>
                  <a:off x="9638865" y="-8492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233" name="TextBox 232">
                  <a:extLst>
                    <a:ext uri="{FF2B5EF4-FFF2-40B4-BE49-F238E27FC236}">
                      <a16:creationId xmlns:a16="http://schemas.microsoft.com/office/drawing/2014/main" id="{3B27D453-4D4A-420C-ACFE-BE4D2832A176}"/>
                    </a:ext>
                  </a:extLst>
                </p:cNvPr>
                <p:cNvSpPr txBox="1">
                  <a:spLocks noRot="1" noChangeAspect="1" noMove="1" noResize="1" noEditPoints="1" noAdjustHandles="1" noChangeArrowheads="1" noChangeShapeType="1" noTextEdit="1"/>
                </p:cNvSpPr>
                <p:nvPr/>
              </p:nvSpPr>
              <p:spPr>
                <a:xfrm>
                  <a:off x="9638865" y="-84920"/>
                  <a:ext cx="168598" cy="369332"/>
                </a:xfrm>
                <a:prstGeom prst="rect">
                  <a:avLst/>
                </a:prstGeom>
                <a:blipFill>
                  <a:blip r:embed="rId8"/>
                  <a:stretch>
                    <a:fillRect l="-14286" r="-64286"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40566C5A-0D69-4B69-263C-D21642D6C503}"/>
                    </a:ext>
                  </a:extLst>
                </p:cNvPr>
                <p:cNvSpPr txBox="1">
                  <a:spLocks/>
                </p:cNvSpPr>
                <p:nvPr/>
              </p:nvSpPr>
              <p:spPr>
                <a:xfrm>
                  <a:off x="9242222" y="998840"/>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2</m:t>
                            </m:r>
                          </m:sub>
                        </m:sSub>
                      </m:oMath>
                    </m:oMathPara>
                  </a14:m>
                  <a:endParaRPr lang="en-GB" dirty="0"/>
                </a:p>
              </p:txBody>
            </p:sp>
          </mc:Choice>
          <mc:Fallback xmlns="">
            <p:sp>
              <p:nvSpPr>
                <p:cNvPr id="234" name="TextBox 233">
                  <a:extLst>
                    <a:ext uri="{FF2B5EF4-FFF2-40B4-BE49-F238E27FC236}">
                      <a16:creationId xmlns:a16="http://schemas.microsoft.com/office/drawing/2014/main" id="{40566C5A-0D69-4B69-263C-D21642D6C503}"/>
                    </a:ext>
                  </a:extLst>
                </p:cNvPr>
                <p:cNvSpPr txBox="1">
                  <a:spLocks noRot="1" noChangeAspect="1" noMove="1" noResize="1" noEditPoints="1" noAdjustHandles="1" noChangeArrowheads="1" noChangeShapeType="1" noTextEdit="1"/>
                </p:cNvSpPr>
                <p:nvPr/>
              </p:nvSpPr>
              <p:spPr>
                <a:xfrm>
                  <a:off x="9242222" y="998840"/>
                  <a:ext cx="201950" cy="369332"/>
                </a:xfrm>
                <a:prstGeom prst="rect">
                  <a:avLst/>
                </a:prstGeom>
                <a:blipFill>
                  <a:blip r:embed="rId30"/>
                  <a:stretch>
                    <a:fillRect r="-78788"/>
                  </a:stretch>
                </a:blipFill>
              </p:spPr>
              <p:txBody>
                <a:bodyPr/>
                <a:lstStyle/>
                <a:p>
                  <a:r>
                    <a:rPr lang="en-US">
                      <a:noFill/>
                    </a:rPr>
                    <a:t> </a:t>
                  </a:r>
                </a:p>
              </p:txBody>
            </p:sp>
          </mc:Fallback>
        </mc:AlternateContent>
      </p:grpSp>
      <p:sp>
        <p:nvSpPr>
          <p:cNvPr id="3" name="TextBox 2">
            <a:extLst>
              <a:ext uri="{FF2B5EF4-FFF2-40B4-BE49-F238E27FC236}">
                <a16:creationId xmlns:a16="http://schemas.microsoft.com/office/drawing/2014/main" id="{6C9637BF-BC75-5281-F139-14344017C822}"/>
              </a:ext>
            </a:extLst>
          </p:cNvPr>
          <p:cNvSpPr txBox="1"/>
          <p:nvPr/>
        </p:nvSpPr>
        <p:spPr>
          <a:xfrm>
            <a:off x="10882893" y="0"/>
            <a:ext cx="1309108" cy="584775"/>
          </a:xfrm>
          <a:prstGeom prst="rect">
            <a:avLst/>
          </a:prstGeom>
          <a:noFill/>
        </p:spPr>
        <p:txBody>
          <a:bodyPr wrap="square" rtlCol="0">
            <a:spAutoFit/>
          </a:bodyPr>
          <a:lstStyle/>
          <a:p>
            <a:pPr algn="r"/>
            <a:r>
              <a:rPr lang="en-GB" sz="3200" b="1" dirty="0"/>
              <a:t>10/11</a:t>
            </a:r>
            <a:endParaRPr lang="en-GB" sz="1400" b="1" dirty="0"/>
          </a:p>
        </p:txBody>
      </p:sp>
    </p:spTree>
    <p:extLst>
      <p:ext uri="{BB962C8B-B14F-4D97-AF65-F5344CB8AC3E}">
        <p14:creationId xmlns:p14="http://schemas.microsoft.com/office/powerpoint/2010/main" val="284621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1DAAB-30AC-BAB8-5DED-9EAB71E31CD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EACCA9-4254-C75F-BE0D-868CC3C194C1}"/>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Putting Everything Together</a:t>
            </a:r>
          </a:p>
        </p:txBody>
      </p: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18D6A701-CA5B-514C-6208-E73E3640E007}"/>
                  </a:ext>
                </a:extLst>
              </p:cNvPr>
              <p:cNvSpPr txBox="1"/>
              <p:nvPr/>
            </p:nvSpPr>
            <p:spPr>
              <a:xfrm>
                <a:off x="-1" y="690568"/>
                <a:ext cx="8147051" cy="3430363"/>
              </a:xfrm>
              <a:prstGeom prst="rect">
                <a:avLst/>
              </a:prstGeom>
              <a:noFill/>
            </p:spPr>
            <p:txBody>
              <a:bodyPr wrap="square" rtlCol="0">
                <a:spAutoFit/>
              </a:bodyPr>
              <a:lstStyle/>
              <a:p>
                <a:pPr algn="just"/>
                <a:r>
                  <a:rPr lang="en-GB" dirty="0"/>
                  <a:t>Below are the Complete set of equations Describing the Motion of the Swash Plate</a:t>
                </a:r>
              </a:p>
              <a:p>
                <a:pPr algn="just"/>
                <a:endParaRPr lang="en-GB" dirty="0"/>
              </a:p>
              <a:p>
                <a:pPr algn="just"/>
                <a:r>
                  <a:rPr lang="en-GB" dirty="0"/>
                  <a:t>To describe all 3 degrees of freedom, we use the heave angle </a:t>
                </a:r>
                <a14:m>
                  <m:oMath xmlns:m="http://schemas.openxmlformats.org/officeDocument/2006/math">
                    <m:r>
                      <m:rPr>
                        <m:sty m:val="p"/>
                      </m:rPr>
                      <a:rPr lang="en-GB" b="0" i="0" smtClean="0">
                        <a:latin typeface="Cambria Math" panose="02040503050406030204" pitchFamily="18" charset="0"/>
                      </a:rPr>
                      <m:t>Ψ</m:t>
                    </m:r>
                  </m:oMath>
                </a14:m>
                <a:r>
                  <a:rPr lang="en-GB" dirty="0"/>
                  <a:t>, then the two roll axes are described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𝑥</m:t>
                        </m:r>
                      </m:sub>
                    </m:sSub>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𝑦</m:t>
                        </m:r>
                      </m:sub>
                    </m:sSub>
                  </m:oMath>
                </a14:m>
                <a:r>
                  <a:rPr lang="en-GB" dirty="0"/>
                  <a:t>.</a:t>
                </a:r>
              </a:p>
              <a:p>
                <a:pPr algn="just"/>
                <a:endParaRPr lang="en-GB" dirty="0"/>
              </a:p>
              <a:p>
                <a:pPr algn="just"/>
                <a:endParaRPr lang="en-GB" dirty="0"/>
              </a:p>
              <a:p>
                <a:pPr algn="just"/>
                <a14:m>
                  <m:oMath xmlns:m="http://schemas.openxmlformats.org/officeDocument/2006/math">
                    <m:d>
                      <m:dPr>
                        <m:begChr m:val="["/>
                        <m:endChr m:val="]"/>
                        <m:ctrlPr>
                          <a:rPr lang="en-GB" sz="1400" i="1" smtClean="0">
                            <a:latin typeface="Cambria Math" panose="02040503050406030204" pitchFamily="18" charset="0"/>
                          </a:rPr>
                        </m:ctrlPr>
                      </m:dPr>
                      <m:e>
                        <m:m>
                          <m:mPr>
                            <m:mcs>
                              <m:mc>
                                <m:mcPr>
                                  <m:count m:val="3"/>
                                  <m:mcJc m:val="center"/>
                                </m:mcPr>
                              </m:mc>
                            </m:mcs>
                            <m:ctrlPr>
                              <a:rPr lang="en-GB" sz="1400" i="1">
                                <a:latin typeface="Cambria Math" panose="02040503050406030204" pitchFamily="18" charset="0"/>
                              </a:rPr>
                            </m:ctrlPr>
                          </m:mPr>
                          <m:mr>
                            <m:e>
                              <m:r>
                                <m:rPr>
                                  <m:brk m:alnAt="7"/>
                                </m:rPr>
                                <a:rPr lang="en-GB" sz="1400" i="1">
                                  <a:latin typeface="Cambria Math" panose="02040503050406030204" pitchFamily="18" charset="0"/>
                                </a:rPr>
                                <m:t>1</m:t>
                              </m:r>
                            </m:e>
                            <m:e>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r</m:t>
                                  </m:r>
                                  <m:r>
                                    <a:rPr lang="en-GB" sz="1400">
                                      <a:latin typeface="Cambria Math" panose="02040503050406030204" pitchFamily="18" charset="0"/>
                                    </a:rPr>
                                    <m:t> </m:t>
                                  </m:r>
                                  <m:r>
                                    <m:rPr>
                                      <m:sty m:val="p"/>
                                    </m:rPr>
                                    <a:rPr lang="en-GB" sz="1400">
                                      <a:latin typeface="Cambria Math" panose="02040503050406030204" pitchFamily="18" charset="0"/>
                                    </a:rPr>
                                    <m:t>cos</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i="1">
                                          <a:latin typeface="Cambria Math" panose="02040503050406030204" pitchFamily="18" charset="0"/>
                                        </a:rPr>
                                        <m:t>1</m:t>
                                      </m:r>
                                    </m:sub>
                                  </m:sSub>
                                </m:e>
                              </m:func>
                            </m:e>
                            <m:e>
                              <m:r>
                                <a:rPr lang="en-GB" sz="1400" i="1">
                                  <a:latin typeface="Cambria Math" panose="02040503050406030204" pitchFamily="18" charset="0"/>
                                </a:rPr>
                                <m:t>𝑟</m:t>
                              </m:r>
                              <m:r>
                                <a:rPr lang="en-GB" sz="1400" i="1">
                                  <a:latin typeface="Cambria Math" panose="02040503050406030204" pitchFamily="18" charset="0"/>
                                </a:rPr>
                                <m:t> </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i="1">
                                          <a:latin typeface="Cambria Math" panose="02040503050406030204" pitchFamily="18" charset="0"/>
                                        </a:rPr>
                                        <m:t>1</m:t>
                                      </m:r>
                                    </m:sub>
                                  </m:sSub>
                                </m:e>
                              </m:func>
                            </m:e>
                          </m:mr>
                          <m:mr>
                            <m:e>
                              <m:r>
                                <a:rPr lang="en-GB" sz="1400" i="1">
                                  <a:latin typeface="Cambria Math" panose="02040503050406030204" pitchFamily="18" charset="0"/>
                                </a:rPr>
                                <m:t>1</m:t>
                              </m:r>
                            </m:e>
                            <m:e>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r</m:t>
                                  </m:r>
                                  <m:r>
                                    <a:rPr lang="en-GB" sz="1400">
                                      <a:latin typeface="Cambria Math" panose="02040503050406030204" pitchFamily="18" charset="0"/>
                                    </a:rPr>
                                    <m:t> </m:t>
                                  </m:r>
                                  <m:r>
                                    <m:rPr>
                                      <m:sty m:val="p"/>
                                    </m:rPr>
                                    <a:rPr lang="en-GB" sz="1400">
                                      <a:latin typeface="Cambria Math" panose="02040503050406030204" pitchFamily="18" charset="0"/>
                                    </a:rPr>
                                    <m:t>cos</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2</m:t>
                                      </m:r>
                                    </m:sub>
                                  </m:sSub>
                                </m:e>
                              </m:func>
                            </m:e>
                            <m:e>
                              <m:r>
                                <a:rPr lang="en-GB" sz="1400" i="1">
                                  <a:latin typeface="Cambria Math" panose="02040503050406030204" pitchFamily="18" charset="0"/>
                                </a:rPr>
                                <m:t>𝑟</m:t>
                              </m:r>
                              <m:r>
                                <a:rPr lang="en-GB" sz="1400" i="1">
                                  <a:latin typeface="Cambria Math" panose="02040503050406030204" pitchFamily="18" charset="0"/>
                                </a:rPr>
                                <m:t> </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sSub>
                                    <m:sSubPr>
                                      <m:ctrlPr>
                                        <a:rPr lang="en-GB" sz="1400" i="1" smtClean="0">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2</m:t>
                                      </m:r>
                                    </m:sub>
                                  </m:sSub>
                                </m:e>
                              </m:func>
                            </m:e>
                          </m:mr>
                          <m:mr>
                            <m:e>
                              <m:r>
                                <a:rPr lang="en-GB" sz="1400" i="1">
                                  <a:latin typeface="Cambria Math" panose="02040503050406030204" pitchFamily="18" charset="0"/>
                                </a:rPr>
                                <m:t>1</m:t>
                              </m:r>
                            </m:e>
                            <m:e>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r</m:t>
                                  </m:r>
                                  <m:r>
                                    <a:rPr lang="en-GB" sz="1400">
                                      <a:latin typeface="Cambria Math" panose="02040503050406030204" pitchFamily="18" charset="0"/>
                                    </a:rPr>
                                    <m:t> </m:t>
                                  </m:r>
                                  <m:r>
                                    <m:rPr>
                                      <m:sty m:val="p"/>
                                    </m:rPr>
                                    <a:rPr lang="en-GB" sz="1400">
                                      <a:latin typeface="Cambria Math" panose="02040503050406030204" pitchFamily="18" charset="0"/>
                                    </a:rPr>
                                    <m:t>cos</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3</m:t>
                                      </m:r>
                                    </m:sub>
                                  </m:sSub>
                                </m:e>
                              </m:func>
                            </m:e>
                            <m:e>
                              <m:r>
                                <a:rPr lang="en-GB" sz="1400" i="1">
                                  <a:latin typeface="Cambria Math" panose="02040503050406030204" pitchFamily="18" charset="0"/>
                                </a:rPr>
                                <m:t>𝑟</m:t>
                              </m:r>
                              <m:r>
                                <a:rPr lang="en-GB" sz="1400" i="1">
                                  <a:latin typeface="Cambria Math" panose="02040503050406030204" pitchFamily="18" charset="0"/>
                                </a:rPr>
                                <m:t> </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3</m:t>
                                      </m:r>
                                    </m:sub>
                                  </m:sSub>
                                </m:e>
                              </m:func>
                            </m:e>
                          </m:mr>
                        </m:m>
                      </m:e>
                    </m:d>
                  </m:oMath>
                </a14:m>
                <a:r>
                  <a:rPr lang="en-GB" sz="1400" dirty="0"/>
                  <a:t> </a:t>
                </a:r>
                <a14:m>
                  <m:oMath xmlns:m="http://schemas.openxmlformats.org/officeDocument/2006/math">
                    <m:d>
                      <m:dPr>
                        <m:begChr m:val="["/>
                        <m:endChr m:val="]"/>
                        <m:ctrlPr>
                          <a:rPr lang="en-GB" sz="1400" i="1">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r>
                                <m:rPr>
                                  <m:sty m:val="p"/>
                                </m:rPr>
                                <a:rPr lang="en-GB" sz="1400">
                                  <a:latin typeface="Cambria Math" panose="02040503050406030204" pitchFamily="18" charset="0"/>
                                </a:rPr>
                                <m:t>Δ</m:t>
                              </m:r>
                              <m:sSub>
                                <m:sSubPr>
                                  <m:ctrlPr>
                                    <a:rPr lang="en-GB" sz="1400" i="1">
                                      <a:latin typeface="Cambria Math" panose="02040503050406030204" pitchFamily="18" charset="0"/>
                                    </a:rPr>
                                  </m:ctrlPr>
                                </m:sSubPr>
                                <m:e>
                                  <m:r>
                                    <a:rPr lang="en-GB" sz="1400" i="1">
                                      <a:latin typeface="Cambria Math" panose="02040503050406030204" pitchFamily="18" charset="0"/>
                                    </a:rPr>
                                    <m:t>h</m:t>
                                  </m:r>
                                </m:e>
                                <m:sub>
                                  <m:r>
                                    <a:rPr lang="en-GB" sz="1400" i="1">
                                      <a:latin typeface="Cambria Math" panose="02040503050406030204" pitchFamily="18" charset="0"/>
                                    </a:rPr>
                                    <m:t>1</m:t>
                                  </m:r>
                                </m:sub>
                              </m:sSub>
                            </m:e>
                          </m:mr>
                          <m:mr>
                            <m:e>
                              <m:r>
                                <m:rPr>
                                  <m:sty m:val="p"/>
                                </m:rPr>
                                <a:rPr lang="en-GB" sz="1400">
                                  <a:latin typeface="Cambria Math" panose="02040503050406030204" pitchFamily="18" charset="0"/>
                                </a:rPr>
                                <m:t>Δ</m:t>
                              </m:r>
                              <m:sSub>
                                <m:sSubPr>
                                  <m:ctrlPr>
                                    <a:rPr lang="en-GB" sz="1400" i="1">
                                      <a:latin typeface="Cambria Math" panose="02040503050406030204" pitchFamily="18" charset="0"/>
                                    </a:rPr>
                                  </m:ctrlPr>
                                </m:sSubPr>
                                <m:e>
                                  <m:r>
                                    <a:rPr lang="en-GB" sz="1400" i="1">
                                      <a:latin typeface="Cambria Math" panose="02040503050406030204" pitchFamily="18" charset="0"/>
                                    </a:rPr>
                                    <m:t>h</m:t>
                                  </m:r>
                                </m:e>
                                <m:sub>
                                  <m:r>
                                    <a:rPr lang="en-GB" sz="1400" i="1">
                                      <a:latin typeface="Cambria Math" panose="02040503050406030204" pitchFamily="18" charset="0"/>
                                    </a:rPr>
                                    <m:t>2</m:t>
                                  </m:r>
                                </m:sub>
                              </m:sSub>
                            </m:e>
                          </m:mr>
                          <m:mr>
                            <m:e>
                              <m:r>
                                <m:rPr>
                                  <m:sty m:val="p"/>
                                </m:rPr>
                                <a:rPr lang="en-GB" sz="1400">
                                  <a:latin typeface="Cambria Math" panose="02040503050406030204" pitchFamily="18" charset="0"/>
                                </a:rPr>
                                <m:t>Δ</m:t>
                              </m:r>
                              <m:sSub>
                                <m:sSubPr>
                                  <m:ctrlPr>
                                    <a:rPr lang="en-GB" sz="1400" i="1">
                                      <a:latin typeface="Cambria Math" panose="02040503050406030204" pitchFamily="18" charset="0"/>
                                    </a:rPr>
                                  </m:ctrlPr>
                                </m:sSubPr>
                                <m:e>
                                  <m:r>
                                    <a:rPr lang="en-GB" sz="1400" i="1">
                                      <a:latin typeface="Cambria Math" panose="02040503050406030204" pitchFamily="18" charset="0"/>
                                    </a:rPr>
                                    <m:t>h</m:t>
                                  </m:r>
                                </m:e>
                                <m:sub>
                                  <m:r>
                                    <a:rPr lang="en-GB" sz="1400" i="1">
                                      <a:latin typeface="Cambria Math" panose="02040503050406030204" pitchFamily="18" charset="0"/>
                                    </a:rPr>
                                    <m:t>3</m:t>
                                  </m:r>
                                </m:sub>
                              </m:sSub>
                            </m:e>
                          </m:mr>
                        </m:m>
                      </m:e>
                    </m:d>
                    <m:r>
                      <a:rPr lang="en-GB" sz="1400" b="0" i="1" smtClean="0">
                        <a:latin typeface="Cambria Math" panose="02040503050406030204" pitchFamily="18" charset="0"/>
                      </a:rPr>
                      <m:t>=</m:t>
                    </m:r>
                    <m:d>
                      <m:dPr>
                        <m:begChr m:val="["/>
                        <m:endChr m:val="]"/>
                        <m:ctrlPr>
                          <a:rPr lang="en-GB" sz="1400" i="1">
                            <a:latin typeface="Cambria Math" panose="02040503050406030204" pitchFamily="18" charset="0"/>
                          </a:rPr>
                        </m:ctrlPr>
                      </m:dPr>
                      <m:e>
                        <m:m>
                          <m:mPr>
                            <m:mcs>
                              <m:mc>
                                <m:mcPr>
                                  <m:count m:val="3"/>
                                  <m:mcJc m:val="center"/>
                                </m:mcPr>
                              </m:mc>
                            </m:mcs>
                            <m:ctrlPr>
                              <a:rPr lang="en-GB" sz="1400" i="1">
                                <a:latin typeface="Cambria Math" panose="02040503050406030204" pitchFamily="18" charset="0"/>
                              </a:rPr>
                            </m:ctrlPr>
                          </m:mPr>
                          <m:mr>
                            <m:e>
                              <m:r>
                                <m:rPr>
                                  <m:brk m:alnAt="7"/>
                                </m:rPr>
                                <a:rPr lang="en-GB" sz="1400" i="1">
                                  <a:latin typeface="Cambria Math" panose="02040503050406030204" pitchFamily="18" charset="0"/>
                                </a:rPr>
                                <m:t>1</m:t>
                              </m:r>
                            </m:e>
                            <m:e>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r</m:t>
                                  </m:r>
                                  <m:r>
                                    <a:rPr lang="en-GB" sz="1400">
                                      <a:latin typeface="Cambria Math" panose="02040503050406030204" pitchFamily="18" charset="0"/>
                                    </a:rPr>
                                    <m:t> </m:t>
                                  </m:r>
                                  <m:r>
                                    <m:rPr>
                                      <m:sty m:val="p"/>
                                    </m:rPr>
                                    <a:rPr lang="en-GB" sz="1400">
                                      <a:latin typeface="Cambria Math" panose="02040503050406030204" pitchFamily="18" charset="0"/>
                                    </a:rPr>
                                    <m:t>cos</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i="1">
                                          <a:latin typeface="Cambria Math" panose="02040503050406030204" pitchFamily="18" charset="0"/>
                                        </a:rPr>
                                        <m:t>1</m:t>
                                      </m:r>
                                    </m:sub>
                                  </m:sSub>
                                </m:e>
                              </m:func>
                            </m:e>
                            <m:e>
                              <m:r>
                                <a:rPr lang="en-GB" sz="1400" i="1">
                                  <a:latin typeface="Cambria Math" panose="02040503050406030204" pitchFamily="18" charset="0"/>
                                </a:rPr>
                                <m:t>𝑟</m:t>
                              </m:r>
                              <m:r>
                                <a:rPr lang="en-GB" sz="1400" i="1">
                                  <a:latin typeface="Cambria Math" panose="02040503050406030204" pitchFamily="18" charset="0"/>
                                </a:rPr>
                                <m:t> </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i="1">
                                          <a:latin typeface="Cambria Math" panose="02040503050406030204" pitchFamily="18" charset="0"/>
                                        </a:rPr>
                                        <m:t>1</m:t>
                                      </m:r>
                                    </m:sub>
                                  </m:sSub>
                                </m:e>
                              </m:func>
                            </m:e>
                          </m:mr>
                          <m:mr>
                            <m:e>
                              <m:r>
                                <a:rPr lang="en-GB" sz="1400" i="1">
                                  <a:latin typeface="Cambria Math" panose="02040503050406030204" pitchFamily="18" charset="0"/>
                                </a:rPr>
                                <m:t>1</m:t>
                              </m:r>
                            </m:e>
                            <m:e>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r</m:t>
                                  </m:r>
                                  <m:r>
                                    <a:rPr lang="en-GB" sz="1400">
                                      <a:latin typeface="Cambria Math" panose="02040503050406030204" pitchFamily="18" charset="0"/>
                                    </a:rPr>
                                    <m:t> </m:t>
                                  </m:r>
                                  <m:r>
                                    <m:rPr>
                                      <m:sty m:val="p"/>
                                    </m:rPr>
                                    <a:rPr lang="en-GB" sz="1400">
                                      <a:latin typeface="Cambria Math" panose="02040503050406030204" pitchFamily="18" charset="0"/>
                                    </a:rPr>
                                    <m:t>cos</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i="1">
                                          <a:latin typeface="Cambria Math" panose="02040503050406030204" pitchFamily="18" charset="0"/>
                                        </a:rPr>
                                        <m:t>2</m:t>
                                      </m:r>
                                    </m:sub>
                                  </m:sSub>
                                </m:e>
                              </m:func>
                            </m:e>
                            <m:e>
                              <m:r>
                                <a:rPr lang="en-GB" sz="1400" i="1">
                                  <a:latin typeface="Cambria Math" panose="02040503050406030204" pitchFamily="18" charset="0"/>
                                </a:rPr>
                                <m:t>𝑟</m:t>
                              </m:r>
                              <m:r>
                                <a:rPr lang="en-GB" sz="1400" i="1">
                                  <a:latin typeface="Cambria Math" panose="02040503050406030204" pitchFamily="18" charset="0"/>
                                </a:rPr>
                                <m:t> </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i="1">
                                          <a:latin typeface="Cambria Math" panose="02040503050406030204" pitchFamily="18" charset="0"/>
                                        </a:rPr>
                                        <m:t>2</m:t>
                                      </m:r>
                                    </m:sub>
                                  </m:sSub>
                                </m:e>
                              </m:func>
                            </m:e>
                          </m:mr>
                          <m:mr>
                            <m:e>
                              <m:r>
                                <a:rPr lang="en-GB" sz="1400" i="1">
                                  <a:latin typeface="Cambria Math" panose="02040503050406030204" pitchFamily="18" charset="0"/>
                                </a:rPr>
                                <m:t>1</m:t>
                              </m:r>
                            </m:e>
                            <m:e>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r</m:t>
                                  </m:r>
                                  <m:r>
                                    <a:rPr lang="en-GB" sz="1400">
                                      <a:latin typeface="Cambria Math" panose="02040503050406030204" pitchFamily="18" charset="0"/>
                                    </a:rPr>
                                    <m:t> </m:t>
                                  </m:r>
                                  <m:r>
                                    <m:rPr>
                                      <m:sty m:val="p"/>
                                    </m:rPr>
                                    <a:rPr lang="en-GB" sz="1400">
                                      <a:latin typeface="Cambria Math" panose="02040503050406030204" pitchFamily="18" charset="0"/>
                                    </a:rPr>
                                    <m:t>cos</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i="1">
                                          <a:latin typeface="Cambria Math" panose="02040503050406030204" pitchFamily="18" charset="0"/>
                                        </a:rPr>
                                        <m:t>3</m:t>
                                      </m:r>
                                    </m:sub>
                                  </m:sSub>
                                </m:e>
                              </m:func>
                            </m:e>
                            <m:e>
                              <m:r>
                                <a:rPr lang="en-GB" sz="1400" i="1">
                                  <a:latin typeface="Cambria Math" panose="02040503050406030204" pitchFamily="18" charset="0"/>
                                </a:rPr>
                                <m:t>𝑟</m:t>
                              </m:r>
                              <m:r>
                                <a:rPr lang="en-GB" sz="1400" i="1">
                                  <a:latin typeface="Cambria Math" panose="02040503050406030204" pitchFamily="18" charset="0"/>
                                </a:rPr>
                                <m:t> </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i="1">
                                          <a:latin typeface="Cambria Math" panose="02040503050406030204" pitchFamily="18" charset="0"/>
                                        </a:rPr>
                                        <m:t>3</m:t>
                                      </m:r>
                                    </m:sub>
                                  </m:sSub>
                                </m:e>
                              </m:func>
                            </m:e>
                          </m:mr>
                        </m:m>
                      </m:e>
                    </m:d>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r>
                                <a:rPr lang="en-GB" sz="1400" i="1">
                                  <a:latin typeface="Cambria Math" panose="02040503050406030204" pitchFamily="18" charset="0"/>
                                </a:rPr>
                                <m:t>𝑠𝑖𝑔𝑛</m:t>
                              </m:r>
                              <m:d>
                                <m:dPr>
                                  <m:ctrlPr>
                                    <a:rPr lang="en-GB" sz="1400" i="1">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1</m:t>
                                      </m:r>
                                    </m:sub>
                                  </m:sSub>
                                </m:e>
                              </m:d>
                              <m:r>
                                <a:rPr lang="en-GB" sz="1400" i="1">
                                  <a:latin typeface="Cambria Math" panose="02040503050406030204" pitchFamily="18" charset="0"/>
                                </a:rPr>
                                <m:t>∗</m:t>
                              </m:r>
                              <m:rad>
                                <m:radPr>
                                  <m:degHide m:val="on"/>
                                  <m:ctrlPr>
                                    <a:rPr lang="en-GB" sz="1400" i="1">
                                      <a:latin typeface="Cambria Math" panose="02040503050406030204" pitchFamily="18" charset="0"/>
                                    </a:rPr>
                                  </m:ctrlPr>
                                </m:radPr>
                                <m:deg/>
                                <m:e>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i="1">
                                          <a:latin typeface="Cambria Math" panose="02040503050406030204" pitchFamily="18" charset="0"/>
                                        </a:rPr>
                                        <m:t>𝑝</m:t>
                                      </m:r>
                                    </m:sub>
                                    <m:sup>
                                      <m:r>
                                        <a:rPr lang="en-GB" sz="1400" i="1">
                                          <a:latin typeface="Cambria Math" panose="02040503050406030204" pitchFamily="18" charset="0"/>
                                        </a:rPr>
                                        <m:t>2</m:t>
                                      </m:r>
                                    </m:sup>
                                  </m:sSubSup>
                                  <m:r>
                                    <a:rPr lang="en-GB" sz="1400" i="1">
                                      <a:latin typeface="Cambria Math" panose="02040503050406030204" pitchFamily="18" charset="0"/>
                                    </a:rPr>
                                    <m:t>−</m:t>
                                  </m:r>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b="0" i="1" smtClean="0">
                                          <a:latin typeface="Cambria Math" panose="02040503050406030204" pitchFamily="18" charset="0"/>
                                        </a:rPr>
                                        <m:t>𝑠</m:t>
                                      </m:r>
                                    </m:sub>
                                    <m:sup>
                                      <m:r>
                                        <a:rPr lang="en-GB" sz="1400" i="1">
                                          <a:latin typeface="Cambria Math" panose="02040503050406030204" pitchFamily="18" charset="0"/>
                                        </a:rPr>
                                        <m:t>2</m:t>
                                      </m:r>
                                    </m:sup>
                                  </m:sSubSup>
                                  <m:func>
                                    <m:funcPr>
                                      <m:ctrlPr>
                                        <a:rPr lang="en-GB" sz="1400" i="1">
                                          <a:latin typeface="Cambria Math" panose="02040503050406030204" pitchFamily="18" charset="0"/>
                                        </a:rPr>
                                      </m:ctrlPr>
                                    </m:funcPr>
                                    <m:fName>
                                      <m:sSup>
                                        <m:sSupPr>
                                          <m:ctrlPr>
                                            <a:rPr lang="en-GB" sz="1400" i="1">
                                              <a:latin typeface="Cambria Math" panose="02040503050406030204" pitchFamily="18" charset="0"/>
                                            </a:rPr>
                                          </m:ctrlPr>
                                        </m:sSupPr>
                                        <m:e>
                                          <m:r>
                                            <m:rPr>
                                              <m:sty m:val="p"/>
                                            </m:rPr>
                                            <a:rPr lang="en-GB" sz="1400">
                                              <a:latin typeface="Cambria Math" panose="02040503050406030204" pitchFamily="18" charset="0"/>
                                            </a:rPr>
                                            <m:t>cos</m:t>
                                          </m:r>
                                        </m:e>
                                        <m:sup>
                                          <m:r>
                                            <a:rPr lang="en-GB" sz="1400">
                                              <a:latin typeface="Cambria Math" panose="02040503050406030204" pitchFamily="18" charset="0"/>
                                            </a:rPr>
                                            <m:t>2</m:t>
                                          </m:r>
                                        </m:sup>
                                      </m:sSup>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1</m:t>
                                          </m:r>
                                        </m:sub>
                                      </m:sSub>
                                    </m:e>
                                  </m:func>
                                  <m:r>
                                    <a:rPr lang="en-GB" sz="1400" i="1">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𝑠</m:t>
                                      </m:r>
                                    </m:sub>
                                  </m:sSub>
                                  <m:r>
                                    <a:rPr lang="en-GB" sz="1400" i="1">
                                      <a:latin typeface="Cambria Math" panose="02040503050406030204" pitchFamily="18" charset="0"/>
                                    </a:rPr>
                                    <m:t>𝑏</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1</m:t>
                                          </m:r>
                                        </m:sub>
                                      </m:sSub>
                                      <m:r>
                                        <a:rPr lang="en-GB" sz="1400" i="1">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𝑏</m:t>
                                          </m:r>
                                        </m:e>
                                        <m:sup>
                                          <m:r>
                                            <a:rPr lang="en-GB" sz="1400" i="1">
                                              <a:latin typeface="Cambria Math" panose="02040503050406030204" pitchFamily="18" charset="0"/>
                                            </a:rPr>
                                            <m:t>2</m:t>
                                          </m:r>
                                        </m:sup>
                                      </m:sSup>
                                    </m:e>
                                  </m:func>
                                </m:e>
                              </m:rad>
                            </m:e>
                          </m:mr>
                          <m:mr>
                            <m:e>
                              <m:r>
                                <a:rPr lang="en-GB" sz="1400" i="1">
                                  <a:latin typeface="Cambria Math" panose="02040503050406030204" pitchFamily="18" charset="0"/>
                                </a:rPr>
                                <m:t>𝑠𝑖𝑔𝑛</m:t>
                              </m:r>
                              <m:d>
                                <m:dPr>
                                  <m:ctrlPr>
                                    <a:rPr lang="en-GB" sz="1400" i="1">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2</m:t>
                                      </m:r>
                                    </m:sub>
                                  </m:sSub>
                                </m:e>
                              </m:d>
                              <m:r>
                                <a:rPr lang="en-GB" sz="1400" i="1">
                                  <a:latin typeface="Cambria Math" panose="02040503050406030204" pitchFamily="18" charset="0"/>
                                </a:rPr>
                                <m:t>∗</m:t>
                              </m:r>
                              <m:rad>
                                <m:radPr>
                                  <m:degHide m:val="on"/>
                                  <m:ctrlPr>
                                    <a:rPr lang="en-GB" sz="1400" i="1">
                                      <a:latin typeface="Cambria Math" panose="02040503050406030204" pitchFamily="18" charset="0"/>
                                    </a:rPr>
                                  </m:ctrlPr>
                                </m:radPr>
                                <m:deg/>
                                <m:e>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i="1">
                                          <a:latin typeface="Cambria Math" panose="02040503050406030204" pitchFamily="18" charset="0"/>
                                        </a:rPr>
                                        <m:t>𝑝</m:t>
                                      </m:r>
                                    </m:sub>
                                    <m:sup>
                                      <m:r>
                                        <a:rPr lang="en-GB" sz="1400" i="1">
                                          <a:latin typeface="Cambria Math" panose="02040503050406030204" pitchFamily="18" charset="0"/>
                                        </a:rPr>
                                        <m:t>2</m:t>
                                      </m:r>
                                    </m:sup>
                                  </m:sSubSup>
                                  <m:r>
                                    <a:rPr lang="en-GB" sz="1400" i="1">
                                      <a:latin typeface="Cambria Math" panose="02040503050406030204" pitchFamily="18" charset="0"/>
                                    </a:rPr>
                                    <m:t>−</m:t>
                                  </m:r>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b="0" i="1" smtClean="0">
                                          <a:latin typeface="Cambria Math" panose="02040503050406030204" pitchFamily="18" charset="0"/>
                                        </a:rPr>
                                        <m:t>𝑠</m:t>
                                      </m:r>
                                    </m:sub>
                                    <m:sup>
                                      <m:r>
                                        <a:rPr lang="en-GB" sz="1400" i="1">
                                          <a:latin typeface="Cambria Math" panose="02040503050406030204" pitchFamily="18" charset="0"/>
                                        </a:rPr>
                                        <m:t>2</m:t>
                                      </m:r>
                                    </m:sup>
                                  </m:sSubSup>
                                  <m:func>
                                    <m:funcPr>
                                      <m:ctrlPr>
                                        <a:rPr lang="en-GB" sz="1400" i="1">
                                          <a:latin typeface="Cambria Math" panose="02040503050406030204" pitchFamily="18" charset="0"/>
                                        </a:rPr>
                                      </m:ctrlPr>
                                    </m:funcPr>
                                    <m:fName>
                                      <m:sSup>
                                        <m:sSupPr>
                                          <m:ctrlPr>
                                            <a:rPr lang="en-GB" sz="1400" i="1">
                                              <a:latin typeface="Cambria Math" panose="02040503050406030204" pitchFamily="18" charset="0"/>
                                            </a:rPr>
                                          </m:ctrlPr>
                                        </m:sSupPr>
                                        <m:e>
                                          <m:r>
                                            <m:rPr>
                                              <m:sty m:val="p"/>
                                            </m:rPr>
                                            <a:rPr lang="en-GB" sz="1400">
                                              <a:latin typeface="Cambria Math" panose="02040503050406030204" pitchFamily="18" charset="0"/>
                                            </a:rPr>
                                            <m:t>cos</m:t>
                                          </m:r>
                                        </m:e>
                                        <m:sup>
                                          <m:r>
                                            <a:rPr lang="en-GB" sz="1400">
                                              <a:latin typeface="Cambria Math" panose="02040503050406030204" pitchFamily="18" charset="0"/>
                                            </a:rPr>
                                            <m:t>2</m:t>
                                          </m:r>
                                        </m:sup>
                                      </m:sSup>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2</m:t>
                                          </m:r>
                                        </m:sub>
                                      </m:sSub>
                                    </m:e>
                                  </m:func>
                                  <m:r>
                                    <a:rPr lang="en-GB" sz="1400" i="1">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𝑠</m:t>
                                      </m:r>
                                    </m:sub>
                                  </m:sSub>
                                  <m:r>
                                    <a:rPr lang="en-GB" sz="1400" i="1">
                                      <a:latin typeface="Cambria Math" panose="02040503050406030204" pitchFamily="18" charset="0"/>
                                    </a:rPr>
                                    <m:t>𝑏</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2</m:t>
                                          </m:r>
                                        </m:sub>
                                      </m:sSub>
                                      <m:r>
                                        <a:rPr lang="en-GB" sz="1400" i="1">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𝑏</m:t>
                                          </m:r>
                                        </m:e>
                                        <m:sup>
                                          <m:r>
                                            <a:rPr lang="en-GB" sz="1400" i="1">
                                              <a:latin typeface="Cambria Math" panose="02040503050406030204" pitchFamily="18" charset="0"/>
                                            </a:rPr>
                                            <m:t>2</m:t>
                                          </m:r>
                                        </m:sup>
                                      </m:sSup>
                                    </m:e>
                                  </m:func>
                                </m:e>
                              </m:rad>
                            </m:e>
                          </m:mr>
                          <m:mr>
                            <m:e>
                              <m:r>
                                <a:rPr lang="en-GB" sz="1400" i="1">
                                  <a:latin typeface="Cambria Math" panose="02040503050406030204" pitchFamily="18" charset="0"/>
                                </a:rPr>
                                <m:t>𝑠𝑖𝑔𝑛</m:t>
                              </m:r>
                              <m:d>
                                <m:dPr>
                                  <m:ctrlPr>
                                    <a:rPr lang="en-GB" sz="1400" i="1">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3</m:t>
                                      </m:r>
                                    </m:sub>
                                  </m:sSub>
                                </m:e>
                              </m:d>
                              <m:r>
                                <a:rPr lang="en-GB" sz="1400" i="1">
                                  <a:latin typeface="Cambria Math" panose="02040503050406030204" pitchFamily="18" charset="0"/>
                                </a:rPr>
                                <m:t>∗</m:t>
                              </m:r>
                              <m:rad>
                                <m:radPr>
                                  <m:degHide m:val="on"/>
                                  <m:ctrlPr>
                                    <a:rPr lang="en-GB" sz="1400" i="1">
                                      <a:latin typeface="Cambria Math" panose="02040503050406030204" pitchFamily="18" charset="0"/>
                                    </a:rPr>
                                  </m:ctrlPr>
                                </m:radPr>
                                <m:deg/>
                                <m:e>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i="1">
                                          <a:latin typeface="Cambria Math" panose="02040503050406030204" pitchFamily="18" charset="0"/>
                                        </a:rPr>
                                        <m:t>𝑝</m:t>
                                      </m:r>
                                    </m:sub>
                                    <m:sup>
                                      <m:r>
                                        <a:rPr lang="en-GB" sz="1400" i="1">
                                          <a:latin typeface="Cambria Math" panose="02040503050406030204" pitchFamily="18" charset="0"/>
                                        </a:rPr>
                                        <m:t>2</m:t>
                                      </m:r>
                                    </m:sup>
                                  </m:sSubSup>
                                  <m:r>
                                    <a:rPr lang="en-GB" sz="1400" i="1">
                                      <a:latin typeface="Cambria Math" panose="02040503050406030204" pitchFamily="18" charset="0"/>
                                    </a:rPr>
                                    <m:t>−</m:t>
                                  </m:r>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b="0" i="1" smtClean="0">
                                          <a:latin typeface="Cambria Math" panose="02040503050406030204" pitchFamily="18" charset="0"/>
                                        </a:rPr>
                                        <m:t>𝑠</m:t>
                                      </m:r>
                                    </m:sub>
                                    <m:sup>
                                      <m:r>
                                        <a:rPr lang="en-GB" sz="1400" i="1">
                                          <a:latin typeface="Cambria Math" panose="02040503050406030204" pitchFamily="18" charset="0"/>
                                        </a:rPr>
                                        <m:t>2</m:t>
                                      </m:r>
                                    </m:sup>
                                  </m:sSubSup>
                                  <m:func>
                                    <m:funcPr>
                                      <m:ctrlPr>
                                        <a:rPr lang="en-GB" sz="1400" i="1">
                                          <a:latin typeface="Cambria Math" panose="02040503050406030204" pitchFamily="18" charset="0"/>
                                        </a:rPr>
                                      </m:ctrlPr>
                                    </m:funcPr>
                                    <m:fName>
                                      <m:sSup>
                                        <m:sSupPr>
                                          <m:ctrlPr>
                                            <a:rPr lang="en-GB" sz="1400" i="1">
                                              <a:latin typeface="Cambria Math" panose="02040503050406030204" pitchFamily="18" charset="0"/>
                                            </a:rPr>
                                          </m:ctrlPr>
                                        </m:sSupPr>
                                        <m:e>
                                          <m:r>
                                            <m:rPr>
                                              <m:sty m:val="p"/>
                                            </m:rPr>
                                            <a:rPr lang="en-GB" sz="1400">
                                              <a:latin typeface="Cambria Math" panose="02040503050406030204" pitchFamily="18" charset="0"/>
                                            </a:rPr>
                                            <m:t>cos</m:t>
                                          </m:r>
                                        </m:e>
                                        <m:sup>
                                          <m:r>
                                            <a:rPr lang="en-GB" sz="1400">
                                              <a:latin typeface="Cambria Math" panose="02040503050406030204" pitchFamily="18" charset="0"/>
                                            </a:rPr>
                                            <m:t>2</m:t>
                                          </m:r>
                                        </m:sup>
                                      </m:sSup>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3</m:t>
                                          </m:r>
                                        </m:sub>
                                      </m:sSub>
                                    </m:e>
                                  </m:func>
                                  <m:r>
                                    <a:rPr lang="en-GB" sz="1400" i="1">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smtClean="0">
                                          <a:latin typeface="Cambria Math" panose="02040503050406030204" pitchFamily="18" charset="0"/>
                                        </a:rPr>
                                        <m:t>𝑠</m:t>
                                      </m:r>
                                    </m:sub>
                                  </m:sSub>
                                  <m:r>
                                    <a:rPr lang="en-GB" sz="1400" i="1">
                                      <a:latin typeface="Cambria Math" panose="02040503050406030204" pitchFamily="18" charset="0"/>
                                    </a:rPr>
                                    <m:t>𝑏</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sSub>
                                        <m:sSubPr>
                                          <m:ctrlPr>
                                            <a:rPr lang="en-GB" sz="1400" i="1">
                                              <a:latin typeface="Cambria Math" panose="02040503050406030204" pitchFamily="18" charset="0"/>
                                            </a:rPr>
                                          </m:ctrlPr>
                                        </m:sSubPr>
                                        <m:e>
                                          <m:r>
                                            <a:rPr lang="en-GB" sz="1400" i="1">
                                              <a:latin typeface="Cambria Math" panose="02040503050406030204" pitchFamily="18" charset="0"/>
                                            </a:rPr>
                                            <m:t>𝜃</m:t>
                                          </m:r>
                                        </m:e>
                                        <m:sub>
                                          <m:r>
                                            <a:rPr lang="en-GB" sz="1400" b="0" i="1" smtClean="0">
                                              <a:latin typeface="Cambria Math" panose="02040503050406030204" pitchFamily="18" charset="0"/>
                                            </a:rPr>
                                            <m:t>3</m:t>
                                          </m:r>
                                        </m:sub>
                                      </m:sSub>
                                      <m:r>
                                        <a:rPr lang="en-GB" sz="1400" i="1">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𝑏</m:t>
                                          </m:r>
                                        </m:e>
                                        <m:sup>
                                          <m:r>
                                            <a:rPr lang="en-GB" sz="1400" i="1">
                                              <a:latin typeface="Cambria Math" panose="02040503050406030204" pitchFamily="18" charset="0"/>
                                            </a:rPr>
                                            <m:t>2</m:t>
                                          </m:r>
                                        </m:sup>
                                      </m:sSup>
                                    </m:e>
                                  </m:func>
                                </m:e>
                              </m:rad>
                            </m:e>
                          </m:mr>
                        </m:m>
                      </m:e>
                    </m:d>
                  </m:oMath>
                </a14:m>
                <a:endParaRPr lang="en-GB" dirty="0"/>
              </a:p>
            </p:txBody>
          </p:sp>
        </mc:Choice>
        <mc:Fallback xmlns="">
          <p:sp>
            <p:nvSpPr>
              <p:cNvPr id="173" name="TextBox 172">
                <a:extLst>
                  <a:ext uri="{FF2B5EF4-FFF2-40B4-BE49-F238E27FC236}">
                    <a16:creationId xmlns:a16="http://schemas.microsoft.com/office/drawing/2014/main" id="{18D6A701-CA5B-514C-6208-E73E3640E007}"/>
                  </a:ext>
                </a:extLst>
              </p:cNvPr>
              <p:cNvSpPr txBox="1">
                <a:spLocks noRot="1" noChangeAspect="1" noMove="1" noResize="1" noEditPoints="1" noAdjustHandles="1" noChangeArrowheads="1" noChangeShapeType="1" noTextEdit="1"/>
              </p:cNvSpPr>
              <p:nvPr/>
            </p:nvSpPr>
            <p:spPr>
              <a:xfrm>
                <a:off x="-1" y="690568"/>
                <a:ext cx="8147051" cy="3430363"/>
              </a:xfrm>
              <a:prstGeom prst="rect">
                <a:avLst/>
              </a:prstGeom>
              <a:blipFill>
                <a:blip r:embed="rId2"/>
                <a:stretch>
                  <a:fillRect l="-599" t="-710" r="-599"/>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C62C4230-74DB-8E1E-4362-889B4CB3E189}"/>
              </a:ext>
            </a:extLst>
          </p:cNvPr>
          <p:cNvSpPr txBox="1"/>
          <p:nvPr/>
        </p:nvSpPr>
        <p:spPr>
          <a:xfrm>
            <a:off x="10882893" y="0"/>
            <a:ext cx="1309108" cy="584775"/>
          </a:xfrm>
          <a:prstGeom prst="rect">
            <a:avLst/>
          </a:prstGeom>
          <a:noFill/>
        </p:spPr>
        <p:txBody>
          <a:bodyPr wrap="square" rtlCol="0">
            <a:spAutoFit/>
          </a:bodyPr>
          <a:lstStyle/>
          <a:p>
            <a:pPr algn="r"/>
            <a:r>
              <a:rPr lang="en-GB" sz="3200" b="1" dirty="0"/>
              <a:t>11/11</a:t>
            </a:r>
            <a:endParaRPr lang="en-GB" sz="1400" b="1" dirty="0"/>
          </a:p>
        </p:txBody>
      </p:sp>
      <p:pic>
        <p:nvPicPr>
          <p:cNvPr id="5" name="Picture 4">
            <a:extLst>
              <a:ext uri="{FF2B5EF4-FFF2-40B4-BE49-F238E27FC236}">
                <a16:creationId xmlns:a16="http://schemas.microsoft.com/office/drawing/2014/main" id="{104DE149-D012-AA6C-874C-08F30E3CE4FF}"/>
              </a:ext>
            </a:extLst>
          </p:cNvPr>
          <p:cNvPicPr>
            <a:picLocks noChangeAspect="1"/>
          </p:cNvPicPr>
          <p:nvPr/>
        </p:nvPicPr>
        <p:blipFill>
          <a:blip r:embed="rId3"/>
          <a:stretch>
            <a:fillRect/>
          </a:stretch>
        </p:blipFill>
        <p:spPr>
          <a:xfrm>
            <a:off x="8132642" y="744831"/>
            <a:ext cx="4059358" cy="5490869"/>
          </a:xfrm>
          <a:prstGeom prst="rect">
            <a:avLst/>
          </a:prstGeom>
        </p:spPr>
      </p:pic>
    </p:spTree>
    <p:extLst>
      <p:ext uri="{BB962C8B-B14F-4D97-AF65-F5344CB8AC3E}">
        <p14:creationId xmlns:p14="http://schemas.microsoft.com/office/powerpoint/2010/main" val="161287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5A10C-DA75-0C99-5CB0-D973F863525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6B1DC3-B51A-C378-B672-BD1B7D02691C}"/>
              </a:ext>
            </a:extLst>
          </p:cNvPr>
          <p:cNvSpPr txBox="1"/>
          <p:nvPr/>
        </p:nvSpPr>
        <p:spPr>
          <a:xfrm>
            <a:off x="0" y="0"/>
            <a:ext cx="8083550" cy="523220"/>
          </a:xfrm>
          <a:prstGeom prst="rect">
            <a:avLst/>
          </a:prstGeom>
          <a:noFill/>
        </p:spPr>
        <p:txBody>
          <a:bodyPr wrap="square" rtlCol="0">
            <a:spAutoFit/>
          </a:bodyPr>
          <a:lstStyle/>
          <a:p>
            <a:r>
              <a:rPr lang="en-GB" sz="2800" dirty="0"/>
              <a:t>Helicopter Model Plan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D9D2C0-1B8C-9BC4-70A9-6964AC8E8F26}"/>
                  </a:ext>
                </a:extLst>
              </p:cNvPr>
              <p:cNvSpPr txBox="1"/>
              <p:nvPr/>
            </p:nvSpPr>
            <p:spPr>
              <a:xfrm>
                <a:off x="-6020" y="480894"/>
                <a:ext cx="8933825" cy="2685928"/>
              </a:xfrm>
              <a:prstGeom prst="rect">
                <a:avLst/>
              </a:prstGeom>
              <a:noFill/>
            </p:spPr>
            <p:txBody>
              <a:bodyPr wrap="square" rtlCol="0">
                <a:spAutoFit/>
              </a:bodyPr>
              <a:lstStyle/>
              <a:p>
                <a:pPr marL="285750" indent="-285750" algn="just">
                  <a:buFont typeface="Arial" panose="020B0604020202020204" pitchFamily="34" charset="0"/>
                  <a:buChar char="•"/>
                </a:pPr>
                <a:r>
                  <a:rPr lang="en-GB" sz="1400" dirty="0"/>
                  <a:t>We assume that the helicopter is (internally) able to generate a collective thrust, and a rotational moment. These are both functions of the current angle of attack (</a:t>
                </a:r>
                <a:r>
                  <a:rPr lang="en-GB" sz="1400" dirty="0" err="1"/>
                  <a:t>AoA</a:t>
                </a:r>
                <a:r>
                  <a:rPr lang="en-GB" sz="1400" dirty="0"/>
                  <a:t>) of the helicopter, and the position of the swash plate. This gives the outermost loop of the helicopter model. We use a </a:t>
                </a:r>
                <a:r>
                  <a:rPr lang="en-GB" sz="1400" b="1" dirty="0"/>
                  <a:t>wrench vector</a:t>
                </a:r>
                <a:r>
                  <a:rPr lang="en-GB" sz="1400" dirty="0"/>
                  <a:t> model to represent the dynamics of the helicopter about body frame </a:t>
                </a:r>
                <a14:m>
                  <m:oMath xmlns:m="http://schemas.openxmlformats.org/officeDocument/2006/math">
                    <m:r>
                      <a:rPr lang="en-GB" sz="1400" b="0" i="1" smtClean="0">
                        <a:latin typeface="Cambria Math" panose="02040503050406030204" pitchFamily="18" charset="0"/>
                      </a:rPr>
                      <m:t>𝐵</m:t>
                    </m:r>
                  </m:oMath>
                </a14:m>
                <a:r>
                  <a:rPr lang="en-GB" sz="1400" dirty="0"/>
                  <a:t>.</a:t>
                </a:r>
              </a:p>
              <a:p>
                <a:pPr marL="285750" indent="-285750" algn="just">
                  <a:buFont typeface="Arial" panose="020B0604020202020204" pitchFamily="34" charset="0"/>
                  <a:buChar char="•"/>
                </a:pPr>
                <a:endParaRPr lang="en-GB" sz="1400" dirty="0"/>
              </a:p>
              <a:p>
                <a:pPr algn="just"/>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𝑊</m:t>
                          </m:r>
                        </m:e>
                        <m:sub>
                          <m:r>
                            <a:rPr lang="en-GB" sz="1200" b="0" i="1" smtClean="0">
                              <a:latin typeface="Cambria Math" panose="02040503050406030204" pitchFamily="18" charset="0"/>
                            </a:rPr>
                            <m:t>𝐵</m:t>
                          </m:r>
                        </m:sub>
                      </m:sSub>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1" i="1" smtClean="0">
                                  <a:latin typeface="Cambria Math" panose="02040503050406030204" pitchFamily="18" charset="0"/>
                                </a:rPr>
                              </m:ctrlPr>
                            </m:mPr>
                            <m:mr>
                              <m:e>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rPr>
                                      <m:t>𝑴</m:t>
                                    </m:r>
                                  </m:e>
                                  <m:sub>
                                    <m:r>
                                      <m:rPr>
                                        <m:brk m:alnAt="7"/>
                                      </m:rPr>
                                      <a:rPr lang="en-GB" sz="1200" b="1" i="1" smtClean="0">
                                        <a:latin typeface="Cambria Math" panose="02040503050406030204" pitchFamily="18" charset="0"/>
                                      </a:rPr>
                                      <m:t>𝒃</m:t>
                                    </m:r>
                                  </m:sub>
                                </m:sSub>
                              </m:e>
                            </m:mr>
                            <m:mr>
                              <m:e>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rPr>
                                      <m:t>𝑭</m:t>
                                    </m:r>
                                  </m:e>
                                  <m:sub>
                                    <m:r>
                                      <a:rPr lang="en-GB" sz="1200" b="1" i="1" smtClean="0">
                                        <a:latin typeface="Cambria Math" panose="02040503050406030204" pitchFamily="18" charset="0"/>
                                      </a:rPr>
                                      <m:t>𝒃</m:t>
                                    </m:r>
                                  </m:sub>
                                </m:sSub>
                              </m:e>
                            </m:mr>
                          </m:m>
                        </m:e>
                      </m:d>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m:rPr>
                                        <m:brk m:alnAt="7"/>
                                      </m:rPr>
                                      <a:rPr lang="en-GB" sz="1200" b="0" i="1" smtClean="0">
                                        <a:latin typeface="Cambria Math" panose="02040503050406030204" pitchFamily="18" charset="0"/>
                                      </a:rPr>
                                      <m:t>𝑀</m:t>
                                    </m:r>
                                  </m:e>
                                  <m:sub>
                                    <m:r>
                                      <m:rPr>
                                        <m:brk m:alnAt="7"/>
                                      </m:rPr>
                                      <a:rPr lang="en-GB" sz="1200" b="0" i="1" smtClean="0">
                                        <a:latin typeface="Cambria Math" panose="02040503050406030204" pitchFamily="18" charset="0"/>
                                      </a:rPr>
                                      <m:t>𝑝</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𝑀</m:t>
                                    </m:r>
                                  </m:e>
                                  <m:sub>
                                    <m:r>
                                      <a:rPr lang="en-GB" sz="1200" b="0" i="1" smtClean="0">
                                        <a:latin typeface="Cambria Math" panose="02040503050406030204" pitchFamily="18" charset="0"/>
                                      </a:rPr>
                                      <m:t>𝑞</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𝑀</m:t>
                                    </m:r>
                                  </m:e>
                                  <m:sub>
                                    <m:r>
                                      <a:rPr lang="en-GB" sz="1200" b="0" i="1" smtClean="0">
                                        <a:latin typeface="Cambria Math" panose="02040503050406030204" pitchFamily="18" charset="0"/>
                                      </a:rPr>
                                      <m:t>𝑤</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𝑥</m:t>
                                    </m:r>
                                    <m:r>
                                      <a:rPr lang="en-GB" sz="1200" b="0" i="1" smtClean="0">
                                        <a:latin typeface="Cambria Math" panose="02040503050406030204" pitchFamily="18" charset="0"/>
                                      </a:rPr>
                                      <m:t>′</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𝑦</m:t>
                                    </m:r>
                                    <m:r>
                                      <a:rPr lang="en-GB" sz="1200" b="0" i="1" smtClean="0">
                                        <a:latin typeface="Cambria Math" panose="02040503050406030204" pitchFamily="18" charset="0"/>
                                      </a:rPr>
                                      <m:t>′</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𝑧</m:t>
                                    </m:r>
                                    <m:r>
                                      <a:rPr lang="en-GB" sz="1200" b="0" i="1" smtClean="0">
                                        <a:latin typeface="Cambria Math" panose="02040503050406030204" pitchFamily="18" charset="0"/>
                                      </a:rPr>
                                      <m:t>′</m:t>
                                    </m:r>
                                  </m:sub>
                                </m:sSub>
                              </m:e>
                            </m:mr>
                          </m:m>
                        </m:e>
                      </m:d>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m:rPr>
                                        <m:brk m:alnAt="7"/>
                                      </m:rPr>
                                      <a:rPr lang="en-GB" sz="1200" b="0" i="1" smtClean="0">
                                        <a:latin typeface="Cambria Math" panose="02040503050406030204" pitchFamily="18" charset="0"/>
                                      </a:rPr>
                                      <m:t>𝑓</m:t>
                                    </m:r>
                                  </m:e>
                                  <m:sub>
                                    <m:r>
                                      <m:rPr>
                                        <m:brk m:alnAt="7"/>
                                      </m:rPr>
                                      <a:rPr lang="en-GB" sz="1200" b="0" i="1" smtClean="0">
                                        <a:latin typeface="Cambria Math" panose="02040503050406030204" pitchFamily="18" charset="0"/>
                                      </a:rPr>
                                      <m:t>𝑀</m:t>
                                    </m:r>
                                  </m:sub>
                                </m:sSub>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𝑥</m:t>
                                        </m:r>
                                      </m:e>
                                    </m:bar>
                                    <m:r>
                                      <m:rPr>
                                        <m:brk m:alnAt="7"/>
                                      </m:rPr>
                                      <a:rPr lang="en-GB" sz="1200" b="0" i="1" smtClean="0">
                                        <a:latin typeface="Cambria Math" panose="02040503050406030204" pitchFamily="18" charset="0"/>
                                      </a:rPr>
                                      <m:t>,</m:t>
                                    </m:r>
                                    <m:r>
                                      <a:rPr lang="en-GB" sz="1200" b="0" i="1" smtClean="0">
                                        <a:latin typeface="Cambria Math" panose="02040503050406030204" pitchFamily="18" charset="0"/>
                                      </a:rPr>
                                      <m:t> </m:t>
                                    </m:r>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𝑢</m:t>
                                        </m:r>
                                      </m:e>
                                    </m:bar>
                                  </m:e>
                                </m:d>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𝑓</m:t>
                                    </m:r>
                                  </m:e>
                                  <m:sub>
                                    <m:r>
                                      <a:rPr lang="en-GB" sz="1200" b="0" i="1" smtClean="0">
                                        <a:latin typeface="Cambria Math" panose="02040503050406030204" pitchFamily="18" charset="0"/>
                                      </a:rPr>
                                      <m:t>𝐹</m:t>
                                    </m:r>
                                  </m:sub>
                                </m:sSub>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𝑥</m:t>
                                        </m:r>
                                      </m:e>
                                    </m:bar>
                                    <m:r>
                                      <a:rPr lang="en-GB" sz="1200" b="0" i="1" smtClean="0">
                                        <a:latin typeface="Cambria Math" panose="02040503050406030204" pitchFamily="18" charset="0"/>
                                      </a:rPr>
                                      <m:t>,</m:t>
                                    </m:r>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𝑢</m:t>
                                        </m:r>
                                      </m:e>
                                    </m:bar>
                                  </m:e>
                                </m:d>
                              </m:e>
                            </m:mr>
                          </m:m>
                        </m:e>
                      </m:d>
                      <m:r>
                        <a:rPr lang="en-GB" sz="1200" b="0" i="1" smtClean="0">
                          <a:latin typeface="Cambria Math" panose="02040503050406030204" pitchFamily="18" charset="0"/>
                        </a:rPr>
                        <m:t>,  </m:t>
                      </m:r>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𝑥</m:t>
                          </m:r>
                        </m:e>
                      </m:bar>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𝑣</m:t>
                                    </m:r>
                                  </m:e>
                                </m:bar>
                              </m:e>
                            </m:mr>
                            <m:m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𝜔</m:t>
                                    </m:r>
                                  </m:e>
                                </m:bar>
                              </m:e>
                            </m:mr>
                          </m:m>
                        </m:e>
                      </m:d>
                      <m:r>
                        <a:rPr lang="en-GB" sz="1200" b="0" i="1" smtClean="0">
                          <a:latin typeface="Cambria Math" panose="02040503050406030204" pitchFamily="18" charset="0"/>
                        </a:rPr>
                        <m:t>, </m:t>
                      </m:r>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𝑢</m:t>
                          </m:r>
                        </m:e>
                      </m:bar>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𝜔</m:t>
                                    </m:r>
                                  </m:e>
                                  <m:sub>
                                    <m:r>
                                      <a:rPr lang="en-GB" sz="1200" b="0" i="1" smtClean="0">
                                        <a:latin typeface="Cambria Math" panose="02040503050406030204" pitchFamily="18" charset="0"/>
                                      </a:rPr>
                                      <m:t>⊤</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𝜔</m:t>
                                    </m:r>
                                  </m:e>
                                  <m:sub>
                                    <m:r>
                                      <a:rPr lang="en-GB" sz="1200" b="0" i="1" smtClean="0">
                                        <a:latin typeface="Cambria Math" panose="02040503050406030204" pitchFamily="18" charset="0"/>
                                      </a:rPr>
                                      <m:t>⊥</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m:rPr>
                                        <m:sty m:val="p"/>
                                      </m:rPr>
                                      <a:rPr lang="en-GB" sz="1200" b="0" i="0" smtClean="0">
                                        <a:latin typeface="Cambria Math" panose="02040503050406030204" pitchFamily="18" charset="0"/>
                                      </a:rPr>
                                      <m:t>Ψ</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𝑥</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𝑦</m:t>
                                    </m:r>
                                  </m:sub>
                                </m:sSub>
                              </m:e>
                            </m:mr>
                          </m:m>
                        </m:e>
                      </m:d>
                    </m:oMath>
                  </m:oMathPara>
                </a14:m>
                <a:endParaRPr lang="en-GB" sz="1200" dirty="0"/>
              </a:p>
              <a:p>
                <a:pPr algn="just"/>
                <a:endParaRPr lang="en-GB" sz="1200" dirty="0"/>
              </a:p>
              <a:p>
                <a:pPr algn="just"/>
                <a:r>
                  <a:rPr lang="en-GB" sz="1200" dirty="0"/>
                  <a:t>Knowing that the change in </a:t>
                </a:r>
                <a14:m>
                  <m:oMath xmlns:m="http://schemas.openxmlformats.org/officeDocument/2006/math">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𝑥</m:t>
                        </m:r>
                      </m:e>
                    </m:bar>
                  </m:oMath>
                </a14:m>
                <a:r>
                  <a:rPr lang="en-GB" sz="1200" dirty="0"/>
                  <a:t> (</a:t>
                </a:r>
                <a14:m>
                  <m:oMath xmlns:m="http://schemas.openxmlformats.org/officeDocument/2006/math">
                    <m:bar>
                      <m:barPr>
                        <m:ctrlPr>
                          <a:rPr lang="en-GB" sz="1200" b="0" i="1" dirty="0" smtClean="0">
                            <a:latin typeface="Cambria Math" panose="02040503050406030204" pitchFamily="18" charset="0"/>
                          </a:rPr>
                        </m:ctrlPr>
                      </m:barPr>
                      <m:e>
                        <m:acc>
                          <m:accPr>
                            <m:chr m:val="̇"/>
                            <m:ctrlPr>
                              <a:rPr lang="en-GB" sz="1200" b="0" i="1" dirty="0" smtClean="0">
                                <a:latin typeface="Cambria Math" panose="02040503050406030204" pitchFamily="18" charset="0"/>
                              </a:rPr>
                            </m:ctrlPr>
                          </m:accPr>
                          <m:e>
                            <m:r>
                              <a:rPr lang="en-GB" sz="1200" b="0" i="1" dirty="0" smtClean="0">
                                <a:latin typeface="Cambria Math" panose="02040503050406030204" pitchFamily="18" charset="0"/>
                              </a:rPr>
                              <m:t>𝑥</m:t>
                            </m:r>
                          </m:e>
                        </m:acc>
                      </m:e>
                    </m:bar>
                  </m:oMath>
                </a14:m>
                <a:r>
                  <a:rPr lang="en-GB" sz="1200" dirty="0"/>
                  <a:t>) is a function of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𝑊</m:t>
                        </m:r>
                      </m:e>
                      <m:sub>
                        <m:r>
                          <a:rPr lang="en-GB" sz="1200" b="0" i="1" smtClean="0">
                            <a:latin typeface="Cambria Math" panose="02040503050406030204" pitchFamily="18" charset="0"/>
                          </a:rPr>
                          <m:t>𝐵</m:t>
                        </m:r>
                      </m:sub>
                    </m:sSub>
                  </m:oMath>
                </a14:m>
                <a:r>
                  <a:rPr lang="en-GB" sz="1200" dirty="0"/>
                  <a:t>, this vector will be used to determine the update of the state vector. Th</a:t>
                </a:r>
              </a:p>
            </p:txBody>
          </p:sp>
        </mc:Choice>
        <mc:Fallback xmlns="">
          <p:sp>
            <p:nvSpPr>
              <p:cNvPr id="5" name="TextBox 4">
                <a:extLst>
                  <a:ext uri="{FF2B5EF4-FFF2-40B4-BE49-F238E27FC236}">
                    <a16:creationId xmlns:a16="http://schemas.microsoft.com/office/drawing/2014/main" id="{04D9D2C0-1B8C-9BC4-70A9-6964AC8E8F26}"/>
                  </a:ext>
                </a:extLst>
              </p:cNvPr>
              <p:cNvSpPr txBox="1">
                <a:spLocks noRot="1" noChangeAspect="1" noMove="1" noResize="1" noEditPoints="1" noAdjustHandles="1" noChangeArrowheads="1" noChangeShapeType="1" noTextEdit="1"/>
              </p:cNvSpPr>
              <p:nvPr/>
            </p:nvSpPr>
            <p:spPr>
              <a:xfrm>
                <a:off x="-6020" y="480894"/>
                <a:ext cx="8933825" cy="2685928"/>
              </a:xfrm>
              <a:prstGeom prst="rect">
                <a:avLst/>
              </a:prstGeom>
              <a:blipFill>
                <a:blip r:embed="rId2"/>
                <a:stretch>
                  <a:fillRect l="-68" t="-455" r="-136" b="-909"/>
                </a:stretch>
              </a:blipFill>
            </p:spPr>
            <p:txBody>
              <a:bodyPr/>
              <a:lstStyle/>
              <a:p>
                <a:r>
                  <a:rPr lang="en-GB">
                    <a:noFill/>
                  </a:rPr>
                  <a:t> </a:t>
                </a:r>
              </a:p>
            </p:txBody>
          </p:sp>
        </mc:Fallback>
      </mc:AlternateContent>
      <p:grpSp>
        <p:nvGrpSpPr>
          <p:cNvPr id="15" name="Group 14">
            <a:extLst>
              <a:ext uri="{FF2B5EF4-FFF2-40B4-BE49-F238E27FC236}">
                <a16:creationId xmlns:a16="http://schemas.microsoft.com/office/drawing/2014/main" id="{2896E280-D70A-0CDB-8387-FEB8F53B5E15}"/>
              </a:ext>
            </a:extLst>
          </p:cNvPr>
          <p:cNvGrpSpPr/>
          <p:nvPr/>
        </p:nvGrpSpPr>
        <p:grpSpPr>
          <a:xfrm>
            <a:off x="9133243" y="0"/>
            <a:ext cx="3034528" cy="3305208"/>
            <a:chOff x="8538893" y="37082"/>
            <a:chExt cx="3034528" cy="3305208"/>
          </a:xfrm>
        </p:grpSpPr>
        <p:pic>
          <p:nvPicPr>
            <p:cNvPr id="87" name="Picture 86" descr="A helicopter with many blades&#10;&#10;Description automatically generated">
              <a:extLst>
                <a:ext uri="{FF2B5EF4-FFF2-40B4-BE49-F238E27FC236}">
                  <a16:creationId xmlns:a16="http://schemas.microsoft.com/office/drawing/2014/main" id="{D3A3E33B-418F-3438-F340-ED5A544AE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893" y="37082"/>
              <a:ext cx="2090490" cy="2085965"/>
            </a:xfrm>
            <a:prstGeom prst="rect">
              <a:avLst/>
            </a:prstGeom>
          </p:spPr>
        </p:pic>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47C6C8C5-AD34-5A44-E9D5-B3BEEE277039}"/>
                    </a:ext>
                  </a:extLst>
                </p:cNvPr>
                <p:cNvSpPr txBox="1"/>
                <p:nvPr/>
              </p:nvSpPr>
              <p:spPr>
                <a:xfrm>
                  <a:off x="8907353" y="380105"/>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1</m:t>
                            </m:r>
                          </m:sub>
                        </m:sSub>
                      </m:oMath>
                    </m:oMathPara>
                  </a14:m>
                  <a:endParaRPr lang="en-GB">
                    <a:solidFill>
                      <a:srgbClr val="FF0000"/>
                    </a:solidFill>
                  </a:endParaRPr>
                </a:p>
              </p:txBody>
            </p:sp>
          </mc:Choice>
          <mc:Fallback xmlns="">
            <p:sp>
              <p:nvSpPr>
                <p:cNvPr id="132" name="TextBox 131">
                  <a:extLst>
                    <a:ext uri="{FF2B5EF4-FFF2-40B4-BE49-F238E27FC236}">
                      <a16:creationId xmlns:a16="http://schemas.microsoft.com/office/drawing/2014/main" id="{47C6C8C5-AD34-5A44-E9D5-B3BEEE277039}"/>
                    </a:ext>
                  </a:extLst>
                </p:cNvPr>
                <p:cNvSpPr txBox="1">
                  <a:spLocks noRot="1" noChangeAspect="1" noMove="1" noResize="1" noEditPoints="1" noAdjustHandles="1" noChangeArrowheads="1" noChangeShapeType="1" noTextEdit="1"/>
                </p:cNvSpPr>
                <p:nvPr/>
              </p:nvSpPr>
              <p:spPr>
                <a:xfrm>
                  <a:off x="8907353" y="380105"/>
                  <a:ext cx="653341" cy="546115"/>
                </a:xfrm>
                <a:prstGeom prst="rect">
                  <a:avLst/>
                </a:prstGeom>
                <a:blipFill>
                  <a:blip r:embed="rId4"/>
                  <a:stretch>
                    <a:fillRect/>
                  </a:stretch>
                </a:blipFill>
              </p:spPr>
              <p:txBody>
                <a:bodyPr/>
                <a:lstStyle/>
                <a:p>
                  <a:r>
                    <a:rPr lang="en-GB">
                      <a:noFill/>
                    </a:rPr>
                    <a:t> </a:t>
                  </a:r>
                </a:p>
              </p:txBody>
            </p:sp>
          </mc:Fallback>
        </mc:AlternateContent>
        <p:cxnSp>
          <p:nvCxnSpPr>
            <p:cNvPr id="102" name="Straight Connector 101">
              <a:extLst>
                <a:ext uri="{FF2B5EF4-FFF2-40B4-BE49-F238E27FC236}">
                  <a16:creationId xmlns:a16="http://schemas.microsoft.com/office/drawing/2014/main" id="{A498B8BD-B826-1DA5-411E-917CDD8921D8}"/>
                </a:ext>
              </a:extLst>
            </p:cNvPr>
            <p:cNvCxnSpPr>
              <a:cxnSpLocks/>
            </p:cNvCxnSpPr>
            <p:nvPr/>
          </p:nvCxnSpPr>
          <p:spPr>
            <a:xfrm flipV="1">
              <a:off x="9571775" y="999785"/>
              <a:ext cx="0" cy="1926983"/>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3" name="Straight Connector 102">
              <a:extLst>
                <a:ext uri="{FF2B5EF4-FFF2-40B4-BE49-F238E27FC236}">
                  <a16:creationId xmlns:a16="http://schemas.microsoft.com/office/drawing/2014/main" id="{A8362F5C-BBF2-A6C3-7ECB-A025BBE8DF5C}"/>
                </a:ext>
              </a:extLst>
            </p:cNvPr>
            <p:cNvCxnSpPr>
              <a:cxnSpLocks/>
            </p:cNvCxnSpPr>
            <p:nvPr/>
          </p:nvCxnSpPr>
          <p:spPr>
            <a:xfrm flipH="1">
              <a:off x="8936431" y="1014667"/>
              <a:ext cx="624263" cy="752532"/>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44" name="Arrow: Curved Down 143">
              <a:extLst>
                <a:ext uri="{FF2B5EF4-FFF2-40B4-BE49-F238E27FC236}">
                  <a16:creationId xmlns:a16="http://schemas.microsoft.com/office/drawing/2014/main" id="{E6D14E9D-3CD8-CD8B-F122-6E7F5E3D60C1}"/>
                </a:ext>
              </a:extLst>
            </p:cNvPr>
            <p:cNvSpPr/>
            <p:nvPr/>
          </p:nvSpPr>
          <p:spPr>
            <a:xfrm rot="5400000">
              <a:off x="9501951" y="2445861"/>
              <a:ext cx="139647" cy="156214"/>
            </a:xfrm>
            <a:prstGeom prst="curvedDownArrow">
              <a:avLst>
                <a:gd name="adj1" fmla="val 4321"/>
                <a:gd name="adj2" fmla="val 26431"/>
                <a:gd name="adj3" fmla="val 23833"/>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1F2F659D-4A24-3CFF-55D0-62276BDF24DB}"/>
                    </a:ext>
                  </a:extLst>
                </p:cNvPr>
                <p:cNvSpPr txBox="1"/>
                <p:nvPr/>
              </p:nvSpPr>
              <p:spPr>
                <a:xfrm>
                  <a:off x="9565404" y="2251950"/>
                  <a:ext cx="2710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𝑤</m:t>
                        </m:r>
                      </m:oMath>
                    </m:oMathPara>
                  </a14:m>
                  <a:endParaRPr lang="en-GB">
                    <a:solidFill>
                      <a:srgbClr val="FF0000"/>
                    </a:solidFill>
                  </a:endParaRPr>
                </a:p>
              </p:txBody>
            </p:sp>
          </mc:Choice>
          <mc:Fallback xmlns="">
            <p:sp>
              <p:nvSpPr>
                <p:cNvPr id="145" name="TextBox 144">
                  <a:extLst>
                    <a:ext uri="{FF2B5EF4-FFF2-40B4-BE49-F238E27FC236}">
                      <a16:creationId xmlns:a16="http://schemas.microsoft.com/office/drawing/2014/main" id="{1F2F659D-4A24-3CFF-55D0-62276BDF24DB}"/>
                    </a:ext>
                  </a:extLst>
                </p:cNvPr>
                <p:cNvSpPr txBox="1">
                  <a:spLocks noRot="1" noChangeAspect="1" noMove="1" noResize="1" noEditPoints="1" noAdjustHandles="1" noChangeArrowheads="1" noChangeShapeType="1" noTextEdit="1"/>
                </p:cNvSpPr>
                <p:nvPr/>
              </p:nvSpPr>
              <p:spPr>
                <a:xfrm>
                  <a:off x="9565404" y="2251950"/>
                  <a:ext cx="271031" cy="369332"/>
                </a:xfrm>
                <a:prstGeom prst="rect">
                  <a:avLst/>
                </a:prstGeom>
                <a:blipFill>
                  <a:blip r:embed="rId5"/>
                  <a:stretch>
                    <a:fillRect r="-20455"/>
                  </a:stretch>
                </a:blipFill>
              </p:spPr>
              <p:txBody>
                <a:bodyPr/>
                <a:lstStyle/>
                <a:p>
                  <a:r>
                    <a:rPr lang="en-GB">
                      <a:noFill/>
                    </a:rPr>
                    <a:t> </a:t>
                  </a:r>
                </a:p>
              </p:txBody>
            </p:sp>
          </mc:Fallback>
        </mc:AlternateContent>
        <p:sp>
          <p:nvSpPr>
            <p:cNvPr id="147" name="Arrow: Curved Down 146">
              <a:extLst>
                <a:ext uri="{FF2B5EF4-FFF2-40B4-BE49-F238E27FC236}">
                  <a16:creationId xmlns:a16="http://schemas.microsoft.com/office/drawing/2014/main" id="{5445BF45-6AAB-514A-CE18-B29C623D1D1E}"/>
                </a:ext>
              </a:extLst>
            </p:cNvPr>
            <p:cNvSpPr/>
            <p:nvPr/>
          </p:nvSpPr>
          <p:spPr>
            <a:xfrm>
              <a:off x="8936431" y="1591515"/>
              <a:ext cx="152905" cy="117936"/>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1A4A1236-215D-202D-F803-770755F3B3F9}"/>
                    </a:ext>
                  </a:extLst>
                </p:cNvPr>
                <p:cNvSpPr txBox="1"/>
                <p:nvPr/>
              </p:nvSpPr>
              <p:spPr>
                <a:xfrm>
                  <a:off x="8711907" y="1362367"/>
                  <a:ext cx="2189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𝑞</m:t>
                        </m:r>
                      </m:oMath>
                    </m:oMathPara>
                  </a14:m>
                  <a:endParaRPr lang="en-GB">
                    <a:solidFill>
                      <a:srgbClr val="FF0000"/>
                    </a:solidFill>
                  </a:endParaRPr>
                </a:p>
              </p:txBody>
            </p:sp>
          </mc:Choice>
          <mc:Fallback xmlns="">
            <p:sp>
              <p:nvSpPr>
                <p:cNvPr id="148" name="TextBox 147">
                  <a:extLst>
                    <a:ext uri="{FF2B5EF4-FFF2-40B4-BE49-F238E27FC236}">
                      <a16:creationId xmlns:a16="http://schemas.microsoft.com/office/drawing/2014/main" id="{1A4A1236-215D-202D-F803-770755F3B3F9}"/>
                    </a:ext>
                  </a:extLst>
                </p:cNvPr>
                <p:cNvSpPr txBox="1">
                  <a:spLocks noRot="1" noChangeAspect="1" noMove="1" noResize="1" noEditPoints="1" noAdjustHandles="1" noChangeArrowheads="1" noChangeShapeType="1" noTextEdit="1"/>
                </p:cNvSpPr>
                <p:nvPr/>
              </p:nvSpPr>
              <p:spPr>
                <a:xfrm>
                  <a:off x="8711907" y="1362367"/>
                  <a:ext cx="218983" cy="369332"/>
                </a:xfrm>
                <a:prstGeom prst="rect">
                  <a:avLst/>
                </a:prstGeom>
                <a:blipFill>
                  <a:blip r:embed="rId6"/>
                  <a:stretch>
                    <a:fillRect r="-36111" b="-6557"/>
                  </a:stretch>
                </a:blipFill>
              </p:spPr>
              <p:txBody>
                <a:bodyPr/>
                <a:lstStyle/>
                <a:p>
                  <a:r>
                    <a:rPr lang="en-GB">
                      <a:noFill/>
                    </a:rPr>
                    <a:t> </a:t>
                  </a:r>
                </a:p>
              </p:txBody>
            </p:sp>
          </mc:Fallback>
        </mc:AlternateContent>
        <p:cxnSp>
          <p:nvCxnSpPr>
            <p:cNvPr id="101" name="Straight Connector 100">
              <a:extLst>
                <a:ext uri="{FF2B5EF4-FFF2-40B4-BE49-F238E27FC236}">
                  <a16:creationId xmlns:a16="http://schemas.microsoft.com/office/drawing/2014/main" id="{2725B526-7D73-8C09-593D-F8AE08D23612}"/>
                </a:ext>
              </a:extLst>
            </p:cNvPr>
            <p:cNvCxnSpPr>
              <a:cxnSpLocks/>
            </p:cNvCxnSpPr>
            <p:nvPr/>
          </p:nvCxnSpPr>
          <p:spPr>
            <a:xfrm flipH="1" flipV="1">
              <a:off x="9560694" y="1012633"/>
              <a:ext cx="1440000"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D42C66-A566-E388-724C-18EF4D8D3886}"/>
                    </a:ext>
                  </a:extLst>
                </p:cNvPr>
                <p:cNvSpPr txBox="1"/>
                <p:nvPr/>
              </p:nvSpPr>
              <p:spPr>
                <a:xfrm>
                  <a:off x="9279556" y="2796175"/>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3" name="TextBox 2">
                  <a:extLst>
                    <a:ext uri="{FF2B5EF4-FFF2-40B4-BE49-F238E27FC236}">
                      <a16:creationId xmlns:a16="http://schemas.microsoft.com/office/drawing/2014/main" id="{57D42C66-A566-E388-724C-18EF4D8D3886}"/>
                    </a:ext>
                  </a:extLst>
                </p:cNvPr>
                <p:cNvSpPr txBox="1">
                  <a:spLocks noRot="1" noChangeAspect="1" noMove="1" noResize="1" noEditPoints="1" noAdjustHandles="1" noChangeArrowheads="1" noChangeShapeType="1" noTextEdit="1"/>
                </p:cNvSpPr>
                <p:nvPr/>
              </p:nvSpPr>
              <p:spPr>
                <a:xfrm>
                  <a:off x="9279556" y="2796175"/>
                  <a:ext cx="653341" cy="546115"/>
                </a:xfrm>
                <a:prstGeom prst="rect">
                  <a:avLst/>
                </a:prstGeom>
                <a:blipFill>
                  <a:blip r:embed="rId7"/>
                  <a:stretch>
                    <a:fillRect/>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60B6776C-6409-E52D-C655-C790C1395B6F}"/>
                </a:ext>
              </a:extLst>
            </p:cNvPr>
            <p:cNvGrpSpPr/>
            <p:nvPr/>
          </p:nvGrpSpPr>
          <p:grpSpPr>
            <a:xfrm>
              <a:off x="10510678" y="629756"/>
              <a:ext cx="1062743" cy="723365"/>
              <a:chOff x="11129257" y="629756"/>
              <a:chExt cx="1062743" cy="723365"/>
            </a:xfrm>
          </p:grpSpPr>
          <p:sp>
            <p:nvSpPr>
              <p:cNvPr id="150" name="Arrow: Curved Down 149">
                <a:extLst>
                  <a:ext uri="{FF2B5EF4-FFF2-40B4-BE49-F238E27FC236}">
                    <a16:creationId xmlns:a16="http://schemas.microsoft.com/office/drawing/2014/main" id="{FB20ACD8-AC83-2D25-0D55-C5955B04412F}"/>
                  </a:ext>
                </a:extLst>
              </p:cNvPr>
              <p:cNvSpPr/>
              <p:nvPr/>
            </p:nvSpPr>
            <p:spPr>
              <a:xfrm>
                <a:off x="11314308" y="937803"/>
                <a:ext cx="168093" cy="183869"/>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D9410880-61CF-401C-7E0E-A51995B5F44A}"/>
                      </a:ext>
                    </a:extLst>
                  </p:cNvPr>
                  <p:cNvSpPr txBox="1"/>
                  <p:nvPr/>
                </p:nvSpPr>
                <p:spPr>
                  <a:xfrm>
                    <a:off x="11129257" y="629756"/>
                    <a:ext cx="26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oMath>
                      </m:oMathPara>
                    </a14:m>
                    <a:endParaRPr lang="en-GB">
                      <a:solidFill>
                        <a:srgbClr val="FF0000"/>
                      </a:solidFill>
                    </a:endParaRPr>
                  </a:p>
                </p:txBody>
              </p:sp>
            </mc:Choice>
            <mc:Fallback xmlns="">
              <p:sp>
                <p:nvSpPr>
                  <p:cNvPr id="151" name="TextBox 150">
                    <a:extLst>
                      <a:ext uri="{FF2B5EF4-FFF2-40B4-BE49-F238E27FC236}">
                        <a16:creationId xmlns:a16="http://schemas.microsoft.com/office/drawing/2014/main" id="{D9410880-61CF-401C-7E0E-A51995B5F44A}"/>
                      </a:ext>
                    </a:extLst>
                  </p:cNvPr>
                  <p:cNvSpPr txBox="1">
                    <a:spLocks noRot="1" noChangeAspect="1" noMove="1" noResize="1" noEditPoints="1" noAdjustHandles="1" noChangeArrowheads="1" noChangeShapeType="1" noTextEdit="1"/>
                  </p:cNvSpPr>
                  <p:nvPr/>
                </p:nvSpPr>
                <p:spPr>
                  <a:xfrm>
                    <a:off x="11129257" y="629756"/>
                    <a:ext cx="269097" cy="369332"/>
                  </a:xfrm>
                  <a:prstGeom prst="rect">
                    <a:avLst/>
                  </a:prstGeom>
                  <a:blipFill>
                    <a:blip r:embed="rId8"/>
                    <a:stretch>
                      <a:fillRect r="-13636"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0254435-D004-E6A8-27C2-7B08E04CA328}"/>
                      </a:ext>
                    </a:extLst>
                  </p:cNvPr>
                  <p:cNvSpPr txBox="1"/>
                  <p:nvPr/>
                </p:nvSpPr>
                <p:spPr>
                  <a:xfrm>
                    <a:off x="11538659" y="807006"/>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10" name="TextBox 9">
                    <a:extLst>
                      <a:ext uri="{FF2B5EF4-FFF2-40B4-BE49-F238E27FC236}">
                        <a16:creationId xmlns:a16="http://schemas.microsoft.com/office/drawing/2014/main" id="{20254435-D004-E6A8-27C2-7B08E04CA328}"/>
                      </a:ext>
                    </a:extLst>
                  </p:cNvPr>
                  <p:cNvSpPr txBox="1">
                    <a:spLocks noRot="1" noChangeAspect="1" noMove="1" noResize="1" noEditPoints="1" noAdjustHandles="1" noChangeArrowheads="1" noChangeShapeType="1" noTextEdit="1"/>
                  </p:cNvSpPr>
                  <p:nvPr/>
                </p:nvSpPr>
                <p:spPr>
                  <a:xfrm>
                    <a:off x="11538659" y="807006"/>
                    <a:ext cx="653341" cy="546115"/>
                  </a:xfrm>
                  <a:prstGeom prst="rect">
                    <a:avLst/>
                  </a:prstGeom>
                  <a:blipFill>
                    <a:blip r:embed="rId9"/>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5B7132-2834-DCC8-807A-870A6933E570}"/>
                    </a:ext>
                  </a:extLst>
                </p:cNvPr>
                <p:cNvSpPr txBox="1"/>
                <p:nvPr/>
              </p:nvSpPr>
              <p:spPr>
                <a:xfrm>
                  <a:off x="8607431" y="1710067"/>
                  <a:ext cx="248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11" name="TextBox 10">
                  <a:extLst>
                    <a:ext uri="{FF2B5EF4-FFF2-40B4-BE49-F238E27FC236}">
                      <a16:creationId xmlns:a16="http://schemas.microsoft.com/office/drawing/2014/main" id="{C65B7132-2834-DCC8-807A-870A6933E570}"/>
                    </a:ext>
                  </a:extLst>
                </p:cNvPr>
                <p:cNvSpPr txBox="1">
                  <a:spLocks noRot="1" noChangeAspect="1" noMove="1" noResize="1" noEditPoints="1" noAdjustHandles="1" noChangeArrowheads="1" noChangeShapeType="1" noTextEdit="1"/>
                </p:cNvSpPr>
                <p:nvPr/>
              </p:nvSpPr>
              <p:spPr>
                <a:xfrm>
                  <a:off x="8607431" y="1710067"/>
                  <a:ext cx="248479" cy="369332"/>
                </a:xfrm>
                <a:prstGeom prst="rect">
                  <a:avLst/>
                </a:prstGeom>
                <a:blipFill>
                  <a:blip r:embed="rId10"/>
                  <a:stretch>
                    <a:fillRect l="-9756" r="-58537" b="-14754"/>
                  </a:stretch>
                </a:blipFill>
              </p:spPr>
              <p:txBody>
                <a:bodyPr/>
                <a:lstStyle/>
                <a:p>
                  <a:r>
                    <a:rPr lang="en-GB">
                      <a:noFill/>
                    </a:rPr>
                    <a:t> </a:t>
                  </a:r>
                </a:p>
              </p:txBody>
            </p:sp>
          </mc:Fallback>
        </mc:AlternateContent>
        <p:sp>
          <p:nvSpPr>
            <p:cNvPr id="13" name="Oval 12">
              <a:extLst>
                <a:ext uri="{FF2B5EF4-FFF2-40B4-BE49-F238E27FC236}">
                  <a16:creationId xmlns:a16="http://schemas.microsoft.com/office/drawing/2014/main" id="{8F858010-DF05-A0F4-B053-C4625805CB7D}"/>
                </a:ext>
              </a:extLst>
            </p:cNvPr>
            <p:cNvSpPr/>
            <p:nvPr/>
          </p:nvSpPr>
          <p:spPr>
            <a:xfrm flipH="1">
              <a:off x="9533147" y="987177"/>
              <a:ext cx="69570" cy="71813"/>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29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B9C49F-4B71-7D0F-B443-16915FF4C102}"/>
              </a:ext>
            </a:extLst>
          </p:cNvPr>
          <p:cNvSpPr txBox="1"/>
          <p:nvPr/>
        </p:nvSpPr>
        <p:spPr>
          <a:xfrm>
            <a:off x="0" y="0"/>
            <a:ext cx="3447288" cy="523220"/>
          </a:xfrm>
          <a:prstGeom prst="rect">
            <a:avLst/>
          </a:prstGeom>
          <a:noFill/>
        </p:spPr>
        <p:txBody>
          <a:bodyPr wrap="square" rtlCol="0">
            <a:spAutoFit/>
          </a:bodyPr>
          <a:lstStyle/>
          <a:p>
            <a:r>
              <a:rPr lang="en-GB" sz="2800" dirty="0"/>
              <a:t>Equations of Motion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16979B8-70C0-4868-E1B0-7971524F67DE}"/>
                  </a:ext>
                </a:extLst>
              </p:cNvPr>
              <p:cNvSpPr txBox="1"/>
              <p:nvPr/>
            </p:nvSpPr>
            <p:spPr>
              <a:xfrm>
                <a:off x="0" y="470376"/>
                <a:ext cx="8622820" cy="6117957"/>
              </a:xfrm>
              <a:prstGeom prst="rect">
                <a:avLst/>
              </a:prstGeom>
              <a:noFill/>
            </p:spPr>
            <p:txBody>
              <a:bodyPr wrap="square" rtlCol="0">
                <a:spAutoFit/>
              </a:bodyPr>
              <a:lstStyle/>
              <a:p>
                <a:pPr marL="285750" indent="-285750" algn="just">
                  <a:buFont typeface="Arial" panose="020B0604020202020204" pitchFamily="34" charset="0"/>
                  <a:buChar char="•"/>
                </a:pPr>
                <a:r>
                  <a:rPr lang="en-GB" sz="1200" dirty="0"/>
                  <a:t>Top Level</a:t>
                </a:r>
              </a:p>
              <a:p>
                <a:pPr algn="just"/>
                <a14:m>
                  <m:oMathPara xmlns:m="http://schemas.openxmlformats.org/officeDocument/2006/math">
                    <m:oMathParaPr>
                      <m:jc m:val="centerGroup"/>
                    </m:oMathParaPr>
                    <m:oMath xmlns:m="http://schemas.openxmlformats.org/officeDocument/2006/math">
                      <m:acc>
                        <m:accPr>
                          <m:chr m:val="̇"/>
                          <m:ctrlPr>
                            <a:rPr lang="en-GB" sz="1200" b="0" i="1" smtClean="0">
                              <a:latin typeface="Cambria Math" panose="02040503050406030204" pitchFamily="18" charset="0"/>
                            </a:rPr>
                          </m:ctrlPr>
                        </m:acc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𝑟</m:t>
                              </m:r>
                            </m:e>
                          </m:bar>
                        </m:e>
                      </m:acc>
                      <m:r>
                        <a:rPr lang="en-GB" sz="1200" b="0" i="1" dirty="0" smtClean="0">
                          <a:latin typeface="Cambria Math" panose="02040503050406030204" pitchFamily="18" charset="0"/>
                        </a:rPr>
                        <m:t>=</m:t>
                      </m:r>
                      <m:r>
                        <a:rPr lang="en-GB" sz="1200" b="0" i="1" dirty="0" smtClean="0">
                          <a:latin typeface="Cambria Math" panose="02040503050406030204" pitchFamily="18" charset="0"/>
                        </a:rPr>
                        <m:t>𝑓</m:t>
                      </m:r>
                      <m:d>
                        <m:dPr>
                          <m:ctrlPr>
                            <a:rPr lang="en-GB" sz="1200" b="0" i="1" dirty="0" smtClean="0">
                              <a:latin typeface="Cambria Math" panose="02040503050406030204" pitchFamily="18" charset="0"/>
                            </a:rPr>
                          </m:ctrlPr>
                        </m:dPr>
                        <m:e>
                          <m:bar>
                            <m:barPr>
                              <m:ctrlPr>
                                <a:rPr lang="en-GB" sz="1200" b="0" i="1" dirty="0" smtClean="0">
                                  <a:latin typeface="Cambria Math" panose="02040503050406030204" pitchFamily="18" charset="0"/>
                                </a:rPr>
                              </m:ctrlPr>
                            </m:barPr>
                            <m:e>
                              <m:r>
                                <a:rPr lang="en-GB" sz="1200" b="0" i="1" dirty="0" smtClean="0">
                                  <a:latin typeface="Cambria Math" panose="02040503050406030204" pitchFamily="18" charset="0"/>
                                </a:rPr>
                                <m:t>𝑟</m:t>
                              </m:r>
                            </m:e>
                          </m:bar>
                          <m:r>
                            <a:rPr lang="en-GB" sz="1200" b="0" i="1" dirty="0" smtClean="0">
                              <a:latin typeface="Cambria Math" panose="02040503050406030204" pitchFamily="18" charset="0"/>
                            </a:rPr>
                            <m:t>,</m:t>
                          </m:r>
                          <m:bar>
                            <m:barPr>
                              <m:ctrlPr>
                                <a:rPr lang="en-GB" sz="1200" b="0" i="1" dirty="0" smtClean="0">
                                  <a:latin typeface="Cambria Math" panose="02040503050406030204" pitchFamily="18" charset="0"/>
                                </a:rPr>
                              </m:ctrlPr>
                            </m:barPr>
                            <m:e>
                              <m:r>
                                <a:rPr lang="en-GB" sz="1200" b="0" i="1" dirty="0" smtClean="0">
                                  <a:latin typeface="Cambria Math" panose="02040503050406030204" pitchFamily="18" charset="0"/>
                                </a:rPr>
                                <m:t>𝑢</m:t>
                              </m:r>
                            </m:e>
                          </m:bar>
                        </m:e>
                      </m:d>
                      <m:r>
                        <a:rPr lang="en-GB" sz="1200" b="0" i="1" dirty="0" smtClean="0">
                          <a:latin typeface="Cambria Math" panose="02040503050406030204" pitchFamily="18" charset="0"/>
                        </a:rPr>
                        <m:t>⇒</m:t>
                      </m:r>
                      <m:d>
                        <m:dPr>
                          <m:begChr m:val="["/>
                          <m:endChr m:val="]"/>
                          <m:ctrlPr>
                            <a:rPr lang="en-GB" sz="1200" b="0" i="1" dirty="0" smtClean="0">
                              <a:latin typeface="Cambria Math" panose="02040503050406030204" pitchFamily="18" charset="0"/>
                            </a:rPr>
                          </m:ctrlPr>
                        </m:dPr>
                        <m:e>
                          <m:m>
                            <m:mPr>
                              <m:mcs>
                                <m:mc>
                                  <m:mcPr>
                                    <m:count m:val="1"/>
                                    <m:mcJc m:val="center"/>
                                  </m:mcPr>
                                </m:mc>
                              </m:mcs>
                              <m:ctrlPr>
                                <a:rPr lang="en-GB" sz="1200" b="0" i="1" dirty="0" smtClean="0">
                                  <a:latin typeface="Cambria Math" panose="02040503050406030204" pitchFamily="18" charset="0"/>
                                </a:rPr>
                              </m:ctrlPr>
                            </m:mPr>
                            <m:mr>
                              <m:e>
                                <m:sSub>
                                  <m:sSubPr>
                                    <m:ctrlPr>
                                      <a:rPr lang="en-GB" sz="1200" i="1">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𝑥</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𝑦</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𝑧</m:t>
                                    </m:r>
                                  </m:sub>
                                </m:sSub>
                              </m:e>
                            </m:mr>
                            <m:mr>
                              <m:e>
                                <m:r>
                                  <a:rPr lang="en-GB" sz="1200" b="0" i="1" smtClean="0">
                                    <a:latin typeface="Cambria Math" panose="02040503050406030204" pitchFamily="18" charset="0"/>
                                  </a:rPr>
                                  <m:t>𝑝</m:t>
                                </m:r>
                              </m:e>
                            </m:mr>
                            <m:mr>
                              <m:e>
                                <m:r>
                                  <a:rPr lang="en-GB" sz="1200" b="0" i="1" smtClean="0">
                                    <a:latin typeface="Cambria Math" panose="02040503050406030204" pitchFamily="18" charset="0"/>
                                  </a:rPr>
                                  <m:t>𝑞</m:t>
                                </m:r>
                              </m:e>
                            </m:mr>
                            <m:mr>
                              <m:e>
                                <m:r>
                                  <a:rPr lang="en-GB" sz="1200" b="0" i="1" smtClean="0">
                                    <a:latin typeface="Cambria Math" panose="02040503050406030204" pitchFamily="18" charset="0"/>
                                  </a:rPr>
                                  <m:t>𝑟</m:t>
                                </m:r>
                              </m:e>
                            </m:mr>
                          </m:m>
                        </m:e>
                      </m:d>
                      <m:r>
                        <a:rPr lang="en-GB" sz="1200" b="0" i="1" dirty="0" smtClean="0">
                          <a:latin typeface="Cambria Math" panose="02040503050406030204" pitchFamily="18" charset="0"/>
                        </a:rPr>
                        <m:t>=</m:t>
                      </m:r>
                      <m:bar>
                        <m:barPr>
                          <m:ctrlPr>
                            <a:rPr lang="en-GB" sz="1200" b="0" i="1" dirty="0" smtClean="0">
                              <a:latin typeface="Cambria Math" panose="02040503050406030204" pitchFamily="18" charset="0"/>
                            </a:rPr>
                          </m:ctrlPr>
                        </m:barPr>
                        <m:e>
                          <m:r>
                            <a:rPr lang="en-GB" sz="1200" b="0" i="1" dirty="0" smtClean="0">
                              <a:latin typeface="Cambria Math" panose="02040503050406030204" pitchFamily="18" charset="0"/>
                            </a:rPr>
                            <m:t>𝑣</m:t>
                          </m:r>
                        </m:e>
                      </m:bar>
                      <m:r>
                        <a:rPr lang="en-GB" sz="1200" b="0" i="1" smtClean="0">
                          <a:latin typeface="Cambria Math" panose="02040503050406030204" pitchFamily="18" charset="0"/>
                        </a:rPr>
                        <m:t>,  </m:t>
                      </m:r>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𝑟</m:t>
                          </m:r>
                        </m:e>
                      </m:bar>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𝑟</m:t>
                                    </m:r>
                                  </m:e>
                                </m:bar>
                              </m:e>
                            </m:mr>
                            <m:m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𝜌</m:t>
                                    </m:r>
                                  </m:e>
                                </m:bar>
                              </m:e>
                            </m:mr>
                          </m:m>
                        </m:e>
                      </m:d>
                      <m:r>
                        <a:rPr lang="en-GB" sz="1200" b="0" i="1" smtClean="0">
                          <a:latin typeface="Cambria Math" panose="02040503050406030204" pitchFamily="18" charset="0"/>
                        </a:rPr>
                        <m:t>=</m:t>
                      </m:r>
                      <m:d>
                        <m:dPr>
                          <m:begChr m:val="["/>
                          <m:endChr m:val="]"/>
                          <m:ctrlPr>
                            <a:rPr lang="en-GB" sz="1200" i="1" dirty="0">
                              <a:latin typeface="Cambria Math" panose="02040503050406030204" pitchFamily="18" charset="0"/>
                            </a:rPr>
                          </m:ctrlPr>
                        </m:dPr>
                        <m:e>
                          <m:m>
                            <m:mPr>
                              <m:mcs>
                                <m:mc>
                                  <m:mcPr>
                                    <m:count m:val="1"/>
                                    <m:mcJc m:val="center"/>
                                  </m:mcPr>
                                </m:mc>
                              </m:mcs>
                              <m:ctrlPr>
                                <a:rPr lang="en-GB" sz="1200" i="1" dirty="0">
                                  <a:latin typeface="Cambria Math" panose="02040503050406030204" pitchFamily="18" charset="0"/>
                                </a:rPr>
                              </m:ctrlPr>
                            </m:mPr>
                            <m:mr>
                              <m:e>
                                <m:sSub>
                                  <m:sSubPr>
                                    <m:ctrlPr>
                                      <a:rPr lang="en-GB" sz="1200" i="1">
                                        <a:latin typeface="Cambria Math" panose="02040503050406030204" pitchFamily="18" charset="0"/>
                                      </a:rPr>
                                    </m:ctrlPr>
                                  </m:sSubPr>
                                  <m:e>
                                    <m:r>
                                      <a:rPr lang="en-GB" sz="1200" b="0" i="1" smtClean="0">
                                        <a:latin typeface="Cambria Math" panose="02040503050406030204" pitchFamily="18" charset="0"/>
                                      </a:rPr>
                                      <m:t>𝑟</m:t>
                                    </m:r>
                                  </m:e>
                                  <m:sub>
                                    <m:r>
                                      <a:rPr lang="en-GB" sz="1200" i="1" smtClean="0">
                                        <a:latin typeface="Cambria Math" panose="02040503050406030204" pitchFamily="18" charset="0"/>
                                      </a:rPr>
                                      <m:t>𝑥</m:t>
                                    </m:r>
                                  </m:sub>
                                </m:sSub>
                              </m:e>
                            </m:mr>
                            <m:mr>
                              <m:e>
                                <m:sSub>
                                  <m:sSubPr>
                                    <m:ctrlPr>
                                      <a:rPr lang="en-GB" sz="1200" i="1">
                                        <a:latin typeface="Cambria Math" panose="02040503050406030204" pitchFamily="18" charset="0"/>
                                      </a:rPr>
                                    </m:ctrlPr>
                                  </m:sSubPr>
                                  <m:e>
                                    <m:r>
                                      <a:rPr lang="en-GB" sz="1200" b="0" i="1" smtClean="0">
                                        <a:latin typeface="Cambria Math" panose="02040503050406030204" pitchFamily="18" charset="0"/>
                                      </a:rPr>
                                      <m:t>𝑟</m:t>
                                    </m:r>
                                  </m:e>
                                  <m:sub>
                                    <m:r>
                                      <a:rPr lang="en-GB" sz="1200" i="1">
                                        <a:latin typeface="Cambria Math" panose="02040503050406030204" pitchFamily="18" charset="0"/>
                                      </a:rPr>
                                      <m:t>𝑦</m:t>
                                    </m:r>
                                  </m:sub>
                                </m:sSub>
                              </m:e>
                            </m:mr>
                            <m:mr>
                              <m:e>
                                <m:sSub>
                                  <m:sSubPr>
                                    <m:ctrlPr>
                                      <a:rPr lang="en-GB" sz="1200" i="1">
                                        <a:latin typeface="Cambria Math" panose="02040503050406030204" pitchFamily="18" charset="0"/>
                                      </a:rPr>
                                    </m:ctrlPr>
                                  </m:sSubPr>
                                  <m:e>
                                    <m:r>
                                      <a:rPr lang="en-GB" sz="1200" b="0" i="1" smtClean="0">
                                        <a:latin typeface="Cambria Math" panose="02040503050406030204" pitchFamily="18" charset="0"/>
                                      </a:rPr>
                                      <m:t>𝑟</m:t>
                                    </m:r>
                                  </m:e>
                                  <m:sub>
                                    <m:r>
                                      <a:rPr lang="en-GB" sz="1200" i="1">
                                        <a:latin typeface="Cambria Math" panose="02040503050406030204" pitchFamily="18" charset="0"/>
                                      </a:rPr>
                                      <m:t>𝑧</m:t>
                                    </m:r>
                                  </m:sub>
                                </m:sSub>
                              </m:e>
                            </m:mr>
                            <m:mr>
                              <m:e>
                                <m:r>
                                  <a:rPr lang="en-GB" sz="1200" b="0" i="1" smtClean="0">
                                    <a:latin typeface="Cambria Math" panose="02040503050406030204" pitchFamily="18" charset="0"/>
                                  </a:rPr>
                                  <m:t>𝜙</m:t>
                                </m:r>
                              </m:e>
                            </m:mr>
                            <m:mr>
                              <m:e>
                                <m:r>
                                  <a:rPr lang="en-GB" sz="1200" b="0" i="1" smtClean="0">
                                    <a:latin typeface="Cambria Math" panose="02040503050406030204" pitchFamily="18" charset="0"/>
                                  </a:rPr>
                                  <m:t>𝜃</m:t>
                                </m:r>
                              </m:e>
                            </m:mr>
                            <m:mr>
                              <m:e>
                                <m:r>
                                  <a:rPr lang="en-GB" sz="1200" b="0" i="1" smtClean="0">
                                    <a:latin typeface="Cambria Math" panose="02040503050406030204" pitchFamily="18" charset="0"/>
                                  </a:rPr>
                                  <m:t>𝜓</m:t>
                                </m:r>
                              </m:e>
                            </m:mr>
                          </m:m>
                        </m:e>
                      </m:d>
                      <m:r>
                        <a:rPr lang="en-GB" sz="1200" b="0" i="1" smtClean="0">
                          <a:latin typeface="Cambria Math" panose="02040503050406030204" pitchFamily="18" charset="0"/>
                        </a:rPr>
                        <m:t>⇒</m:t>
                      </m:r>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𝑑</m:t>
                          </m:r>
                        </m:num>
                        <m:den>
                          <m:r>
                            <a:rPr lang="en-GB" sz="1200" b="0" i="1" smtClean="0">
                              <a:latin typeface="Cambria Math" panose="02040503050406030204" pitchFamily="18" charset="0"/>
                            </a:rPr>
                            <m:t>𝑑𝑡</m:t>
                          </m:r>
                        </m:den>
                      </m:f>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𝑟</m:t>
                              </m:r>
                            </m:e>
                          </m:bar>
                        </m:e>
                      </m:d>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𝑅</m:t>
                          </m:r>
                        </m:e>
                        <m:sup>
                          <m:r>
                            <a:rPr lang="en-GB" sz="1200" b="0" i="1" smtClean="0">
                              <a:latin typeface="Cambria Math" panose="02040503050406030204" pitchFamily="18" charset="0"/>
                            </a:rPr>
                            <m:t>−1</m:t>
                          </m:r>
                        </m:sup>
                      </m:sSup>
                      <m:d>
                        <m:dPr>
                          <m:ctrlPr>
                            <a:rPr lang="en-GB" sz="1200" b="0" i="1" smtClean="0">
                              <a:latin typeface="Cambria Math" panose="02040503050406030204" pitchFamily="18" charset="0"/>
                            </a:rPr>
                          </m:ctrlPr>
                        </m:dPr>
                        <m:e>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r>
                                      <a:rPr lang="en-GB" sz="1200" b="0" i="1" smtClean="0">
                                        <a:latin typeface="Cambria Math" panose="02040503050406030204" pitchFamily="18" charset="0"/>
                                      </a:rPr>
                                      <m:t>𝜙</m:t>
                                    </m:r>
                                  </m:e>
                                </m:mr>
                                <m:mr>
                                  <m:e>
                                    <m:r>
                                      <a:rPr lang="en-GB" sz="1200" b="0" i="1" smtClean="0">
                                        <a:latin typeface="Cambria Math" panose="02040503050406030204" pitchFamily="18" charset="0"/>
                                      </a:rPr>
                                      <m:t>𝜃</m:t>
                                    </m:r>
                                  </m:e>
                                </m:mr>
                                <m:mr>
                                  <m:e>
                                    <m:r>
                                      <a:rPr lang="en-GB" sz="1200" b="0" i="1" smtClean="0">
                                        <a:latin typeface="Cambria Math" panose="02040503050406030204" pitchFamily="18" charset="0"/>
                                      </a:rPr>
                                      <m:t>𝜓</m:t>
                                    </m:r>
                                  </m:e>
                                </m:mr>
                              </m:m>
                            </m:e>
                          </m:d>
                        </m:e>
                      </m:d>
                      <m:d>
                        <m:dPr>
                          <m:begChr m:val="["/>
                          <m:endChr m:val="]"/>
                          <m:ctrlPr>
                            <a:rPr lang="en-GB" sz="1200" i="1" dirty="0">
                              <a:latin typeface="Cambria Math" panose="02040503050406030204" pitchFamily="18" charset="0"/>
                            </a:rPr>
                          </m:ctrlPr>
                        </m:dPr>
                        <m:e>
                          <m:m>
                            <m:mPr>
                              <m:mcs>
                                <m:mc>
                                  <m:mcPr>
                                    <m:count m:val="1"/>
                                    <m:mcJc m:val="center"/>
                                  </m:mcPr>
                                </m:mc>
                              </m:mcs>
                              <m:ctrlPr>
                                <a:rPr lang="en-GB" sz="1200" i="1" dirty="0">
                                  <a:latin typeface="Cambria Math" panose="02040503050406030204" pitchFamily="18" charset="0"/>
                                </a:rPr>
                              </m:ctrlPr>
                            </m:mPr>
                            <m:mr>
                              <m:e>
                                <m:sSub>
                                  <m:sSubPr>
                                    <m:ctrlPr>
                                      <a:rPr lang="en-GB" sz="1200" i="1">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𝑥</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𝑦</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𝑣</m:t>
                                    </m:r>
                                  </m:e>
                                  <m:sub>
                                    <m:r>
                                      <a:rPr lang="en-GB" sz="1200" i="1">
                                        <a:latin typeface="Cambria Math" panose="02040503050406030204" pitchFamily="18" charset="0"/>
                                      </a:rPr>
                                      <m:t>𝑧</m:t>
                                    </m:r>
                                  </m:sub>
                                </m:sSub>
                              </m:e>
                            </m:mr>
                            <m:mr>
                              <m:e>
                                <m:r>
                                  <a:rPr lang="en-GB" sz="1200" i="1">
                                    <a:latin typeface="Cambria Math" panose="02040503050406030204" pitchFamily="18" charset="0"/>
                                  </a:rPr>
                                  <m:t>𝑝</m:t>
                                </m:r>
                              </m:e>
                            </m:mr>
                            <m:mr>
                              <m:e>
                                <m:r>
                                  <a:rPr lang="en-GB" sz="1200" i="1">
                                    <a:latin typeface="Cambria Math" panose="02040503050406030204" pitchFamily="18" charset="0"/>
                                  </a:rPr>
                                  <m:t>𝑞</m:t>
                                </m:r>
                              </m:e>
                            </m:mr>
                            <m:mr>
                              <m:e>
                                <m:r>
                                  <a:rPr lang="en-GB" sz="1200" i="1">
                                    <a:latin typeface="Cambria Math" panose="02040503050406030204" pitchFamily="18" charset="0"/>
                                  </a:rPr>
                                  <m:t>𝑟</m:t>
                                </m:r>
                              </m:e>
                            </m:mr>
                          </m:m>
                        </m:e>
                      </m:d>
                      <m:r>
                        <a:rPr lang="en-GB" sz="1200" b="0" i="1" smtClean="0">
                          <a:latin typeface="Cambria Math" panose="02040503050406030204" pitchFamily="18" charset="0"/>
                        </a:rPr>
                        <m:t>,  </m:t>
                      </m:r>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𝑢</m:t>
                          </m:r>
                        </m:e>
                      </m:bar>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𝜔</m:t>
                                    </m:r>
                                  </m:e>
                                  <m:sub>
                                    <m:r>
                                      <a:rPr lang="en-GB" sz="1200" b="0" i="1" smtClean="0">
                                        <a:latin typeface="Cambria Math" panose="02040503050406030204" pitchFamily="18" charset="0"/>
                                      </a:rPr>
                                      <m:t>⊤</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𝜔</m:t>
                                    </m:r>
                                  </m:e>
                                  <m:sub>
                                    <m:r>
                                      <a:rPr lang="en-GB" sz="1200" b="0" i="1" smtClean="0">
                                        <a:latin typeface="Cambria Math" panose="02040503050406030204" pitchFamily="18" charset="0"/>
                                      </a:rPr>
                                      <m:t>⊥</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m:rPr>
                                        <m:sty m:val="p"/>
                                      </m:rPr>
                                      <a:rPr lang="en-GB" sz="1200" b="0" i="0" smtClean="0">
                                        <a:latin typeface="Cambria Math" panose="02040503050406030204" pitchFamily="18" charset="0"/>
                                      </a:rPr>
                                      <m:t>Ψ</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𝑥</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𝑦</m:t>
                                    </m:r>
                                  </m:sub>
                                </m:sSub>
                              </m:e>
                            </m:mr>
                          </m:m>
                        </m:e>
                      </m:d>
                    </m:oMath>
                  </m:oMathPara>
                </a14:m>
                <a:endParaRPr lang="en-GB" sz="1200" dirty="0"/>
              </a:p>
              <a:p>
                <a:pPr marL="171450" indent="-171450" algn="just">
                  <a:buFont typeface="Arial" panose="020B0604020202020204" pitchFamily="34" charset="0"/>
                  <a:buChar char="•"/>
                </a:pPr>
                <a:r>
                  <a:rPr lang="en-GB" sz="1200" dirty="0"/>
                  <a:t>Wrench (Newtonian Mechanics)</a:t>
                </a:r>
              </a:p>
              <a:p>
                <a:pPr algn="just"/>
                <a14:m>
                  <m:oMathPara xmlns:m="http://schemas.openxmlformats.org/officeDocument/2006/math">
                    <m:oMathParaPr>
                      <m:jc m:val="centerGroup"/>
                    </m:oMathParaPr>
                    <m:oMath xmlns:m="http://schemas.openxmlformats.org/officeDocument/2006/math">
                      <m:acc>
                        <m:accPr>
                          <m:chr m:val="̇"/>
                          <m:ctrlPr>
                            <a:rPr lang="en-GB" sz="1200" b="0" i="1" smtClean="0">
                              <a:latin typeface="Cambria Math" panose="02040503050406030204" pitchFamily="18" charset="0"/>
                            </a:rPr>
                          </m:ctrlPr>
                        </m:acc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𝑣</m:t>
                              </m:r>
                            </m:e>
                          </m:bar>
                        </m:e>
                      </m:acc>
                      <m:r>
                        <a:rPr lang="en-GB" sz="1200" b="0" i="1" dirty="0" smtClean="0">
                          <a:latin typeface="Cambria Math" panose="02040503050406030204" pitchFamily="18" charset="0"/>
                        </a:rPr>
                        <m:t>=</m:t>
                      </m:r>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𝑎</m:t>
                          </m:r>
                        </m:e>
                      </m:bar>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r>
                                  <m:rPr>
                                    <m:brk m:alnAt="7"/>
                                  </m:rPr>
                                  <a:rPr lang="en-GB" sz="1200" b="1" i="1" smtClean="0">
                                    <a:latin typeface="Cambria Math" panose="02040503050406030204" pitchFamily="18" charset="0"/>
                                  </a:rPr>
                                  <m:t>𝒂</m:t>
                                </m:r>
                              </m:e>
                            </m:mr>
                            <m:mr>
                              <m:e>
                                <m:r>
                                  <a:rPr lang="en-GB" sz="1200" b="1" i="1" smtClean="0">
                                    <a:latin typeface="Cambria Math" panose="02040503050406030204" pitchFamily="18" charset="0"/>
                                  </a:rPr>
                                  <m:t>𝜶</m:t>
                                </m:r>
                                <m:r>
                                  <a:rPr lang="en-GB" sz="1200" b="1" i="1" smtClean="0">
                                    <a:latin typeface="Cambria Math" panose="02040503050406030204" pitchFamily="18" charset="0"/>
                                  </a:rPr>
                                  <m:t> </m:t>
                                </m:r>
                              </m:e>
                            </m:mr>
                          </m:m>
                        </m:e>
                      </m:d>
                      <m:r>
                        <a:rPr lang="en-GB" sz="1200" b="0" i="1" smtClean="0">
                          <a:latin typeface="Cambria Math" panose="02040503050406030204" pitchFamily="18" charset="0"/>
                        </a:rPr>
                        <m:t>=</m:t>
                      </m:r>
                      <m:sSubSup>
                        <m:sSubSupPr>
                          <m:ctrlPr>
                            <a:rPr lang="en-GB" sz="1200" b="0" i="1" smtClean="0">
                              <a:latin typeface="Cambria Math" panose="02040503050406030204" pitchFamily="18" charset="0"/>
                            </a:rPr>
                          </m:ctrlPr>
                        </m:sSubSupPr>
                        <m:e>
                          <m:r>
                            <a:rPr lang="en-GB" sz="1200" b="0" i="1" smtClean="0">
                              <a:latin typeface="Cambria Math" panose="02040503050406030204" pitchFamily="18" charset="0"/>
                            </a:rPr>
                            <m:t>𝑀</m:t>
                          </m:r>
                        </m:e>
                        <m:sub>
                          <m:r>
                            <a:rPr lang="en-GB" sz="1200" b="0" i="1" smtClean="0">
                              <a:latin typeface="Cambria Math" panose="02040503050406030204" pitchFamily="18" charset="0"/>
                            </a:rPr>
                            <m:t>6</m:t>
                          </m:r>
                        </m:sub>
                        <m:sup>
                          <m:r>
                            <a:rPr lang="en-GB" sz="1200" b="0" i="1" smtClean="0">
                              <a:latin typeface="Cambria Math" panose="02040503050406030204" pitchFamily="18" charset="0"/>
                            </a:rPr>
                            <m:t>−1</m:t>
                          </m:r>
                        </m:sup>
                      </m:sSubSup>
                      <m:r>
                        <a:rPr lang="en-GB" sz="1200" b="0" i="1" smtClean="0">
                          <a:latin typeface="Cambria Math" panose="02040503050406030204" pitchFamily="18" charset="0"/>
                        </a:rPr>
                        <m:t>𝑊</m:t>
                      </m:r>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2"/>
                                    <m:mcJc m:val="center"/>
                                  </m:mcPr>
                                </m:mc>
                              </m:mcs>
                              <m:ctrlPr>
                                <a:rPr lang="en-GB" sz="1200" b="0" i="1" smtClean="0">
                                  <a:latin typeface="Cambria Math" panose="02040503050406030204" pitchFamily="18" charset="0"/>
                                </a:rPr>
                              </m:ctrlPr>
                            </m:mPr>
                            <m:mr>
                              <m:e>
                                <m:r>
                                  <m:rPr>
                                    <m:brk m:alnAt="7"/>
                                  </m:rPr>
                                  <a:rPr lang="en-GB" sz="1200" b="0" i="1" smtClean="0">
                                    <a:latin typeface="Cambria Math" panose="02040503050406030204" pitchFamily="18" charset="0"/>
                                  </a:rPr>
                                  <m:t>𝑚</m:t>
                                </m:r>
                                <m:sSub>
                                  <m:sSubPr>
                                    <m:ctrlPr>
                                      <a:rPr lang="en-GB" sz="1200" b="0" i="1" smtClean="0">
                                        <a:latin typeface="Cambria Math" panose="02040503050406030204" pitchFamily="18" charset="0"/>
                                      </a:rPr>
                                    </m:ctrlPr>
                                  </m:sSubPr>
                                  <m:e>
                                    <m:r>
                                      <m:rPr>
                                        <m:brk m:alnAt="7"/>
                                      </m:rPr>
                                      <a:rPr lang="en-GB" sz="1200" b="1" i="1" smtClean="0">
                                        <a:latin typeface="Cambria Math" panose="02040503050406030204" pitchFamily="18" charset="0"/>
                                      </a:rPr>
                                      <m:t>𝑰</m:t>
                                    </m:r>
                                  </m:e>
                                  <m:sub>
                                    <m:r>
                                      <a:rPr lang="en-GB" sz="1200" i="1">
                                        <a:latin typeface="Cambria Math" panose="02040503050406030204" pitchFamily="18" charset="0"/>
                                      </a:rPr>
                                      <m:t>3×3</m:t>
                                    </m:r>
                                  </m:sub>
                                </m:sSub>
                              </m:e>
                              <m:e>
                                <m:sSub>
                                  <m:sSubPr>
                                    <m:ctrlPr>
                                      <a:rPr lang="en-GB" sz="1200" b="0" i="1" smtClean="0">
                                        <a:latin typeface="Cambria Math" panose="02040503050406030204" pitchFamily="18" charset="0"/>
                                      </a:rPr>
                                    </m:ctrlPr>
                                  </m:sSub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0</m:t>
                                        </m:r>
                                      </m:e>
                                    </m:bar>
                                  </m:e>
                                  <m:sub>
                                    <m:r>
                                      <a:rPr lang="en-GB" sz="1200" b="0" i="1" smtClean="0">
                                        <a:latin typeface="Cambria Math" panose="02040503050406030204" pitchFamily="18" charset="0"/>
                                      </a:rPr>
                                      <m:t>3</m:t>
                                    </m:r>
                                    <m:r>
                                      <a:rPr lang="en-GB" sz="1200" i="1">
                                        <a:latin typeface="Cambria Math" panose="02040503050406030204" pitchFamily="18" charset="0"/>
                                      </a:rPr>
                                      <m:t>×</m:t>
                                    </m:r>
                                    <m:r>
                                      <a:rPr lang="en-GB" sz="1200" b="0" i="1" smtClean="0">
                                        <a:latin typeface="Cambria Math" panose="02040503050406030204" pitchFamily="18" charset="0"/>
                                      </a:rPr>
                                      <m:t>3</m:t>
                                    </m:r>
                                  </m:sub>
                                </m:sSub>
                              </m:e>
                            </m:mr>
                            <m:mr>
                              <m:e>
                                <m:sSub>
                                  <m:sSubPr>
                                    <m:ctrlPr>
                                      <a:rPr lang="en-GB" sz="1200" i="1">
                                        <a:latin typeface="Cambria Math" panose="02040503050406030204" pitchFamily="18" charset="0"/>
                                      </a:rPr>
                                    </m:ctrlPr>
                                  </m:sSubPr>
                                  <m:e>
                                    <m:bar>
                                      <m:barPr>
                                        <m:ctrlPr>
                                          <a:rPr lang="en-GB" sz="1200" i="1">
                                            <a:latin typeface="Cambria Math" panose="02040503050406030204" pitchFamily="18" charset="0"/>
                                          </a:rPr>
                                        </m:ctrlPr>
                                      </m:barPr>
                                      <m:e>
                                        <m:r>
                                          <a:rPr lang="en-GB" sz="1200" i="1">
                                            <a:latin typeface="Cambria Math" panose="02040503050406030204" pitchFamily="18" charset="0"/>
                                          </a:rPr>
                                          <m:t>0</m:t>
                                        </m:r>
                                      </m:e>
                                    </m:bar>
                                  </m:e>
                                  <m:sub>
                                    <m:r>
                                      <a:rPr lang="en-GB" sz="1200" i="1">
                                        <a:latin typeface="Cambria Math" panose="02040503050406030204" pitchFamily="18" charset="0"/>
                                      </a:rPr>
                                      <m:t>3×3</m:t>
                                    </m:r>
                                  </m:sub>
                                </m:sSub>
                              </m:e>
                              <m:e>
                                <m:r>
                                  <a:rPr lang="en-GB" sz="1200" b="0" i="1" smtClean="0">
                                    <a:latin typeface="Cambria Math" panose="02040503050406030204" pitchFamily="18" charset="0"/>
                                  </a:rPr>
                                  <m:t>𝐼</m:t>
                                </m:r>
                              </m:e>
                            </m:mr>
                          </m:m>
                        </m:e>
                      </m:d>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bar>
                                  <m:barPr>
                                    <m:ctrlPr>
                                      <a:rPr lang="en-GB" sz="1200" b="0" i="1" smtClean="0">
                                        <a:latin typeface="Cambria Math" panose="02040503050406030204" pitchFamily="18" charset="0"/>
                                      </a:rPr>
                                    </m:ctrlPr>
                                  </m:barPr>
                                  <m:e>
                                    <m:r>
                                      <a:rPr lang="en-GB" sz="1200" b="1" i="1" smtClean="0">
                                        <a:latin typeface="Cambria Math" panose="02040503050406030204" pitchFamily="18" charset="0"/>
                                      </a:rPr>
                                      <m:t>𝑭</m:t>
                                    </m:r>
                                  </m:e>
                                </m:bar>
                                <m:d>
                                  <m:dPr>
                                    <m:ctrlPr>
                                      <a:rPr lang="en-GB" sz="1200" i="1">
                                        <a:latin typeface="Cambria Math" panose="02040503050406030204" pitchFamily="18" charset="0"/>
                                      </a:rPr>
                                    </m:ctrlPr>
                                  </m:dPr>
                                  <m:e>
                                    <m:bar>
                                      <m:barPr>
                                        <m:ctrlPr>
                                          <a:rPr lang="en-GB" sz="1200" i="1">
                                            <a:latin typeface="Cambria Math" panose="02040503050406030204" pitchFamily="18" charset="0"/>
                                          </a:rPr>
                                        </m:ctrlPr>
                                      </m:barPr>
                                      <m:e>
                                        <m:r>
                                          <a:rPr lang="en-GB" sz="1200" i="1">
                                            <a:latin typeface="Cambria Math" panose="02040503050406030204" pitchFamily="18" charset="0"/>
                                          </a:rPr>
                                          <m:t>𝑢</m:t>
                                        </m:r>
                                      </m:e>
                                    </m:bar>
                                  </m:e>
                                </m:d>
                              </m:e>
                            </m:mr>
                            <m:mr>
                              <m:e>
                                <m:bar>
                                  <m:barPr>
                                    <m:ctrlPr>
                                      <a:rPr lang="en-GB" sz="1200" b="0" i="1" smtClean="0">
                                        <a:latin typeface="Cambria Math" panose="02040503050406030204" pitchFamily="18" charset="0"/>
                                      </a:rPr>
                                    </m:ctrlPr>
                                  </m:barPr>
                                  <m:e>
                                    <m:r>
                                      <a:rPr lang="en-GB" sz="1200" b="1" i="1" smtClean="0">
                                        <a:latin typeface="Cambria Math" panose="02040503050406030204" pitchFamily="18" charset="0"/>
                                      </a:rPr>
                                      <m:t>𝑴</m:t>
                                    </m:r>
                                  </m:e>
                                </m:bar>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𝑢</m:t>
                                        </m:r>
                                      </m:e>
                                    </m:bar>
                                  </m:e>
                                </m:d>
                              </m:e>
                            </m:mr>
                          </m:m>
                        </m:e>
                      </m:d>
                      <m:r>
                        <a:rPr lang="en-GB" sz="1200" b="0" i="1" smtClean="0">
                          <a:latin typeface="Cambria Math" panose="02040503050406030204" pitchFamily="18" charset="0"/>
                        </a:rPr>
                        <m:t>,</m:t>
                      </m:r>
                      <m:d>
                        <m:dPr>
                          <m:begChr m:val="["/>
                          <m:endChr m:val="]"/>
                          <m:ctrlPr>
                            <a:rPr lang="en-GB" sz="1200" i="1">
                              <a:latin typeface="Cambria Math" panose="02040503050406030204" pitchFamily="18" charset="0"/>
                            </a:rPr>
                          </m:ctrlPr>
                        </m:dPr>
                        <m:e>
                          <m:m>
                            <m:mPr>
                              <m:mcs>
                                <m:mc>
                                  <m:mcPr>
                                    <m:count m:val="1"/>
                                    <m:mcJc m:val="center"/>
                                  </m:mcPr>
                                </m:mc>
                              </m:mcs>
                              <m:ctrlPr>
                                <a:rPr lang="en-GB" sz="1200" b="1" i="1">
                                  <a:latin typeface="Cambria Math" panose="02040503050406030204" pitchFamily="18" charset="0"/>
                                </a:rPr>
                              </m:ctrlPr>
                            </m:mPr>
                            <m:mr>
                              <m:e>
                                <m:sSub>
                                  <m:sSubPr>
                                    <m:ctrlPr>
                                      <a:rPr lang="en-GB" sz="1200" b="1" i="1">
                                        <a:latin typeface="Cambria Math" panose="02040503050406030204" pitchFamily="18" charset="0"/>
                                      </a:rPr>
                                    </m:ctrlPr>
                                  </m:sSubPr>
                                  <m:e>
                                    <m:r>
                                      <a:rPr lang="en-GB" sz="1200" b="1" i="1">
                                        <a:latin typeface="Cambria Math" panose="02040503050406030204" pitchFamily="18" charset="0"/>
                                      </a:rPr>
                                      <m:t>𝑴</m:t>
                                    </m:r>
                                  </m:e>
                                  <m:sub>
                                    <m:r>
                                      <m:rPr>
                                        <m:brk m:alnAt="7"/>
                                      </m:rPr>
                                      <a:rPr lang="en-GB" sz="1200" b="1" i="1">
                                        <a:latin typeface="Cambria Math" panose="02040503050406030204" pitchFamily="18" charset="0"/>
                                      </a:rPr>
                                      <m:t>𝒃</m:t>
                                    </m:r>
                                  </m:sub>
                                </m:sSub>
                              </m:e>
                            </m:mr>
                            <m:mr>
                              <m:e>
                                <m:sSub>
                                  <m:sSubPr>
                                    <m:ctrlPr>
                                      <a:rPr lang="en-GB" sz="1200" b="1" i="1">
                                        <a:latin typeface="Cambria Math" panose="02040503050406030204" pitchFamily="18" charset="0"/>
                                      </a:rPr>
                                    </m:ctrlPr>
                                  </m:sSubPr>
                                  <m:e>
                                    <m:r>
                                      <a:rPr lang="en-GB" sz="1200" b="1" i="1">
                                        <a:latin typeface="Cambria Math" panose="02040503050406030204" pitchFamily="18" charset="0"/>
                                      </a:rPr>
                                      <m:t>𝑭</m:t>
                                    </m:r>
                                  </m:e>
                                  <m:sub>
                                    <m:r>
                                      <a:rPr lang="en-GB" sz="1200" b="1" i="1">
                                        <a:latin typeface="Cambria Math" panose="02040503050406030204" pitchFamily="18" charset="0"/>
                                      </a:rPr>
                                      <m:t>𝒃</m:t>
                                    </m:r>
                                  </m:sub>
                                </m:sSub>
                              </m:e>
                            </m:mr>
                          </m:m>
                        </m:e>
                      </m:d>
                      <m:r>
                        <a:rPr lang="en-GB" sz="1200" i="1">
                          <a:latin typeface="Cambria Math" panose="02040503050406030204" pitchFamily="18" charset="0"/>
                        </a:rPr>
                        <m:t>=</m:t>
                      </m:r>
                      <m:d>
                        <m:dPr>
                          <m:begChr m:val="["/>
                          <m:endChr m:val="]"/>
                          <m:ctrlPr>
                            <a:rPr lang="en-GB" sz="1200" i="1">
                              <a:latin typeface="Cambria Math" panose="02040503050406030204" pitchFamily="18" charset="0"/>
                            </a:rPr>
                          </m:ctrlPr>
                        </m:dPr>
                        <m:e>
                          <m:m>
                            <m:mPr>
                              <m:mcs>
                                <m:mc>
                                  <m:mcPr>
                                    <m:count m:val="1"/>
                                    <m:mcJc m:val="center"/>
                                  </m:mcPr>
                                </m:mc>
                              </m:mcs>
                              <m:ctrlPr>
                                <a:rPr lang="en-GB" sz="1200" i="1">
                                  <a:latin typeface="Cambria Math" panose="02040503050406030204" pitchFamily="18" charset="0"/>
                                </a:rPr>
                              </m:ctrlPr>
                            </m:mPr>
                            <m:mr>
                              <m:e>
                                <m:sSub>
                                  <m:sSubPr>
                                    <m:ctrlPr>
                                      <a:rPr lang="en-GB" sz="1200" i="1">
                                        <a:latin typeface="Cambria Math" panose="02040503050406030204" pitchFamily="18" charset="0"/>
                                      </a:rPr>
                                    </m:ctrlPr>
                                  </m:sSubPr>
                                  <m:e>
                                    <m:r>
                                      <m:rPr>
                                        <m:brk m:alnAt="7"/>
                                      </m:rPr>
                                      <a:rPr lang="en-GB" sz="1200" i="1">
                                        <a:latin typeface="Cambria Math" panose="02040503050406030204" pitchFamily="18" charset="0"/>
                                      </a:rPr>
                                      <m:t>𝑀</m:t>
                                    </m:r>
                                  </m:e>
                                  <m:sub>
                                    <m:r>
                                      <m:rPr>
                                        <m:brk m:alnAt="7"/>
                                      </m:rPr>
                                      <a:rPr lang="en-GB" sz="1200" i="1">
                                        <a:latin typeface="Cambria Math" panose="02040503050406030204" pitchFamily="18" charset="0"/>
                                      </a:rPr>
                                      <m:t>𝑝</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𝑀</m:t>
                                    </m:r>
                                  </m:e>
                                  <m:sub>
                                    <m:r>
                                      <a:rPr lang="en-GB" sz="1200" i="1">
                                        <a:latin typeface="Cambria Math" panose="02040503050406030204" pitchFamily="18" charset="0"/>
                                      </a:rPr>
                                      <m:t>𝑞</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𝑀</m:t>
                                    </m:r>
                                  </m:e>
                                  <m:sub>
                                    <m:r>
                                      <a:rPr lang="en-GB" sz="1200" i="1">
                                        <a:latin typeface="Cambria Math" panose="02040503050406030204" pitchFamily="18" charset="0"/>
                                      </a:rPr>
                                      <m:t>𝑤</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𝐹</m:t>
                                    </m:r>
                                  </m:e>
                                  <m:sub>
                                    <m:r>
                                      <a:rPr lang="en-GB" sz="1200" i="1">
                                        <a:latin typeface="Cambria Math" panose="02040503050406030204" pitchFamily="18" charset="0"/>
                                      </a:rPr>
                                      <m:t>𝑥</m:t>
                                    </m:r>
                                    <m:r>
                                      <a:rPr lang="en-GB" sz="1200" i="1">
                                        <a:latin typeface="Cambria Math" panose="02040503050406030204" pitchFamily="18" charset="0"/>
                                      </a:rPr>
                                      <m:t>′</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𝐹</m:t>
                                    </m:r>
                                  </m:e>
                                  <m:sub>
                                    <m:r>
                                      <a:rPr lang="en-GB" sz="1200" i="1">
                                        <a:latin typeface="Cambria Math" panose="02040503050406030204" pitchFamily="18" charset="0"/>
                                      </a:rPr>
                                      <m:t>𝑦</m:t>
                                    </m:r>
                                    <m:r>
                                      <a:rPr lang="en-GB" sz="1200" i="1">
                                        <a:latin typeface="Cambria Math" panose="02040503050406030204" pitchFamily="18" charset="0"/>
                                      </a:rPr>
                                      <m:t>′</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𝐹</m:t>
                                    </m:r>
                                  </m:e>
                                  <m:sub>
                                    <m:r>
                                      <a:rPr lang="en-GB" sz="1200" i="1">
                                        <a:latin typeface="Cambria Math" panose="02040503050406030204" pitchFamily="18" charset="0"/>
                                      </a:rPr>
                                      <m:t>𝑧</m:t>
                                    </m:r>
                                    <m:r>
                                      <a:rPr lang="en-GB" sz="1200" i="1">
                                        <a:latin typeface="Cambria Math" panose="02040503050406030204" pitchFamily="18" charset="0"/>
                                      </a:rPr>
                                      <m:t>′</m:t>
                                    </m:r>
                                  </m:sub>
                                </m:sSub>
                              </m:e>
                            </m:mr>
                          </m:m>
                        </m:e>
                      </m:d>
                    </m:oMath>
                  </m:oMathPara>
                </a14:m>
                <a:endParaRPr lang="en-GB" sz="1200" dirty="0"/>
              </a:p>
              <a:p>
                <a:pPr marL="171450" indent="-171450" algn="just">
                  <a:buFont typeface="Arial" panose="020B0604020202020204" pitchFamily="34" charset="0"/>
                  <a:buChar char="•"/>
                </a:pPr>
                <a:r>
                  <a:rPr lang="en-GB" sz="1200" dirty="0"/>
                  <a:t>Net Force</a:t>
                </a:r>
              </a:p>
              <a:p>
                <a:pPr algn="just"/>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𝐹</m:t>
                              </m:r>
                            </m:e>
                          </m:bar>
                        </m:e>
                        <m:sub>
                          <m:r>
                            <a:rPr lang="en-GB" sz="1200" b="0" i="1" smtClean="0">
                              <a:latin typeface="Cambria Math" panose="02040503050406030204" pitchFamily="18" charset="0"/>
                            </a:rPr>
                            <m:t>𝐵</m:t>
                          </m:r>
                        </m:sub>
                      </m:sSub>
                      <m:d>
                        <m:dPr>
                          <m:ctrlPr>
                            <a:rPr lang="en-GB" sz="1200" i="1" dirty="0">
                              <a:latin typeface="Cambria Math" panose="02040503050406030204" pitchFamily="18" charset="0"/>
                            </a:rPr>
                          </m:ctrlPr>
                        </m:dPr>
                        <m:e>
                          <m:bar>
                            <m:barPr>
                              <m:ctrlPr>
                                <a:rPr lang="en-GB" sz="1200" i="1" dirty="0">
                                  <a:latin typeface="Cambria Math" panose="02040503050406030204" pitchFamily="18" charset="0"/>
                                </a:rPr>
                              </m:ctrlPr>
                            </m:barPr>
                            <m:e>
                              <m:r>
                                <a:rPr lang="en-GB" sz="1200" i="1" dirty="0">
                                  <a:latin typeface="Cambria Math" panose="02040503050406030204" pitchFamily="18" charset="0"/>
                                </a:rPr>
                                <m:t>𝑢</m:t>
                              </m:r>
                            </m:e>
                          </m:bar>
                        </m:e>
                      </m:d>
                      <m:r>
                        <a:rPr lang="en-GB" sz="1200" b="0" i="1" dirty="0" smtClean="0">
                          <a:latin typeface="Cambria Math" panose="02040503050406030204" pitchFamily="18" charset="0"/>
                        </a:rPr>
                        <m:t>=</m:t>
                      </m:r>
                      <m:d>
                        <m:dPr>
                          <m:begChr m:val="["/>
                          <m:endChr m:val="]"/>
                          <m:ctrlPr>
                            <a:rPr lang="en-GB" sz="1200" i="1" dirty="0">
                              <a:latin typeface="Cambria Math" panose="02040503050406030204" pitchFamily="18" charset="0"/>
                            </a:rPr>
                          </m:ctrlPr>
                        </m:dPr>
                        <m:e>
                          <m:m>
                            <m:mPr>
                              <m:mcs>
                                <m:mc>
                                  <m:mcPr>
                                    <m:count m:val="1"/>
                                    <m:mcJc m:val="center"/>
                                  </m:mcPr>
                                </m:mc>
                              </m:mcs>
                              <m:ctrlPr>
                                <a:rPr lang="en-GB" sz="1200" i="1" dirty="0">
                                  <a:latin typeface="Cambria Math" panose="02040503050406030204" pitchFamily="18" charset="0"/>
                                </a:rPr>
                              </m:ctrlPr>
                            </m:mPr>
                            <m:mr>
                              <m:e>
                                <m:sSub>
                                  <m:sSubPr>
                                    <m:ctrlPr>
                                      <a:rPr lang="en-GB" sz="1200" b="0" i="1" dirty="0" smtClean="0">
                                        <a:latin typeface="Cambria Math" panose="02040503050406030204" pitchFamily="18" charset="0"/>
                                      </a:rPr>
                                    </m:ctrlPr>
                                  </m:sSubPr>
                                  <m:e>
                                    <m:r>
                                      <m:rPr>
                                        <m:brk m:alnAt="7"/>
                                      </m:rPr>
                                      <a:rPr lang="en-GB" sz="1200" b="0" i="1" dirty="0" smtClean="0">
                                        <a:latin typeface="Cambria Math" panose="02040503050406030204" pitchFamily="18" charset="0"/>
                                      </a:rPr>
                                      <m:t>𝐹</m:t>
                                    </m:r>
                                  </m:e>
                                  <m:sub>
                                    <m:r>
                                      <m:rPr>
                                        <m:brk m:alnAt="7"/>
                                      </m:rPr>
                                      <a:rPr lang="en-GB" sz="1200" b="0" i="1" dirty="0" smtClean="0">
                                        <a:latin typeface="Cambria Math" panose="02040503050406030204" pitchFamily="18" charset="0"/>
                                      </a:rPr>
                                      <m:t>𝑥</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𝑦</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𝑧</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𝑥</m:t>
                                    </m:r>
                                    <m:r>
                                      <a:rPr lang="en-GB" sz="1200" b="0" i="1" smtClean="0">
                                        <a:latin typeface="Cambria Math" panose="02040503050406030204" pitchFamily="18" charset="0"/>
                                      </a:rPr>
                                      <m:t>′</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𝑦</m:t>
                                    </m:r>
                                    <m:r>
                                      <a:rPr lang="en-GB" sz="1200" b="0" i="1" smtClean="0">
                                        <a:latin typeface="Cambria Math" panose="02040503050406030204" pitchFamily="18" charset="0"/>
                                      </a:rPr>
                                      <m:t>′</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𝑧</m:t>
                                    </m:r>
                                    <m:r>
                                      <a:rPr lang="en-GB" sz="1200" b="0" i="1" smtClean="0">
                                        <a:latin typeface="Cambria Math" panose="02040503050406030204" pitchFamily="18" charset="0"/>
                                      </a:rPr>
                                      <m:t>′</m:t>
                                    </m:r>
                                  </m:sub>
                                </m:sSub>
                              </m:e>
                            </m:mr>
                          </m:m>
                        </m:e>
                      </m:d>
                      <m:r>
                        <a:rPr lang="en-GB" sz="1200" b="0" i="1" smtClean="0">
                          <a:latin typeface="Cambria Math" panose="02040503050406030204" pitchFamily="18" charset="0"/>
                        </a:rPr>
                        <m:t>=</m:t>
                      </m:r>
                      <m:d>
                        <m:dPr>
                          <m:begChr m:val="["/>
                          <m:endChr m:val="]"/>
                          <m:ctrlPr>
                            <a:rPr lang="en-GB" sz="1200" i="1" dirty="0">
                              <a:latin typeface="Cambria Math" panose="02040503050406030204" pitchFamily="18" charset="0"/>
                            </a:rPr>
                          </m:ctrlPr>
                        </m:dPr>
                        <m:e>
                          <m:m>
                            <m:mPr>
                              <m:mcs>
                                <m:mc>
                                  <m:mcPr>
                                    <m:count m:val="1"/>
                                    <m:mcJc m:val="center"/>
                                  </m:mcPr>
                                </m:mc>
                              </m:mcs>
                              <m:ctrlPr>
                                <a:rPr lang="en-GB" sz="1200" i="1" dirty="0">
                                  <a:latin typeface="Cambria Math" panose="02040503050406030204" pitchFamily="18" charset="0"/>
                                </a:rPr>
                              </m:ctrlPr>
                            </m:mPr>
                            <m:mr>
                              <m:e>
                                <m:r>
                                  <m:rPr>
                                    <m:brk m:alnAt="7"/>
                                  </m:rPr>
                                  <a:rPr lang="en-GB" sz="1200" b="0" i="1" dirty="0" smtClean="0">
                                    <a:latin typeface="Cambria Math" panose="02040503050406030204" pitchFamily="18" charset="0"/>
                                  </a:rPr>
                                  <m:t>0</m:t>
                                </m:r>
                              </m:e>
                            </m:mr>
                            <m:mr>
                              <m:e>
                                <m:r>
                                  <a:rPr lang="en-GB" sz="1200" b="0" i="1" dirty="0" smtClean="0">
                                    <a:latin typeface="Cambria Math" panose="02040503050406030204" pitchFamily="18" charset="0"/>
                                  </a:rPr>
                                  <m:t>0</m:t>
                                </m:r>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𝑇</m:t>
                                    </m:r>
                                  </m:e>
                                  <m:sub>
                                    <m:r>
                                      <a:rPr lang="en-GB" sz="1200" b="0" i="1" smtClean="0">
                                        <a:latin typeface="Cambria Math" panose="02040503050406030204" pitchFamily="18" charset="0"/>
                                      </a:rPr>
                                      <m:t>⊥</m:t>
                                    </m:r>
                                  </m:sub>
                                </m:sSub>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𝑢</m:t>
                                        </m:r>
                                      </m:e>
                                    </m:bar>
                                  </m:e>
                                </m:d>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𝑇</m:t>
                                    </m:r>
                                  </m:e>
                                  <m:sub>
                                    <m:r>
                                      <a:rPr lang="en-GB" sz="1200" b="0" i="1" smtClean="0">
                                        <a:latin typeface="Cambria Math" panose="02040503050406030204" pitchFamily="18" charset="0"/>
                                      </a:rPr>
                                      <m:t>⊤</m:t>
                                    </m:r>
                                  </m:sub>
                                </m:sSub>
                                <m:d>
                                  <m:dPr>
                                    <m:ctrlPr>
                                      <a:rPr lang="en-GB" sz="1200" b="0" i="1" smtClean="0">
                                        <a:latin typeface="Cambria Math" panose="02040503050406030204" pitchFamily="18" charset="0"/>
                                      </a:rPr>
                                    </m:ctrlPr>
                                  </m:dPr>
                                  <m:e>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𝑢</m:t>
                                        </m:r>
                                      </m:e>
                                    </m:bar>
                                  </m:e>
                                </m:d>
                              </m:e>
                            </m:mr>
                            <m:mr>
                              <m:e>
                                <m:r>
                                  <a:rPr lang="en-GB" sz="1200" b="0" i="1" smtClean="0">
                                    <a:latin typeface="Cambria Math" panose="02040503050406030204" pitchFamily="18" charset="0"/>
                                  </a:rPr>
                                  <m:t>0</m:t>
                                </m:r>
                              </m:e>
                            </m:mr>
                            <m:mr>
                              <m:e>
                                <m:r>
                                  <a:rPr lang="en-GB" sz="1200" b="0" i="1" smtClean="0">
                                    <a:latin typeface="Cambria Math" panose="02040503050406030204" pitchFamily="18" charset="0"/>
                                  </a:rPr>
                                  <m:t>0</m:t>
                                </m:r>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𝐼</m:t>
                                    </m:r>
                                  </m:e>
                                  <m:sub>
                                    <m:r>
                                      <a:rPr lang="en-GB" sz="1200" b="0" i="1" smtClean="0">
                                        <a:latin typeface="Cambria Math" panose="02040503050406030204" pitchFamily="18" charset="0"/>
                                      </a:rPr>
                                      <m:t>𝑧𝑧</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𝜔</m:t>
                                        </m:r>
                                      </m:e>
                                      <m:sub>
                                        <m:r>
                                          <a:rPr lang="en-GB" sz="1200" b="0" i="1" smtClean="0">
                                            <a:latin typeface="Cambria Math" panose="02040503050406030204" pitchFamily="18" charset="0"/>
                                          </a:rPr>
                                          <m:t>⊤</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𝜔</m:t>
                                        </m:r>
                                      </m:e>
                                      <m:sub>
                                        <m:r>
                                          <a:rPr lang="en-GB" sz="1200" b="0" i="1" smtClean="0">
                                            <a:latin typeface="Cambria Math" panose="02040503050406030204" pitchFamily="18" charset="0"/>
                                          </a:rPr>
                                          <m:t>⊥</m:t>
                                        </m:r>
                                      </m:sub>
                                    </m:sSub>
                                  </m:e>
                                </m:d>
                              </m:e>
                            </m:mr>
                          </m:m>
                          <m:r>
                            <a:rPr lang="en-GB" sz="1200" b="0" i="1" smtClean="0">
                              <a:latin typeface="Cambria Math" panose="02040503050406030204" pitchFamily="18" charset="0"/>
                            </a:rPr>
                            <m:t>  </m:t>
                          </m:r>
                        </m:e>
                      </m:d>
                      <m:r>
                        <a:rPr lang="en-GB" sz="1200" b="0" i="1" smtClean="0">
                          <a:latin typeface="Cambria Math" panose="02040503050406030204" pitchFamily="18" charset="0"/>
                        </a:rPr>
                        <m:t>  ⇒  </m:t>
                      </m:r>
                      <m:sSub>
                        <m:sSubPr>
                          <m:ctrlPr>
                            <a:rPr lang="en-GB" sz="1200" i="1">
                              <a:latin typeface="Cambria Math" panose="02040503050406030204" pitchFamily="18" charset="0"/>
                            </a:rPr>
                          </m:ctrlPr>
                        </m:sSubPr>
                        <m:e>
                          <m:bar>
                            <m:barPr>
                              <m:ctrlPr>
                                <a:rPr lang="en-GB" sz="1200" i="1">
                                  <a:latin typeface="Cambria Math" panose="02040503050406030204" pitchFamily="18" charset="0"/>
                                </a:rPr>
                              </m:ctrlPr>
                            </m:barPr>
                            <m:e>
                              <m:r>
                                <a:rPr lang="en-GB" sz="1200" i="1">
                                  <a:latin typeface="Cambria Math" panose="02040503050406030204" pitchFamily="18" charset="0"/>
                                </a:rPr>
                                <m:t>𝐹</m:t>
                              </m:r>
                            </m:e>
                          </m:bar>
                        </m:e>
                        <m:sub>
                          <m:r>
                            <a:rPr lang="en-GB" sz="1200" b="0" i="1" smtClean="0">
                              <a:latin typeface="Cambria Math" panose="02040503050406030204" pitchFamily="18" charset="0"/>
                            </a:rPr>
                            <m:t>𝐸</m:t>
                          </m:r>
                        </m:sub>
                      </m:sSub>
                      <m:d>
                        <m:dPr>
                          <m:ctrlPr>
                            <a:rPr lang="en-GB" sz="1200" i="1" dirty="0">
                              <a:latin typeface="Cambria Math" panose="02040503050406030204" pitchFamily="18" charset="0"/>
                            </a:rPr>
                          </m:ctrlPr>
                        </m:dPr>
                        <m:e>
                          <m:bar>
                            <m:barPr>
                              <m:ctrlPr>
                                <a:rPr lang="en-GB" sz="1200" b="0" i="1" dirty="0" smtClean="0">
                                  <a:latin typeface="Cambria Math" panose="02040503050406030204" pitchFamily="18" charset="0"/>
                                </a:rPr>
                              </m:ctrlPr>
                            </m:barPr>
                            <m:e>
                              <m:r>
                                <a:rPr lang="en-GB" sz="1200" b="0" i="1" dirty="0" smtClean="0">
                                  <a:latin typeface="Cambria Math" panose="02040503050406030204" pitchFamily="18" charset="0"/>
                                </a:rPr>
                                <m:t>𝑥</m:t>
                              </m:r>
                            </m:e>
                          </m:bar>
                          <m:r>
                            <a:rPr lang="en-GB" sz="1200" b="0" i="1" dirty="0" smtClean="0">
                              <a:latin typeface="Cambria Math" panose="02040503050406030204" pitchFamily="18" charset="0"/>
                            </a:rPr>
                            <m:t>,</m:t>
                          </m:r>
                          <m:bar>
                            <m:barPr>
                              <m:ctrlPr>
                                <a:rPr lang="en-GB" sz="1200" i="1" dirty="0">
                                  <a:latin typeface="Cambria Math" panose="02040503050406030204" pitchFamily="18" charset="0"/>
                                </a:rPr>
                              </m:ctrlPr>
                            </m:barPr>
                            <m:e>
                              <m:r>
                                <a:rPr lang="en-GB" sz="1200" i="1" dirty="0">
                                  <a:latin typeface="Cambria Math" panose="02040503050406030204" pitchFamily="18" charset="0"/>
                                </a:rPr>
                                <m:t>𝑢</m:t>
                              </m:r>
                            </m:e>
                          </m:bar>
                        </m:e>
                      </m:d>
                      <m:r>
                        <a:rPr lang="en-GB" sz="1200" i="1" dirty="0">
                          <a:latin typeface="Cambria Math" panose="02040503050406030204" pitchFamily="18" charset="0"/>
                        </a:rPr>
                        <m:t>=</m:t>
                      </m:r>
                      <m:d>
                        <m:dPr>
                          <m:begChr m:val="["/>
                          <m:endChr m:val="]"/>
                          <m:ctrlPr>
                            <a:rPr lang="en-GB" sz="1200" i="1" dirty="0">
                              <a:latin typeface="Cambria Math" panose="02040503050406030204" pitchFamily="18" charset="0"/>
                            </a:rPr>
                          </m:ctrlPr>
                        </m:dPr>
                        <m:e>
                          <m:m>
                            <m:mPr>
                              <m:mcs>
                                <m:mc>
                                  <m:mcPr>
                                    <m:count m:val="1"/>
                                    <m:mcJc m:val="center"/>
                                  </m:mcPr>
                                </m:mc>
                              </m:mcs>
                              <m:ctrlPr>
                                <a:rPr lang="en-GB" sz="1200" i="1" dirty="0">
                                  <a:latin typeface="Cambria Math" panose="02040503050406030204" pitchFamily="18" charset="0"/>
                                </a:rPr>
                              </m:ctrlPr>
                            </m:mPr>
                            <m:mr>
                              <m:e>
                                <m:sSub>
                                  <m:sSubPr>
                                    <m:ctrlPr>
                                      <a:rPr lang="en-GB" sz="1200" i="1" dirty="0">
                                        <a:latin typeface="Cambria Math" panose="02040503050406030204" pitchFamily="18" charset="0"/>
                                      </a:rPr>
                                    </m:ctrlPr>
                                  </m:sSubPr>
                                  <m:e>
                                    <m:r>
                                      <m:rPr>
                                        <m:brk m:alnAt="7"/>
                                      </m:rPr>
                                      <a:rPr lang="en-GB" sz="1200" i="1" dirty="0">
                                        <a:latin typeface="Cambria Math" panose="02040503050406030204" pitchFamily="18" charset="0"/>
                                      </a:rPr>
                                      <m:t>𝐹</m:t>
                                    </m:r>
                                  </m:e>
                                  <m:sub>
                                    <m:r>
                                      <m:rPr>
                                        <m:brk m:alnAt="7"/>
                                      </m:rPr>
                                      <a:rPr lang="en-GB" sz="1200" i="1" dirty="0">
                                        <a:latin typeface="Cambria Math" panose="02040503050406030204" pitchFamily="18" charset="0"/>
                                      </a:rPr>
                                      <m:t>𝑥</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𝐹</m:t>
                                    </m:r>
                                  </m:e>
                                  <m:sub>
                                    <m:r>
                                      <a:rPr lang="en-GB" sz="1200" i="1">
                                        <a:latin typeface="Cambria Math" panose="02040503050406030204" pitchFamily="18" charset="0"/>
                                      </a:rPr>
                                      <m:t>𝑦</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𝐹</m:t>
                                    </m:r>
                                  </m:e>
                                  <m:sub>
                                    <m:r>
                                      <a:rPr lang="en-GB" sz="1200" i="1">
                                        <a:latin typeface="Cambria Math" panose="02040503050406030204" pitchFamily="18" charset="0"/>
                                      </a:rPr>
                                      <m:t>𝑧</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𝐹</m:t>
                                    </m:r>
                                  </m:e>
                                  <m:sub>
                                    <m:r>
                                      <a:rPr lang="en-GB" sz="1200" i="1">
                                        <a:latin typeface="Cambria Math" panose="02040503050406030204" pitchFamily="18" charset="0"/>
                                      </a:rPr>
                                      <m:t>𝑥</m:t>
                                    </m:r>
                                    <m:r>
                                      <a:rPr lang="en-GB" sz="1200" i="1">
                                        <a:latin typeface="Cambria Math" panose="02040503050406030204" pitchFamily="18" charset="0"/>
                                      </a:rPr>
                                      <m:t>′</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𝐹</m:t>
                                    </m:r>
                                  </m:e>
                                  <m:sub>
                                    <m:r>
                                      <a:rPr lang="en-GB" sz="1200" i="1">
                                        <a:latin typeface="Cambria Math" panose="02040503050406030204" pitchFamily="18" charset="0"/>
                                      </a:rPr>
                                      <m:t>𝑦</m:t>
                                    </m:r>
                                    <m:r>
                                      <a:rPr lang="en-GB" sz="1200" i="1">
                                        <a:latin typeface="Cambria Math" panose="02040503050406030204" pitchFamily="18" charset="0"/>
                                      </a:rPr>
                                      <m:t>′</m:t>
                                    </m:r>
                                  </m:sub>
                                </m:sSub>
                              </m:e>
                            </m:mr>
                            <m:mr>
                              <m:e>
                                <m:sSub>
                                  <m:sSubPr>
                                    <m:ctrlPr>
                                      <a:rPr lang="en-GB" sz="1200" i="1">
                                        <a:latin typeface="Cambria Math" panose="02040503050406030204" pitchFamily="18" charset="0"/>
                                      </a:rPr>
                                    </m:ctrlPr>
                                  </m:sSubPr>
                                  <m:e>
                                    <m:r>
                                      <a:rPr lang="en-GB" sz="1200" i="1">
                                        <a:latin typeface="Cambria Math" panose="02040503050406030204" pitchFamily="18" charset="0"/>
                                      </a:rPr>
                                      <m:t>𝐹</m:t>
                                    </m:r>
                                  </m:e>
                                  <m:sub>
                                    <m:r>
                                      <a:rPr lang="en-GB" sz="1200" i="1">
                                        <a:latin typeface="Cambria Math" panose="02040503050406030204" pitchFamily="18" charset="0"/>
                                      </a:rPr>
                                      <m:t>𝑧</m:t>
                                    </m:r>
                                    <m:r>
                                      <a:rPr lang="en-GB" sz="1200" i="1">
                                        <a:latin typeface="Cambria Math" panose="02040503050406030204" pitchFamily="18" charset="0"/>
                                      </a:rPr>
                                      <m:t>′</m:t>
                                    </m:r>
                                  </m:sub>
                                </m:sSub>
                              </m:e>
                            </m:mr>
                          </m:m>
                        </m:e>
                      </m:d>
                      <m:r>
                        <a:rPr lang="en-GB" sz="1200" i="1">
                          <a:latin typeface="Cambria Math" panose="02040503050406030204" pitchFamily="18" charset="0"/>
                        </a:rPr>
                        <m:t>=</m:t>
                      </m:r>
                      <m:sSup>
                        <m:sSupPr>
                          <m:ctrlPr>
                            <a:rPr lang="en-GB" sz="1200" i="1">
                              <a:latin typeface="Cambria Math" panose="02040503050406030204" pitchFamily="18" charset="0"/>
                            </a:rPr>
                          </m:ctrlPr>
                        </m:sSupPr>
                        <m:e>
                          <m:r>
                            <a:rPr lang="en-GB" sz="1200" i="1">
                              <a:latin typeface="Cambria Math" panose="02040503050406030204" pitchFamily="18" charset="0"/>
                            </a:rPr>
                            <m:t>𝑅</m:t>
                          </m:r>
                        </m:e>
                        <m:sup>
                          <m:r>
                            <a:rPr lang="en-GB" sz="1200" i="1">
                              <a:latin typeface="Cambria Math" panose="02040503050406030204" pitchFamily="18" charset="0"/>
                            </a:rPr>
                            <m:t>−1</m:t>
                          </m:r>
                        </m:sup>
                      </m:sSup>
                      <m:d>
                        <m:dPr>
                          <m:ctrlPr>
                            <a:rPr lang="en-GB" sz="1200" i="1">
                              <a:latin typeface="Cambria Math" panose="02040503050406030204" pitchFamily="18" charset="0"/>
                            </a:rPr>
                          </m:ctrlPr>
                        </m:dPr>
                        <m:e>
                          <m:d>
                            <m:dPr>
                              <m:begChr m:val="["/>
                              <m:endChr m:val="]"/>
                              <m:ctrlPr>
                                <a:rPr lang="en-GB" sz="1200" i="1">
                                  <a:latin typeface="Cambria Math" panose="02040503050406030204" pitchFamily="18" charset="0"/>
                                </a:rPr>
                              </m:ctrlPr>
                            </m:dPr>
                            <m:e>
                              <m:m>
                                <m:mPr>
                                  <m:mcs>
                                    <m:mc>
                                      <m:mcPr>
                                        <m:count m:val="1"/>
                                        <m:mcJc m:val="center"/>
                                      </m:mcPr>
                                    </m:mc>
                                  </m:mcs>
                                  <m:ctrlPr>
                                    <a:rPr lang="en-GB" sz="1200" i="1">
                                      <a:latin typeface="Cambria Math" panose="02040503050406030204" pitchFamily="18" charset="0"/>
                                    </a:rPr>
                                  </m:ctrlPr>
                                </m:mPr>
                                <m:mr>
                                  <m:e>
                                    <m:r>
                                      <a:rPr lang="en-GB" sz="1200" i="1">
                                        <a:latin typeface="Cambria Math" panose="02040503050406030204" pitchFamily="18" charset="0"/>
                                      </a:rPr>
                                      <m:t>𝜙</m:t>
                                    </m:r>
                                  </m:e>
                                </m:mr>
                                <m:mr>
                                  <m:e>
                                    <m:r>
                                      <a:rPr lang="en-GB" sz="1200" i="1">
                                        <a:latin typeface="Cambria Math" panose="02040503050406030204" pitchFamily="18" charset="0"/>
                                      </a:rPr>
                                      <m:t>𝜃</m:t>
                                    </m:r>
                                  </m:e>
                                </m:mr>
                                <m:mr>
                                  <m:e>
                                    <m:r>
                                      <a:rPr lang="en-GB" sz="1200" i="1">
                                        <a:latin typeface="Cambria Math" panose="02040503050406030204" pitchFamily="18" charset="0"/>
                                      </a:rPr>
                                      <m:t>𝜓</m:t>
                                    </m:r>
                                  </m:e>
                                </m:mr>
                              </m:m>
                            </m:e>
                          </m:d>
                        </m:e>
                      </m:d>
                      <m:d>
                        <m:dPr>
                          <m:begChr m:val="["/>
                          <m:endChr m:val="]"/>
                          <m:ctrlPr>
                            <a:rPr lang="en-GB" sz="1200" i="1" dirty="0">
                              <a:latin typeface="Cambria Math" panose="02040503050406030204" pitchFamily="18" charset="0"/>
                            </a:rPr>
                          </m:ctrlPr>
                        </m:dPr>
                        <m:e>
                          <m:m>
                            <m:mPr>
                              <m:mcs>
                                <m:mc>
                                  <m:mcPr>
                                    <m:count m:val="1"/>
                                    <m:mcJc m:val="center"/>
                                  </m:mcPr>
                                </m:mc>
                              </m:mcs>
                              <m:ctrlPr>
                                <a:rPr lang="en-GB" sz="1200" i="1" dirty="0">
                                  <a:latin typeface="Cambria Math" panose="02040503050406030204" pitchFamily="18" charset="0"/>
                                </a:rPr>
                              </m:ctrlPr>
                            </m:mPr>
                            <m:mr>
                              <m:e>
                                <m:d>
                                  <m:dPr>
                                    <m:ctrlPr>
                                      <a:rPr lang="en-GB" sz="1200" b="0" i="1" dirty="0" smtClean="0">
                                        <a:latin typeface="Cambria Math" panose="02040503050406030204" pitchFamily="18" charset="0"/>
                                      </a:rPr>
                                    </m:ctrlPr>
                                  </m:dPr>
                                  <m:e>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𝑇</m:t>
                                        </m:r>
                                      </m:e>
                                      <m:sub>
                                        <m:r>
                                          <a:rPr lang="en-GB" sz="1200" b="0" i="1" dirty="0" smtClean="0">
                                            <a:latin typeface="Cambria Math" panose="02040503050406030204" pitchFamily="18" charset="0"/>
                                          </a:rPr>
                                          <m:t>⊥</m:t>
                                        </m:r>
                                      </m:sub>
                                    </m:sSub>
                                    <m:r>
                                      <a:rPr lang="en-GB" sz="1200" b="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𝑇</m:t>
                                        </m:r>
                                      </m:e>
                                      <m:sub>
                                        <m:r>
                                          <a:rPr lang="en-GB" sz="1200" b="0" i="1" dirty="0" smtClean="0">
                                            <a:latin typeface="Cambria Math" panose="02040503050406030204" pitchFamily="18" charset="0"/>
                                          </a:rPr>
                                          <m:t>⊤</m:t>
                                        </m:r>
                                      </m:sub>
                                    </m:sSub>
                                  </m:e>
                                </m:d>
                                <m:func>
                                  <m:funcPr>
                                    <m:ctrlPr>
                                      <a:rPr lang="en-GB" sz="1200" b="0" i="1" dirty="0" smtClean="0">
                                        <a:latin typeface="Cambria Math" panose="02040503050406030204" pitchFamily="18" charset="0"/>
                                      </a:rPr>
                                    </m:ctrlPr>
                                  </m:funcPr>
                                  <m:fName>
                                    <m:r>
                                      <m:rPr>
                                        <m:sty m:val="p"/>
                                        <m:brk m:alnAt="7"/>
                                      </m:rPr>
                                      <a:rPr lang="en-GB" sz="1200" b="0" i="0" dirty="0" smtClean="0">
                                        <a:latin typeface="Cambria Math" panose="02040503050406030204" pitchFamily="18" charset="0"/>
                                      </a:rPr>
                                      <m:t>s</m:t>
                                    </m:r>
                                    <m:r>
                                      <m:rPr>
                                        <m:sty m:val="p"/>
                                      </m:rPr>
                                      <a:rPr lang="en-GB" sz="1200" b="0" i="0" dirty="0" smtClean="0">
                                        <a:latin typeface="Cambria Math" panose="02040503050406030204" pitchFamily="18" charset="0"/>
                                      </a:rPr>
                                      <m:t>in</m:t>
                                    </m:r>
                                  </m:fName>
                                  <m:e>
                                    <m:r>
                                      <m:rPr>
                                        <m:brk m:alnAt="7"/>
                                      </m:rPr>
                                      <a:rPr lang="en-GB" sz="1200" b="0" i="1" dirty="0" smtClean="0">
                                        <a:latin typeface="Cambria Math" panose="02040503050406030204" pitchFamily="18" charset="0"/>
                                      </a:rPr>
                                      <m:t>𝜙</m:t>
                                    </m:r>
                                  </m:e>
                                </m:func>
                              </m:e>
                            </m:mr>
                            <m:mr>
                              <m:e>
                                <m:d>
                                  <m:dPr>
                                    <m:ctrlPr>
                                      <a:rPr lang="en-GB" sz="1200" i="1" dirty="0">
                                        <a:latin typeface="Cambria Math" panose="02040503050406030204" pitchFamily="18" charset="0"/>
                                      </a:rPr>
                                    </m:ctrlPr>
                                  </m:dPr>
                                  <m:e>
                                    <m:sSub>
                                      <m:sSubPr>
                                        <m:ctrlPr>
                                          <a:rPr lang="en-GB" sz="1200" i="1" dirty="0">
                                            <a:latin typeface="Cambria Math" panose="02040503050406030204" pitchFamily="18" charset="0"/>
                                          </a:rPr>
                                        </m:ctrlPr>
                                      </m:sSubPr>
                                      <m:e>
                                        <m:r>
                                          <a:rPr lang="en-GB" sz="1200" i="1" dirty="0">
                                            <a:latin typeface="Cambria Math" panose="02040503050406030204" pitchFamily="18" charset="0"/>
                                          </a:rPr>
                                          <m:t>𝑇</m:t>
                                        </m:r>
                                      </m:e>
                                      <m:sub>
                                        <m:r>
                                          <a:rPr lang="en-GB" sz="1200" i="1" dirty="0">
                                            <a:latin typeface="Cambria Math" panose="02040503050406030204" pitchFamily="18" charset="0"/>
                                          </a:rPr>
                                          <m:t>⊥</m:t>
                                        </m:r>
                                      </m:sub>
                                    </m:sSub>
                                    <m:r>
                                      <a:rPr lang="en-GB" sz="1200" i="1" dirty="0">
                                        <a:latin typeface="Cambria Math" panose="02040503050406030204" pitchFamily="18" charset="0"/>
                                      </a:rPr>
                                      <m:t>+</m:t>
                                    </m:r>
                                    <m:sSub>
                                      <m:sSubPr>
                                        <m:ctrlPr>
                                          <a:rPr lang="en-GB" sz="1200" i="1" dirty="0">
                                            <a:latin typeface="Cambria Math" panose="02040503050406030204" pitchFamily="18" charset="0"/>
                                          </a:rPr>
                                        </m:ctrlPr>
                                      </m:sSubPr>
                                      <m:e>
                                        <m:r>
                                          <a:rPr lang="en-GB" sz="1200" i="1" dirty="0">
                                            <a:latin typeface="Cambria Math" panose="02040503050406030204" pitchFamily="18" charset="0"/>
                                          </a:rPr>
                                          <m:t>𝑇</m:t>
                                        </m:r>
                                      </m:e>
                                      <m:sub>
                                        <m:r>
                                          <a:rPr lang="en-GB" sz="1200" i="1" dirty="0">
                                            <a:latin typeface="Cambria Math" panose="02040503050406030204" pitchFamily="18" charset="0"/>
                                          </a:rPr>
                                          <m:t>⊤</m:t>
                                        </m:r>
                                      </m:sub>
                                    </m:sSub>
                                  </m:e>
                                </m:d>
                                <m:func>
                                  <m:funcPr>
                                    <m:ctrlPr>
                                      <a:rPr lang="en-GB" sz="1200" i="1" dirty="0" smtClean="0">
                                        <a:latin typeface="Cambria Math" panose="02040503050406030204" pitchFamily="18" charset="0"/>
                                      </a:rPr>
                                    </m:ctrlPr>
                                  </m:funcPr>
                                  <m:fName>
                                    <m:r>
                                      <m:rPr>
                                        <m:sty m:val="p"/>
                                      </m:rPr>
                                      <a:rPr lang="en-GB" sz="1200" i="0" dirty="0" smtClean="0">
                                        <a:latin typeface="Cambria Math" panose="02040503050406030204" pitchFamily="18" charset="0"/>
                                      </a:rPr>
                                      <m:t>sin</m:t>
                                    </m:r>
                                  </m:fName>
                                  <m:e>
                                    <m:r>
                                      <a:rPr lang="en-GB" sz="1200" b="0" i="1" dirty="0" smtClean="0">
                                        <a:latin typeface="Cambria Math" panose="02040503050406030204" pitchFamily="18" charset="0"/>
                                      </a:rPr>
                                      <m:t>𝜃</m:t>
                                    </m:r>
                                  </m:e>
                                </m:func>
                              </m:e>
                            </m:mr>
                            <m:mr>
                              <m:e>
                                <m:d>
                                  <m:dPr>
                                    <m:ctrlPr>
                                      <a:rPr lang="en-GB" sz="1200" b="0" i="1" dirty="0"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i="1">
                                            <a:latin typeface="Cambria Math" panose="02040503050406030204" pitchFamily="18" charset="0"/>
                                          </a:rPr>
                                          <m:t>⊥</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i="1">
                                            <a:latin typeface="Cambria Math" panose="02040503050406030204" pitchFamily="18" charset="0"/>
                                          </a:rPr>
                                          <m:t>⊤</m:t>
                                        </m:r>
                                      </m:sub>
                                    </m:sSub>
                                  </m:e>
                                </m:d>
                                <m:func>
                                  <m:funcPr>
                                    <m:ctrlPr>
                                      <a:rPr lang="en-GB" sz="1200" i="1" smtClean="0">
                                        <a:latin typeface="Cambria Math" panose="02040503050406030204" pitchFamily="18" charset="0"/>
                                      </a:rPr>
                                    </m:ctrlPr>
                                  </m:funcPr>
                                  <m:fName>
                                    <m:r>
                                      <m:rPr>
                                        <m:sty m:val="p"/>
                                      </m:rPr>
                                      <a:rPr lang="en-GB" sz="1200" i="0" smtClean="0">
                                        <a:latin typeface="Cambria Math" panose="02040503050406030204" pitchFamily="18" charset="0"/>
                                      </a:rPr>
                                      <m:t>cos</m:t>
                                    </m:r>
                                  </m:fName>
                                  <m:e>
                                    <m:r>
                                      <a:rPr lang="en-GB" sz="1200" b="0" i="1" smtClean="0">
                                        <a:latin typeface="Cambria Math" panose="02040503050406030204" pitchFamily="18" charset="0"/>
                                      </a:rPr>
                                      <m:t>𝜙</m:t>
                                    </m:r>
                                  </m:e>
                                </m:func>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cos</m:t>
                                    </m:r>
                                  </m:fName>
                                  <m:e>
                                    <m:r>
                                      <a:rPr lang="en-GB" sz="1200" b="0" i="1" smtClean="0">
                                        <a:latin typeface="Cambria Math" panose="02040503050406030204" pitchFamily="18" charset="0"/>
                                      </a:rPr>
                                      <m:t>𝜃</m:t>
                                    </m:r>
                                  </m:e>
                                </m:func>
                              </m:e>
                            </m:mr>
                            <m:mr>
                              <m:e>
                                <m:r>
                                  <a:rPr lang="en-GB" sz="1200" b="0" i="1" smtClean="0">
                                    <a:latin typeface="Cambria Math" panose="02040503050406030204" pitchFamily="18" charset="0"/>
                                  </a:rPr>
                                  <m:t>𝑀</m:t>
                                </m:r>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𝜔</m:t>
                                        </m:r>
                                      </m:e>
                                      <m:sub>
                                        <m:r>
                                          <a:rPr lang="en-GB" sz="1200" b="0" i="1" smtClean="0">
                                            <a:latin typeface="Cambria Math" panose="02040503050406030204" pitchFamily="18" charset="0"/>
                                          </a:rPr>
                                          <m:t>⊤</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𝜔</m:t>
                                        </m:r>
                                      </m:e>
                                      <m:sub>
                                        <m:r>
                                          <a:rPr lang="en-GB" sz="1200" b="0" i="1" smtClean="0">
                                            <a:latin typeface="Cambria Math" panose="02040503050406030204" pitchFamily="18" charset="0"/>
                                          </a:rPr>
                                          <m:t>⊥</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𝑥</m:t>
                                        </m:r>
                                      </m:sub>
                                    </m:sSub>
                                  </m:e>
                                </m:d>
                              </m:e>
                            </m:mr>
                            <m:mr>
                              <m:e>
                                <m:r>
                                  <a:rPr lang="en-GB" sz="1200" i="1">
                                    <a:latin typeface="Cambria Math" panose="02040503050406030204" pitchFamily="18" charset="0"/>
                                  </a:rPr>
                                  <m:t>𝑀</m:t>
                                </m:r>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𝜔</m:t>
                                        </m:r>
                                      </m:e>
                                      <m:sub>
                                        <m:r>
                                          <a:rPr lang="en-GB" sz="1200" i="1">
                                            <a:latin typeface="Cambria Math" panose="02040503050406030204" pitchFamily="18" charset="0"/>
                                          </a:rPr>
                                          <m:t>⊤</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𝜔</m:t>
                                        </m:r>
                                      </m:e>
                                      <m:sub>
                                        <m:r>
                                          <a:rPr lang="en-GB" sz="1200" i="1">
                                            <a:latin typeface="Cambria Math" panose="02040503050406030204" pitchFamily="18" charset="0"/>
                                          </a:rPr>
                                          <m:t>⊥</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𝑦</m:t>
                                        </m:r>
                                      </m:sub>
                                    </m:sSub>
                                  </m:e>
                                </m:d>
                              </m:e>
                            </m:mr>
                            <m:mr>
                              <m:e>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𝜔</m:t>
                                        </m:r>
                                      </m:e>
                                      <m:sub>
                                        <m:r>
                                          <a:rPr lang="en-GB" sz="1200" i="1">
                                            <a:latin typeface="Cambria Math" panose="02040503050406030204" pitchFamily="18" charset="0"/>
                                          </a:rPr>
                                          <m:t>⊤</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𝜔</m:t>
                                        </m:r>
                                      </m:e>
                                      <m:sub>
                                        <m:r>
                                          <a:rPr lang="en-GB" sz="1200" i="1">
                                            <a:latin typeface="Cambria Math" panose="02040503050406030204" pitchFamily="18" charset="0"/>
                                          </a:rPr>
                                          <m:t>⊥</m:t>
                                        </m:r>
                                      </m:sub>
                                    </m:sSub>
                                  </m:e>
                                </m:d>
                              </m:e>
                            </m:mr>
                          </m:m>
                        </m:e>
                      </m:d>
                    </m:oMath>
                  </m:oMathPara>
                </a14:m>
                <a:endParaRPr lang="en-GB" sz="1200" dirty="0"/>
              </a:p>
              <a:p>
                <a:pPr marL="171450" indent="-171450" algn="just">
                  <a:buFont typeface="Arial" panose="020B0604020202020204" pitchFamily="34" charset="0"/>
                  <a:buChar char="•"/>
                </a:pPr>
                <a:r>
                  <a:rPr lang="en-GB" sz="1200" dirty="0"/>
                  <a:t>Swash Plate</a:t>
                </a:r>
              </a:p>
              <a:p>
                <a:pPr algn="just"/>
                <a14:m>
                  <m:oMathPara xmlns:m="http://schemas.openxmlformats.org/officeDocument/2006/math">
                    <m:oMathParaPr>
                      <m:jc m:val="centerGroup"/>
                    </m:oMathParaPr>
                    <m:oMath xmlns:m="http://schemas.openxmlformats.org/officeDocument/2006/math">
                      <m:d>
                        <m:dPr>
                          <m:begChr m:val="["/>
                          <m:endChr m:val="]"/>
                          <m:ctrlPr>
                            <a:rPr lang="en-GB" sz="1200" b="0" i="1" smtClean="0">
                              <a:latin typeface="Cambria Math" panose="02040503050406030204" pitchFamily="18" charset="0"/>
                            </a:rPr>
                          </m:ctrlPr>
                        </m:dPr>
                        <m:e>
                          <m:m>
                            <m:mPr>
                              <m:mcs>
                                <m:mc>
                                  <m:mcPr>
                                    <m:count m:val="1"/>
                                    <m:mcJc m:val="center"/>
                                  </m:mcPr>
                                </m:mc>
                              </m:mcs>
                              <m:ctrlPr>
                                <a:rPr lang="en-GB" sz="1200" i="1">
                                  <a:latin typeface="Cambria Math" panose="02040503050406030204" pitchFamily="18" charset="0"/>
                                </a:rPr>
                              </m:ctrlPr>
                            </m:mPr>
                            <m:mr>
                              <m:e>
                                <m:sSub>
                                  <m:sSubPr>
                                    <m:ctrlPr>
                                      <a:rPr lang="en-GB" sz="1200" b="0" i="1" smtClean="0">
                                        <a:latin typeface="Cambria Math" panose="02040503050406030204" pitchFamily="18" charset="0"/>
                                      </a:rPr>
                                    </m:ctrlPr>
                                  </m:sSubPr>
                                  <m:e>
                                    <m:r>
                                      <m:rPr>
                                        <m:brk m:alnAt="7"/>
                                      </m:rPr>
                                      <a:rPr lang="en-GB" sz="1200" b="0" i="1" smtClean="0">
                                        <a:latin typeface="Cambria Math" panose="02040503050406030204" pitchFamily="18" charset="0"/>
                                      </a:rPr>
                                      <m:t>h</m:t>
                                    </m:r>
                                  </m:e>
                                  <m:sub>
                                    <m:r>
                                      <m:rPr>
                                        <m:brk m:alnAt="7"/>
                                      </m:rPr>
                                      <a:rPr lang="en-GB" sz="1200" b="0" i="1" smtClean="0">
                                        <a:latin typeface="Cambria Math" panose="02040503050406030204" pitchFamily="18" charset="0"/>
                                      </a:rPr>
                                      <m:t>1</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2</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3</m:t>
                                    </m:r>
                                  </m:sub>
                                </m:sSub>
                              </m:e>
                            </m:mr>
                          </m:m>
                        </m:e>
                      </m:d>
                      <m:r>
                        <a:rPr lang="en-GB" sz="1200" b="0" i="1" smtClean="0">
                          <a:latin typeface="Cambria Math" panose="02040503050406030204" pitchFamily="18" charset="0"/>
                        </a:rPr>
                        <m:t>=</m:t>
                      </m:r>
                      <m:bar>
                        <m:barPr>
                          <m:ctrlPr>
                            <a:rPr lang="en-GB" sz="1200" b="0" i="1" smtClean="0">
                              <a:latin typeface="Cambria Math" panose="02040503050406030204" pitchFamily="18" charset="0"/>
                            </a:rPr>
                          </m:ctrlPr>
                        </m:bar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0</m:t>
                              </m:r>
                            </m:sub>
                          </m:sSub>
                        </m:e>
                      </m:bar>
                      <m:r>
                        <a:rPr lang="en-GB" sz="1200" b="0" i="1" smtClean="0">
                          <a:latin typeface="Cambria Math" panose="02040503050406030204" pitchFamily="18" charset="0"/>
                        </a:rPr>
                        <m:t>−</m:t>
                      </m:r>
                      <m:d>
                        <m:dPr>
                          <m:begChr m:val="["/>
                          <m:endChr m:val="]"/>
                          <m:ctrlPr>
                            <a:rPr lang="en-GB" sz="1200" i="1" smtClean="0">
                              <a:latin typeface="Cambria Math" panose="02040503050406030204" pitchFamily="18" charset="0"/>
                            </a:rPr>
                          </m:ctrlPr>
                        </m:dPr>
                        <m:e>
                          <m:m>
                            <m:mPr>
                              <m:mcs>
                                <m:mc>
                                  <m:mcPr>
                                    <m:count m:val="3"/>
                                    <m:mcJc m:val="center"/>
                                  </m:mcPr>
                                </m:mc>
                              </m:mcs>
                              <m:ctrlPr>
                                <a:rPr lang="en-GB" sz="1200" i="1">
                                  <a:latin typeface="Cambria Math" panose="02040503050406030204" pitchFamily="18" charset="0"/>
                                </a:rPr>
                              </m:ctrlPr>
                            </m:mPr>
                            <m:mr>
                              <m:e>
                                <m:r>
                                  <m:rPr>
                                    <m:brk m:alnAt="7"/>
                                  </m:rPr>
                                  <a:rPr lang="en-GB" sz="1200" i="1">
                                    <a:latin typeface="Cambria Math" panose="02040503050406030204" pitchFamily="18" charset="0"/>
                                  </a:rPr>
                                  <m:t>1</m:t>
                                </m:r>
                              </m:e>
                              <m:e>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r</m:t>
                                    </m:r>
                                    <m:r>
                                      <a:rPr lang="en-GB" sz="1200">
                                        <a:latin typeface="Cambria Math" panose="02040503050406030204" pitchFamily="18" charset="0"/>
                                      </a:rPr>
                                      <m:t> </m:t>
                                    </m:r>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1</m:t>
                                        </m:r>
                                      </m:sub>
                                    </m:sSub>
                                  </m:e>
                                </m:func>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1</m:t>
                                        </m:r>
                                      </m:sub>
                                    </m:sSub>
                                  </m:e>
                                </m:func>
                              </m:e>
                            </m:mr>
                            <m:mr>
                              <m:e>
                                <m:r>
                                  <a:rPr lang="en-GB" sz="1200" i="1">
                                    <a:latin typeface="Cambria Math" panose="02040503050406030204" pitchFamily="18" charset="0"/>
                                  </a:rPr>
                                  <m:t>1</m:t>
                                </m:r>
                              </m:e>
                              <m:e>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r</m:t>
                                    </m:r>
                                    <m:r>
                                      <a:rPr lang="en-GB" sz="1200">
                                        <a:latin typeface="Cambria Math" panose="02040503050406030204" pitchFamily="18" charset="0"/>
                                      </a:rPr>
                                      <m:t> </m:t>
                                    </m:r>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2</m:t>
                                        </m:r>
                                      </m:sub>
                                    </m:sSub>
                                  </m:e>
                                </m:func>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2</m:t>
                                        </m:r>
                                      </m:sub>
                                    </m:sSub>
                                  </m:e>
                                </m:func>
                              </m:e>
                            </m:mr>
                            <m:mr>
                              <m:e>
                                <m:r>
                                  <a:rPr lang="en-GB" sz="1200" i="1">
                                    <a:latin typeface="Cambria Math" panose="02040503050406030204" pitchFamily="18" charset="0"/>
                                  </a:rPr>
                                  <m:t>1</m:t>
                                </m:r>
                              </m:e>
                              <m:e>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r</m:t>
                                    </m:r>
                                    <m:r>
                                      <a:rPr lang="en-GB" sz="1200">
                                        <a:latin typeface="Cambria Math" panose="02040503050406030204" pitchFamily="18" charset="0"/>
                                      </a:rPr>
                                      <m:t> </m:t>
                                    </m:r>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3</m:t>
                                        </m:r>
                                      </m:sub>
                                    </m:sSub>
                                  </m:e>
                                </m:func>
                              </m:e>
                              <m:e>
                                <m:r>
                                  <a:rPr lang="en-GB" sz="1200" i="1">
                                    <a:latin typeface="Cambria Math" panose="02040503050406030204" pitchFamily="18" charset="0"/>
                                  </a:rPr>
                                  <m:t>𝑟</m:t>
                                </m:r>
                                <m:r>
                                  <a:rPr lang="en-GB" sz="1200" i="1">
                                    <a:latin typeface="Cambria Math" panose="02040503050406030204" pitchFamily="18" charset="0"/>
                                  </a:rPr>
                                  <m:t> </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i="1">
                                            <a:latin typeface="Cambria Math" panose="02040503050406030204" pitchFamily="18" charset="0"/>
                                          </a:rPr>
                                          <m:t>3</m:t>
                                        </m:r>
                                      </m:sub>
                                    </m:sSub>
                                  </m:e>
                                </m:func>
                              </m:e>
                            </m:mr>
                          </m:m>
                        </m:e>
                      </m:d>
                      <m:d>
                        <m:dPr>
                          <m:begChr m:val="["/>
                          <m:endChr m:val="]"/>
                          <m:ctrlPr>
                            <a:rPr lang="en-GB" sz="1200" i="1">
                              <a:latin typeface="Cambria Math" panose="02040503050406030204" pitchFamily="18" charset="0"/>
                            </a:rPr>
                          </m:ctrlPr>
                        </m:dPr>
                        <m:e>
                          <m:m>
                            <m:mPr>
                              <m:mcs>
                                <m:mc>
                                  <m:mcPr>
                                    <m:count m:val="1"/>
                                    <m:mcJc m:val="center"/>
                                  </m:mcPr>
                                </m:mc>
                              </m:mcs>
                              <m:ctrlPr>
                                <a:rPr lang="en-GB" sz="1200" i="1">
                                  <a:latin typeface="Cambria Math" panose="02040503050406030204" pitchFamily="18" charset="0"/>
                                </a:rPr>
                              </m:ctrlPr>
                            </m:mPr>
                            <m:mr>
                              <m:e>
                                <m:r>
                                  <m:rPr>
                                    <m:brk m:alnAt="7"/>
                                  </m:rPr>
                                  <a:rPr lang="en-GB" sz="1200" b="0" i="1" smtClean="0">
                                    <a:latin typeface="Cambria Math" panose="02040503050406030204" pitchFamily="18" charset="0"/>
                                  </a:rPr>
                                  <m:t>𝐻</m:t>
                                </m:r>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1</m:t>
                                        </m:r>
                                      </m:sub>
                                    </m:sSub>
                                  </m:e>
                                </m:d>
                              </m:e>
                            </m:mr>
                            <m:mr>
                              <m:e>
                                <m:r>
                                  <m:rPr>
                                    <m:brk m:alnAt="7"/>
                                  </m:rPr>
                                  <a:rPr lang="en-GB" sz="1200" i="1">
                                    <a:latin typeface="Cambria Math" panose="02040503050406030204" pitchFamily="18" charset="0"/>
                                  </a:rPr>
                                  <m:t>𝐻</m:t>
                                </m:r>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2</m:t>
                                        </m:r>
                                      </m:sub>
                                    </m:sSub>
                                  </m:e>
                                </m:d>
                              </m:e>
                            </m:mr>
                            <m:mr>
                              <m:e>
                                <m:r>
                                  <m:rPr>
                                    <m:brk m:alnAt="7"/>
                                  </m:rPr>
                                  <a:rPr lang="en-GB" sz="1200" i="1">
                                    <a:latin typeface="Cambria Math" panose="02040503050406030204" pitchFamily="18" charset="0"/>
                                  </a:rPr>
                                  <m:t>𝐻</m:t>
                                </m:r>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3</m:t>
                                        </m:r>
                                      </m:sub>
                                    </m:sSub>
                                  </m:e>
                                </m:d>
                              </m:e>
                            </m:mr>
                          </m:m>
                        </m:e>
                      </m:d>
                      <m:r>
                        <a:rPr lang="en-GB" sz="1200" b="0" i="1" smtClean="0">
                          <a:latin typeface="Cambria Math" panose="02040503050406030204" pitchFamily="18" charset="0"/>
                        </a:rPr>
                        <m:t>,  </m:t>
                      </m:r>
                      <m:r>
                        <a:rPr lang="en-GB" sz="1200" b="0" i="1" smtClean="0">
                          <a:latin typeface="Cambria Math" panose="02040503050406030204" pitchFamily="18" charset="0"/>
                        </a:rPr>
                        <m:t>𝐻</m:t>
                      </m:r>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𝑖</m:t>
                              </m:r>
                            </m:sub>
                          </m:sSub>
                        </m:e>
                      </m:d>
                      <m:r>
                        <a:rPr lang="en-GB" sz="1200" b="0" i="1" smtClean="0">
                          <a:latin typeface="Cambria Math" panose="02040503050406030204" pitchFamily="18" charset="0"/>
                        </a:rPr>
                        <m:t>=</m:t>
                      </m:r>
                      <m:r>
                        <a:rPr lang="en-GB" sz="1200" i="1">
                          <a:latin typeface="Cambria Math" panose="02040503050406030204" pitchFamily="18" charset="0"/>
                        </a:rPr>
                        <m:t>𝑠𝑖𝑔𝑛</m:t>
                      </m:r>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𝑖</m:t>
                              </m:r>
                            </m:sub>
                          </m:sSub>
                        </m:e>
                      </m:d>
                      <m:r>
                        <a:rPr lang="en-GB" sz="1200" i="1">
                          <a:latin typeface="Cambria Math" panose="02040503050406030204" pitchFamily="18" charset="0"/>
                        </a:rPr>
                        <m:t>∗</m:t>
                      </m:r>
                      <m:rad>
                        <m:radPr>
                          <m:degHide m:val="on"/>
                          <m:ctrlPr>
                            <a:rPr lang="en-GB" sz="1200" i="1">
                              <a:latin typeface="Cambria Math" panose="02040503050406030204" pitchFamily="18" charset="0"/>
                            </a:rPr>
                          </m:ctrlPr>
                        </m:radPr>
                        <m:deg/>
                        <m:e>
                          <m:sSubSup>
                            <m:sSubSupPr>
                              <m:ctrlPr>
                                <a:rPr lang="en-GB" sz="1200" i="1">
                                  <a:latin typeface="Cambria Math" panose="02040503050406030204" pitchFamily="18" charset="0"/>
                                </a:rPr>
                              </m:ctrlPr>
                            </m:sSubSupPr>
                            <m:e>
                              <m:r>
                                <a:rPr lang="en-GB" sz="1200" i="1">
                                  <a:latin typeface="Cambria Math" panose="02040503050406030204" pitchFamily="18" charset="0"/>
                                </a:rPr>
                                <m:t>𝑟</m:t>
                              </m:r>
                            </m:e>
                            <m:sub>
                              <m:r>
                                <a:rPr lang="en-GB" sz="1200" i="1">
                                  <a:latin typeface="Cambria Math" panose="02040503050406030204" pitchFamily="18" charset="0"/>
                                </a:rPr>
                                <m:t>𝑝</m:t>
                              </m:r>
                            </m:sub>
                            <m:sup>
                              <m:r>
                                <a:rPr lang="en-GB" sz="1200" i="1">
                                  <a:latin typeface="Cambria Math" panose="02040503050406030204" pitchFamily="18" charset="0"/>
                                </a:rPr>
                                <m:t>2</m:t>
                              </m:r>
                            </m:sup>
                          </m:sSubSup>
                          <m:r>
                            <a:rPr lang="en-GB" sz="1200" i="1">
                              <a:latin typeface="Cambria Math" panose="02040503050406030204" pitchFamily="18" charset="0"/>
                            </a:rPr>
                            <m:t>−</m:t>
                          </m:r>
                          <m:sSubSup>
                            <m:sSubSupPr>
                              <m:ctrlPr>
                                <a:rPr lang="en-GB" sz="1200" i="1">
                                  <a:latin typeface="Cambria Math" panose="02040503050406030204" pitchFamily="18" charset="0"/>
                                </a:rPr>
                              </m:ctrlPr>
                            </m:sSubSupPr>
                            <m:e>
                              <m:r>
                                <a:rPr lang="en-GB" sz="1200" i="1">
                                  <a:latin typeface="Cambria Math" panose="02040503050406030204" pitchFamily="18" charset="0"/>
                                </a:rPr>
                                <m:t>𝑟</m:t>
                              </m:r>
                            </m:e>
                            <m:sub>
                              <m:r>
                                <a:rPr lang="en-GB" sz="1200" i="1">
                                  <a:latin typeface="Cambria Math" panose="02040503050406030204" pitchFamily="18" charset="0"/>
                                </a:rPr>
                                <m:t>𝑠</m:t>
                              </m:r>
                            </m:sub>
                            <m:sup>
                              <m:r>
                                <a:rPr lang="en-GB" sz="1200" i="1">
                                  <a:latin typeface="Cambria Math" panose="02040503050406030204" pitchFamily="18" charset="0"/>
                                </a:rPr>
                                <m:t>2</m:t>
                              </m:r>
                            </m:sup>
                          </m:sSubSup>
                          <m:func>
                            <m:funcPr>
                              <m:ctrlPr>
                                <a:rPr lang="en-GB" sz="1200" i="1">
                                  <a:latin typeface="Cambria Math" panose="02040503050406030204" pitchFamily="18" charset="0"/>
                                </a:rPr>
                              </m:ctrlPr>
                            </m:funcPr>
                            <m:fName>
                              <m:sSup>
                                <m:sSupPr>
                                  <m:ctrlPr>
                                    <a:rPr lang="en-GB" sz="1200" i="1">
                                      <a:latin typeface="Cambria Math" panose="02040503050406030204" pitchFamily="18" charset="0"/>
                                    </a:rPr>
                                  </m:ctrlPr>
                                </m:sSupPr>
                                <m:e>
                                  <m:r>
                                    <m:rPr>
                                      <m:sty m:val="p"/>
                                    </m:rPr>
                                    <a:rPr lang="en-GB" sz="1200">
                                      <a:latin typeface="Cambria Math" panose="02040503050406030204" pitchFamily="18" charset="0"/>
                                    </a:rPr>
                                    <m:t>cos</m:t>
                                  </m:r>
                                </m:e>
                                <m:sup>
                                  <m:r>
                                    <a:rPr lang="en-GB" sz="1200">
                                      <a:latin typeface="Cambria Math" panose="02040503050406030204" pitchFamily="18" charset="0"/>
                                    </a:rPr>
                                    <m:t>2</m:t>
                                  </m:r>
                                </m:sup>
                              </m:sSup>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𝑖</m:t>
                                  </m:r>
                                </m:sub>
                              </m:sSub>
                            </m:e>
                          </m:func>
                          <m:r>
                            <a:rPr lang="en-GB" sz="1200" i="1">
                              <a:latin typeface="Cambria Math" panose="02040503050406030204" pitchFamily="18" charset="0"/>
                            </a:rPr>
                            <m:t>−2</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𝑠</m:t>
                              </m:r>
                            </m:sub>
                          </m:sSub>
                          <m:r>
                            <a:rPr lang="en-GB" sz="1200" i="1">
                              <a:latin typeface="Cambria Math" panose="02040503050406030204" pitchFamily="18" charset="0"/>
                            </a:rPr>
                            <m:t>𝑏</m:t>
                          </m:r>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cos</m:t>
                              </m:r>
                            </m:fName>
                            <m:e>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𝑖</m:t>
                                  </m:r>
                                </m:sub>
                              </m:sSub>
                              <m:r>
                                <a:rPr lang="en-GB" sz="1200" i="1">
                                  <a:latin typeface="Cambria Math" panose="02040503050406030204" pitchFamily="18" charset="0"/>
                                </a:rPr>
                                <m:t>−</m:t>
                              </m:r>
                              <m:sSup>
                                <m:sSupPr>
                                  <m:ctrlPr>
                                    <a:rPr lang="en-GB" sz="1200" i="1">
                                      <a:latin typeface="Cambria Math" panose="02040503050406030204" pitchFamily="18" charset="0"/>
                                    </a:rPr>
                                  </m:ctrlPr>
                                </m:sSupPr>
                                <m:e>
                                  <m:r>
                                    <a:rPr lang="en-GB" sz="1200" i="1">
                                      <a:latin typeface="Cambria Math" panose="02040503050406030204" pitchFamily="18" charset="0"/>
                                    </a:rPr>
                                    <m:t>𝑏</m:t>
                                  </m:r>
                                </m:e>
                                <m:sup>
                                  <m:r>
                                    <a:rPr lang="en-GB" sz="1200" i="1">
                                      <a:latin typeface="Cambria Math" panose="02040503050406030204" pitchFamily="18" charset="0"/>
                                    </a:rPr>
                                    <m:t>2</m:t>
                                  </m:r>
                                </m:sup>
                              </m:sSup>
                            </m:e>
                          </m:func>
                        </m:e>
                      </m:rad>
                    </m:oMath>
                  </m:oMathPara>
                </a14:m>
                <a:endParaRPr lang="en-GB" sz="1200" dirty="0"/>
              </a:p>
              <a:p>
                <a:pPr algn="just"/>
                <a:endParaRPr lang="en-GB" sz="1200" dirty="0"/>
              </a:p>
              <a:p>
                <a:pPr marL="171450" indent="-171450" algn="just">
                  <a:buFont typeface="Arial" panose="020B0604020202020204" pitchFamily="34" charset="0"/>
                  <a:buChar char="•"/>
                </a:pPr>
                <a:r>
                  <a:rPr lang="en-GB" sz="1200" dirty="0"/>
                  <a:t>Command Angles to Heights and Angles</a:t>
                </a:r>
              </a:p>
              <a:p>
                <a:pPr algn="just"/>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𝑆</m:t>
                          </m:r>
                        </m:e>
                        <m:sub>
                          <m:r>
                            <a:rPr lang="en-GB" sz="1200" b="0" i="1" smtClean="0">
                              <a:latin typeface="Cambria Math" panose="02040503050406030204" pitchFamily="18" charset="0"/>
                            </a:rPr>
                            <m:t>⊥/⊤</m:t>
                          </m:r>
                        </m:sub>
                      </m:sSub>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r>
                                  <m:rPr>
                                    <m:sty m:val="p"/>
                                  </m:rPr>
                                  <a:rPr lang="en-GB" sz="1200" b="0" i="0" smtClean="0">
                                    <a:latin typeface="Cambria Math" panose="02040503050406030204" pitchFamily="18" charset="0"/>
                                  </a:rPr>
                                  <m:t>Ψ</m:t>
                                </m:r>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𝑥</m:t>
                                    </m:r>
                                  </m:sub>
                                </m:sSub>
                              </m:e>
                            </m:m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𝑦</m:t>
                                    </m:r>
                                  </m:sub>
                                </m:sSub>
                              </m:e>
                            </m:mr>
                          </m:m>
                        </m:e>
                      </m:d>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1/3(</m:t>
                                    </m:r>
                                    <m:r>
                                      <m:rPr>
                                        <m:brk m:alnAt="7"/>
                                      </m:rPr>
                                      <a:rPr lang="en-GB" sz="1200" b="0" i="1" smtClean="0">
                                        <a:latin typeface="Cambria Math" panose="02040503050406030204" pitchFamily="18" charset="0"/>
                                      </a:rPr>
                                      <m:t>h</m:t>
                                    </m:r>
                                  </m:e>
                                  <m:sub>
                                    <m:r>
                                      <m:rPr>
                                        <m:brk m:alnAt="7"/>
                                      </m:rPr>
                                      <a:rPr lang="en-GB" sz="1200" b="0" i="1" smtClean="0">
                                        <a:latin typeface="Cambria Math" panose="02040503050406030204" pitchFamily="18" charset="0"/>
                                      </a:rPr>
                                      <m:t>1</m:t>
                                    </m:r>
                                  </m:sub>
                                </m:sSub>
                                <m:r>
                                  <m:rPr>
                                    <m:brk m:alnAt="7"/>
                                  </m:rP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m:rPr>
                                        <m:brk m:alnAt="7"/>
                                      </m:rPr>
                                      <a:rPr lang="en-GB" sz="1200" b="0" i="1" smtClean="0">
                                        <a:latin typeface="Cambria Math" panose="02040503050406030204" pitchFamily="18" charset="0"/>
                                      </a:rPr>
                                      <m:t>h</m:t>
                                    </m:r>
                                  </m:e>
                                  <m:sub>
                                    <m:r>
                                      <m:rPr>
                                        <m:brk m:alnAt="7"/>
                                      </m:rPr>
                                      <a:rPr lang="en-GB" sz="1200" b="0" i="1" smtClean="0">
                                        <a:latin typeface="Cambria Math" panose="02040503050406030204" pitchFamily="18" charset="0"/>
                                      </a:rPr>
                                      <m:t>2</m:t>
                                    </m:r>
                                  </m:sub>
                                </m:sSub>
                                <m:r>
                                  <m:rPr>
                                    <m:brk m:alnAt="7"/>
                                  </m:rP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m:rPr>
                                        <m:brk m:alnAt="7"/>
                                      </m:rPr>
                                      <a:rPr lang="en-GB" sz="1200" b="0" i="1" smtClean="0">
                                        <a:latin typeface="Cambria Math" panose="02040503050406030204" pitchFamily="18" charset="0"/>
                                      </a:rPr>
                                      <m:t>h</m:t>
                                    </m:r>
                                  </m:e>
                                  <m:sub>
                                    <m:r>
                                      <m:rPr>
                                        <m:brk m:alnAt="7"/>
                                      </m:rPr>
                                      <a:rPr lang="en-GB" sz="1200" b="0" i="1" smtClean="0">
                                        <a:latin typeface="Cambria Math" panose="02040503050406030204" pitchFamily="18" charset="0"/>
                                      </a:rPr>
                                      <m:t>3</m:t>
                                    </m:r>
                                  </m:sub>
                                </m:sSub>
                                <m:r>
                                  <m:rPr>
                                    <m:brk m:alnAt="7"/>
                                  </m:rPr>
                                  <a:rPr lang="en-GB" sz="1200" b="0" i="1" smtClean="0">
                                    <a:latin typeface="Cambria Math" panose="02040503050406030204" pitchFamily="18" charset="0"/>
                                  </a:rPr>
                                  <m:t>)</m:t>
                                </m:r>
                              </m:e>
                            </m:mr>
                            <m:mr>
                              <m:e>
                                <m:func>
                                  <m:funcPr>
                                    <m:ctrlPr>
                                      <a:rPr lang="en-GB" sz="1200" b="0" i="1" smtClean="0">
                                        <a:latin typeface="Cambria Math" panose="02040503050406030204" pitchFamily="18" charset="0"/>
                                      </a:rPr>
                                    </m:ctrlPr>
                                  </m:funcPr>
                                  <m:fName>
                                    <m:sSup>
                                      <m:sSupPr>
                                        <m:ctrlPr>
                                          <a:rPr lang="en-GB" sz="1200" b="0" i="1" smtClean="0">
                                            <a:latin typeface="Cambria Math" panose="02040503050406030204" pitchFamily="18" charset="0"/>
                                          </a:rPr>
                                        </m:ctrlPr>
                                      </m:sSupPr>
                                      <m:e>
                                        <m:r>
                                          <m:rPr>
                                            <m:sty m:val="p"/>
                                          </m:rPr>
                                          <a:rPr lang="en-GB" sz="1200" b="0" i="0" smtClean="0">
                                            <a:latin typeface="Cambria Math" panose="02040503050406030204" pitchFamily="18" charset="0"/>
                                          </a:rPr>
                                          <m:t>cos</m:t>
                                        </m:r>
                                      </m:e>
                                      <m:sup>
                                        <m:r>
                                          <a:rPr lang="en-GB" sz="1200" b="0" i="1" smtClean="0">
                                            <a:latin typeface="Cambria Math" panose="02040503050406030204" pitchFamily="18" charset="0"/>
                                          </a:rPr>
                                          <m:t>−1</m:t>
                                        </m:r>
                                      </m:sup>
                                    </m:sSup>
                                  </m:fName>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1</m:t>
                                        </m:r>
                                      </m:sub>
                                    </m:sSub>
                                  </m:e>
                                </m:func>
                              </m:e>
                            </m:mr>
                            <m:mr>
                              <m:e>
                                <m:func>
                                  <m:funcPr>
                                    <m:ctrlPr>
                                      <a:rPr lang="en-GB" sz="1200" b="0" i="1" smtClean="0">
                                        <a:latin typeface="Cambria Math" panose="02040503050406030204" pitchFamily="18" charset="0"/>
                                      </a:rPr>
                                    </m:ctrlPr>
                                  </m:funcPr>
                                  <m:fName>
                                    <m:sSup>
                                      <m:sSupPr>
                                        <m:ctrlPr>
                                          <a:rPr lang="en-GB" sz="1200" b="0" i="1" smtClean="0">
                                            <a:latin typeface="Cambria Math" panose="02040503050406030204" pitchFamily="18" charset="0"/>
                                          </a:rPr>
                                        </m:ctrlPr>
                                      </m:sSupPr>
                                      <m:e>
                                        <m:r>
                                          <m:rPr>
                                            <m:sty m:val="p"/>
                                          </m:rPr>
                                          <a:rPr lang="en-GB" sz="1200" b="0" i="0" smtClean="0">
                                            <a:latin typeface="Cambria Math" panose="02040503050406030204" pitchFamily="18" charset="0"/>
                                          </a:rPr>
                                          <m:t>sin</m:t>
                                        </m:r>
                                      </m:e>
                                      <m:sup>
                                        <m:r>
                                          <a:rPr lang="en-GB" sz="1200" b="0" i="1" smtClean="0">
                                            <a:latin typeface="Cambria Math" panose="02040503050406030204" pitchFamily="18" charset="0"/>
                                          </a:rPr>
                                          <m:t>−1</m:t>
                                        </m:r>
                                      </m:sup>
                                    </m:sSup>
                                  </m:fName>
                                  <m:e>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𝑟𝑠𝑖𝑛</m:t>
                                        </m:r>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2</m:t>
                                                </m:r>
                                              </m:sub>
                                            </m:sSub>
                                          </m:e>
                                        </m:d>
                                      </m:e>
                                    </m:d>
                                  </m:e>
                                </m:func>
                              </m:e>
                            </m:mr>
                          </m:m>
                        </m:e>
                      </m:d>
                      <m:r>
                        <a:rPr lang="en-GB" sz="1200" b="0" i="1" smtClean="0">
                          <a:latin typeface="Cambria Math" panose="02040503050406030204" pitchFamily="18" charset="0"/>
                        </a:rPr>
                        <m:t> </m:t>
                      </m:r>
                    </m:oMath>
                  </m:oMathPara>
                </a14:m>
                <a:endParaRPr lang="en-GB" sz="1200" b="0" dirty="0"/>
              </a:p>
              <a:p>
                <a:pPr algn="just"/>
                <a:endParaRPr lang="en-GB" sz="1200" dirty="0"/>
              </a:p>
              <a:p>
                <a:pPr algn="just"/>
                <a:endParaRPr lang="en-GB" sz="1200" dirty="0"/>
              </a:p>
            </p:txBody>
          </p:sp>
        </mc:Choice>
        <mc:Fallback>
          <p:sp>
            <p:nvSpPr>
              <p:cNvPr id="2" name="TextBox 1">
                <a:extLst>
                  <a:ext uri="{FF2B5EF4-FFF2-40B4-BE49-F238E27FC236}">
                    <a16:creationId xmlns:a16="http://schemas.microsoft.com/office/drawing/2014/main" id="{416979B8-70C0-4868-E1B0-7971524F67DE}"/>
                  </a:ext>
                </a:extLst>
              </p:cNvPr>
              <p:cNvSpPr txBox="1">
                <a:spLocks noRot="1" noChangeAspect="1" noMove="1" noResize="1" noEditPoints="1" noAdjustHandles="1" noChangeArrowheads="1" noChangeShapeType="1" noTextEdit="1"/>
              </p:cNvSpPr>
              <p:nvPr/>
            </p:nvSpPr>
            <p:spPr>
              <a:xfrm>
                <a:off x="0" y="470376"/>
                <a:ext cx="8622820" cy="6117957"/>
              </a:xfrm>
              <a:prstGeom prst="rect">
                <a:avLst/>
              </a:prstGeom>
              <a:blipFill>
                <a:blip r:embed="rId2"/>
                <a:stretch>
                  <a:fillRect/>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06AD0880-E75C-DB74-FB78-DCBEB8CD29BE}"/>
              </a:ext>
            </a:extLst>
          </p:cNvPr>
          <p:cNvGrpSpPr/>
          <p:nvPr/>
        </p:nvGrpSpPr>
        <p:grpSpPr>
          <a:xfrm>
            <a:off x="9133243" y="0"/>
            <a:ext cx="3034528" cy="3305208"/>
            <a:chOff x="8538893" y="37082"/>
            <a:chExt cx="3034528" cy="3305208"/>
          </a:xfrm>
        </p:grpSpPr>
        <p:pic>
          <p:nvPicPr>
            <p:cNvPr id="5" name="Picture 4" descr="A helicopter with many blades&#10;&#10;Description automatically generated">
              <a:extLst>
                <a:ext uri="{FF2B5EF4-FFF2-40B4-BE49-F238E27FC236}">
                  <a16:creationId xmlns:a16="http://schemas.microsoft.com/office/drawing/2014/main" id="{6B3FE9CA-5107-BBFD-4092-5111BB84F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893" y="37082"/>
              <a:ext cx="2090490" cy="20859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299FEF3-419D-28F4-0DEF-E0C0B173F6A7}"/>
                    </a:ext>
                  </a:extLst>
                </p:cNvPr>
                <p:cNvSpPr txBox="1"/>
                <p:nvPr/>
              </p:nvSpPr>
              <p:spPr>
                <a:xfrm>
                  <a:off x="8907353" y="380105"/>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1</m:t>
                            </m:r>
                          </m:sub>
                        </m:sSub>
                      </m:oMath>
                    </m:oMathPara>
                  </a14:m>
                  <a:endParaRPr lang="en-GB">
                    <a:solidFill>
                      <a:srgbClr val="FF0000"/>
                    </a:solidFill>
                  </a:endParaRPr>
                </a:p>
              </p:txBody>
            </p:sp>
          </mc:Choice>
          <mc:Fallback xmlns="">
            <p:sp>
              <p:nvSpPr>
                <p:cNvPr id="132" name="TextBox 131">
                  <a:extLst>
                    <a:ext uri="{FF2B5EF4-FFF2-40B4-BE49-F238E27FC236}">
                      <a16:creationId xmlns:a16="http://schemas.microsoft.com/office/drawing/2014/main" id="{47C6C8C5-AD34-5A44-E9D5-B3BEEE277039}"/>
                    </a:ext>
                  </a:extLst>
                </p:cNvPr>
                <p:cNvSpPr txBox="1">
                  <a:spLocks noRot="1" noChangeAspect="1" noMove="1" noResize="1" noEditPoints="1" noAdjustHandles="1" noChangeArrowheads="1" noChangeShapeType="1" noTextEdit="1"/>
                </p:cNvSpPr>
                <p:nvPr/>
              </p:nvSpPr>
              <p:spPr>
                <a:xfrm>
                  <a:off x="8907353" y="380105"/>
                  <a:ext cx="653341" cy="546115"/>
                </a:xfrm>
                <a:prstGeom prst="rect">
                  <a:avLst/>
                </a:prstGeom>
                <a:blipFill>
                  <a:blip r:embed="rId4"/>
                  <a:stretch>
                    <a:fillRect/>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02A8BE9A-D2B0-C3F0-C29E-B0B4A1E58E05}"/>
                </a:ext>
              </a:extLst>
            </p:cNvPr>
            <p:cNvCxnSpPr>
              <a:cxnSpLocks/>
            </p:cNvCxnSpPr>
            <p:nvPr/>
          </p:nvCxnSpPr>
          <p:spPr>
            <a:xfrm flipV="1">
              <a:off x="9571775" y="999785"/>
              <a:ext cx="0" cy="1926983"/>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 name="Straight Connector 8">
              <a:extLst>
                <a:ext uri="{FF2B5EF4-FFF2-40B4-BE49-F238E27FC236}">
                  <a16:creationId xmlns:a16="http://schemas.microsoft.com/office/drawing/2014/main" id="{379A0181-9E85-3AE3-1EEB-1A2731FA4E6C}"/>
                </a:ext>
              </a:extLst>
            </p:cNvPr>
            <p:cNvCxnSpPr>
              <a:cxnSpLocks/>
            </p:cNvCxnSpPr>
            <p:nvPr/>
          </p:nvCxnSpPr>
          <p:spPr>
            <a:xfrm flipH="1">
              <a:off x="8936431" y="1014667"/>
              <a:ext cx="624263" cy="752532"/>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0" name="Arrow: Curved Down 9">
              <a:extLst>
                <a:ext uri="{FF2B5EF4-FFF2-40B4-BE49-F238E27FC236}">
                  <a16:creationId xmlns:a16="http://schemas.microsoft.com/office/drawing/2014/main" id="{B42251BA-2817-A470-D333-C02147DB2F34}"/>
                </a:ext>
              </a:extLst>
            </p:cNvPr>
            <p:cNvSpPr/>
            <p:nvPr/>
          </p:nvSpPr>
          <p:spPr>
            <a:xfrm rot="5400000">
              <a:off x="9501951" y="2445861"/>
              <a:ext cx="139647" cy="156214"/>
            </a:xfrm>
            <a:prstGeom prst="curvedDownArrow">
              <a:avLst>
                <a:gd name="adj1" fmla="val 4321"/>
                <a:gd name="adj2" fmla="val 26431"/>
                <a:gd name="adj3" fmla="val 23833"/>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42D8979-8467-23FB-6745-29DD28BE664B}"/>
                    </a:ext>
                  </a:extLst>
                </p:cNvPr>
                <p:cNvSpPr txBox="1"/>
                <p:nvPr/>
              </p:nvSpPr>
              <p:spPr>
                <a:xfrm>
                  <a:off x="9565404" y="2251950"/>
                  <a:ext cx="2710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𝑤</m:t>
                        </m:r>
                      </m:oMath>
                    </m:oMathPara>
                  </a14:m>
                  <a:endParaRPr lang="en-GB">
                    <a:solidFill>
                      <a:srgbClr val="FF0000"/>
                    </a:solidFill>
                  </a:endParaRPr>
                </a:p>
              </p:txBody>
            </p:sp>
          </mc:Choice>
          <mc:Fallback xmlns="">
            <p:sp>
              <p:nvSpPr>
                <p:cNvPr id="145" name="TextBox 144">
                  <a:extLst>
                    <a:ext uri="{FF2B5EF4-FFF2-40B4-BE49-F238E27FC236}">
                      <a16:creationId xmlns:a16="http://schemas.microsoft.com/office/drawing/2014/main" id="{1F2F659D-4A24-3CFF-55D0-62276BDF24DB}"/>
                    </a:ext>
                  </a:extLst>
                </p:cNvPr>
                <p:cNvSpPr txBox="1">
                  <a:spLocks noRot="1" noChangeAspect="1" noMove="1" noResize="1" noEditPoints="1" noAdjustHandles="1" noChangeArrowheads="1" noChangeShapeType="1" noTextEdit="1"/>
                </p:cNvSpPr>
                <p:nvPr/>
              </p:nvSpPr>
              <p:spPr>
                <a:xfrm>
                  <a:off x="9565404" y="2251950"/>
                  <a:ext cx="271031" cy="369332"/>
                </a:xfrm>
                <a:prstGeom prst="rect">
                  <a:avLst/>
                </a:prstGeom>
                <a:blipFill>
                  <a:blip r:embed="rId5"/>
                  <a:stretch>
                    <a:fillRect r="-20455"/>
                  </a:stretch>
                </a:blipFill>
              </p:spPr>
              <p:txBody>
                <a:bodyPr/>
                <a:lstStyle/>
                <a:p>
                  <a:r>
                    <a:rPr lang="en-GB">
                      <a:noFill/>
                    </a:rPr>
                    <a:t> </a:t>
                  </a:r>
                </a:p>
              </p:txBody>
            </p:sp>
          </mc:Fallback>
        </mc:AlternateContent>
        <p:sp>
          <p:nvSpPr>
            <p:cNvPr id="12" name="Arrow: Curved Down 11">
              <a:extLst>
                <a:ext uri="{FF2B5EF4-FFF2-40B4-BE49-F238E27FC236}">
                  <a16:creationId xmlns:a16="http://schemas.microsoft.com/office/drawing/2014/main" id="{D28AFBE3-2903-43E4-7B96-E98D26AA2396}"/>
                </a:ext>
              </a:extLst>
            </p:cNvPr>
            <p:cNvSpPr/>
            <p:nvPr/>
          </p:nvSpPr>
          <p:spPr>
            <a:xfrm>
              <a:off x="8936431" y="1591515"/>
              <a:ext cx="152905" cy="117936"/>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A582B3-F465-1DB5-4257-023F34869AB3}"/>
                    </a:ext>
                  </a:extLst>
                </p:cNvPr>
                <p:cNvSpPr txBox="1"/>
                <p:nvPr/>
              </p:nvSpPr>
              <p:spPr>
                <a:xfrm>
                  <a:off x="8711907" y="1362367"/>
                  <a:ext cx="2189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𝑞</m:t>
                        </m:r>
                      </m:oMath>
                    </m:oMathPara>
                  </a14:m>
                  <a:endParaRPr lang="en-GB">
                    <a:solidFill>
                      <a:srgbClr val="FF0000"/>
                    </a:solidFill>
                  </a:endParaRPr>
                </a:p>
              </p:txBody>
            </p:sp>
          </mc:Choice>
          <mc:Fallback xmlns="">
            <p:sp>
              <p:nvSpPr>
                <p:cNvPr id="148" name="TextBox 147">
                  <a:extLst>
                    <a:ext uri="{FF2B5EF4-FFF2-40B4-BE49-F238E27FC236}">
                      <a16:creationId xmlns:a16="http://schemas.microsoft.com/office/drawing/2014/main" id="{1A4A1236-215D-202D-F803-770755F3B3F9}"/>
                    </a:ext>
                  </a:extLst>
                </p:cNvPr>
                <p:cNvSpPr txBox="1">
                  <a:spLocks noRot="1" noChangeAspect="1" noMove="1" noResize="1" noEditPoints="1" noAdjustHandles="1" noChangeArrowheads="1" noChangeShapeType="1" noTextEdit="1"/>
                </p:cNvSpPr>
                <p:nvPr/>
              </p:nvSpPr>
              <p:spPr>
                <a:xfrm>
                  <a:off x="8711907" y="1362367"/>
                  <a:ext cx="218983" cy="369332"/>
                </a:xfrm>
                <a:prstGeom prst="rect">
                  <a:avLst/>
                </a:prstGeom>
                <a:blipFill>
                  <a:blip r:embed="rId6"/>
                  <a:stretch>
                    <a:fillRect r="-36111" b="-6557"/>
                  </a:stretch>
                </a:blipFill>
              </p:spPr>
              <p:txBody>
                <a:bodyPr/>
                <a:lstStyle/>
                <a:p>
                  <a:r>
                    <a:rPr lang="en-GB">
                      <a:noFill/>
                    </a:rPr>
                    <a:t> </a:t>
                  </a:r>
                </a:p>
              </p:txBody>
            </p:sp>
          </mc:Fallback>
        </mc:AlternateContent>
        <p:cxnSp>
          <p:nvCxnSpPr>
            <p:cNvPr id="14" name="Straight Connector 13">
              <a:extLst>
                <a:ext uri="{FF2B5EF4-FFF2-40B4-BE49-F238E27FC236}">
                  <a16:creationId xmlns:a16="http://schemas.microsoft.com/office/drawing/2014/main" id="{8E27D410-9AD2-CDA8-83F1-E5112098B53A}"/>
                </a:ext>
              </a:extLst>
            </p:cNvPr>
            <p:cNvCxnSpPr>
              <a:cxnSpLocks/>
            </p:cNvCxnSpPr>
            <p:nvPr/>
          </p:nvCxnSpPr>
          <p:spPr>
            <a:xfrm flipH="1" flipV="1">
              <a:off x="9560694" y="1012633"/>
              <a:ext cx="1440000"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951B7A-A53C-34C7-2B50-E2E63641CBD9}"/>
                    </a:ext>
                  </a:extLst>
                </p:cNvPr>
                <p:cNvSpPr txBox="1"/>
                <p:nvPr/>
              </p:nvSpPr>
              <p:spPr>
                <a:xfrm>
                  <a:off x="9279556" y="2796175"/>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3" name="TextBox 2">
                  <a:extLst>
                    <a:ext uri="{FF2B5EF4-FFF2-40B4-BE49-F238E27FC236}">
                      <a16:creationId xmlns:a16="http://schemas.microsoft.com/office/drawing/2014/main" id="{57D42C66-A566-E388-724C-18EF4D8D3886}"/>
                    </a:ext>
                  </a:extLst>
                </p:cNvPr>
                <p:cNvSpPr txBox="1">
                  <a:spLocks noRot="1" noChangeAspect="1" noMove="1" noResize="1" noEditPoints="1" noAdjustHandles="1" noChangeArrowheads="1" noChangeShapeType="1" noTextEdit="1"/>
                </p:cNvSpPr>
                <p:nvPr/>
              </p:nvSpPr>
              <p:spPr>
                <a:xfrm>
                  <a:off x="9279556" y="2796175"/>
                  <a:ext cx="653341" cy="546115"/>
                </a:xfrm>
                <a:prstGeom prst="rect">
                  <a:avLst/>
                </a:prstGeom>
                <a:blipFill>
                  <a:blip r:embed="rId7"/>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D1BE39D3-AC7C-24CE-6C57-342477967199}"/>
                </a:ext>
              </a:extLst>
            </p:cNvPr>
            <p:cNvGrpSpPr/>
            <p:nvPr/>
          </p:nvGrpSpPr>
          <p:grpSpPr>
            <a:xfrm>
              <a:off x="10510678" y="629756"/>
              <a:ext cx="1062743" cy="723365"/>
              <a:chOff x="11129257" y="629756"/>
              <a:chExt cx="1062743" cy="723365"/>
            </a:xfrm>
          </p:grpSpPr>
          <p:sp>
            <p:nvSpPr>
              <p:cNvPr id="19" name="Arrow: Curved Down 18">
                <a:extLst>
                  <a:ext uri="{FF2B5EF4-FFF2-40B4-BE49-F238E27FC236}">
                    <a16:creationId xmlns:a16="http://schemas.microsoft.com/office/drawing/2014/main" id="{5A98ED5A-9E00-D21B-8360-412E15A57B2B}"/>
                  </a:ext>
                </a:extLst>
              </p:cNvPr>
              <p:cNvSpPr/>
              <p:nvPr/>
            </p:nvSpPr>
            <p:spPr>
              <a:xfrm>
                <a:off x="11314308" y="937803"/>
                <a:ext cx="168093" cy="183869"/>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C48887D-5344-3BEE-4A42-14BE74FFF357}"/>
                      </a:ext>
                    </a:extLst>
                  </p:cNvPr>
                  <p:cNvSpPr txBox="1"/>
                  <p:nvPr/>
                </p:nvSpPr>
                <p:spPr>
                  <a:xfrm>
                    <a:off x="11129257" y="629756"/>
                    <a:ext cx="26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oMath>
                      </m:oMathPara>
                    </a14:m>
                    <a:endParaRPr lang="en-GB">
                      <a:solidFill>
                        <a:srgbClr val="FF0000"/>
                      </a:solidFill>
                    </a:endParaRPr>
                  </a:p>
                </p:txBody>
              </p:sp>
            </mc:Choice>
            <mc:Fallback xmlns="">
              <p:sp>
                <p:nvSpPr>
                  <p:cNvPr id="151" name="TextBox 150">
                    <a:extLst>
                      <a:ext uri="{FF2B5EF4-FFF2-40B4-BE49-F238E27FC236}">
                        <a16:creationId xmlns:a16="http://schemas.microsoft.com/office/drawing/2014/main" id="{D9410880-61CF-401C-7E0E-A51995B5F44A}"/>
                      </a:ext>
                    </a:extLst>
                  </p:cNvPr>
                  <p:cNvSpPr txBox="1">
                    <a:spLocks noRot="1" noChangeAspect="1" noMove="1" noResize="1" noEditPoints="1" noAdjustHandles="1" noChangeArrowheads="1" noChangeShapeType="1" noTextEdit="1"/>
                  </p:cNvSpPr>
                  <p:nvPr/>
                </p:nvSpPr>
                <p:spPr>
                  <a:xfrm>
                    <a:off x="11129257" y="629756"/>
                    <a:ext cx="269097" cy="369332"/>
                  </a:xfrm>
                  <a:prstGeom prst="rect">
                    <a:avLst/>
                  </a:prstGeom>
                  <a:blipFill>
                    <a:blip r:embed="rId8"/>
                    <a:stretch>
                      <a:fillRect r="-13636"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AF854E2-AE93-73DA-948E-08B6048DA0E0}"/>
                      </a:ext>
                    </a:extLst>
                  </p:cNvPr>
                  <p:cNvSpPr txBox="1"/>
                  <p:nvPr/>
                </p:nvSpPr>
                <p:spPr>
                  <a:xfrm>
                    <a:off x="11538659" y="807006"/>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10" name="TextBox 9">
                    <a:extLst>
                      <a:ext uri="{FF2B5EF4-FFF2-40B4-BE49-F238E27FC236}">
                        <a16:creationId xmlns:a16="http://schemas.microsoft.com/office/drawing/2014/main" id="{20254435-D004-E6A8-27C2-7B08E04CA328}"/>
                      </a:ext>
                    </a:extLst>
                  </p:cNvPr>
                  <p:cNvSpPr txBox="1">
                    <a:spLocks noRot="1" noChangeAspect="1" noMove="1" noResize="1" noEditPoints="1" noAdjustHandles="1" noChangeArrowheads="1" noChangeShapeType="1" noTextEdit="1"/>
                  </p:cNvSpPr>
                  <p:nvPr/>
                </p:nvSpPr>
                <p:spPr>
                  <a:xfrm>
                    <a:off x="11538659" y="807006"/>
                    <a:ext cx="653341" cy="546115"/>
                  </a:xfrm>
                  <a:prstGeom prst="rect">
                    <a:avLst/>
                  </a:prstGeom>
                  <a:blipFill>
                    <a:blip r:embed="rId9"/>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C232FAF-1A88-E2DB-6411-8AF62F3D3916}"/>
                    </a:ext>
                  </a:extLst>
                </p:cNvPr>
                <p:cNvSpPr txBox="1"/>
                <p:nvPr/>
              </p:nvSpPr>
              <p:spPr>
                <a:xfrm>
                  <a:off x="8607431" y="1710067"/>
                  <a:ext cx="248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11" name="TextBox 10">
                  <a:extLst>
                    <a:ext uri="{FF2B5EF4-FFF2-40B4-BE49-F238E27FC236}">
                      <a16:creationId xmlns:a16="http://schemas.microsoft.com/office/drawing/2014/main" id="{C65B7132-2834-DCC8-807A-870A6933E570}"/>
                    </a:ext>
                  </a:extLst>
                </p:cNvPr>
                <p:cNvSpPr txBox="1">
                  <a:spLocks noRot="1" noChangeAspect="1" noMove="1" noResize="1" noEditPoints="1" noAdjustHandles="1" noChangeArrowheads="1" noChangeShapeType="1" noTextEdit="1"/>
                </p:cNvSpPr>
                <p:nvPr/>
              </p:nvSpPr>
              <p:spPr>
                <a:xfrm>
                  <a:off x="8607431" y="1710067"/>
                  <a:ext cx="248479" cy="369332"/>
                </a:xfrm>
                <a:prstGeom prst="rect">
                  <a:avLst/>
                </a:prstGeom>
                <a:blipFill>
                  <a:blip r:embed="rId10"/>
                  <a:stretch>
                    <a:fillRect l="-9756" r="-58537" b="-14754"/>
                  </a:stretch>
                </a:blipFill>
              </p:spPr>
              <p:txBody>
                <a:bodyPr/>
                <a:lstStyle/>
                <a:p>
                  <a:r>
                    <a:rPr lang="en-GB">
                      <a:noFill/>
                    </a:rPr>
                    <a:t> </a:t>
                  </a:r>
                </a:p>
              </p:txBody>
            </p:sp>
          </mc:Fallback>
        </mc:AlternateContent>
        <p:sp>
          <p:nvSpPr>
            <p:cNvPr id="18" name="Oval 17">
              <a:extLst>
                <a:ext uri="{FF2B5EF4-FFF2-40B4-BE49-F238E27FC236}">
                  <a16:creationId xmlns:a16="http://schemas.microsoft.com/office/drawing/2014/main" id="{C69A648A-5788-E0B6-7E8C-FBFDB8846044}"/>
                </a:ext>
              </a:extLst>
            </p:cNvPr>
            <p:cNvSpPr/>
            <p:nvPr/>
          </p:nvSpPr>
          <p:spPr>
            <a:xfrm flipH="1">
              <a:off x="9533147" y="987177"/>
              <a:ext cx="69570" cy="71813"/>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3" name="Picture 22">
            <a:extLst>
              <a:ext uri="{FF2B5EF4-FFF2-40B4-BE49-F238E27FC236}">
                <a16:creationId xmlns:a16="http://schemas.microsoft.com/office/drawing/2014/main" id="{60D5DC0A-B73B-0C7C-4F53-BA52035BE79B}"/>
              </a:ext>
            </a:extLst>
          </p:cNvPr>
          <p:cNvPicPr>
            <a:picLocks noChangeAspect="1"/>
          </p:cNvPicPr>
          <p:nvPr/>
        </p:nvPicPr>
        <p:blipFill>
          <a:blip r:embed="rId11"/>
          <a:srcRect r="4974"/>
          <a:stretch/>
        </p:blipFill>
        <p:spPr>
          <a:xfrm>
            <a:off x="10461531" y="1937557"/>
            <a:ext cx="1726326" cy="1217467"/>
          </a:xfrm>
          <a:prstGeom prst="rect">
            <a:avLst/>
          </a:prstGeom>
        </p:spPr>
      </p:pic>
      <p:pic>
        <p:nvPicPr>
          <p:cNvPr id="25" name="Picture 24">
            <a:extLst>
              <a:ext uri="{FF2B5EF4-FFF2-40B4-BE49-F238E27FC236}">
                <a16:creationId xmlns:a16="http://schemas.microsoft.com/office/drawing/2014/main" id="{634C5640-432D-4C91-92CA-BD5787182906}"/>
              </a:ext>
            </a:extLst>
          </p:cNvPr>
          <p:cNvPicPr>
            <a:picLocks noChangeAspect="1"/>
          </p:cNvPicPr>
          <p:nvPr/>
        </p:nvPicPr>
        <p:blipFill>
          <a:blip r:embed="rId12"/>
          <a:stretch>
            <a:fillRect/>
          </a:stretch>
        </p:blipFill>
        <p:spPr>
          <a:xfrm>
            <a:off x="7799832" y="3408831"/>
            <a:ext cx="4388025" cy="3463532"/>
          </a:xfrm>
          <a:prstGeom prst="rect">
            <a:avLst/>
          </a:prstGeom>
        </p:spPr>
      </p:pic>
      <p:sp>
        <p:nvSpPr>
          <p:cNvPr id="26" name="TextBox 25">
            <a:extLst>
              <a:ext uri="{FF2B5EF4-FFF2-40B4-BE49-F238E27FC236}">
                <a16:creationId xmlns:a16="http://schemas.microsoft.com/office/drawing/2014/main" id="{E1CB7FB0-6A24-F024-4AAC-667B112FAED2}"/>
              </a:ext>
            </a:extLst>
          </p:cNvPr>
          <p:cNvSpPr txBox="1"/>
          <p:nvPr/>
        </p:nvSpPr>
        <p:spPr>
          <a:xfrm>
            <a:off x="3285828" y="36714"/>
            <a:ext cx="1343766" cy="369332"/>
          </a:xfrm>
          <a:prstGeom prst="rect">
            <a:avLst/>
          </a:prstGeom>
          <a:noFill/>
        </p:spPr>
        <p:txBody>
          <a:bodyPr wrap="none" rtlCol="0">
            <a:spAutoFit/>
          </a:bodyPr>
          <a:lstStyle/>
          <a:p>
            <a:r>
              <a:rPr lang="en-GB" dirty="0">
                <a:solidFill>
                  <a:srgbClr val="FF0000"/>
                </a:solidFill>
              </a:rPr>
              <a:t>Earth frame</a:t>
            </a:r>
          </a:p>
        </p:txBody>
      </p:sp>
      <p:sp>
        <p:nvSpPr>
          <p:cNvPr id="27" name="TextBox 26">
            <a:extLst>
              <a:ext uri="{FF2B5EF4-FFF2-40B4-BE49-F238E27FC236}">
                <a16:creationId xmlns:a16="http://schemas.microsoft.com/office/drawing/2014/main" id="{F2646506-19F7-D741-D26B-B90DFF0F2590}"/>
              </a:ext>
            </a:extLst>
          </p:cNvPr>
          <p:cNvSpPr txBox="1"/>
          <p:nvPr/>
        </p:nvSpPr>
        <p:spPr>
          <a:xfrm>
            <a:off x="5386891" y="84818"/>
            <a:ext cx="3147528" cy="369332"/>
          </a:xfrm>
          <a:prstGeom prst="rect">
            <a:avLst/>
          </a:prstGeom>
          <a:noFill/>
        </p:spPr>
        <p:txBody>
          <a:bodyPr wrap="none" rtlCol="0">
            <a:spAutoFit/>
          </a:bodyPr>
          <a:lstStyle/>
          <a:p>
            <a:r>
              <a:rPr lang="en-GB" dirty="0">
                <a:solidFill>
                  <a:srgbClr val="FF0000"/>
                </a:solidFill>
              </a:rPr>
              <a:t>Body Frame (can you do this?)</a:t>
            </a:r>
          </a:p>
        </p:txBody>
      </p:sp>
      <p:cxnSp>
        <p:nvCxnSpPr>
          <p:cNvPr id="29" name="Straight Arrow Connector 28">
            <a:extLst>
              <a:ext uri="{FF2B5EF4-FFF2-40B4-BE49-F238E27FC236}">
                <a16:creationId xmlns:a16="http://schemas.microsoft.com/office/drawing/2014/main" id="{D9B53D89-19B9-7EC8-0A95-C809DAEFF5DC}"/>
              </a:ext>
            </a:extLst>
          </p:cNvPr>
          <p:cNvCxnSpPr>
            <a:cxnSpLocks/>
            <a:stCxn id="26" idx="2"/>
          </p:cNvCxnSpPr>
          <p:nvPr/>
        </p:nvCxnSpPr>
        <p:spPr>
          <a:xfrm flipH="1">
            <a:off x="2819244" y="406046"/>
            <a:ext cx="1138467" cy="3574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FC0F5CA-F142-657A-2909-18F0E2A4890C}"/>
              </a:ext>
            </a:extLst>
          </p:cNvPr>
          <p:cNvCxnSpPr>
            <a:cxnSpLocks/>
            <a:stCxn id="26" idx="2"/>
          </p:cNvCxnSpPr>
          <p:nvPr/>
        </p:nvCxnSpPr>
        <p:spPr>
          <a:xfrm>
            <a:off x="3957711" y="406046"/>
            <a:ext cx="220873" cy="29250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59A57514-B719-C763-CA3B-318E2EDC68A3}"/>
              </a:ext>
            </a:extLst>
          </p:cNvPr>
          <p:cNvCxnSpPr>
            <a:cxnSpLocks/>
            <a:stCxn id="27" idx="2"/>
          </p:cNvCxnSpPr>
          <p:nvPr/>
        </p:nvCxnSpPr>
        <p:spPr>
          <a:xfrm flipH="1">
            <a:off x="6165137" y="454150"/>
            <a:ext cx="795518" cy="61586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F43EE15-EA21-3A0F-A876-8734196B8422}"/>
              </a:ext>
            </a:extLst>
          </p:cNvPr>
          <p:cNvSpPr txBox="1"/>
          <p:nvPr/>
        </p:nvSpPr>
        <p:spPr>
          <a:xfrm>
            <a:off x="2981455" y="1771577"/>
            <a:ext cx="931665" cy="369332"/>
          </a:xfrm>
          <a:prstGeom prst="rect">
            <a:avLst/>
          </a:prstGeom>
          <a:noFill/>
        </p:spPr>
        <p:txBody>
          <a:bodyPr wrap="none" rtlCol="0">
            <a:spAutoFit/>
          </a:bodyPr>
          <a:lstStyle/>
          <a:p>
            <a:r>
              <a:rPr lang="en-GB" dirty="0">
                <a:solidFill>
                  <a:srgbClr val="FF0000"/>
                </a:solidFill>
              </a:rPr>
              <a:t>Identity</a:t>
            </a:r>
          </a:p>
        </p:txBody>
      </p:sp>
      <p:cxnSp>
        <p:nvCxnSpPr>
          <p:cNvPr id="39" name="Straight Arrow Connector 38">
            <a:extLst>
              <a:ext uri="{FF2B5EF4-FFF2-40B4-BE49-F238E27FC236}">
                <a16:creationId xmlns:a16="http://schemas.microsoft.com/office/drawing/2014/main" id="{CFA4B142-E7DF-E0D0-7640-ADE4DA050B6B}"/>
              </a:ext>
            </a:extLst>
          </p:cNvPr>
          <p:cNvCxnSpPr>
            <a:cxnSpLocks/>
            <a:stCxn id="38" idx="3"/>
          </p:cNvCxnSpPr>
          <p:nvPr/>
        </p:nvCxnSpPr>
        <p:spPr>
          <a:xfrm>
            <a:off x="3913120" y="1956243"/>
            <a:ext cx="211335" cy="31201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12F9DD-A359-D8B4-E221-17979CC15CB9}"/>
              </a:ext>
            </a:extLst>
          </p:cNvPr>
          <p:cNvSpPr txBox="1"/>
          <p:nvPr/>
        </p:nvSpPr>
        <p:spPr>
          <a:xfrm>
            <a:off x="3135050" y="2807579"/>
            <a:ext cx="822661" cy="369332"/>
          </a:xfrm>
          <a:prstGeom prst="rect">
            <a:avLst/>
          </a:prstGeom>
          <a:noFill/>
        </p:spPr>
        <p:txBody>
          <a:bodyPr wrap="none" rtlCol="0">
            <a:spAutoFit/>
          </a:bodyPr>
          <a:lstStyle/>
          <a:p>
            <a:r>
              <a:rPr lang="en-GB" dirty="0">
                <a:solidFill>
                  <a:srgbClr val="FF0000"/>
                </a:solidFill>
              </a:rPr>
              <a:t>Inertia</a:t>
            </a:r>
          </a:p>
        </p:txBody>
      </p:sp>
      <p:cxnSp>
        <p:nvCxnSpPr>
          <p:cNvPr id="44" name="Straight Arrow Connector 43">
            <a:extLst>
              <a:ext uri="{FF2B5EF4-FFF2-40B4-BE49-F238E27FC236}">
                <a16:creationId xmlns:a16="http://schemas.microsoft.com/office/drawing/2014/main" id="{BA96D233-036D-9879-CA45-C62FDA7B3915}"/>
              </a:ext>
            </a:extLst>
          </p:cNvPr>
          <p:cNvCxnSpPr>
            <a:cxnSpLocks/>
            <a:stCxn id="43" idx="3"/>
          </p:cNvCxnSpPr>
          <p:nvPr/>
        </p:nvCxnSpPr>
        <p:spPr>
          <a:xfrm flipV="1">
            <a:off x="3957711" y="2612944"/>
            <a:ext cx="683837" cy="37930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1B253DB8-C8EB-619C-9BE5-000113EC8CE7}"/>
              </a:ext>
            </a:extLst>
          </p:cNvPr>
          <p:cNvSpPr txBox="1"/>
          <p:nvPr/>
        </p:nvSpPr>
        <p:spPr>
          <a:xfrm>
            <a:off x="13204" y="6265167"/>
            <a:ext cx="7799832" cy="646331"/>
          </a:xfrm>
          <a:prstGeom prst="rect">
            <a:avLst/>
          </a:prstGeom>
          <a:noFill/>
        </p:spPr>
        <p:txBody>
          <a:bodyPr wrap="square" rtlCol="0">
            <a:spAutoFit/>
          </a:bodyPr>
          <a:lstStyle/>
          <a:p>
            <a:r>
              <a:rPr lang="en-GB" dirty="0">
                <a:solidFill>
                  <a:srgbClr val="FF0000"/>
                </a:solidFill>
              </a:rPr>
              <a:t>Functions T and M are going to be found from Literature, they represent the collective thrust generated, and the angular moments about each axis</a:t>
            </a:r>
          </a:p>
        </p:txBody>
      </p:sp>
      <p:sp>
        <p:nvSpPr>
          <p:cNvPr id="48" name="TextBox 47">
            <a:extLst>
              <a:ext uri="{FF2B5EF4-FFF2-40B4-BE49-F238E27FC236}">
                <a16:creationId xmlns:a16="http://schemas.microsoft.com/office/drawing/2014/main" id="{D774AAFB-505F-B2B1-1085-7E1282308ABB}"/>
              </a:ext>
            </a:extLst>
          </p:cNvPr>
          <p:cNvSpPr txBox="1"/>
          <p:nvPr/>
        </p:nvSpPr>
        <p:spPr>
          <a:xfrm>
            <a:off x="7115729" y="2528583"/>
            <a:ext cx="1394613" cy="369332"/>
          </a:xfrm>
          <a:prstGeom prst="rect">
            <a:avLst/>
          </a:prstGeom>
          <a:noFill/>
        </p:spPr>
        <p:txBody>
          <a:bodyPr wrap="none" rtlCol="0">
            <a:spAutoFit/>
          </a:bodyPr>
          <a:lstStyle/>
          <a:p>
            <a:r>
              <a:rPr lang="en-GB" dirty="0">
                <a:solidFill>
                  <a:srgbClr val="FF0000"/>
                </a:solidFill>
              </a:rPr>
              <a:t>Earth Frame</a:t>
            </a:r>
          </a:p>
        </p:txBody>
      </p:sp>
      <p:cxnSp>
        <p:nvCxnSpPr>
          <p:cNvPr id="49" name="Straight Arrow Connector 48">
            <a:extLst>
              <a:ext uri="{FF2B5EF4-FFF2-40B4-BE49-F238E27FC236}">
                <a16:creationId xmlns:a16="http://schemas.microsoft.com/office/drawing/2014/main" id="{C7D9850A-8D75-BCF9-E4AD-C69FE541320E}"/>
              </a:ext>
            </a:extLst>
          </p:cNvPr>
          <p:cNvCxnSpPr>
            <a:cxnSpLocks/>
            <a:stCxn id="48" idx="2"/>
          </p:cNvCxnSpPr>
          <p:nvPr/>
        </p:nvCxnSpPr>
        <p:spPr>
          <a:xfrm flipH="1">
            <a:off x="7351228" y="2897915"/>
            <a:ext cx="461808" cy="5296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F041F588-39EC-8DA3-0A16-3BCEAF30EB76}"/>
              </a:ext>
            </a:extLst>
          </p:cNvPr>
          <p:cNvSpPr txBox="1"/>
          <p:nvPr/>
        </p:nvSpPr>
        <p:spPr>
          <a:xfrm>
            <a:off x="812231" y="2399534"/>
            <a:ext cx="1363578" cy="369332"/>
          </a:xfrm>
          <a:prstGeom prst="rect">
            <a:avLst/>
          </a:prstGeom>
          <a:noFill/>
        </p:spPr>
        <p:txBody>
          <a:bodyPr wrap="none" rtlCol="0">
            <a:spAutoFit/>
          </a:bodyPr>
          <a:lstStyle/>
          <a:p>
            <a:r>
              <a:rPr lang="en-GB" dirty="0">
                <a:solidFill>
                  <a:srgbClr val="FF0000"/>
                </a:solidFill>
              </a:rPr>
              <a:t>Body Frame</a:t>
            </a:r>
          </a:p>
        </p:txBody>
      </p:sp>
      <p:cxnSp>
        <p:nvCxnSpPr>
          <p:cNvPr id="52" name="Straight Arrow Connector 51">
            <a:extLst>
              <a:ext uri="{FF2B5EF4-FFF2-40B4-BE49-F238E27FC236}">
                <a16:creationId xmlns:a16="http://schemas.microsoft.com/office/drawing/2014/main" id="{185B7C24-0732-7D78-351D-7536F8B3AA42}"/>
              </a:ext>
            </a:extLst>
          </p:cNvPr>
          <p:cNvCxnSpPr>
            <a:cxnSpLocks/>
            <a:stCxn id="51" idx="2"/>
          </p:cNvCxnSpPr>
          <p:nvPr/>
        </p:nvCxnSpPr>
        <p:spPr>
          <a:xfrm>
            <a:off x="1494020" y="2768866"/>
            <a:ext cx="1211063" cy="6399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51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94F8B1-10AF-CB3A-9B1E-000BD178E48E}"/>
              </a:ext>
            </a:extLst>
          </p:cNvPr>
          <p:cNvPicPr>
            <a:picLocks noChangeAspect="1"/>
          </p:cNvPicPr>
          <p:nvPr/>
        </p:nvPicPr>
        <p:blipFill>
          <a:blip r:embed="rId2"/>
          <a:stretch>
            <a:fillRect/>
          </a:stretch>
        </p:blipFill>
        <p:spPr>
          <a:xfrm>
            <a:off x="5959529" y="389853"/>
            <a:ext cx="6232471" cy="4309147"/>
          </a:xfrm>
          <a:prstGeom prst="rect">
            <a:avLst/>
          </a:prstGeom>
        </p:spPr>
      </p:pic>
      <p:sp>
        <p:nvSpPr>
          <p:cNvPr id="6" name="TextBox 5">
            <a:extLst>
              <a:ext uri="{FF2B5EF4-FFF2-40B4-BE49-F238E27FC236}">
                <a16:creationId xmlns:a16="http://schemas.microsoft.com/office/drawing/2014/main" id="{71DA0E0A-904B-B0A1-A982-7B81645D0844}"/>
              </a:ext>
            </a:extLst>
          </p:cNvPr>
          <p:cNvSpPr txBox="1"/>
          <p:nvPr/>
        </p:nvSpPr>
        <p:spPr>
          <a:xfrm>
            <a:off x="0" y="0"/>
            <a:ext cx="8083550" cy="523220"/>
          </a:xfrm>
          <a:prstGeom prst="rect">
            <a:avLst/>
          </a:prstGeom>
          <a:noFill/>
        </p:spPr>
        <p:txBody>
          <a:bodyPr wrap="square" rtlCol="0">
            <a:spAutoFit/>
          </a:bodyPr>
          <a:lstStyle/>
          <a:p>
            <a:r>
              <a:rPr lang="en-GB" sz="2800"/>
              <a:t>Helicopter Translational and Rotational Dynamics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D5A310B-0EA8-A720-61FD-D84FF0E3B7CE}"/>
                  </a:ext>
                </a:extLst>
              </p:cNvPr>
              <p:cNvSpPr txBox="1"/>
              <p:nvPr/>
            </p:nvSpPr>
            <p:spPr>
              <a:xfrm>
                <a:off x="121024" y="645459"/>
                <a:ext cx="5172868" cy="4801314"/>
              </a:xfrm>
              <a:prstGeom prst="rect">
                <a:avLst/>
              </a:prstGeom>
              <a:noFill/>
            </p:spPr>
            <p:txBody>
              <a:bodyPr wrap="square" rtlCol="0">
                <a:spAutoFit/>
              </a:bodyPr>
              <a:lstStyle/>
              <a:p>
                <a:r>
                  <a:rPr lang="en-GB"/>
                  <a:t> - Helicopter has translational motion in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oMath>
                </a14:m>
                <a:r>
                  <a:rPr lang="en-GB"/>
                  <a:t>, and the three Euler angles </a:t>
                </a:r>
                <a14:m>
                  <m:oMath xmlns:m="http://schemas.openxmlformats.org/officeDocument/2006/math">
                    <m:r>
                      <a:rPr lang="en-GB" b="0" i="1" smtClean="0">
                        <a:latin typeface="Cambria Math" panose="02040503050406030204" pitchFamily="18" charset="0"/>
                      </a:rPr>
                      <m:t>𝜙</m:t>
                    </m:r>
                    <m:r>
                      <a:rPr lang="en-GB" b="0" i="0" smtClean="0">
                        <a:latin typeface="Cambria Math" panose="02040503050406030204" pitchFamily="18" charset="0"/>
                      </a:rPr>
                      <m:t>,</m:t>
                    </m:r>
                    <m:r>
                      <a:rPr lang="en-GB" b="0" i="1" smtClean="0">
                        <a:latin typeface="Cambria Math" panose="02040503050406030204" pitchFamily="18" charset="0"/>
                      </a:rPr>
                      <m:t>𝜃</m:t>
                    </m:r>
                    <m:r>
                      <a:rPr lang="en-GB" b="0" i="1" smtClean="0">
                        <a:latin typeface="Cambria Math" panose="02040503050406030204" pitchFamily="18" charset="0"/>
                      </a:rPr>
                      <m:t>,</m:t>
                    </m:r>
                    <m:r>
                      <a:rPr lang="en-GB" b="0" i="1" smtClean="0">
                        <a:latin typeface="Cambria Math" panose="02040503050406030204" pitchFamily="18" charset="0"/>
                      </a:rPr>
                      <m:t>𝜓</m:t>
                    </m:r>
                  </m:oMath>
                </a14:m>
                <a:r>
                  <a:rPr lang="en-GB"/>
                  <a:t>, along those axes, respectively.</a:t>
                </a:r>
              </a:p>
              <a:p>
                <a:endParaRPr lang="en-GB"/>
              </a:p>
              <a:p>
                <a:r>
                  <a:rPr lang="en-GB"/>
                  <a:t> - The origin, </a:t>
                </a:r>
                <a14:m>
                  <m:oMath xmlns:m="http://schemas.openxmlformats.org/officeDocument/2006/math">
                    <m:r>
                      <a:rPr lang="en-GB" b="0" i="1" smtClean="0">
                        <a:latin typeface="Cambria Math" panose="02040503050406030204" pitchFamily="18" charset="0"/>
                      </a:rPr>
                      <m:t>𝑒</m:t>
                    </m:r>
                  </m:oMath>
                </a14:m>
                <a:r>
                  <a:rPr lang="en-GB"/>
                  <a:t>, is in reference to the starting position of activation, but </a:t>
                </a:r>
                <a14:m>
                  <m:oMath xmlns:m="http://schemas.openxmlformats.org/officeDocument/2006/math">
                    <m:r>
                      <a:rPr lang="en-GB" b="0" i="1" smtClean="0">
                        <a:latin typeface="Cambria Math" panose="02040503050406030204" pitchFamily="18" charset="0"/>
                      </a:rPr>
                      <m:t>𝑧</m:t>
                    </m:r>
                  </m:oMath>
                </a14:m>
                <a:r>
                  <a:rPr lang="en-GB"/>
                  <a:t> direction is downwards (convention)</a:t>
                </a:r>
              </a:p>
              <a:p>
                <a:endParaRPr lang="en-GB"/>
              </a:p>
              <a:p>
                <a:r>
                  <a:rPr lang="en-GB"/>
                  <a:t> - origin </a:t>
                </a:r>
                <a14:m>
                  <m:oMath xmlns:m="http://schemas.openxmlformats.org/officeDocument/2006/math">
                    <m:r>
                      <a:rPr lang="en-GB" b="0" i="1" smtClean="0">
                        <a:latin typeface="Cambria Math" panose="02040503050406030204" pitchFamily="18" charset="0"/>
                      </a:rPr>
                      <m:t>𝑏</m:t>
                    </m:r>
                  </m:oMath>
                </a14:m>
                <a:r>
                  <a:rPr lang="en-GB"/>
                  <a:t> is located at COM, with rotational (Euler) angles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𝑞</m:t>
                    </m:r>
                    <m:r>
                      <a:rPr lang="en-GB" b="0" i="1" smtClean="0">
                        <a:latin typeface="Cambria Math" panose="02040503050406030204" pitchFamily="18" charset="0"/>
                      </a:rPr>
                      <m:t>,</m:t>
                    </m:r>
                    <m:r>
                      <a:rPr lang="en-GB" b="0" i="1" smtClean="0">
                        <a:latin typeface="Cambria Math" panose="02040503050406030204" pitchFamily="18" charset="0"/>
                      </a:rPr>
                      <m:t>𝑟</m:t>
                    </m:r>
                  </m:oMath>
                </a14:m>
                <a:r>
                  <a:rPr lang="en-GB"/>
                  <a:t> being about the COM, denoting the pitch, roll, and yaw of the helicopter inside it’s reference frame</a:t>
                </a:r>
              </a:p>
              <a:p>
                <a:endParaRPr lang="en-GB"/>
              </a:p>
              <a:p>
                <a:r>
                  <a:rPr lang="en-GB"/>
                  <a:t> - Rotating reference frames that move with swash plates to allow for measurement of the rotor speed via speed of the reference frame, as well as a measurement of the angle of the blades</a:t>
                </a:r>
              </a:p>
            </p:txBody>
          </p:sp>
        </mc:Choice>
        <mc:Fallback xmlns="">
          <p:sp>
            <p:nvSpPr>
              <p:cNvPr id="9" name="TextBox 8">
                <a:extLst>
                  <a:ext uri="{FF2B5EF4-FFF2-40B4-BE49-F238E27FC236}">
                    <a16:creationId xmlns:a16="http://schemas.microsoft.com/office/drawing/2014/main" id="{4D5A310B-0EA8-A720-61FD-D84FF0E3B7CE}"/>
                  </a:ext>
                </a:extLst>
              </p:cNvPr>
              <p:cNvSpPr txBox="1">
                <a:spLocks noRot="1" noChangeAspect="1" noMove="1" noResize="1" noEditPoints="1" noAdjustHandles="1" noChangeArrowheads="1" noChangeShapeType="1" noTextEdit="1"/>
              </p:cNvSpPr>
              <p:nvPr/>
            </p:nvSpPr>
            <p:spPr>
              <a:xfrm>
                <a:off x="121024" y="645459"/>
                <a:ext cx="5172868" cy="4801314"/>
              </a:xfrm>
              <a:prstGeom prst="rect">
                <a:avLst/>
              </a:prstGeom>
              <a:blipFill>
                <a:blip r:embed="rId3"/>
                <a:stretch>
                  <a:fillRect l="-1061" t="-762" r="-708" b="-114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6EEF7BC4-5FAD-D5C2-DE5D-F6EE8D0F5F63}"/>
              </a:ext>
            </a:extLst>
          </p:cNvPr>
          <p:cNvPicPr>
            <a:picLocks noChangeAspect="1"/>
          </p:cNvPicPr>
          <p:nvPr/>
        </p:nvPicPr>
        <p:blipFill>
          <a:blip r:embed="rId4"/>
          <a:stretch>
            <a:fillRect/>
          </a:stretch>
        </p:blipFill>
        <p:spPr>
          <a:xfrm>
            <a:off x="7822924" y="4925667"/>
            <a:ext cx="4000500" cy="1638300"/>
          </a:xfrm>
          <a:prstGeom prst="rect">
            <a:avLst/>
          </a:prstGeom>
        </p:spPr>
      </p:pic>
    </p:spTree>
    <p:extLst>
      <p:ext uri="{BB962C8B-B14F-4D97-AF65-F5344CB8AC3E}">
        <p14:creationId xmlns:p14="http://schemas.microsoft.com/office/powerpoint/2010/main" val="359204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5A661-415E-D2B8-5874-5CDE4AC3205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828A967-97BF-2F40-FABA-7EAF5802E04B}"/>
              </a:ext>
            </a:extLst>
          </p:cNvPr>
          <p:cNvSpPr txBox="1"/>
          <p:nvPr/>
        </p:nvSpPr>
        <p:spPr>
          <a:xfrm>
            <a:off x="0" y="0"/>
            <a:ext cx="8083550" cy="523220"/>
          </a:xfrm>
          <a:prstGeom prst="rect">
            <a:avLst/>
          </a:prstGeom>
          <a:noFill/>
        </p:spPr>
        <p:txBody>
          <a:bodyPr wrap="square" rtlCol="0">
            <a:spAutoFit/>
          </a:bodyPr>
          <a:lstStyle/>
          <a:p>
            <a:r>
              <a:rPr lang="en-GB" sz="2800" dirty="0"/>
              <a:t>Equations of Motion, Nomenclature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2051F81-3CD8-8B64-8FBB-9C9EC3AC7FC0}"/>
                  </a:ext>
                </a:extLst>
              </p:cNvPr>
              <p:cNvSpPr txBox="1"/>
              <p:nvPr/>
            </p:nvSpPr>
            <p:spPr>
              <a:xfrm>
                <a:off x="330" y="480894"/>
                <a:ext cx="8933825" cy="662938"/>
              </a:xfrm>
              <a:prstGeom prst="rect">
                <a:avLst/>
              </a:prstGeom>
              <a:noFill/>
            </p:spPr>
            <p:txBody>
              <a:bodyPr wrap="square" rtlCol="0">
                <a:spAutoFit/>
              </a:bodyPr>
              <a:lstStyle/>
              <a:p>
                <a:pPr algn="just"/>
                <a:endParaRPr lang="en-GB" sz="1200" dirty="0"/>
              </a:p>
              <a:p>
                <a:pPr algn="just"/>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𝑇</m:t>
                        </m:r>
                      </m:e>
                      <m:sub>
                        <m:r>
                          <a:rPr lang="en-GB" sz="1200" b="0" i="1" smtClean="0">
                            <a:latin typeface="Cambria Math" panose="02040503050406030204" pitchFamily="18" charset="0"/>
                          </a:rPr>
                          <m:t>⊥</m:t>
                        </m:r>
                      </m:sub>
                    </m:sSub>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𝑇</m:t>
                        </m:r>
                      </m:e>
                      <m:sup>
                        <m:r>
                          <a:rPr lang="en-GB" sz="1200" b="0" i="1" smtClean="0">
                            <a:latin typeface="Cambria Math" panose="02040503050406030204" pitchFamily="18" charset="0"/>
                          </a:rPr>
                          <m:t>⊤</m:t>
                        </m:r>
                      </m:sup>
                    </m:sSup>
                  </m:oMath>
                </a14:m>
                <a:r>
                  <a:rPr lang="en-GB" sz="1200" dirty="0"/>
                  <a:t>, Thrust from the bottom and top rotors (gives the magnitude along the </a:t>
                </a:r>
                <a14:m>
                  <m:oMath xmlns:m="http://schemas.openxmlformats.org/officeDocument/2006/math">
                    <m:r>
                      <m:rPr>
                        <m:sty m:val="p"/>
                      </m:rPr>
                      <a:rPr lang="en-GB" sz="1200" b="0" i="0" smtClean="0">
                        <a:latin typeface="Cambria Math" panose="02040503050406030204" pitchFamily="18" charset="0"/>
                      </a:rPr>
                      <m:t>z</m:t>
                    </m:r>
                    <m:r>
                      <m:rPr>
                        <m:lit/>
                      </m:rPr>
                      <a:rPr lang="en-GB" sz="1200" b="0" i="1" smtClean="0">
                        <a:latin typeface="Cambria Math" panose="02040503050406030204" pitchFamily="18" charset="0"/>
                      </a:rPr>
                      <m:t>’</m:t>
                    </m:r>
                  </m:oMath>
                </a14:m>
                <a:r>
                  <a:rPr lang="en-GB" sz="1200" dirty="0"/>
                  <a:t> direction)</a:t>
                </a:r>
              </a:p>
              <a:p>
                <a:pPr algn="just"/>
                <a:endParaRPr lang="en-GB" sz="1200" dirty="0"/>
              </a:p>
            </p:txBody>
          </p:sp>
        </mc:Choice>
        <mc:Fallback xmlns="">
          <p:sp>
            <p:nvSpPr>
              <p:cNvPr id="2" name="TextBox 1">
                <a:extLst>
                  <a:ext uri="{FF2B5EF4-FFF2-40B4-BE49-F238E27FC236}">
                    <a16:creationId xmlns:a16="http://schemas.microsoft.com/office/drawing/2014/main" id="{42051F81-3CD8-8B64-8FBB-9C9EC3AC7FC0}"/>
                  </a:ext>
                </a:extLst>
              </p:cNvPr>
              <p:cNvSpPr txBox="1">
                <a:spLocks noRot="1" noChangeAspect="1" noMove="1" noResize="1" noEditPoints="1" noAdjustHandles="1" noChangeArrowheads="1" noChangeShapeType="1" noTextEdit="1"/>
              </p:cNvSpPr>
              <p:nvPr/>
            </p:nvSpPr>
            <p:spPr>
              <a:xfrm>
                <a:off x="330" y="480894"/>
                <a:ext cx="8933825" cy="662938"/>
              </a:xfrm>
              <a:prstGeom prst="rect">
                <a:avLst/>
              </a:prstGeom>
              <a:blipFill>
                <a:blip r:embed="rId2"/>
                <a:stretch>
                  <a:fillRect/>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7416167F-E094-0A7B-2CDA-3BFAEC4D54F0}"/>
              </a:ext>
            </a:extLst>
          </p:cNvPr>
          <p:cNvGrpSpPr/>
          <p:nvPr/>
        </p:nvGrpSpPr>
        <p:grpSpPr>
          <a:xfrm>
            <a:off x="9133243" y="0"/>
            <a:ext cx="3034528" cy="3305208"/>
            <a:chOff x="8538893" y="37082"/>
            <a:chExt cx="3034528" cy="3305208"/>
          </a:xfrm>
        </p:grpSpPr>
        <p:pic>
          <p:nvPicPr>
            <p:cNvPr id="5" name="Picture 4" descr="A helicopter with many blades&#10;&#10;Description automatically generated">
              <a:extLst>
                <a:ext uri="{FF2B5EF4-FFF2-40B4-BE49-F238E27FC236}">
                  <a16:creationId xmlns:a16="http://schemas.microsoft.com/office/drawing/2014/main" id="{D6012961-BC15-4205-B557-275D60DD5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893" y="37082"/>
              <a:ext cx="2090490" cy="20859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FA5FEE3-EE41-D83B-CA0B-56373F812554}"/>
                    </a:ext>
                  </a:extLst>
                </p:cNvPr>
                <p:cNvSpPr txBox="1"/>
                <p:nvPr/>
              </p:nvSpPr>
              <p:spPr>
                <a:xfrm>
                  <a:off x="8907353" y="380105"/>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1</m:t>
                            </m:r>
                          </m:sub>
                        </m:sSub>
                      </m:oMath>
                    </m:oMathPara>
                  </a14:m>
                  <a:endParaRPr lang="en-GB">
                    <a:solidFill>
                      <a:srgbClr val="FF0000"/>
                    </a:solidFill>
                  </a:endParaRPr>
                </a:p>
              </p:txBody>
            </p:sp>
          </mc:Choice>
          <mc:Fallback xmlns="">
            <p:sp>
              <p:nvSpPr>
                <p:cNvPr id="7" name="TextBox 6">
                  <a:extLst>
                    <a:ext uri="{FF2B5EF4-FFF2-40B4-BE49-F238E27FC236}">
                      <a16:creationId xmlns:a16="http://schemas.microsoft.com/office/drawing/2014/main" id="{8FA5FEE3-EE41-D83B-CA0B-56373F812554}"/>
                    </a:ext>
                  </a:extLst>
                </p:cNvPr>
                <p:cNvSpPr txBox="1">
                  <a:spLocks noRot="1" noChangeAspect="1" noMove="1" noResize="1" noEditPoints="1" noAdjustHandles="1" noChangeArrowheads="1" noChangeShapeType="1" noTextEdit="1"/>
                </p:cNvSpPr>
                <p:nvPr/>
              </p:nvSpPr>
              <p:spPr>
                <a:xfrm>
                  <a:off x="8907353" y="380105"/>
                  <a:ext cx="653341" cy="546115"/>
                </a:xfrm>
                <a:prstGeom prst="rect">
                  <a:avLst/>
                </a:prstGeom>
                <a:blipFill>
                  <a:blip r:embed="rId4"/>
                  <a:stretch>
                    <a:fillRect/>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6A26F564-3412-6DCF-BBA8-FE63334EBE4A}"/>
                </a:ext>
              </a:extLst>
            </p:cNvPr>
            <p:cNvCxnSpPr>
              <a:cxnSpLocks/>
            </p:cNvCxnSpPr>
            <p:nvPr/>
          </p:nvCxnSpPr>
          <p:spPr>
            <a:xfrm flipV="1">
              <a:off x="9571775" y="999785"/>
              <a:ext cx="0" cy="1926983"/>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 name="Straight Connector 8">
              <a:extLst>
                <a:ext uri="{FF2B5EF4-FFF2-40B4-BE49-F238E27FC236}">
                  <a16:creationId xmlns:a16="http://schemas.microsoft.com/office/drawing/2014/main" id="{E8A8918F-48D0-B5D8-8FD0-9F6CB499F760}"/>
                </a:ext>
              </a:extLst>
            </p:cNvPr>
            <p:cNvCxnSpPr>
              <a:cxnSpLocks/>
            </p:cNvCxnSpPr>
            <p:nvPr/>
          </p:nvCxnSpPr>
          <p:spPr>
            <a:xfrm flipH="1">
              <a:off x="8936431" y="1014667"/>
              <a:ext cx="624263" cy="752532"/>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0" name="Arrow: Curved Down 9">
              <a:extLst>
                <a:ext uri="{FF2B5EF4-FFF2-40B4-BE49-F238E27FC236}">
                  <a16:creationId xmlns:a16="http://schemas.microsoft.com/office/drawing/2014/main" id="{AE96F8A9-1C32-07E3-B829-A8E75A8D7723}"/>
                </a:ext>
              </a:extLst>
            </p:cNvPr>
            <p:cNvSpPr/>
            <p:nvPr/>
          </p:nvSpPr>
          <p:spPr>
            <a:xfrm rot="5400000">
              <a:off x="9501951" y="2445861"/>
              <a:ext cx="139647" cy="156214"/>
            </a:xfrm>
            <a:prstGeom prst="curvedDownArrow">
              <a:avLst>
                <a:gd name="adj1" fmla="val 4321"/>
                <a:gd name="adj2" fmla="val 26431"/>
                <a:gd name="adj3" fmla="val 23833"/>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384C2A7-AA2E-50EC-84CA-058F50F784A4}"/>
                    </a:ext>
                  </a:extLst>
                </p:cNvPr>
                <p:cNvSpPr txBox="1"/>
                <p:nvPr/>
              </p:nvSpPr>
              <p:spPr>
                <a:xfrm>
                  <a:off x="9565404" y="2251950"/>
                  <a:ext cx="2710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𝑤</m:t>
                        </m:r>
                      </m:oMath>
                    </m:oMathPara>
                  </a14:m>
                  <a:endParaRPr lang="en-GB">
                    <a:solidFill>
                      <a:srgbClr val="FF0000"/>
                    </a:solidFill>
                  </a:endParaRPr>
                </a:p>
              </p:txBody>
            </p:sp>
          </mc:Choice>
          <mc:Fallback xmlns="">
            <p:sp>
              <p:nvSpPr>
                <p:cNvPr id="11" name="TextBox 10">
                  <a:extLst>
                    <a:ext uri="{FF2B5EF4-FFF2-40B4-BE49-F238E27FC236}">
                      <a16:creationId xmlns:a16="http://schemas.microsoft.com/office/drawing/2014/main" id="{F384C2A7-AA2E-50EC-84CA-058F50F784A4}"/>
                    </a:ext>
                  </a:extLst>
                </p:cNvPr>
                <p:cNvSpPr txBox="1">
                  <a:spLocks noRot="1" noChangeAspect="1" noMove="1" noResize="1" noEditPoints="1" noAdjustHandles="1" noChangeArrowheads="1" noChangeShapeType="1" noTextEdit="1"/>
                </p:cNvSpPr>
                <p:nvPr/>
              </p:nvSpPr>
              <p:spPr>
                <a:xfrm>
                  <a:off x="9565404" y="2251950"/>
                  <a:ext cx="271031" cy="369332"/>
                </a:xfrm>
                <a:prstGeom prst="rect">
                  <a:avLst/>
                </a:prstGeom>
                <a:blipFill>
                  <a:blip r:embed="rId5"/>
                  <a:stretch>
                    <a:fillRect r="-20455"/>
                  </a:stretch>
                </a:blipFill>
              </p:spPr>
              <p:txBody>
                <a:bodyPr/>
                <a:lstStyle/>
                <a:p>
                  <a:r>
                    <a:rPr lang="en-GB">
                      <a:noFill/>
                    </a:rPr>
                    <a:t> </a:t>
                  </a:r>
                </a:p>
              </p:txBody>
            </p:sp>
          </mc:Fallback>
        </mc:AlternateContent>
        <p:sp>
          <p:nvSpPr>
            <p:cNvPr id="12" name="Arrow: Curved Down 11">
              <a:extLst>
                <a:ext uri="{FF2B5EF4-FFF2-40B4-BE49-F238E27FC236}">
                  <a16:creationId xmlns:a16="http://schemas.microsoft.com/office/drawing/2014/main" id="{A0124ED9-8263-BD18-28C8-663E6684189E}"/>
                </a:ext>
              </a:extLst>
            </p:cNvPr>
            <p:cNvSpPr/>
            <p:nvPr/>
          </p:nvSpPr>
          <p:spPr>
            <a:xfrm>
              <a:off x="8936431" y="1591515"/>
              <a:ext cx="152905" cy="117936"/>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230FA68-F6D3-96B3-D28F-3F7A718BDC01}"/>
                    </a:ext>
                  </a:extLst>
                </p:cNvPr>
                <p:cNvSpPr txBox="1"/>
                <p:nvPr/>
              </p:nvSpPr>
              <p:spPr>
                <a:xfrm>
                  <a:off x="8711907" y="1362367"/>
                  <a:ext cx="2189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𝑞</m:t>
                        </m:r>
                      </m:oMath>
                    </m:oMathPara>
                  </a14:m>
                  <a:endParaRPr lang="en-GB">
                    <a:solidFill>
                      <a:srgbClr val="FF0000"/>
                    </a:solidFill>
                  </a:endParaRPr>
                </a:p>
              </p:txBody>
            </p:sp>
          </mc:Choice>
          <mc:Fallback xmlns="">
            <p:sp>
              <p:nvSpPr>
                <p:cNvPr id="13" name="TextBox 12">
                  <a:extLst>
                    <a:ext uri="{FF2B5EF4-FFF2-40B4-BE49-F238E27FC236}">
                      <a16:creationId xmlns:a16="http://schemas.microsoft.com/office/drawing/2014/main" id="{F230FA68-F6D3-96B3-D28F-3F7A718BDC01}"/>
                    </a:ext>
                  </a:extLst>
                </p:cNvPr>
                <p:cNvSpPr txBox="1">
                  <a:spLocks noRot="1" noChangeAspect="1" noMove="1" noResize="1" noEditPoints="1" noAdjustHandles="1" noChangeArrowheads="1" noChangeShapeType="1" noTextEdit="1"/>
                </p:cNvSpPr>
                <p:nvPr/>
              </p:nvSpPr>
              <p:spPr>
                <a:xfrm>
                  <a:off x="8711907" y="1362367"/>
                  <a:ext cx="218983" cy="369332"/>
                </a:xfrm>
                <a:prstGeom prst="rect">
                  <a:avLst/>
                </a:prstGeom>
                <a:blipFill>
                  <a:blip r:embed="rId6"/>
                  <a:stretch>
                    <a:fillRect r="-36111" b="-6557"/>
                  </a:stretch>
                </a:blipFill>
              </p:spPr>
              <p:txBody>
                <a:bodyPr/>
                <a:lstStyle/>
                <a:p>
                  <a:r>
                    <a:rPr lang="en-GB">
                      <a:noFill/>
                    </a:rPr>
                    <a:t> </a:t>
                  </a:r>
                </a:p>
              </p:txBody>
            </p:sp>
          </mc:Fallback>
        </mc:AlternateContent>
        <p:cxnSp>
          <p:nvCxnSpPr>
            <p:cNvPr id="14" name="Straight Connector 13">
              <a:extLst>
                <a:ext uri="{FF2B5EF4-FFF2-40B4-BE49-F238E27FC236}">
                  <a16:creationId xmlns:a16="http://schemas.microsoft.com/office/drawing/2014/main" id="{AE26A018-4705-1514-3B83-8DCDAED85DC6}"/>
                </a:ext>
              </a:extLst>
            </p:cNvPr>
            <p:cNvCxnSpPr>
              <a:cxnSpLocks/>
            </p:cNvCxnSpPr>
            <p:nvPr/>
          </p:nvCxnSpPr>
          <p:spPr>
            <a:xfrm flipH="1" flipV="1">
              <a:off x="9560694" y="1012633"/>
              <a:ext cx="1440000"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95B36BD-58E9-4B15-5DF8-CDEC6FB34CA3}"/>
                    </a:ext>
                  </a:extLst>
                </p:cNvPr>
                <p:cNvSpPr txBox="1"/>
                <p:nvPr/>
              </p:nvSpPr>
              <p:spPr>
                <a:xfrm>
                  <a:off x="9279556" y="2796175"/>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15" name="TextBox 14">
                  <a:extLst>
                    <a:ext uri="{FF2B5EF4-FFF2-40B4-BE49-F238E27FC236}">
                      <a16:creationId xmlns:a16="http://schemas.microsoft.com/office/drawing/2014/main" id="{595B36BD-58E9-4B15-5DF8-CDEC6FB34CA3}"/>
                    </a:ext>
                  </a:extLst>
                </p:cNvPr>
                <p:cNvSpPr txBox="1">
                  <a:spLocks noRot="1" noChangeAspect="1" noMove="1" noResize="1" noEditPoints="1" noAdjustHandles="1" noChangeArrowheads="1" noChangeShapeType="1" noTextEdit="1"/>
                </p:cNvSpPr>
                <p:nvPr/>
              </p:nvSpPr>
              <p:spPr>
                <a:xfrm>
                  <a:off x="9279556" y="2796175"/>
                  <a:ext cx="653341" cy="546115"/>
                </a:xfrm>
                <a:prstGeom prst="rect">
                  <a:avLst/>
                </a:prstGeom>
                <a:blipFill>
                  <a:blip r:embed="rId7"/>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05CB57E7-75A0-9D5D-E3CB-3BDFBF63FEDD}"/>
                </a:ext>
              </a:extLst>
            </p:cNvPr>
            <p:cNvGrpSpPr/>
            <p:nvPr/>
          </p:nvGrpSpPr>
          <p:grpSpPr>
            <a:xfrm>
              <a:off x="10510678" y="629756"/>
              <a:ext cx="1062743" cy="723365"/>
              <a:chOff x="11129257" y="629756"/>
              <a:chExt cx="1062743" cy="723365"/>
            </a:xfrm>
          </p:grpSpPr>
          <p:sp>
            <p:nvSpPr>
              <p:cNvPr id="19" name="Arrow: Curved Down 18">
                <a:extLst>
                  <a:ext uri="{FF2B5EF4-FFF2-40B4-BE49-F238E27FC236}">
                    <a16:creationId xmlns:a16="http://schemas.microsoft.com/office/drawing/2014/main" id="{3A02BA97-9F42-8449-8871-F589FB49FA56}"/>
                  </a:ext>
                </a:extLst>
              </p:cNvPr>
              <p:cNvSpPr/>
              <p:nvPr/>
            </p:nvSpPr>
            <p:spPr>
              <a:xfrm>
                <a:off x="11314308" y="937803"/>
                <a:ext cx="168093" cy="183869"/>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ECA4A52-22D1-A285-2278-073AB4CC40CE}"/>
                      </a:ext>
                    </a:extLst>
                  </p:cNvPr>
                  <p:cNvSpPr txBox="1"/>
                  <p:nvPr/>
                </p:nvSpPr>
                <p:spPr>
                  <a:xfrm>
                    <a:off x="11129257" y="629756"/>
                    <a:ext cx="26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oMath>
                      </m:oMathPara>
                    </a14:m>
                    <a:endParaRPr lang="en-GB">
                      <a:solidFill>
                        <a:srgbClr val="FF0000"/>
                      </a:solidFill>
                    </a:endParaRPr>
                  </a:p>
                </p:txBody>
              </p:sp>
            </mc:Choice>
            <mc:Fallback xmlns="">
              <p:sp>
                <p:nvSpPr>
                  <p:cNvPr id="20" name="TextBox 19">
                    <a:extLst>
                      <a:ext uri="{FF2B5EF4-FFF2-40B4-BE49-F238E27FC236}">
                        <a16:creationId xmlns:a16="http://schemas.microsoft.com/office/drawing/2014/main" id="{9ECA4A52-22D1-A285-2278-073AB4CC40CE}"/>
                      </a:ext>
                    </a:extLst>
                  </p:cNvPr>
                  <p:cNvSpPr txBox="1">
                    <a:spLocks noRot="1" noChangeAspect="1" noMove="1" noResize="1" noEditPoints="1" noAdjustHandles="1" noChangeArrowheads="1" noChangeShapeType="1" noTextEdit="1"/>
                  </p:cNvSpPr>
                  <p:nvPr/>
                </p:nvSpPr>
                <p:spPr>
                  <a:xfrm>
                    <a:off x="11129257" y="629756"/>
                    <a:ext cx="269097" cy="369332"/>
                  </a:xfrm>
                  <a:prstGeom prst="rect">
                    <a:avLst/>
                  </a:prstGeom>
                  <a:blipFill>
                    <a:blip r:embed="rId8"/>
                    <a:stretch>
                      <a:fillRect r="-13636"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C731831-A670-DB06-A3D3-EF88142168FC}"/>
                      </a:ext>
                    </a:extLst>
                  </p:cNvPr>
                  <p:cNvSpPr txBox="1"/>
                  <p:nvPr/>
                </p:nvSpPr>
                <p:spPr>
                  <a:xfrm>
                    <a:off x="11538659" y="807006"/>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21" name="TextBox 20">
                    <a:extLst>
                      <a:ext uri="{FF2B5EF4-FFF2-40B4-BE49-F238E27FC236}">
                        <a16:creationId xmlns:a16="http://schemas.microsoft.com/office/drawing/2014/main" id="{EC731831-A670-DB06-A3D3-EF88142168FC}"/>
                      </a:ext>
                    </a:extLst>
                  </p:cNvPr>
                  <p:cNvSpPr txBox="1">
                    <a:spLocks noRot="1" noChangeAspect="1" noMove="1" noResize="1" noEditPoints="1" noAdjustHandles="1" noChangeArrowheads="1" noChangeShapeType="1" noTextEdit="1"/>
                  </p:cNvSpPr>
                  <p:nvPr/>
                </p:nvSpPr>
                <p:spPr>
                  <a:xfrm>
                    <a:off x="11538659" y="807006"/>
                    <a:ext cx="653341" cy="546115"/>
                  </a:xfrm>
                  <a:prstGeom prst="rect">
                    <a:avLst/>
                  </a:prstGeom>
                  <a:blipFill>
                    <a:blip r:embed="rId9"/>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A60DE78-7CE4-D59C-C048-19CC8FD65B42}"/>
                    </a:ext>
                  </a:extLst>
                </p:cNvPr>
                <p:cNvSpPr txBox="1"/>
                <p:nvPr/>
              </p:nvSpPr>
              <p:spPr>
                <a:xfrm>
                  <a:off x="8607431" y="1710067"/>
                  <a:ext cx="248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17" name="TextBox 16">
                  <a:extLst>
                    <a:ext uri="{FF2B5EF4-FFF2-40B4-BE49-F238E27FC236}">
                      <a16:creationId xmlns:a16="http://schemas.microsoft.com/office/drawing/2014/main" id="{DA60DE78-7CE4-D59C-C048-19CC8FD65B42}"/>
                    </a:ext>
                  </a:extLst>
                </p:cNvPr>
                <p:cNvSpPr txBox="1">
                  <a:spLocks noRot="1" noChangeAspect="1" noMove="1" noResize="1" noEditPoints="1" noAdjustHandles="1" noChangeArrowheads="1" noChangeShapeType="1" noTextEdit="1"/>
                </p:cNvSpPr>
                <p:nvPr/>
              </p:nvSpPr>
              <p:spPr>
                <a:xfrm>
                  <a:off x="8607431" y="1710067"/>
                  <a:ext cx="248479" cy="369332"/>
                </a:xfrm>
                <a:prstGeom prst="rect">
                  <a:avLst/>
                </a:prstGeom>
                <a:blipFill>
                  <a:blip r:embed="rId10"/>
                  <a:stretch>
                    <a:fillRect l="-9756" r="-58537" b="-14754"/>
                  </a:stretch>
                </a:blipFill>
              </p:spPr>
              <p:txBody>
                <a:bodyPr/>
                <a:lstStyle/>
                <a:p>
                  <a:r>
                    <a:rPr lang="en-GB">
                      <a:noFill/>
                    </a:rPr>
                    <a:t> </a:t>
                  </a:r>
                </a:p>
              </p:txBody>
            </p:sp>
          </mc:Fallback>
        </mc:AlternateContent>
        <p:sp>
          <p:nvSpPr>
            <p:cNvPr id="18" name="Oval 17">
              <a:extLst>
                <a:ext uri="{FF2B5EF4-FFF2-40B4-BE49-F238E27FC236}">
                  <a16:creationId xmlns:a16="http://schemas.microsoft.com/office/drawing/2014/main" id="{88C52CD8-4727-F224-8059-842026257E4C}"/>
                </a:ext>
              </a:extLst>
            </p:cNvPr>
            <p:cNvSpPr/>
            <p:nvPr/>
          </p:nvSpPr>
          <p:spPr>
            <a:xfrm flipH="1">
              <a:off x="9533147" y="987177"/>
              <a:ext cx="69570" cy="71813"/>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3" name="Picture 22">
            <a:extLst>
              <a:ext uri="{FF2B5EF4-FFF2-40B4-BE49-F238E27FC236}">
                <a16:creationId xmlns:a16="http://schemas.microsoft.com/office/drawing/2014/main" id="{109B344C-F33E-65BB-334F-24B5743F06F5}"/>
              </a:ext>
            </a:extLst>
          </p:cNvPr>
          <p:cNvPicPr>
            <a:picLocks noChangeAspect="1"/>
          </p:cNvPicPr>
          <p:nvPr/>
        </p:nvPicPr>
        <p:blipFill>
          <a:blip r:embed="rId11"/>
          <a:srcRect r="4974"/>
          <a:stretch/>
        </p:blipFill>
        <p:spPr>
          <a:xfrm>
            <a:off x="10461531" y="1937557"/>
            <a:ext cx="1726326" cy="1217467"/>
          </a:xfrm>
          <a:prstGeom prst="rect">
            <a:avLst/>
          </a:prstGeom>
        </p:spPr>
      </p:pic>
    </p:spTree>
    <p:extLst>
      <p:ext uri="{BB962C8B-B14F-4D97-AF65-F5344CB8AC3E}">
        <p14:creationId xmlns:p14="http://schemas.microsoft.com/office/powerpoint/2010/main" val="4877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866F79-E8A0-C75C-7B69-508324305A01}"/>
              </a:ext>
            </a:extLst>
          </p:cNvPr>
          <p:cNvSpPr txBox="1"/>
          <p:nvPr/>
        </p:nvSpPr>
        <p:spPr>
          <a:xfrm>
            <a:off x="0" y="0"/>
            <a:ext cx="3953435" cy="523220"/>
          </a:xfrm>
          <a:prstGeom prst="rect">
            <a:avLst/>
          </a:prstGeom>
          <a:noFill/>
        </p:spPr>
        <p:txBody>
          <a:bodyPr wrap="square" rtlCol="0">
            <a:spAutoFit/>
          </a:bodyPr>
          <a:lstStyle/>
          <a:p>
            <a:r>
              <a:rPr lang="en-GB" sz="2800"/>
              <a:t>Thrust Profiles</a:t>
            </a:r>
          </a:p>
        </p:txBody>
      </p:sp>
      <p:pic>
        <p:nvPicPr>
          <p:cNvPr id="8" name="Picture 7">
            <a:extLst>
              <a:ext uri="{FF2B5EF4-FFF2-40B4-BE49-F238E27FC236}">
                <a16:creationId xmlns:a16="http://schemas.microsoft.com/office/drawing/2014/main" id="{41A23E7A-E56A-6F59-1853-4EE61105A80B}"/>
              </a:ext>
            </a:extLst>
          </p:cNvPr>
          <p:cNvPicPr>
            <a:picLocks noChangeAspect="1"/>
          </p:cNvPicPr>
          <p:nvPr/>
        </p:nvPicPr>
        <p:blipFill>
          <a:blip r:embed="rId2"/>
          <a:stretch>
            <a:fillRect/>
          </a:stretch>
        </p:blipFill>
        <p:spPr>
          <a:xfrm>
            <a:off x="1243107" y="1526877"/>
            <a:ext cx="8840434" cy="3477110"/>
          </a:xfrm>
          <a:prstGeom prst="rect">
            <a:avLst/>
          </a:prstGeom>
        </p:spPr>
      </p:pic>
    </p:spTree>
    <p:extLst>
      <p:ext uri="{BB962C8B-B14F-4D97-AF65-F5344CB8AC3E}">
        <p14:creationId xmlns:p14="http://schemas.microsoft.com/office/powerpoint/2010/main" val="77867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DCB165-DAE4-3D6E-3322-8DBE0E20302C}"/>
              </a:ext>
            </a:extLst>
          </p:cNvPr>
          <p:cNvSpPr txBox="1"/>
          <p:nvPr/>
        </p:nvSpPr>
        <p:spPr>
          <a:xfrm>
            <a:off x="0" y="0"/>
            <a:ext cx="2425148" cy="523220"/>
          </a:xfrm>
          <a:prstGeom prst="rect">
            <a:avLst/>
          </a:prstGeom>
          <a:noFill/>
        </p:spPr>
        <p:txBody>
          <a:bodyPr wrap="square" rtlCol="0">
            <a:spAutoFit/>
          </a:bodyPr>
          <a:lstStyle/>
          <a:p>
            <a:r>
              <a:rPr lang="en-GB" sz="2800"/>
              <a:t>Sum of Forces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D3AD49-4189-4772-1268-14AC73C4FC09}"/>
                  </a:ext>
                </a:extLst>
              </p:cNvPr>
              <p:cNvSpPr txBox="1"/>
              <p:nvPr/>
            </p:nvSpPr>
            <p:spPr>
              <a:xfrm>
                <a:off x="145472" y="988194"/>
                <a:ext cx="8084127" cy="1739515"/>
              </a:xfrm>
              <a:prstGeom prst="rect">
                <a:avLst/>
              </a:prstGeom>
              <a:noFill/>
            </p:spPr>
            <p:txBody>
              <a:bodyPr wrap="square" rtlCol="0">
                <a:spAutoFit/>
              </a:bodyPr>
              <a:lstStyle/>
              <a:p>
                <a:r>
                  <a:rPr lang="en-GB" sz="1200" b="0" i="1">
                    <a:latin typeface="Cambria Math" panose="02040503050406030204" pitchFamily="18" charset="0"/>
                  </a:rPr>
                  <a:t> - Sum of all Forces</a:t>
                </a: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         </m:t>
                      </m:r>
                      <m:bar>
                        <m:barPr>
                          <m:pos m:val="top"/>
                          <m:ctrlPr>
                            <a:rPr lang="en-GB" sz="1400" b="0" i="1" smtClean="0">
                              <a:latin typeface="Cambria Math" panose="02040503050406030204" pitchFamily="18" charset="0"/>
                            </a:rPr>
                          </m:ctrlPr>
                        </m:barPr>
                        <m:e>
                          <m:r>
                            <a:rPr lang="en-GB" sz="1400" b="1" i="1" smtClean="0">
                              <a:latin typeface="Cambria Math" panose="02040503050406030204" pitchFamily="18" charset="0"/>
                            </a:rPr>
                            <m:t>𝒓</m:t>
                          </m:r>
                        </m:e>
                      </m:ba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𝑟</m:t>
                          </m:r>
                        </m:e>
                        <m:sub>
                          <m:r>
                            <a:rPr lang="en-GB" sz="1400" b="0" i="1" smtClean="0">
                              <a:latin typeface="Cambria Math" panose="02040503050406030204" pitchFamily="18" charset="0"/>
                            </a:rPr>
                            <m:t>𝑥</m:t>
                          </m:r>
                        </m:sub>
                      </m:sSub>
                      <m:acc>
                        <m:accPr>
                          <m:chr m:val="̂"/>
                          <m:ctrlPr>
                            <a:rPr lang="en-GB" sz="1400" b="0" i="1" smtClean="0">
                              <a:latin typeface="Cambria Math" panose="02040503050406030204" pitchFamily="18" charset="0"/>
                            </a:rPr>
                          </m:ctrlPr>
                        </m:accPr>
                        <m:e>
                          <m:r>
                            <a:rPr lang="en-GB" sz="1400" b="1" i="1" smtClean="0">
                              <a:latin typeface="Cambria Math" panose="02040503050406030204" pitchFamily="18" charset="0"/>
                            </a:rPr>
                            <m:t>𝒙</m:t>
                          </m:r>
                        </m:e>
                      </m:acc>
                      <m:r>
                        <a:rPr lang="en-GB" sz="1200" b="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𝑦</m:t>
                          </m:r>
                        </m:sub>
                      </m:sSub>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𝒚</m:t>
                          </m:r>
                        </m:e>
                      </m:acc>
                      <m:r>
                        <a:rPr lang="en-GB" sz="1200" b="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𝑧</m:t>
                          </m:r>
                        </m:sub>
                      </m:sSub>
                      <m:acc>
                        <m:accPr>
                          <m:chr m:val="̂"/>
                          <m:ctrlPr>
                            <a:rPr lang="en-GB" sz="1200" b="1" i="1" dirty="0" smtClean="0">
                              <a:latin typeface="Cambria Math" panose="02040503050406030204" pitchFamily="18" charset="0"/>
                            </a:rPr>
                          </m:ctrlPr>
                        </m:accPr>
                        <m:e>
                          <m:r>
                            <a:rPr lang="en-GB" sz="1200" b="1" i="1" dirty="0" smtClean="0">
                              <a:latin typeface="Cambria Math" panose="02040503050406030204" pitchFamily="18" charset="0"/>
                            </a:rPr>
                            <m:t>𝒛</m:t>
                          </m:r>
                        </m:e>
                      </m:acc>
                      <m:r>
                        <a:rPr lang="en-GB" sz="1200" b="0" i="1" dirty="0" smtClean="0">
                          <a:latin typeface="Cambria Math" panose="02040503050406030204" pitchFamily="18" charset="0"/>
                        </a:rPr>
                        <m:t>,  </m:t>
                      </m:r>
                      <m:bar>
                        <m:barPr>
                          <m:pos m:val="top"/>
                          <m:ctrlPr>
                            <a:rPr lang="en-GB" sz="1200" b="0" i="1" dirty="0" smtClean="0">
                              <a:latin typeface="Cambria Math" panose="02040503050406030204" pitchFamily="18" charset="0"/>
                            </a:rPr>
                          </m:ctrlPr>
                        </m:barPr>
                        <m:e>
                          <m:r>
                            <a:rPr lang="en-GB" sz="1200" b="1" i="1" dirty="0" smtClean="0">
                              <a:latin typeface="Cambria Math" panose="02040503050406030204" pitchFamily="18" charset="0"/>
                            </a:rPr>
                            <m:t>𝒓</m:t>
                          </m:r>
                        </m:e>
                      </m:bar>
                      <m:r>
                        <a:rPr lang="en-GB" sz="1200" b="0" i="1" dirty="0" smtClean="0">
                          <a:latin typeface="Cambria Math" panose="02040503050406030204" pitchFamily="18" charset="0"/>
                        </a:rPr>
                        <m:t>∈</m:t>
                      </m:r>
                      <m:sSup>
                        <m:sSupPr>
                          <m:ctrlPr>
                            <a:rPr lang="en-GB" sz="1200" b="0" i="1" dirty="0" smtClean="0">
                              <a:latin typeface="Cambria Math" panose="02040503050406030204" pitchFamily="18" charset="0"/>
                            </a:rPr>
                          </m:ctrlPr>
                        </m:sSupPr>
                        <m:e>
                          <m:r>
                            <a:rPr lang="en-GB" sz="1200" b="0" i="1" dirty="0" smtClean="0">
                              <a:latin typeface="Cambria Math" panose="02040503050406030204" pitchFamily="18" charset="0"/>
                            </a:rPr>
                            <m:t>ℝ</m:t>
                          </m:r>
                        </m:e>
                        <m:sup>
                          <m:r>
                            <a:rPr lang="en-GB" sz="1200" b="0" i="1" dirty="0" smtClean="0">
                              <a:latin typeface="Cambria Math" panose="02040503050406030204" pitchFamily="18" charset="0"/>
                            </a:rPr>
                            <m:t>3</m:t>
                          </m:r>
                        </m:sup>
                      </m:sSup>
                    </m:oMath>
                  </m:oMathPara>
                </a14:m>
                <a:endParaRPr lang="en-GB" sz="1400" b="1"/>
              </a:p>
              <a:p>
                <a:pPr/>
                <a14:m>
                  <m:oMathPara xmlns:m="http://schemas.openxmlformats.org/officeDocument/2006/math">
                    <m:oMathParaPr>
                      <m:jc m:val="centerGroup"/>
                    </m:oMathParaPr>
                    <m:oMath xmlns:m="http://schemas.openxmlformats.org/officeDocument/2006/math">
                      <m:bar>
                        <m:barPr>
                          <m:pos m:val="top"/>
                          <m:ctrlPr>
                            <a:rPr lang="en-GB" sz="1400" b="1" i="1" smtClean="0">
                              <a:latin typeface="Cambria Math" panose="02040503050406030204" pitchFamily="18" charset="0"/>
                            </a:rPr>
                          </m:ctrlPr>
                        </m:barPr>
                        <m:e>
                          <m:r>
                            <a:rPr lang="en-GB" sz="1400" b="1" i="1" smtClean="0">
                              <a:latin typeface="Cambria Math" panose="02040503050406030204" pitchFamily="18" charset="0"/>
                            </a:rPr>
                            <m:t>𝒗</m:t>
                          </m:r>
                        </m:e>
                      </m:bar>
                      <m:r>
                        <a:rPr lang="en-GB" sz="1400" b="1" i="1" smtClean="0">
                          <a:latin typeface="Cambria Math" panose="02040503050406030204" pitchFamily="18" charset="0"/>
                        </a:rPr>
                        <m:t>=</m:t>
                      </m:r>
                      <m:acc>
                        <m:accPr>
                          <m:chr m:val="̇"/>
                          <m:ctrlPr>
                            <a:rPr lang="en-GB" sz="1400" b="1" i="1" smtClean="0">
                              <a:latin typeface="Cambria Math" panose="02040503050406030204" pitchFamily="18" charset="0"/>
                            </a:rPr>
                          </m:ctrlPr>
                        </m:accPr>
                        <m:e>
                          <m:bar>
                            <m:barPr>
                              <m:pos m:val="top"/>
                              <m:ctrlPr>
                                <a:rPr lang="en-GB" sz="1400" b="1" i="1" smtClean="0">
                                  <a:latin typeface="Cambria Math" panose="02040503050406030204" pitchFamily="18" charset="0"/>
                                </a:rPr>
                              </m:ctrlPr>
                            </m:barPr>
                            <m:e>
                              <m:r>
                                <a:rPr lang="en-GB" sz="1400" b="1" i="1" smtClean="0">
                                  <a:latin typeface="Cambria Math" panose="02040503050406030204" pitchFamily="18" charset="0"/>
                                </a:rPr>
                                <m:t>𝒓</m:t>
                              </m:r>
                            </m:e>
                          </m:bar>
                        </m:e>
                      </m:acc>
                      <m:r>
                        <a:rPr lang="en-GB" sz="1400" b="1" i="1" smtClean="0">
                          <a:latin typeface="Cambria Math" panose="02040503050406030204" pitchFamily="18" charset="0"/>
                        </a:rPr>
                        <m:t>=</m:t>
                      </m:r>
                      <m:acc>
                        <m:accPr>
                          <m:chr m:val="̇"/>
                          <m:ctrlPr>
                            <a:rPr lang="en-GB" sz="1400" b="1" i="1" smtClean="0">
                              <a:latin typeface="Cambria Math" panose="02040503050406030204" pitchFamily="18" charset="0"/>
                            </a:rPr>
                          </m:ctrlPr>
                        </m:acc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𝑟</m:t>
                              </m:r>
                            </m:e>
                            <m:sub>
                              <m:r>
                                <a:rPr lang="en-GB" sz="1400" b="0" i="1" smtClean="0">
                                  <a:latin typeface="Cambria Math" panose="02040503050406030204" pitchFamily="18" charset="0"/>
                                </a:rPr>
                                <m:t>𝑥</m:t>
                              </m:r>
                            </m:sub>
                          </m:sSub>
                        </m:e>
                      </m:acc>
                      <m:acc>
                        <m:accPr>
                          <m:chr m:val="̂"/>
                          <m:ctrlPr>
                            <a:rPr lang="en-GB" sz="1400" b="0" i="1" smtClean="0">
                              <a:latin typeface="Cambria Math" panose="02040503050406030204" pitchFamily="18" charset="0"/>
                            </a:rPr>
                          </m:ctrlPr>
                        </m:accPr>
                        <m:e>
                          <m:r>
                            <a:rPr lang="en-GB" sz="1400" b="1" i="1" smtClean="0">
                              <a:latin typeface="Cambria Math" panose="02040503050406030204" pitchFamily="18" charset="0"/>
                            </a:rPr>
                            <m:t>𝒙</m:t>
                          </m:r>
                        </m:e>
                      </m:acc>
                      <m:r>
                        <a:rPr lang="en-GB" sz="1200" b="0" i="1" dirty="0" smtClean="0">
                          <a:latin typeface="Cambria Math" panose="02040503050406030204" pitchFamily="18" charset="0"/>
                        </a:rPr>
                        <m:t>+</m:t>
                      </m:r>
                      <m:acc>
                        <m:accPr>
                          <m:chr m:val="̇"/>
                          <m:ctrlPr>
                            <a:rPr lang="en-GB" sz="1200" b="0" i="1" dirty="0" smtClean="0">
                              <a:latin typeface="Cambria Math" panose="02040503050406030204" pitchFamily="18" charset="0"/>
                            </a:rPr>
                          </m:ctrlPr>
                        </m:accPr>
                        <m:e>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𝑦</m:t>
                              </m:r>
                            </m:sub>
                          </m:sSub>
                        </m:e>
                      </m:acc>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𝒚</m:t>
                          </m:r>
                        </m:e>
                      </m:acc>
                      <m:r>
                        <a:rPr lang="en-GB" sz="1200" b="0" i="1" dirty="0" smtClean="0">
                          <a:latin typeface="Cambria Math" panose="02040503050406030204" pitchFamily="18" charset="0"/>
                        </a:rPr>
                        <m:t>+</m:t>
                      </m:r>
                      <m:acc>
                        <m:accPr>
                          <m:chr m:val="̇"/>
                          <m:ctrlPr>
                            <a:rPr lang="en-GB" sz="1200" b="0" i="1" dirty="0" smtClean="0">
                              <a:latin typeface="Cambria Math" panose="02040503050406030204" pitchFamily="18" charset="0"/>
                            </a:rPr>
                          </m:ctrlPr>
                        </m:accPr>
                        <m:e>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𝑧</m:t>
                              </m:r>
                            </m:sub>
                          </m:sSub>
                        </m:e>
                      </m:acc>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𝒛</m:t>
                          </m:r>
                        </m:e>
                      </m:acc>
                      <m:r>
                        <a:rPr lang="en-GB" sz="1200" b="0" i="1" dirty="0" smtClean="0">
                          <a:latin typeface="Cambria Math" panose="02040503050406030204" pitchFamily="18" charset="0"/>
                        </a:rPr>
                        <m:t>,  </m:t>
                      </m:r>
                      <m:bar>
                        <m:barPr>
                          <m:pos m:val="top"/>
                          <m:ctrlPr>
                            <a:rPr lang="en-GB" sz="1200" b="0" i="1" dirty="0" smtClean="0">
                              <a:latin typeface="Cambria Math" panose="02040503050406030204" pitchFamily="18" charset="0"/>
                            </a:rPr>
                          </m:ctrlPr>
                        </m:barPr>
                        <m:e>
                          <m:r>
                            <a:rPr lang="en-GB" sz="1200" b="1" i="1" dirty="0" smtClean="0">
                              <a:latin typeface="Cambria Math" panose="02040503050406030204" pitchFamily="18" charset="0"/>
                            </a:rPr>
                            <m:t>𝒗</m:t>
                          </m:r>
                        </m:e>
                      </m:bar>
                      <m:r>
                        <a:rPr lang="en-GB" sz="1200" b="0" i="1" dirty="0" smtClean="0">
                          <a:latin typeface="Cambria Math" panose="02040503050406030204" pitchFamily="18" charset="0"/>
                        </a:rPr>
                        <m:t>∈</m:t>
                      </m:r>
                      <m:sSup>
                        <m:sSupPr>
                          <m:ctrlPr>
                            <a:rPr lang="en-GB" sz="1200" b="0" i="1" dirty="0" smtClean="0">
                              <a:latin typeface="Cambria Math" panose="02040503050406030204" pitchFamily="18" charset="0"/>
                            </a:rPr>
                          </m:ctrlPr>
                        </m:sSupPr>
                        <m:e>
                          <m:r>
                            <a:rPr lang="en-GB" sz="1200" b="0" i="1" dirty="0" smtClean="0">
                              <a:latin typeface="Cambria Math" panose="02040503050406030204" pitchFamily="18" charset="0"/>
                            </a:rPr>
                            <m:t>ℝ</m:t>
                          </m:r>
                        </m:e>
                        <m:sup>
                          <m:r>
                            <a:rPr lang="en-GB" sz="1200" b="0" i="1" dirty="0" smtClean="0">
                              <a:latin typeface="Cambria Math" panose="02040503050406030204" pitchFamily="18" charset="0"/>
                            </a:rPr>
                            <m:t>3</m:t>
                          </m:r>
                        </m:sup>
                      </m:sSup>
                    </m:oMath>
                  </m:oMathPara>
                </a14:m>
                <a:endParaRPr lang="en-GB" sz="1200" b="0"/>
              </a:p>
              <a:p>
                <a:pPr/>
                <a14:m>
                  <m:oMathPara xmlns:m="http://schemas.openxmlformats.org/officeDocument/2006/math">
                    <m:oMathParaPr>
                      <m:jc m:val="centerGroup"/>
                    </m:oMathParaPr>
                    <m:oMath xmlns:m="http://schemas.openxmlformats.org/officeDocument/2006/math">
                      <m:bar>
                        <m:barPr>
                          <m:pos m:val="top"/>
                          <m:ctrlPr>
                            <a:rPr lang="en-GB" sz="1400" b="1" i="1" smtClean="0">
                              <a:latin typeface="Cambria Math" panose="02040503050406030204" pitchFamily="18" charset="0"/>
                            </a:rPr>
                          </m:ctrlPr>
                        </m:barPr>
                        <m:e>
                          <m:r>
                            <a:rPr lang="en-GB" sz="1400" b="1" i="1" smtClean="0">
                              <a:latin typeface="Cambria Math" panose="02040503050406030204" pitchFamily="18" charset="0"/>
                            </a:rPr>
                            <m:t>𝒂</m:t>
                          </m:r>
                        </m:e>
                      </m:bar>
                      <m:r>
                        <a:rPr lang="en-GB" sz="1400" b="1" i="1" smtClean="0">
                          <a:latin typeface="Cambria Math" panose="02040503050406030204" pitchFamily="18" charset="0"/>
                        </a:rPr>
                        <m:t>=</m:t>
                      </m:r>
                      <m:acc>
                        <m:accPr>
                          <m:chr m:val="̈"/>
                          <m:ctrlPr>
                            <a:rPr lang="en-GB" sz="1400" b="1" i="1" smtClean="0">
                              <a:latin typeface="Cambria Math" panose="02040503050406030204" pitchFamily="18" charset="0"/>
                            </a:rPr>
                          </m:ctrlPr>
                        </m:accPr>
                        <m:e>
                          <m:bar>
                            <m:barPr>
                              <m:pos m:val="top"/>
                              <m:ctrlPr>
                                <a:rPr lang="en-GB" sz="1400" b="1" i="1" smtClean="0">
                                  <a:latin typeface="Cambria Math" panose="02040503050406030204" pitchFamily="18" charset="0"/>
                                </a:rPr>
                              </m:ctrlPr>
                            </m:barPr>
                            <m:e>
                              <m:r>
                                <a:rPr lang="en-GB" sz="1400" b="1" i="1" smtClean="0">
                                  <a:latin typeface="Cambria Math" panose="02040503050406030204" pitchFamily="18" charset="0"/>
                                </a:rPr>
                                <m:t>𝒓</m:t>
                              </m:r>
                            </m:e>
                          </m:bar>
                        </m:e>
                      </m:acc>
                      <m:r>
                        <a:rPr lang="en-GB" sz="1400" b="1" i="1" smtClean="0">
                          <a:latin typeface="Cambria Math" panose="02040503050406030204" pitchFamily="18" charset="0"/>
                        </a:rPr>
                        <m:t>=</m:t>
                      </m:r>
                      <m:acc>
                        <m:accPr>
                          <m:chr m:val="̈"/>
                          <m:ctrlPr>
                            <a:rPr lang="en-GB" sz="1400" b="1" i="1" smtClean="0">
                              <a:latin typeface="Cambria Math" panose="02040503050406030204" pitchFamily="18" charset="0"/>
                            </a:rPr>
                          </m:ctrlPr>
                        </m:acc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𝑟</m:t>
                              </m:r>
                            </m:e>
                            <m:sub>
                              <m:r>
                                <a:rPr lang="en-GB" sz="1400" b="0" i="1" smtClean="0">
                                  <a:latin typeface="Cambria Math" panose="02040503050406030204" pitchFamily="18" charset="0"/>
                                </a:rPr>
                                <m:t>𝑥</m:t>
                              </m:r>
                            </m:sub>
                          </m:sSub>
                        </m:e>
                      </m:acc>
                      <m:acc>
                        <m:accPr>
                          <m:chr m:val="̂"/>
                          <m:ctrlPr>
                            <a:rPr lang="en-GB" sz="1400" b="1" i="1" smtClean="0">
                              <a:latin typeface="Cambria Math" panose="02040503050406030204" pitchFamily="18" charset="0"/>
                            </a:rPr>
                          </m:ctrlPr>
                        </m:accPr>
                        <m:e>
                          <m:r>
                            <a:rPr lang="en-GB" sz="1400" b="1" i="1" smtClean="0">
                              <a:latin typeface="Cambria Math" panose="02040503050406030204" pitchFamily="18" charset="0"/>
                            </a:rPr>
                            <m:t>𝒙</m:t>
                          </m:r>
                        </m:e>
                      </m:acc>
                      <m:r>
                        <a:rPr lang="en-GB" sz="1200" b="0" i="1" dirty="0" smtClean="0">
                          <a:latin typeface="Cambria Math" panose="02040503050406030204" pitchFamily="18" charset="0"/>
                        </a:rPr>
                        <m:t>+</m:t>
                      </m:r>
                      <m:acc>
                        <m:accPr>
                          <m:chr m:val="̈"/>
                          <m:ctrlPr>
                            <a:rPr lang="en-GB" sz="1200" b="0" i="1" dirty="0" smtClean="0">
                              <a:latin typeface="Cambria Math" panose="02040503050406030204" pitchFamily="18" charset="0"/>
                            </a:rPr>
                          </m:ctrlPr>
                        </m:accPr>
                        <m:e>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𝑦</m:t>
                              </m:r>
                            </m:sub>
                          </m:sSub>
                        </m:e>
                      </m:acc>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𝒚</m:t>
                          </m:r>
                        </m:e>
                      </m:acc>
                      <m:r>
                        <a:rPr lang="en-GB" sz="1200" b="0" i="1" dirty="0" smtClean="0">
                          <a:latin typeface="Cambria Math" panose="02040503050406030204" pitchFamily="18" charset="0"/>
                        </a:rPr>
                        <m:t>+</m:t>
                      </m:r>
                      <m:acc>
                        <m:accPr>
                          <m:chr m:val="̈"/>
                          <m:ctrlPr>
                            <a:rPr lang="en-GB" sz="1200" b="0" i="1" dirty="0" smtClean="0">
                              <a:latin typeface="Cambria Math" panose="02040503050406030204" pitchFamily="18" charset="0"/>
                            </a:rPr>
                          </m:ctrlPr>
                        </m:accPr>
                        <m:e>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𝑧</m:t>
                              </m:r>
                            </m:sub>
                          </m:sSub>
                        </m:e>
                      </m:acc>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𝒛</m:t>
                          </m:r>
                        </m:e>
                      </m:acc>
                      <m:r>
                        <a:rPr lang="en-GB" sz="1200" b="0" i="1" dirty="0" smtClean="0">
                          <a:latin typeface="Cambria Math" panose="02040503050406030204" pitchFamily="18" charset="0"/>
                        </a:rPr>
                        <m:t>,  </m:t>
                      </m:r>
                      <m:bar>
                        <m:barPr>
                          <m:pos m:val="top"/>
                          <m:ctrlPr>
                            <a:rPr lang="en-GB" sz="1200" b="0" i="1" dirty="0" smtClean="0">
                              <a:latin typeface="Cambria Math" panose="02040503050406030204" pitchFamily="18" charset="0"/>
                            </a:rPr>
                          </m:ctrlPr>
                        </m:barPr>
                        <m:e>
                          <m:r>
                            <a:rPr lang="en-GB" sz="1200" b="1" i="1" dirty="0" smtClean="0">
                              <a:latin typeface="Cambria Math" panose="02040503050406030204" pitchFamily="18" charset="0"/>
                            </a:rPr>
                            <m:t>𝒂</m:t>
                          </m:r>
                        </m:e>
                      </m:bar>
                      <m:r>
                        <a:rPr lang="en-GB" sz="1200" b="0" i="1" dirty="0" smtClean="0">
                          <a:latin typeface="Cambria Math" panose="02040503050406030204" pitchFamily="18" charset="0"/>
                        </a:rPr>
                        <m:t>∈</m:t>
                      </m:r>
                      <m:sSup>
                        <m:sSupPr>
                          <m:ctrlPr>
                            <a:rPr lang="en-GB" sz="1200" b="0" i="1" dirty="0" smtClean="0">
                              <a:latin typeface="Cambria Math" panose="02040503050406030204" pitchFamily="18" charset="0"/>
                            </a:rPr>
                          </m:ctrlPr>
                        </m:sSupPr>
                        <m:e>
                          <m:r>
                            <a:rPr lang="en-GB" sz="1200" b="0" i="1" dirty="0" smtClean="0">
                              <a:latin typeface="Cambria Math" panose="02040503050406030204" pitchFamily="18" charset="0"/>
                            </a:rPr>
                            <m:t>ℝ</m:t>
                          </m:r>
                        </m:e>
                        <m:sup>
                          <m:r>
                            <a:rPr lang="en-GB" sz="1200" b="0" i="1" dirty="0" smtClean="0">
                              <a:latin typeface="Cambria Math" panose="02040503050406030204" pitchFamily="18" charset="0"/>
                            </a:rPr>
                            <m:t>3</m:t>
                          </m:r>
                        </m:sup>
                      </m:sSup>
                    </m:oMath>
                  </m:oMathPara>
                </a14:m>
                <a:endParaRPr lang="en-GB" sz="1400" b="1"/>
              </a:p>
              <a:p>
                <a:endParaRPr lang="en-GB" sz="400" b="1"/>
              </a:p>
              <a:p>
                <a:r>
                  <a:rPr lang="en-GB" sz="1400" b="0" i="1">
                    <a:latin typeface="Cambria Math" panose="02040503050406030204" pitchFamily="18" charset="0"/>
                  </a:rPr>
                  <a:t>- Sum of Torques (Moments)</a:t>
                </a:r>
              </a:p>
              <a:p>
                <a:endParaRPr lang="en-GB" sz="1400" b="1"/>
              </a:p>
              <a:p>
                <a:endParaRPr lang="en-GB" sz="1400"/>
              </a:p>
            </p:txBody>
          </p:sp>
        </mc:Choice>
        <mc:Fallback xmlns="">
          <p:sp>
            <p:nvSpPr>
              <p:cNvPr id="5" name="TextBox 4">
                <a:extLst>
                  <a:ext uri="{FF2B5EF4-FFF2-40B4-BE49-F238E27FC236}">
                    <a16:creationId xmlns:a16="http://schemas.microsoft.com/office/drawing/2014/main" id="{D9D3AD49-4189-4772-1268-14AC73C4FC09}"/>
                  </a:ext>
                </a:extLst>
              </p:cNvPr>
              <p:cNvSpPr txBox="1">
                <a:spLocks noRot="1" noChangeAspect="1" noMove="1" noResize="1" noEditPoints="1" noAdjustHandles="1" noChangeArrowheads="1" noChangeShapeType="1" noTextEdit="1"/>
              </p:cNvSpPr>
              <p:nvPr/>
            </p:nvSpPr>
            <p:spPr>
              <a:xfrm>
                <a:off x="145472" y="988194"/>
                <a:ext cx="8084127" cy="1739515"/>
              </a:xfrm>
              <a:prstGeom prst="rect">
                <a:avLst/>
              </a:prstGeom>
              <a:blipFill>
                <a:blip r:embed="rId2"/>
                <a:stretch>
                  <a:fillRect l="-226"/>
                </a:stretch>
              </a:blipFill>
            </p:spPr>
            <p:txBody>
              <a:bodyPr/>
              <a:lstStyle/>
              <a:p>
                <a:r>
                  <a:rPr lang="en-US">
                    <a:noFill/>
                  </a:rPr>
                  <a:t> </a:t>
                </a:r>
              </a:p>
            </p:txBody>
          </p:sp>
        </mc:Fallback>
      </mc:AlternateContent>
      <p:pic>
        <p:nvPicPr>
          <p:cNvPr id="60" name="Picture 59">
            <a:extLst>
              <a:ext uri="{FF2B5EF4-FFF2-40B4-BE49-F238E27FC236}">
                <a16:creationId xmlns:a16="http://schemas.microsoft.com/office/drawing/2014/main" id="{06F660D0-DEE0-2889-89A6-7C0378D39FFF}"/>
              </a:ext>
            </a:extLst>
          </p:cNvPr>
          <p:cNvPicPr>
            <a:picLocks noChangeAspect="1"/>
          </p:cNvPicPr>
          <p:nvPr/>
        </p:nvPicPr>
        <p:blipFill>
          <a:blip r:embed="rId3"/>
          <a:stretch>
            <a:fillRect/>
          </a:stretch>
        </p:blipFill>
        <p:spPr>
          <a:xfrm>
            <a:off x="0" y="4731844"/>
            <a:ext cx="3724275" cy="809625"/>
          </a:xfrm>
          <a:prstGeom prst="rect">
            <a:avLst/>
          </a:prstGeom>
        </p:spPr>
      </p:pic>
      <p:pic>
        <p:nvPicPr>
          <p:cNvPr id="7" name="Picture 6">
            <a:extLst>
              <a:ext uri="{FF2B5EF4-FFF2-40B4-BE49-F238E27FC236}">
                <a16:creationId xmlns:a16="http://schemas.microsoft.com/office/drawing/2014/main" id="{A1A41337-6A20-269C-665D-BBB5FF7A4BB1}"/>
              </a:ext>
            </a:extLst>
          </p:cNvPr>
          <p:cNvPicPr>
            <a:picLocks noChangeAspect="1"/>
          </p:cNvPicPr>
          <p:nvPr/>
        </p:nvPicPr>
        <p:blipFill>
          <a:blip r:embed="rId4"/>
          <a:stretch>
            <a:fillRect/>
          </a:stretch>
        </p:blipFill>
        <p:spPr>
          <a:xfrm>
            <a:off x="0" y="5769188"/>
            <a:ext cx="3467100" cy="1066800"/>
          </a:xfrm>
          <a:prstGeom prst="rect">
            <a:avLst/>
          </a:prstGeom>
        </p:spPr>
      </p:pic>
    </p:spTree>
    <p:extLst>
      <p:ext uri="{BB962C8B-B14F-4D97-AF65-F5344CB8AC3E}">
        <p14:creationId xmlns:p14="http://schemas.microsoft.com/office/powerpoint/2010/main" val="1940081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3E45-305A-99B9-0146-12D4A3015D64}"/>
              </a:ext>
            </a:extLst>
          </p:cNvPr>
          <p:cNvSpPr>
            <a:spLocks noGrp="1"/>
          </p:cNvSpPr>
          <p:nvPr>
            <p:ph type="title"/>
          </p:nvPr>
        </p:nvSpPr>
        <p:spPr>
          <a:xfrm>
            <a:off x="838200" y="2766218"/>
            <a:ext cx="10515600" cy="1325563"/>
          </a:xfrm>
        </p:spPr>
        <p:txBody>
          <a:bodyPr/>
          <a:lstStyle/>
          <a:p>
            <a:pPr algn="ctr"/>
            <a:r>
              <a:rPr lang="en-GB" dirty="0"/>
              <a:t>Christmas Planning</a:t>
            </a:r>
          </a:p>
        </p:txBody>
      </p:sp>
    </p:spTree>
    <p:extLst>
      <p:ext uri="{BB962C8B-B14F-4D97-AF65-F5344CB8AC3E}">
        <p14:creationId xmlns:p14="http://schemas.microsoft.com/office/powerpoint/2010/main" val="9699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FAA23-34C3-CF8F-A633-7CE4D500829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2BFFA30-C058-78AB-A70C-B67E8F5FB44B}"/>
              </a:ext>
            </a:extLst>
          </p:cNvPr>
          <p:cNvSpPr txBox="1"/>
          <p:nvPr/>
        </p:nvSpPr>
        <p:spPr>
          <a:xfrm>
            <a:off x="0" y="0"/>
            <a:ext cx="2552956" cy="584775"/>
          </a:xfrm>
          <a:prstGeom prst="rect">
            <a:avLst/>
          </a:prstGeom>
          <a:noFill/>
        </p:spPr>
        <p:txBody>
          <a:bodyPr wrap="square" rtlCol="0">
            <a:spAutoFit/>
          </a:bodyPr>
          <a:lstStyle/>
          <a:p>
            <a:r>
              <a:rPr lang="en-GB" sz="3200"/>
              <a:t>Project Tasks</a:t>
            </a:r>
            <a:endParaRPr lang="en-GB" sz="3200" dirty="0"/>
          </a:p>
        </p:txBody>
      </p:sp>
      <p:sp>
        <p:nvSpPr>
          <p:cNvPr id="2" name="TextBox 1">
            <a:extLst>
              <a:ext uri="{FF2B5EF4-FFF2-40B4-BE49-F238E27FC236}">
                <a16:creationId xmlns:a16="http://schemas.microsoft.com/office/drawing/2014/main" id="{54C8C8BF-F5F0-6205-83AF-B08D79D41DFB}"/>
              </a:ext>
            </a:extLst>
          </p:cNvPr>
          <p:cNvSpPr txBox="1"/>
          <p:nvPr/>
        </p:nvSpPr>
        <p:spPr>
          <a:xfrm>
            <a:off x="73572" y="584775"/>
            <a:ext cx="5260427" cy="6247864"/>
          </a:xfrm>
          <a:prstGeom prst="rect">
            <a:avLst/>
          </a:prstGeom>
          <a:noFill/>
        </p:spPr>
        <p:txBody>
          <a:bodyPr wrap="square" rtlCol="0">
            <a:spAutoFit/>
          </a:bodyPr>
          <a:lstStyle/>
          <a:p>
            <a:r>
              <a:rPr lang="en-GB" sz="2400" dirty="0">
                <a:solidFill>
                  <a:schemeClr val="accent6"/>
                </a:solidFill>
              </a:rPr>
              <a:t>0) Familiarization</a:t>
            </a:r>
          </a:p>
          <a:p>
            <a:pPr marL="971550" lvl="1" indent="-514350">
              <a:buAutoNum type="arabicParenR"/>
            </a:pPr>
            <a:r>
              <a:rPr lang="en-GB" sz="1400" dirty="0">
                <a:solidFill>
                  <a:schemeClr val="accent6"/>
                </a:solidFill>
              </a:rPr>
              <a:t>Literature Exploration</a:t>
            </a:r>
          </a:p>
          <a:p>
            <a:pPr marL="971550" lvl="1" indent="-514350">
              <a:buAutoNum type="arabicParenR"/>
            </a:pPr>
            <a:r>
              <a:rPr lang="en-GB" sz="1400" dirty="0">
                <a:solidFill>
                  <a:schemeClr val="accent6"/>
                </a:solidFill>
              </a:rPr>
              <a:t>Mechanical Systems Coursework</a:t>
            </a:r>
          </a:p>
          <a:p>
            <a:pPr marL="971550" lvl="1" indent="-514350">
              <a:buAutoNum type="arabicParenR"/>
            </a:pPr>
            <a:r>
              <a:rPr lang="en-GB" sz="1400" dirty="0">
                <a:solidFill>
                  <a:schemeClr val="accent6"/>
                </a:solidFill>
              </a:rPr>
              <a:t>Non-Linear Control Coursework 1</a:t>
            </a:r>
          </a:p>
          <a:p>
            <a:pPr marL="971550" lvl="1" indent="-514350">
              <a:buAutoNum type="arabicParenR"/>
            </a:pPr>
            <a:r>
              <a:rPr lang="en-GB" sz="1400" dirty="0">
                <a:solidFill>
                  <a:schemeClr val="accent6"/>
                </a:solidFill>
              </a:rPr>
              <a:t>Non-Linear Control Coursework 2</a:t>
            </a:r>
          </a:p>
          <a:p>
            <a:pPr marL="971550" lvl="1" indent="-514350">
              <a:buFontTx/>
              <a:buAutoNum type="arabicParenR"/>
            </a:pPr>
            <a:r>
              <a:rPr lang="en-GB" sz="1400" dirty="0">
                <a:solidFill>
                  <a:schemeClr val="accent6"/>
                </a:solidFill>
              </a:rPr>
              <a:t>Practice Questions</a:t>
            </a:r>
          </a:p>
          <a:p>
            <a:pPr marL="514350" indent="-514350">
              <a:buAutoNum type="arabicParenR"/>
            </a:pPr>
            <a:r>
              <a:rPr lang="en-GB" sz="2400" dirty="0">
                <a:solidFill>
                  <a:srgbClr val="FF9900"/>
                </a:solidFill>
              </a:rPr>
              <a:t>System Characterization</a:t>
            </a:r>
          </a:p>
          <a:p>
            <a:pPr marL="971550" lvl="1" indent="-514350">
              <a:buAutoNum type="arabicParenR"/>
            </a:pPr>
            <a:r>
              <a:rPr lang="en-GB" sz="1400" dirty="0">
                <a:solidFill>
                  <a:schemeClr val="accent6"/>
                </a:solidFill>
              </a:rPr>
              <a:t>Equations of Motion</a:t>
            </a:r>
          </a:p>
          <a:p>
            <a:pPr marL="971550" lvl="1" indent="-514350">
              <a:buAutoNum type="arabicParenR"/>
            </a:pPr>
            <a:r>
              <a:rPr lang="en-GB" sz="1400" dirty="0">
                <a:solidFill>
                  <a:srgbClr val="FF9900"/>
                </a:solidFill>
              </a:rPr>
              <a:t>Swash Plate Mechanics</a:t>
            </a:r>
          </a:p>
          <a:p>
            <a:pPr marL="971550" lvl="1" indent="-514350">
              <a:buAutoNum type="arabicParenR"/>
            </a:pPr>
            <a:r>
              <a:rPr lang="en-GB" sz="1400" dirty="0">
                <a:solidFill>
                  <a:srgbClr val="FF0000"/>
                </a:solidFill>
              </a:rPr>
              <a:t>Blade Characterization</a:t>
            </a:r>
          </a:p>
          <a:p>
            <a:pPr marL="514350" indent="-514350">
              <a:buAutoNum type="arabicParenR"/>
            </a:pPr>
            <a:r>
              <a:rPr lang="en-GB" sz="2400" dirty="0">
                <a:solidFill>
                  <a:srgbClr val="FF0000"/>
                </a:solidFill>
              </a:rPr>
              <a:t>Software Model</a:t>
            </a:r>
          </a:p>
          <a:p>
            <a:pPr marL="971550" lvl="1" indent="-514350">
              <a:buAutoNum type="arabicParenR"/>
            </a:pPr>
            <a:r>
              <a:rPr lang="en-GB" sz="1400" dirty="0"/>
              <a:t>Helicopter Model	</a:t>
            </a:r>
          </a:p>
          <a:p>
            <a:pPr marL="1428750" lvl="2" indent="-514350">
              <a:buFont typeface="+mj-lt"/>
              <a:buAutoNum type="romanLcPeriod"/>
            </a:pPr>
            <a:r>
              <a:rPr lang="en-GB" sz="1400" dirty="0"/>
              <a:t>Linear Dynamics</a:t>
            </a:r>
          </a:p>
          <a:p>
            <a:pPr marL="1428750" lvl="2" indent="-514350">
              <a:buFont typeface="+mj-lt"/>
              <a:buAutoNum type="romanLcPeriod"/>
            </a:pPr>
            <a:r>
              <a:rPr lang="en-GB" sz="1400" dirty="0"/>
              <a:t>Rotational Dynamics</a:t>
            </a:r>
          </a:p>
          <a:p>
            <a:pPr marL="1428750" lvl="2" indent="-514350">
              <a:buFont typeface="+mj-lt"/>
              <a:buAutoNum type="romanLcPeriod"/>
            </a:pPr>
            <a:r>
              <a:rPr lang="en-GB" sz="1400" dirty="0"/>
              <a:t>Swashplate Dynamics</a:t>
            </a:r>
          </a:p>
          <a:p>
            <a:pPr marL="1428750" lvl="2" indent="-514350">
              <a:buFont typeface="+mj-lt"/>
              <a:buAutoNum type="romanLcPeriod"/>
            </a:pPr>
            <a:r>
              <a:rPr lang="en-GB" sz="1400" dirty="0"/>
              <a:t>Blade flap dynamics</a:t>
            </a:r>
          </a:p>
          <a:p>
            <a:pPr marL="971550" lvl="1" indent="-514350">
              <a:buFont typeface="+mj-lt"/>
              <a:buAutoNum type="arabicParenR"/>
            </a:pPr>
            <a:r>
              <a:rPr lang="en-GB" sz="1400" dirty="0"/>
              <a:t>IO test (verification it works)</a:t>
            </a:r>
          </a:p>
          <a:p>
            <a:pPr marL="514350" indent="-514350">
              <a:buAutoNum type="arabicParenR"/>
            </a:pPr>
            <a:r>
              <a:rPr lang="en-GB" sz="2400" dirty="0">
                <a:solidFill>
                  <a:srgbClr val="FF0000"/>
                </a:solidFill>
              </a:rPr>
              <a:t>Controller Design</a:t>
            </a:r>
          </a:p>
          <a:p>
            <a:pPr marL="971550" lvl="1" indent="-514350">
              <a:buAutoNum type="arabicParenR"/>
            </a:pPr>
            <a:r>
              <a:rPr lang="en-GB" sz="1400" dirty="0" err="1"/>
              <a:t>Lyupanov</a:t>
            </a:r>
            <a:r>
              <a:rPr lang="en-GB" sz="1400" dirty="0"/>
              <a:t> Functions</a:t>
            </a:r>
          </a:p>
          <a:p>
            <a:pPr marL="971550" lvl="1" indent="-514350">
              <a:buAutoNum type="arabicParenR"/>
            </a:pPr>
            <a:r>
              <a:rPr lang="en-GB" sz="1400" dirty="0"/>
              <a:t>Theoretical Control Model</a:t>
            </a:r>
          </a:p>
          <a:p>
            <a:pPr marL="971550" lvl="1" indent="-514350">
              <a:buAutoNum type="arabicParenR"/>
            </a:pPr>
            <a:r>
              <a:rPr lang="en-GB" sz="1400" dirty="0"/>
              <a:t>Deployed Hardware-ready Controller</a:t>
            </a:r>
          </a:p>
          <a:p>
            <a:pPr marL="971550" lvl="1" indent="-514350">
              <a:buAutoNum type="arabicParenR"/>
            </a:pPr>
            <a:r>
              <a:rPr lang="en-GB" sz="1400" dirty="0"/>
              <a:t>Software Testing and Validation</a:t>
            </a:r>
          </a:p>
          <a:p>
            <a:pPr marL="514350" indent="-514350">
              <a:buAutoNum type="arabicParenR"/>
            </a:pPr>
            <a:r>
              <a:rPr lang="en-GB" sz="2400" dirty="0">
                <a:solidFill>
                  <a:srgbClr val="FF0000"/>
                </a:solidFill>
              </a:rPr>
              <a:t>Testing and Data Collection</a:t>
            </a:r>
          </a:p>
          <a:p>
            <a:pPr marL="971550" lvl="1" indent="-514350">
              <a:buAutoNum type="arabicParenR"/>
            </a:pPr>
            <a:r>
              <a:rPr lang="en-GB" sz="1400" dirty="0"/>
              <a:t>To be determined</a:t>
            </a:r>
          </a:p>
        </p:txBody>
      </p:sp>
      <p:pic>
        <p:nvPicPr>
          <p:cNvPr id="4" name="Picture 3">
            <a:extLst>
              <a:ext uri="{FF2B5EF4-FFF2-40B4-BE49-F238E27FC236}">
                <a16:creationId xmlns:a16="http://schemas.microsoft.com/office/drawing/2014/main" id="{E7972E6E-0618-07AB-B83B-D3CD1A5B37A6}"/>
              </a:ext>
            </a:extLst>
          </p:cNvPr>
          <p:cNvPicPr>
            <a:picLocks noChangeAspect="1"/>
          </p:cNvPicPr>
          <p:nvPr/>
        </p:nvPicPr>
        <p:blipFill>
          <a:blip r:embed="rId2"/>
          <a:stretch>
            <a:fillRect/>
          </a:stretch>
        </p:blipFill>
        <p:spPr>
          <a:xfrm>
            <a:off x="9159767" y="5167876"/>
            <a:ext cx="2628042" cy="1469345"/>
          </a:xfrm>
          <a:prstGeom prst="rect">
            <a:avLst/>
          </a:prstGeom>
          <a:ln w="76200">
            <a:solidFill>
              <a:srgbClr val="002060"/>
            </a:solidFill>
          </a:ln>
        </p:spPr>
      </p:pic>
      <p:cxnSp>
        <p:nvCxnSpPr>
          <p:cNvPr id="7" name="Straight Connector 6">
            <a:extLst>
              <a:ext uri="{FF2B5EF4-FFF2-40B4-BE49-F238E27FC236}">
                <a16:creationId xmlns:a16="http://schemas.microsoft.com/office/drawing/2014/main" id="{FB82197F-EF90-E8ED-92EB-B6B7A54AD0CB}"/>
              </a:ext>
            </a:extLst>
          </p:cNvPr>
          <p:cNvCxnSpPr>
            <a:cxnSpLocks/>
            <a:endCxn id="4" idx="1"/>
          </p:cNvCxnSpPr>
          <p:nvPr/>
        </p:nvCxnSpPr>
        <p:spPr>
          <a:xfrm>
            <a:off x="2737945" y="2527738"/>
            <a:ext cx="6421822" cy="3374811"/>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CE023B72-5CF6-27F4-BB57-6D627770FD0D}"/>
              </a:ext>
            </a:extLst>
          </p:cNvPr>
          <p:cNvPicPr>
            <a:picLocks noChangeAspect="1"/>
          </p:cNvPicPr>
          <p:nvPr/>
        </p:nvPicPr>
        <p:blipFill>
          <a:blip r:embed="rId3"/>
          <a:stretch>
            <a:fillRect/>
          </a:stretch>
        </p:blipFill>
        <p:spPr>
          <a:xfrm>
            <a:off x="9549695" y="1273166"/>
            <a:ext cx="2447863" cy="1738049"/>
          </a:xfrm>
          <a:prstGeom prst="rect">
            <a:avLst/>
          </a:prstGeom>
          <a:ln w="76200">
            <a:solidFill>
              <a:schemeClr val="tx2"/>
            </a:solidFill>
          </a:ln>
        </p:spPr>
      </p:pic>
      <p:pic>
        <p:nvPicPr>
          <p:cNvPr id="16" name="Picture 15">
            <a:extLst>
              <a:ext uri="{FF2B5EF4-FFF2-40B4-BE49-F238E27FC236}">
                <a16:creationId xmlns:a16="http://schemas.microsoft.com/office/drawing/2014/main" id="{4F660A7D-89E8-373A-117A-B2DA7CC12980}"/>
              </a:ext>
            </a:extLst>
          </p:cNvPr>
          <p:cNvPicPr>
            <a:picLocks noChangeAspect="1"/>
          </p:cNvPicPr>
          <p:nvPr/>
        </p:nvPicPr>
        <p:blipFill>
          <a:blip r:embed="rId4"/>
          <a:stretch>
            <a:fillRect/>
          </a:stretch>
        </p:blipFill>
        <p:spPr>
          <a:xfrm>
            <a:off x="9549695" y="3265427"/>
            <a:ext cx="1864212" cy="1616234"/>
          </a:xfrm>
          <a:prstGeom prst="rect">
            <a:avLst/>
          </a:prstGeom>
          <a:ln w="76200">
            <a:solidFill>
              <a:schemeClr val="tx2"/>
            </a:solidFill>
          </a:ln>
        </p:spPr>
      </p:pic>
      <p:cxnSp>
        <p:nvCxnSpPr>
          <p:cNvPr id="17" name="Straight Connector 16">
            <a:extLst>
              <a:ext uri="{FF2B5EF4-FFF2-40B4-BE49-F238E27FC236}">
                <a16:creationId xmlns:a16="http://schemas.microsoft.com/office/drawing/2014/main" id="{083D6258-5F37-C669-714A-A6DA97F6B804}"/>
              </a:ext>
            </a:extLst>
          </p:cNvPr>
          <p:cNvCxnSpPr>
            <a:cxnSpLocks/>
            <a:endCxn id="16" idx="1"/>
          </p:cNvCxnSpPr>
          <p:nvPr/>
        </p:nvCxnSpPr>
        <p:spPr>
          <a:xfrm>
            <a:off x="3778469" y="1508234"/>
            <a:ext cx="5771226" cy="25653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68CEC83-82F5-F004-7A13-2ED6B5F2151A}"/>
              </a:ext>
            </a:extLst>
          </p:cNvPr>
          <p:cNvCxnSpPr>
            <a:cxnSpLocks/>
            <a:endCxn id="14" idx="1"/>
          </p:cNvCxnSpPr>
          <p:nvPr/>
        </p:nvCxnSpPr>
        <p:spPr>
          <a:xfrm>
            <a:off x="3778469" y="1508234"/>
            <a:ext cx="5771226" cy="633957"/>
          </a:xfrm>
          <a:prstGeom prst="line">
            <a:avLst/>
          </a:prstGeom>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7EAFD0BC-4662-49AC-2654-67FD75885406}"/>
              </a:ext>
            </a:extLst>
          </p:cNvPr>
          <p:cNvPicPr>
            <a:picLocks noChangeAspect="1"/>
          </p:cNvPicPr>
          <p:nvPr/>
        </p:nvPicPr>
        <p:blipFill>
          <a:blip r:embed="rId5"/>
          <a:stretch>
            <a:fillRect/>
          </a:stretch>
        </p:blipFill>
        <p:spPr>
          <a:xfrm>
            <a:off x="6342383" y="287289"/>
            <a:ext cx="2686200" cy="1268968"/>
          </a:xfrm>
          <a:prstGeom prst="rect">
            <a:avLst/>
          </a:prstGeom>
          <a:ln w="76200">
            <a:solidFill>
              <a:schemeClr val="tx2"/>
            </a:solidFill>
          </a:ln>
        </p:spPr>
      </p:pic>
      <p:cxnSp>
        <p:nvCxnSpPr>
          <p:cNvPr id="32" name="Straight Connector 31">
            <a:extLst>
              <a:ext uri="{FF2B5EF4-FFF2-40B4-BE49-F238E27FC236}">
                <a16:creationId xmlns:a16="http://schemas.microsoft.com/office/drawing/2014/main" id="{B8231F95-BF3F-F4F8-76E5-ADBB610893C5}"/>
              </a:ext>
            </a:extLst>
          </p:cNvPr>
          <p:cNvCxnSpPr>
            <a:cxnSpLocks/>
            <a:endCxn id="31" idx="1"/>
          </p:cNvCxnSpPr>
          <p:nvPr/>
        </p:nvCxnSpPr>
        <p:spPr>
          <a:xfrm flipV="1">
            <a:off x="3778469" y="921773"/>
            <a:ext cx="2563914" cy="45782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486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4E7E7-8CA6-43CB-EF1B-636667D885F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58BD0FA-81B6-E1BC-981F-14EE473C9D60}"/>
              </a:ext>
            </a:extLst>
          </p:cNvPr>
          <p:cNvSpPr txBox="1"/>
          <p:nvPr/>
        </p:nvSpPr>
        <p:spPr>
          <a:xfrm>
            <a:off x="0" y="0"/>
            <a:ext cx="2552956" cy="584775"/>
          </a:xfrm>
          <a:prstGeom prst="rect">
            <a:avLst/>
          </a:prstGeom>
          <a:noFill/>
        </p:spPr>
        <p:txBody>
          <a:bodyPr wrap="square" rtlCol="0">
            <a:spAutoFit/>
          </a:bodyPr>
          <a:lstStyle/>
          <a:p>
            <a:r>
              <a:rPr lang="en-GB" sz="3200" dirty="0"/>
              <a:t>Winter Plan</a:t>
            </a:r>
          </a:p>
        </p:txBody>
      </p:sp>
      <p:sp>
        <p:nvSpPr>
          <p:cNvPr id="2" name="TextBox 1">
            <a:extLst>
              <a:ext uri="{FF2B5EF4-FFF2-40B4-BE49-F238E27FC236}">
                <a16:creationId xmlns:a16="http://schemas.microsoft.com/office/drawing/2014/main" id="{294E43E3-4EAE-D7E5-64EC-27FBBBEE8C61}"/>
              </a:ext>
            </a:extLst>
          </p:cNvPr>
          <p:cNvSpPr txBox="1"/>
          <p:nvPr/>
        </p:nvSpPr>
        <p:spPr>
          <a:xfrm>
            <a:off x="73572" y="584775"/>
            <a:ext cx="5260427" cy="6247864"/>
          </a:xfrm>
          <a:prstGeom prst="rect">
            <a:avLst/>
          </a:prstGeom>
          <a:noFill/>
        </p:spPr>
        <p:txBody>
          <a:bodyPr wrap="square" rtlCol="0">
            <a:spAutoFit/>
          </a:bodyPr>
          <a:lstStyle/>
          <a:p>
            <a:r>
              <a:rPr lang="en-GB" sz="2400" dirty="0">
                <a:solidFill>
                  <a:schemeClr val="accent6"/>
                </a:solidFill>
              </a:rPr>
              <a:t>0) Familiarization</a:t>
            </a:r>
          </a:p>
          <a:p>
            <a:pPr marL="971550" lvl="1" indent="-514350">
              <a:buAutoNum type="arabicParenR"/>
            </a:pPr>
            <a:r>
              <a:rPr lang="en-GB" sz="1400" dirty="0">
                <a:solidFill>
                  <a:schemeClr val="accent6"/>
                </a:solidFill>
              </a:rPr>
              <a:t>Literature Exploration</a:t>
            </a:r>
          </a:p>
          <a:p>
            <a:pPr marL="971550" lvl="1" indent="-514350">
              <a:buAutoNum type="arabicParenR"/>
            </a:pPr>
            <a:r>
              <a:rPr lang="en-GB" sz="1400" dirty="0">
                <a:solidFill>
                  <a:schemeClr val="accent6"/>
                </a:solidFill>
              </a:rPr>
              <a:t>Mechanical Systems Coursework</a:t>
            </a:r>
          </a:p>
          <a:p>
            <a:pPr marL="971550" lvl="1" indent="-514350">
              <a:buAutoNum type="arabicParenR"/>
            </a:pPr>
            <a:r>
              <a:rPr lang="en-GB" sz="1400" dirty="0">
                <a:solidFill>
                  <a:schemeClr val="accent6"/>
                </a:solidFill>
              </a:rPr>
              <a:t>Non-Linear Control Coursework 1</a:t>
            </a:r>
          </a:p>
          <a:p>
            <a:pPr marL="971550" lvl="1" indent="-514350">
              <a:buAutoNum type="arabicParenR"/>
            </a:pPr>
            <a:r>
              <a:rPr lang="en-GB" sz="1400" dirty="0">
                <a:solidFill>
                  <a:schemeClr val="accent6"/>
                </a:solidFill>
              </a:rPr>
              <a:t>Non-Linear Control Coursework 2</a:t>
            </a:r>
          </a:p>
          <a:p>
            <a:pPr marL="971550" lvl="1" indent="-514350">
              <a:buFontTx/>
              <a:buAutoNum type="arabicParenR"/>
            </a:pPr>
            <a:r>
              <a:rPr lang="en-GB" sz="1400" dirty="0">
                <a:solidFill>
                  <a:schemeClr val="accent6"/>
                </a:solidFill>
              </a:rPr>
              <a:t>Practice Questions</a:t>
            </a:r>
          </a:p>
          <a:p>
            <a:pPr marL="514350" indent="-514350">
              <a:buAutoNum type="arabicParenR"/>
            </a:pPr>
            <a:r>
              <a:rPr lang="en-GB" sz="2400" dirty="0">
                <a:solidFill>
                  <a:srgbClr val="FF9900"/>
                </a:solidFill>
              </a:rPr>
              <a:t>System Characterization</a:t>
            </a:r>
          </a:p>
          <a:p>
            <a:pPr marL="971550" lvl="1" indent="-514350">
              <a:buAutoNum type="arabicParenR"/>
            </a:pPr>
            <a:r>
              <a:rPr lang="en-GB" sz="1400" dirty="0">
                <a:solidFill>
                  <a:schemeClr val="accent6"/>
                </a:solidFill>
              </a:rPr>
              <a:t>Equations of Motion</a:t>
            </a:r>
          </a:p>
          <a:p>
            <a:pPr marL="971550" lvl="1" indent="-514350">
              <a:buAutoNum type="arabicParenR"/>
            </a:pPr>
            <a:r>
              <a:rPr lang="en-GB" sz="1400" dirty="0">
                <a:solidFill>
                  <a:srgbClr val="FF9900"/>
                </a:solidFill>
              </a:rPr>
              <a:t>Swash Plate Mechanics</a:t>
            </a:r>
          </a:p>
          <a:p>
            <a:pPr marL="971550" lvl="1" indent="-514350">
              <a:buAutoNum type="arabicParenR"/>
            </a:pPr>
            <a:r>
              <a:rPr lang="en-GB" sz="1400" dirty="0">
                <a:solidFill>
                  <a:srgbClr val="FF0000"/>
                </a:solidFill>
              </a:rPr>
              <a:t>Blade Characterization</a:t>
            </a:r>
          </a:p>
          <a:p>
            <a:pPr marL="514350" indent="-514350">
              <a:buAutoNum type="arabicParenR"/>
            </a:pPr>
            <a:r>
              <a:rPr lang="en-GB" sz="2400" dirty="0">
                <a:solidFill>
                  <a:srgbClr val="FF0000"/>
                </a:solidFill>
              </a:rPr>
              <a:t>Software Model</a:t>
            </a:r>
          </a:p>
          <a:p>
            <a:pPr marL="971550" lvl="1" indent="-514350">
              <a:buAutoNum type="arabicParenR"/>
            </a:pPr>
            <a:r>
              <a:rPr lang="en-GB" sz="1400" dirty="0"/>
              <a:t>Helicopter Model	</a:t>
            </a:r>
          </a:p>
          <a:p>
            <a:pPr marL="1428750" lvl="2" indent="-514350">
              <a:buFont typeface="+mj-lt"/>
              <a:buAutoNum type="romanLcPeriod"/>
            </a:pPr>
            <a:r>
              <a:rPr lang="en-GB" sz="1400" dirty="0"/>
              <a:t>Translational Dynamics</a:t>
            </a:r>
          </a:p>
          <a:p>
            <a:pPr marL="1428750" lvl="2" indent="-514350">
              <a:buFont typeface="+mj-lt"/>
              <a:buAutoNum type="romanLcPeriod"/>
            </a:pPr>
            <a:r>
              <a:rPr lang="en-GB" sz="1400" dirty="0"/>
              <a:t>Rotational Dynamics</a:t>
            </a:r>
          </a:p>
          <a:p>
            <a:pPr marL="1428750" lvl="2" indent="-514350">
              <a:buFont typeface="+mj-lt"/>
              <a:buAutoNum type="romanLcPeriod"/>
            </a:pPr>
            <a:r>
              <a:rPr lang="en-GB" sz="1400" dirty="0"/>
              <a:t>Swashplate Dynamics</a:t>
            </a:r>
          </a:p>
          <a:p>
            <a:pPr marL="1428750" lvl="2" indent="-514350">
              <a:buFont typeface="+mj-lt"/>
              <a:buAutoNum type="romanLcPeriod"/>
            </a:pPr>
            <a:r>
              <a:rPr lang="en-GB" sz="1400" dirty="0"/>
              <a:t>Blade flap dynamics</a:t>
            </a:r>
          </a:p>
          <a:p>
            <a:pPr marL="971550" lvl="1" indent="-514350">
              <a:buFont typeface="+mj-lt"/>
              <a:buAutoNum type="arabicParenR"/>
            </a:pPr>
            <a:r>
              <a:rPr lang="en-GB" sz="1400" dirty="0"/>
              <a:t>IO test (verification it works)</a:t>
            </a:r>
          </a:p>
          <a:p>
            <a:pPr marL="514350" indent="-514350">
              <a:buAutoNum type="arabicParenR"/>
            </a:pPr>
            <a:r>
              <a:rPr lang="en-GB" sz="2400" dirty="0">
                <a:solidFill>
                  <a:srgbClr val="FF0000"/>
                </a:solidFill>
              </a:rPr>
              <a:t>Controller Design</a:t>
            </a:r>
          </a:p>
          <a:p>
            <a:pPr marL="971550" lvl="1" indent="-514350">
              <a:buAutoNum type="arabicParenR"/>
            </a:pPr>
            <a:r>
              <a:rPr lang="en-GB" sz="1400" dirty="0" err="1"/>
              <a:t>Lyupanov</a:t>
            </a:r>
            <a:r>
              <a:rPr lang="en-GB" sz="1400" dirty="0"/>
              <a:t> Functions</a:t>
            </a:r>
          </a:p>
          <a:p>
            <a:pPr marL="971550" lvl="1" indent="-514350">
              <a:buAutoNum type="arabicParenR"/>
            </a:pPr>
            <a:r>
              <a:rPr lang="en-GB" sz="1400" dirty="0"/>
              <a:t>Theoretical Control Model</a:t>
            </a:r>
          </a:p>
          <a:p>
            <a:pPr marL="971550" lvl="1" indent="-514350">
              <a:buAutoNum type="arabicParenR"/>
            </a:pPr>
            <a:r>
              <a:rPr lang="en-GB" sz="1400" dirty="0"/>
              <a:t>Deployed Hardware-ready Controller</a:t>
            </a:r>
          </a:p>
          <a:p>
            <a:pPr marL="971550" lvl="1" indent="-514350">
              <a:buAutoNum type="arabicParenR"/>
            </a:pPr>
            <a:r>
              <a:rPr lang="en-GB" sz="1400" dirty="0"/>
              <a:t>Software Testing and Validation</a:t>
            </a:r>
          </a:p>
          <a:p>
            <a:pPr marL="514350" indent="-514350">
              <a:buAutoNum type="arabicParenR"/>
            </a:pPr>
            <a:r>
              <a:rPr lang="en-GB" sz="2400" dirty="0">
                <a:solidFill>
                  <a:srgbClr val="FF0000"/>
                </a:solidFill>
              </a:rPr>
              <a:t>Testing and Data Collection</a:t>
            </a:r>
          </a:p>
          <a:p>
            <a:pPr marL="971550" lvl="1" indent="-514350">
              <a:buAutoNum type="arabicParenR"/>
            </a:pPr>
            <a:r>
              <a:rPr lang="en-GB" sz="1400" dirty="0"/>
              <a:t>To be determined</a:t>
            </a:r>
          </a:p>
        </p:txBody>
      </p:sp>
      <p:cxnSp>
        <p:nvCxnSpPr>
          <p:cNvPr id="3" name="Straight Connector 2">
            <a:extLst>
              <a:ext uri="{FF2B5EF4-FFF2-40B4-BE49-F238E27FC236}">
                <a16:creationId xmlns:a16="http://schemas.microsoft.com/office/drawing/2014/main" id="{FDB31FF3-25A5-4A77-BBB7-F0AC2AAADBDF}"/>
              </a:ext>
            </a:extLst>
          </p:cNvPr>
          <p:cNvCxnSpPr>
            <a:cxnSpLocks/>
          </p:cNvCxnSpPr>
          <p:nvPr/>
        </p:nvCxnSpPr>
        <p:spPr>
          <a:xfrm>
            <a:off x="0" y="2852994"/>
            <a:ext cx="4819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0FE518C-64B2-0835-C9DE-A60AD39E70DA}"/>
              </a:ext>
            </a:extLst>
          </p:cNvPr>
          <p:cNvCxnSpPr>
            <a:cxnSpLocks/>
          </p:cNvCxnSpPr>
          <p:nvPr/>
        </p:nvCxnSpPr>
        <p:spPr>
          <a:xfrm>
            <a:off x="0" y="4292600"/>
            <a:ext cx="12192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6C4FC41-6A96-BF85-8796-4B9FD6DD16D6}"/>
              </a:ext>
            </a:extLst>
          </p:cNvPr>
          <p:cNvCxnSpPr>
            <a:cxnSpLocks/>
          </p:cNvCxnSpPr>
          <p:nvPr/>
        </p:nvCxnSpPr>
        <p:spPr>
          <a:xfrm flipV="1">
            <a:off x="4819650" y="0"/>
            <a:ext cx="0" cy="28529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FDD3607-6A40-A7A7-F1FD-24788ED3F731}"/>
              </a:ext>
            </a:extLst>
          </p:cNvPr>
          <p:cNvCxnSpPr/>
          <p:nvPr/>
        </p:nvCxnSpPr>
        <p:spPr>
          <a:xfrm>
            <a:off x="4819650" y="2852994"/>
            <a:ext cx="0" cy="1439606"/>
          </a:xfrm>
          <a:prstGeom prst="straightConnector1">
            <a:avLst/>
          </a:prstGeom>
          <a:ln w="5715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F8A9A87-D65C-A3E8-ED61-52475637B5AB}"/>
              </a:ext>
            </a:extLst>
          </p:cNvPr>
          <p:cNvCxnSpPr>
            <a:cxnSpLocks/>
          </p:cNvCxnSpPr>
          <p:nvPr/>
        </p:nvCxnSpPr>
        <p:spPr>
          <a:xfrm>
            <a:off x="4819650" y="4292600"/>
            <a:ext cx="0" cy="2247900"/>
          </a:xfrm>
          <a:prstGeom prst="straightConnector1">
            <a:avLst/>
          </a:prstGeom>
          <a:ln w="5715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7FA3217-12DB-C7F4-632E-F4A9B22D7F7D}"/>
              </a:ext>
            </a:extLst>
          </p:cNvPr>
          <p:cNvCxnSpPr>
            <a:cxnSpLocks/>
          </p:cNvCxnSpPr>
          <p:nvPr/>
        </p:nvCxnSpPr>
        <p:spPr>
          <a:xfrm>
            <a:off x="0" y="6540500"/>
            <a:ext cx="12192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2C31D66-8736-21D4-521C-7C852E669E66}"/>
                  </a:ext>
                </a:extLst>
              </p:cNvPr>
              <p:cNvSpPr txBox="1"/>
              <p:nvPr/>
            </p:nvSpPr>
            <p:spPr>
              <a:xfrm>
                <a:off x="4953000" y="144780"/>
                <a:ext cx="7109457" cy="4001095"/>
              </a:xfrm>
              <a:prstGeom prst="rect">
                <a:avLst/>
              </a:prstGeom>
              <a:noFill/>
              <a:ln w="12700">
                <a:solidFill>
                  <a:schemeClr val="accent1"/>
                </a:solidFill>
              </a:ln>
            </p:spPr>
            <p:txBody>
              <a:bodyPr wrap="square" rtlCol="0">
                <a:spAutoFit/>
              </a:bodyPr>
              <a:lstStyle/>
              <a:p>
                <a:r>
                  <a:rPr lang="en-GB" sz="2800" b="1" dirty="0"/>
                  <a:t>Model Development Plan</a:t>
                </a:r>
              </a:p>
              <a:p>
                <a:pPr marL="342900" indent="-342900">
                  <a:buAutoNum type="arabicParenR"/>
                </a:pPr>
                <a:r>
                  <a:rPr lang="en-GB" dirty="0"/>
                  <a:t>Replacement Parts (landing legs) 			         </a:t>
                </a:r>
                <a:r>
                  <a:rPr lang="en-GB" dirty="0">
                    <a:solidFill>
                      <a:schemeClr val="accent6"/>
                    </a:solidFill>
                  </a:rPr>
                  <a:t>(5   hours)</a:t>
                </a:r>
              </a:p>
              <a:p>
                <a:pPr marL="342900" indent="-342900">
                  <a:buFontTx/>
                  <a:buAutoNum type="arabicParenR"/>
                </a:pPr>
                <a:r>
                  <a:rPr lang="en-GB" dirty="0"/>
                  <a:t>Swash Plate Mechanics (analytical) 		         </a:t>
                </a:r>
                <a:r>
                  <a:rPr lang="en-GB" dirty="0">
                    <a:solidFill>
                      <a:schemeClr val="accent6"/>
                    </a:solidFill>
                  </a:rPr>
                  <a:t>(20 hours)</a:t>
                </a:r>
                <a:endParaRPr lang="en-GB" dirty="0"/>
              </a:p>
              <a:p>
                <a:pPr marL="342900" indent="-342900">
                  <a:buFontTx/>
                  <a:buAutoNum type="arabicParenR"/>
                </a:pPr>
                <a:r>
                  <a:rPr lang="en-GB" dirty="0"/>
                  <a:t>Swash Plate Mechanics (simulation in Simulink/</a:t>
                </a:r>
                <a:r>
                  <a:rPr lang="en-GB" dirty="0" err="1"/>
                  <a:t>MatLab</a:t>
                </a:r>
                <a:r>
                  <a:rPr lang="en-GB" dirty="0"/>
                  <a:t>) </a:t>
                </a:r>
                <a:r>
                  <a:rPr lang="en-GB" dirty="0">
                    <a:solidFill>
                      <a:schemeClr val="accent6"/>
                    </a:solidFill>
                  </a:rPr>
                  <a:t>(10 hours)</a:t>
                </a:r>
                <a:endParaRPr lang="en-GB" dirty="0"/>
              </a:p>
              <a:p>
                <a:pPr marL="342900" indent="-342900">
                  <a:buFontTx/>
                  <a:buAutoNum type="arabicParenR"/>
                </a:pPr>
                <a:r>
                  <a:rPr lang="en-GB" dirty="0"/>
                  <a:t>Helicopter Dynamics (linear, and rotational) 	         </a:t>
                </a:r>
                <a:r>
                  <a:rPr lang="en-GB" dirty="0">
                    <a:solidFill>
                      <a:schemeClr val="accent6"/>
                    </a:solidFill>
                  </a:rPr>
                  <a:t>(5   hours)</a:t>
                </a:r>
                <a:endParaRPr lang="en-GB" dirty="0"/>
              </a:p>
              <a:p>
                <a:pPr marL="342900" indent="-342900">
                  <a:buAutoNum type="arabicParenR"/>
                </a:pPr>
                <a:r>
                  <a:rPr lang="en-GB" dirty="0"/>
                  <a:t>Flap Angle Dynamics (research)</a:t>
                </a:r>
                <a:r>
                  <a:rPr lang="en-GB" dirty="0">
                    <a:solidFill>
                      <a:schemeClr val="accent6"/>
                    </a:solidFill>
                  </a:rPr>
                  <a:t> 			         (5   hours)</a:t>
                </a:r>
                <a:endParaRPr lang="en-GB" dirty="0"/>
              </a:p>
              <a:p>
                <a:endParaRPr lang="en-GB" dirty="0"/>
              </a:p>
              <a:p>
                <a:endParaRPr lang="en-GB" dirty="0"/>
              </a:p>
              <a:p>
                <a:r>
                  <a:rPr lang="en-GB" sz="2800" b="1" dirty="0"/>
                  <a:t>End Goal</a:t>
                </a:r>
                <a:endParaRPr lang="en-GB" dirty="0"/>
              </a:p>
              <a:p>
                <a:pPr algn="just"/>
                <a:r>
                  <a:rPr lang="en-GB" dirty="0"/>
                  <a:t>A full software model of the helicopter from input states </a:t>
                </a:r>
                <a14:m>
                  <m:oMath xmlns:m="http://schemas.openxmlformats.org/officeDocument/2006/math">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𝜙</m:t>
                            </m:r>
                          </m:e>
                          <m:sub>
                            <m:r>
                              <a:rPr lang="en-GB" b="0" i="1" smtClean="0">
                                <a:latin typeface="Cambria Math" panose="02040503050406030204" pitchFamily="18" charset="0"/>
                              </a:rPr>
                              <m:t>𝑖</m:t>
                            </m:r>
                          </m:sub>
                        </m:sSub>
                      </m:e>
                    </m:d>
                  </m:oMath>
                </a14:m>
                <a:r>
                  <a:rPr lang="en-GB" dirty="0"/>
                  <a:t> to relevant states in the state vector. The outputted effect does not (yet) need to be calculated, just the correct states needs to be calculated</a:t>
                </a:r>
              </a:p>
            </p:txBody>
          </p:sp>
        </mc:Choice>
        <mc:Fallback xmlns="">
          <p:sp>
            <p:nvSpPr>
              <p:cNvPr id="26" name="TextBox 25">
                <a:extLst>
                  <a:ext uri="{FF2B5EF4-FFF2-40B4-BE49-F238E27FC236}">
                    <a16:creationId xmlns:a16="http://schemas.microsoft.com/office/drawing/2014/main" id="{32C31D66-8736-21D4-521C-7C852E669E66}"/>
                  </a:ext>
                </a:extLst>
              </p:cNvPr>
              <p:cNvSpPr txBox="1">
                <a:spLocks noRot="1" noChangeAspect="1" noMove="1" noResize="1" noEditPoints="1" noAdjustHandles="1" noChangeArrowheads="1" noChangeShapeType="1" noTextEdit="1"/>
              </p:cNvSpPr>
              <p:nvPr/>
            </p:nvSpPr>
            <p:spPr>
              <a:xfrm>
                <a:off x="4953000" y="144780"/>
                <a:ext cx="7109457" cy="4001095"/>
              </a:xfrm>
              <a:prstGeom prst="rect">
                <a:avLst/>
              </a:prstGeom>
              <a:blipFill>
                <a:blip r:embed="rId2"/>
                <a:stretch>
                  <a:fillRect l="-1712" t="-1368" r="-599"/>
                </a:stretch>
              </a:blipFill>
              <a:ln w="12700">
                <a:solidFill>
                  <a:schemeClr val="accent1"/>
                </a:solidFill>
              </a:ln>
            </p:spPr>
            <p:txBody>
              <a:bodyPr/>
              <a:lstStyle/>
              <a:p>
                <a:r>
                  <a:rPr lang="en-US">
                    <a:noFill/>
                  </a:rPr>
                  <a:t> </a:t>
                </a:r>
              </a:p>
            </p:txBody>
          </p:sp>
        </mc:Fallback>
      </mc:AlternateContent>
      <p:sp>
        <p:nvSpPr>
          <p:cNvPr id="27" name="TextBox 26">
            <a:extLst>
              <a:ext uri="{FF2B5EF4-FFF2-40B4-BE49-F238E27FC236}">
                <a16:creationId xmlns:a16="http://schemas.microsoft.com/office/drawing/2014/main" id="{0742C9D7-96D4-5525-38DB-17189AFB5B78}"/>
              </a:ext>
            </a:extLst>
          </p:cNvPr>
          <p:cNvSpPr txBox="1"/>
          <p:nvPr/>
        </p:nvSpPr>
        <p:spPr>
          <a:xfrm>
            <a:off x="4953000" y="4458455"/>
            <a:ext cx="7109457" cy="1862048"/>
          </a:xfrm>
          <a:prstGeom prst="rect">
            <a:avLst/>
          </a:prstGeom>
          <a:noFill/>
          <a:ln w="12700">
            <a:solidFill>
              <a:schemeClr val="accent1"/>
            </a:solidFill>
          </a:ln>
        </p:spPr>
        <p:txBody>
          <a:bodyPr wrap="square" rtlCol="0">
            <a:spAutoFit/>
          </a:bodyPr>
          <a:lstStyle/>
          <a:p>
            <a:pPr algn="ctr"/>
            <a:r>
              <a:rPr lang="en-GB" sz="11500" b="1" dirty="0"/>
              <a:t>2025</a:t>
            </a:r>
            <a:endParaRPr lang="en-GB" sz="4400" b="1" dirty="0"/>
          </a:p>
        </p:txBody>
      </p:sp>
    </p:spTree>
    <p:extLst>
      <p:ext uri="{BB962C8B-B14F-4D97-AF65-F5344CB8AC3E}">
        <p14:creationId xmlns:p14="http://schemas.microsoft.com/office/powerpoint/2010/main" val="414184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438390-81A7-3794-3E6E-0B078943FFB0}"/>
              </a:ext>
            </a:extLst>
          </p:cNvPr>
          <p:cNvPicPr>
            <a:picLocks noChangeAspect="1"/>
          </p:cNvPicPr>
          <p:nvPr/>
        </p:nvPicPr>
        <p:blipFill>
          <a:blip r:embed="rId3"/>
          <a:stretch>
            <a:fillRect/>
          </a:stretch>
        </p:blipFill>
        <p:spPr>
          <a:xfrm>
            <a:off x="6345767" y="688705"/>
            <a:ext cx="5757002" cy="2740295"/>
          </a:xfrm>
          <a:prstGeom prst="rect">
            <a:avLst/>
          </a:prstGeom>
        </p:spPr>
      </p:pic>
      <p:pic>
        <p:nvPicPr>
          <p:cNvPr id="5" name="Picture 4">
            <a:extLst>
              <a:ext uri="{FF2B5EF4-FFF2-40B4-BE49-F238E27FC236}">
                <a16:creationId xmlns:a16="http://schemas.microsoft.com/office/drawing/2014/main" id="{5957F9CF-B438-43B7-42E5-5D03DFA3DD71}"/>
              </a:ext>
            </a:extLst>
          </p:cNvPr>
          <p:cNvPicPr>
            <a:picLocks noChangeAspect="1"/>
          </p:cNvPicPr>
          <p:nvPr/>
        </p:nvPicPr>
        <p:blipFill>
          <a:blip r:embed="rId4"/>
          <a:stretch>
            <a:fillRect/>
          </a:stretch>
        </p:blipFill>
        <p:spPr>
          <a:xfrm>
            <a:off x="6345767" y="3429000"/>
            <a:ext cx="5757002" cy="2731921"/>
          </a:xfrm>
          <a:prstGeom prst="rect">
            <a:avLst/>
          </a:prstGeom>
        </p:spPr>
      </p:pic>
      <p:sp>
        <p:nvSpPr>
          <p:cNvPr id="6" name="TextBox 5">
            <a:extLst>
              <a:ext uri="{FF2B5EF4-FFF2-40B4-BE49-F238E27FC236}">
                <a16:creationId xmlns:a16="http://schemas.microsoft.com/office/drawing/2014/main" id="{43C7F5E6-08FE-D678-C55C-998F89C9684A}"/>
              </a:ext>
            </a:extLst>
          </p:cNvPr>
          <p:cNvSpPr txBox="1"/>
          <p:nvPr/>
        </p:nvSpPr>
        <p:spPr>
          <a:xfrm>
            <a:off x="0" y="0"/>
            <a:ext cx="3194050" cy="523220"/>
          </a:xfrm>
          <a:prstGeom prst="rect">
            <a:avLst/>
          </a:prstGeom>
          <a:noFill/>
        </p:spPr>
        <p:txBody>
          <a:bodyPr wrap="square" rtlCol="0">
            <a:spAutoFit/>
          </a:bodyPr>
          <a:lstStyle/>
          <a:p>
            <a:r>
              <a:rPr lang="en-GB" sz="2800" dirty="0"/>
              <a:t>Practice Question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AE937B-CDC7-C917-7986-4840B3F05F1B}"/>
                  </a:ext>
                </a:extLst>
              </p:cNvPr>
              <p:cNvSpPr txBox="1"/>
              <p:nvPr/>
            </p:nvSpPr>
            <p:spPr>
              <a:xfrm>
                <a:off x="133350" y="615950"/>
                <a:ext cx="6057900" cy="63655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r>
                        <a:rPr lang="en-GB" sz="1600" b="0" i="1" smtClean="0">
                          <a:latin typeface="Cambria Math" panose="02040503050406030204" pitchFamily="18" charset="0"/>
                        </a:rPr>
                        <m:t>=</m:t>
                      </m:r>
                      <m:r>
                        <a:rPr lang="en-GB" sz="1600" b="0" i="1" smtClean="0">
                          <a:latin typeface="Cambria Math" panose="02040503050406030204" pitchFamily="18" charset="0"/>
                        </a:rPr>
                        <m:t>𝑥</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𝑥</m:t>
                          </m:r>
                        </m:e>
                      </m:func>
                      <m:r>
                        <a:rPr lang="en-GB" sz="1600" b="0" i="1" smtClean="0">
                          <a:latin typeface="Cambria Math" panose="02040503050406030204" pitchFamily="18" charset="0"/>
                        </a:rPr>
                        <m:t>,  </m:t>
                      </m:r>
                      <m:r>
                        <a:rPr lang="en-GB" sz="1600" b="0" i="1" smtClean="0">
                          <a:latin typeface="Cambria Math" panose="02040503050406030204" pitchFamily="18" charset="0"/>
                        </a:rPr>
                        <m:t>𝑠𝑒𝑡𝑝𝑜𝑖𝑛𝑡</m:t>
                      </m:r>
                      <m:r>
                        <a:rPr lang="en-GB" sz="1600" b="0" i="1" smtClean="0">
                          <a:latin typeface="Cambria Math" panose="02040503050406030204" pitchFamily="18" charset="0"/>
                        </a:rPr>
                        <m:t>:</m:t>
                      </m:r>
                      <m:r>
                        <a:rPr lang="en-GB" sz="1600" b="0" i="1" smtClean="0">
                          <a:latin typeface="Cambria Math" panose="02040503050406030204" pitchFamily="18" charset="0"/>
                        </a:rPr>
                        <m:t>𝑟</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r>
                        <a:rPr lang="en-GB" sz="1600" b="0" i="1" smtClean="0">
                          <a:latin typeface="Cambria Math" panose="02040503050406030204" pitchFamily="18" charset="0"/>
                        </a:rPr>
                        <m:t>=</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𝑡</m:t>
                          </m:r>
                        </m:e>
                      </m:func>
                    </m:oMath>
                  </m:oMathPara>
                </a14:m>
                <a:endParaRPr lang="en-GB" sz="1600" dirty="0"/>
              </a:p>
              <a:p>
                <a:endParaRPr lang="en-GB" sz="300" dirty="0"/>
              </a:p>
              <a:p>
                <a:r>
                  <a:rPr lang="en-GB" sz="1600" b="1" dirty="0"/>
                  <a:t>Define State Variables and Setpoint State</a:t>
                </a:r>
              </a:p>
              <a:p>
                <a:pPr algn="r"/>
                <a14:m>
                  <m:oMathPara xmlns:m="http://schemas.openxmlformats.org/officeDocument/2006/math">
                    <m:oMathParaPr>
                      <m:jc m:val="centerGroup"/>
                    </m:oMathParaPr>
                    <m:oMath xmlns:m="http://schemas.openxmlformats.org/officeDocument/2006/math">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𝑥</m:t>
                          </m:r>
                        </m:e>
                      </m:bar>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r>
                                  <m:rPr>
                                    <m:brk m:alnAt="7"/>
                                  </m:rPr>
                                  <a:rPr lang="en-GB" sz="1600" b="0" i="1" smtClean="0">
                                    <a:latin typeface="Cambria Math" panose="02040503050406030204" pitchFamily="18" charset="0"/>
                                  </a:rPr>
                                  <m:t>𝑥</m:t>
                                </m:r>
                              </m:e>
                            </m:m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
                        </m:e>
                      </m:d>
                      <m:r>
                        <a:rPr lang="en-GB" sz="1600" b="0" i="1" smtClean="0">
                          <a:latin typeface="Cambria Math" panose="02040503050406030204" pitchFamily="18" charset="0"/>
                        </a:rPr>
                        <m:t>⇒</m:t>
                      </m:r>
                      <m:acc>
                        <m:accPr>
                          <m:chr m:val="̇"/>
                          <m:ctrlPr>
                            <a:rPr lang="en-GB" sz="1600" b="0" i="1" smtClean="0">
                              <a:latin typeface="Cambria Math" panose="02040503050406030204" pitchFamily="18" charset="0"/>
                            </a:rPr>
                          </m:ctrlPr>
                        </m:accPr>
                        <m:e>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𝑥</m:t>
                              </m:r>
                            </m:e>
                          </m:bar>
                        </m:e>
                      </m:acc>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
                        </m:e>
                      </m:d>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r>
                              <m:e>
                                <m:r>
                                  <a:rPr lang="en-GB" sz="1600" b="0" i="1" smtClean="0">
                                    <a:latin typeface="Cambria Math" panose="02040503050406030204" pitchFamily="18" charset="0"/>
                                  </a:rPr>
                                  <m:t>𝑥</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𝑥</m:t>
                                    </m:r>
                                  </m:e>
                                </m:func>
                              </m:e>
                            </m:mr>
                          </m:m>
                        </m:e>
                      </m:d>
                      <m:r>
                        <a:rPr lang="en-GB" sz="1600" b="0" i="1" smtClean="0">
                          <a:latin typeface="Cambria Math" panose="02040503050406030204" pitchFamily="18" charset="0"/>
                        </a:rPr>
                        <m:t>,  </m:t>
                      </m:r>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𝑟</m:t>
                          </m:r>
                        </m:e>
                      </m:bar>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r>
                                  <m:rPr>
                                    <m:brk m:alnAt="7"/>
                                  </m:rPr>
                                  <a:rPr lang="en-GB" sz="1600" b="0" i="1" smtClean="0">
                                    <a:latin typeface="Cambria Math" panose="02040503050406030204" pitchFamily="18" charset="0"/>
                                  </a:rPr>
                                  <m:t>𝑟</m:t>
                                </m:r>
                              </m:e>
                            </m:m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𝑟</m:t>
                                    </m:r>
                                  </m:e>
                                </m:acc>
                              </m:e>
                            </m:mr>
                          </m:m>
                        </m:e>
                      </m:d>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func>
                                  <m:funcPr>
                                    <m:ctrlPr>
                                      <a:rPr lang="en-GB" sz="1600" i="1" smtClean="0">
                                        <a:latin typeface="Cambria Math" panose="02040503050406030204" pitchFamily="18" charset="0"/>
                                      </a:rPr>
                                    </m:ctrlPr>
                                  </m:funcPr>
                                  <m:fName>
                                    <m:r>
                                      <m:rPr>
                                        <m:sty m:val="p"/>
                                        <m:brk m:alnAt="7"/>
                                      </m:rPr>
                                      <a:rPr lang="en-GB" sz="1600" i="0" smtClean="0">
                                        <a:latin typeface="Cambria Math" panose="02040503050406030204" pitchFamily="18" charset="0"/>
                                      </a:rPr>
                                      <m:t>s</m:t>
                                    </m:r>
                                    <m:r>
                                      <m:rPr>
                                        <m:sty m:val="p"/>
                                      </m:rPr>
                                      <a:rPr lang="en-GB" sz="1600" i="0" smtClean="0">
                                        <a:latin typeface="Cambria Math" panose="02040503050406030204" pitchFamily="18" charset="0"/>
                                      </a:rPr>
                                      <m:t>in</m:t>
                                    </m:r>
                                  </m:fName>
                                  <m:e>
                                    <m:r>
                                      <a:rPr lang="en-GB" sz="1600" b="0" i="1" smtClean="0">
                                        <a:latin typeface="Cambria Math" panose="02040503050406030204" pitchFamily="18" charset="0"/>
                                      </a:rPr>
                                      <m:t>𝑡</m:t>
                                    </m:r>
                                  </m:e>
                                </m:func>
                              </m:e>
                            </m:mr>
                            <m:mr>
                              <m:e>
                                <m:func>
                                  <m:funcPr>
                                    <m:ctrlPr>
                                      <a:rPr lang="en-GB" sz="1600" i="1" smtClean="0">
                                        <a:latin typeface="Cambria Math" panose="02040503050406030204" pitchFamily="18" charset="0"/>
                                      </a:rPr>
                                    </m:ctrlPr>
                                  </m:funcPr>
                                  <m:fName>
                                    <m:r>
                                      <m:rPr>
                                        <m:sty m:val="p"/>
                                      </m:rPr>
                                      <a:rPr lang="en-GB" sz="1600" i="0" smtClean="0">
                                        <a:latin typeface="Cambria Math" panose="02040503050406030204" pitchFamily="18" charset="0"/>
                                      </a:rPr>
                                      <m:t>cos</m:t>
                                    </m:r>
                                  </m:fName>
                                  <m:e>
                                    <m:r>
                                      <a:rPr lang="en-GB" sz="1600" b="0" i="1" smtClean="0">
                                        <a:latin typeface="Cambria Math" panose="02040503050406030204" pitchFamily="18" charset="0"/>
                                      </a:rPr>
                                      <m:t>𝑡</m:t>
                                    </m:r>
                                  </m:e>
                                </m:func>
                              </m:e>
                            </m:mr>
                          </m:m>
                        </m:e>
                      </m:d>
                    </m:oMath>
                  </m:oMathPara>
                </a14:m>
                <a:endParaRPr lang="en-GB" sz="1600" dirty="0"/>
              </a:p>
              <a:p>
                <a:endParaRPr lang="en-GB" sz="300" dirty="0"/>
              </a:p>
              <a:p>
                <a:r>
                  <a:rPr lang="en-GB" sz="1600" b="1" dirty="0"/>
                  <a:t>Create Feedback System</a:t>
                </a:r>
                <a:endParaRPr lang="en-GB" sz="300" b="1" dirty="0"/>
              </a:p>
              <a:p>
                <a:pPr/>
                <a14:m>
                  <m:oMathPara xmlns:m="http://schemas.openxmlformats.org/officeDocument/2006/math">
                    <m:oMathParaPr>
                      <m:jc m:val="centerGroup"/>
                    </m:oMathParaPr>
                    <m:oMath xmlns:m="http://schemas.openxmlformats.org/officeDocument/2006/math">
                      <m:acc>
                        <m:accPr>
                          <m:chr m:val="̇"/>
                          <m:ctrlPr>
                            <a:rPr lang="en-GB" sz="1600" b="0" i="1" smtClean="0">
                              <a:latin typeface="Cambria Math" panose="02040503050406030204" pitchFamily="18" charset="0"/>
                            </a:rPr>
                          </m:ctrlPr>
                        </m:accPr>
                        <m:e>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𝑥</m:t>
                              </m:r>
                            </m:e>
                          </m:bar>
                        </m:e>
                      </m:acc>
                      <m:r>
                        <a:rPr lang="en-GB" sz="1600" b="0" i="1" smtClean="0">
                          <a:latin typeface="Cambria Math" panose="02040503050406030204" pitchFamily="18" charset="0"/>
                        </a:rPr>
                        <m:t>=</m:t>
                      </m:r>
                      <m:r>
                        <a:rPr lang="en-GB" sz="1600" b="0" i="1" smtClean="0">
                          <a:latin typeface="Cambria Math" panose="02040503050406030204" pitchFamily="18" charset="0"/>
                        </a:rPr>
                        <m:t>𝑓</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r>
                            <a:rPr lang="en-GB" sz="1600" b="0" i="1" smtClean="0">
                              <a:latin typeface="Cambria Math" panose="02040503050406030204" pitchFamily="18" charset="0"/>
                            </a:rPr>
                            <m:t>,</m:t>
                          </m:r>
                          <m:r>
                            <a:rPr lang="en-GB" sz="1600" b="0" i="1" smtClean="0">
                              <a:latin typeface="Cambria Math" panose="02040503050406030204" pitchFamily="18" charset="0"/>
                            </a:rPr>
                            <m:t>𝑢</m:t>
                          </m:r>
                        </m:e>
                      </m:d>
                      <m:r>
                        <a:rPr lang="en-GB" sz="1600" b="0" i="1" smtClean="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acc>
                                  <m:accPr>
                                    <m:chr m:val="̇"/>
                                    <m:ctrlPr>
                                      <a:rPr lang="en-GB" sz="1600" i="1">
                                        <a:latin typeface="Cambria Math" panose="02040503050406030204" pitchFamily="18" charset="0"/>
                                      </a:rPr>
                                    </m:ctrlPr>
                                  </m:accPr>
                                  <m:e>
                                    <m:r>
                                      <a:rPr lang="en-GB" sz="1600" i="1">
                                        <a:latin typeface="Cambria Math" panose="02040503050406030204" pitchFamily="18" charset="0"/>
                                      </a:rPr>
                                      <m:t>𝑥</m:t>
                                    </m:r>
                                  </m:e>
                                </m:acc>
                              </m:e>
                            </m:mr>
                            <m:mr>
                              <m:e>
                                <m:r>
                                  <a:rPr lang="en-GB" sz="1600" i="1">
                                    <a:latin typeface="Cambria Math" panose="02040503050406030204" pitchFamily="18" charset="0"/>
                                  </a:rPr>
                                  <m:t>𝑥</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r>
                                      <a:rPr lang="en-GB" sz="1600" i="1">
                                        <a:latin typeface="Cambria Math" panose="02040503050406030204" pitchFamily="18" charset="0"/>
                                      </a:rPr>
                                      <m:t>𝑥</m:t>
                                    </m:r>
                                  </m:e>
                                </m:func>
                              </m:e>
                            </m:mr>
                          </m:m>
                        </m:e>
                      </m:d>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r>
                                  <m:rPr>
                                    <m:brk m:alnAt="7"/>
                                  </m:rPr>
                                  <a:rPr lang="en-GB" sz="1600" b="0" i="1" smtClean="0">
                                    <a:latin typeface="Cambria Math" panose="02040503050406030204" pitchFamily="18" charset="0"/>
                                  </a:rPr>
                                  <m:t>0</m:t>
                                </m:r>
                              </m:e>
                            </m:mr>
                            <m:mr>
                              <m:e>
                                <m:r>
                                  <a:rPr lang="en-GB" sz="1600" b="0" i="1" smtClean="0">
                                    <a:latin typeface="Cambria Math" panose="02040503050406030204" pitchFamily="18" charset="0"/>
                                  </a:rPr>
                                  <m:t>2</m:t>
                                </m:r>
                              </m:e>
                            </m:mr>
                          </m:m>
                        </m:e>
                      </m:d>
                      <m:r>
                        <a:rPr lang="en-GB" sz="1600" b="0" i="1" smtClean="0">
                          <a:latin typeface="Cambria Math" panose="02040503050406030204" pitchFamily="18" charset="0"/>
                        </a:rPr>
                        <m:t>𝑢</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oMath>
                  </m:oMathPara>
                </a14:m>
                <a:endParaRPr lang="en-GB" sz="1600" b="1" dirty="0"/>
              </a:p>
              <a:p>
                <a:r>
                  <a:rPr lang="en-GB" sz="1600" b="1" dirty="0"/>
                  <a:t>Establish error functions</a:t>
                </a:r>
              </a:p>
              <a:p>
                <a:endParaRPr lang="en-GB" sz="300" dirty="0"/>
              </a:p>
              <a:p>
                <a:pPr/>
                <a14:m>
                  <m:oMathPara xmlns:m="http://schemas.openxmlformats.org/officeDocument/2006/math">
                    <m:oMathParaPr>
                      <m:jc m:val="centerGroup"/>
                    </m:oMathParaPr>
                    <m:oMath xmlns:m="http://schemas.openxmlformats.org/officeDocument/2006/math">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𝑒</m:t>
                          </m:r>
                        </m:e>
                      </m:bar>
                      <m:r>
                        <a:rPr lang="en-GB" sz="1600" b="0" i="1" smtClean="0">
                          <a:latin typeface="Cambria Math" panose="02040503050406030204" pitchFamily="18" charset="0"/>
                        </a:rPr>
                        <m:t>=</m:t>
                      </m:r>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𝑟</m:t>
                          </m:r>
                        </m:e>
                      </m:bar>
                      <m:r>
                        <a:rPr lang="en-GB" sz="1600" b="0" i="1" smtClean="0">
                          <a:latin typeface="Cambria Math" panose="02040503050406030204" pitchFamily="18" charset="0"/>
                        </a:rPr>
                        <m:t>−</m:t>
                      </m:r>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𝑥</m:t>
                          </m:r>
                        </m:e>
                      </m:bar>
                      <m:r>
                        <a:rPr lang="en-GB" sz="1600" b="0" i="1" smtClean="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func>
                                  <m:funcPr>
                                    <m:ctrlPr>
                                      <a:rPr lang="en-GB" sz="1600" i="1">
                                        <a:latin typeface="Cambria Math" panose="02040503050406030204" pitchFamily="18" charset="0"/>
                                      </a:rPr>
                                    </m:ctrlPr>
                                  </m:funcPr>
                                  <m:fName>
                                    <m:r>
                                      <m:rPr>
                                        <m:sty m:val="p"/>
                                        <m:brk m:alnAt="7"/>
                                      </m:rPr>
                                      <a:rPr lang="en-GB" sz="1600">
                                        <a:latin typeface="Cambria Math" panose="02040503050406030204" pitchFamily="18" charset="0"/>
                                      </a:rPr>
                                      <m:t>s</m:t>
                                    </m:r>
                                    <m:r>
                                      <m:rPr>
                                        <m:sty m:val="p"/>
                                      </m:rPr>
                                      <a:rPr lang="en-GB" sz="1600">
                                        <a:latin typeface="Cambria Math" panose="02040503050406030204" pitchFamily="18" charset="0"/>
                                      </a:rPr>
                                      <m:t>in</m:t>
                                    </m:r>
                                  </m:fName>
                                  <m:e>
                                    <m:r>
                                      <a:rPr lang="en-GB" sz="1600" i="1">
                                        <a:latin typeface="Cambria Math" panose="02040503050406030204" pitchFamily="18" charset="0"/>
                                      </a:rPr>
                                      <m:t>𝑡</m:t>
                                    </m:r>
                                  </m:e>
                                </m:func>
                              </m:e>
                            </m:mr>
                            <m:mr>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r>
                                      <a:rPr lang="en-GB" sz="1600" i="1">
                                        <a:latin typeface="Cambria Math" panose="02040503050406030204" pitchFamily="18" charset="0"/>
                                      </a:rPr>
                                      <m:t>𝑡</m:t>
                                    </m:r>
                                  </m:e>
                                </m:func>
                              </m:e>
                            </m:mr>
                          </m:m>
                        </m:e>
                      </m:d>
                      <m:r>
                        <a:rPr lang="en-GB" sz="1600" b="0" i="0" smtClean="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𝑥</m:t>
                                </m:r>
                              </m:e>
                            </m:mr>
                            <m:mr>
                              <m:e>
                                <m:acc>
                                  <m:accPr>
                                    <m:chr m:val="̇"/>
                                    <m:ctrlPr>
                                      <a:rPr lang="en-GB" sz="1600" i="1">
                                        <a:latin typeface="Cambria Math" panose="02040503050406030204" pitchFamily="18" charset="0"/>
                                      </a:rPr>
                                    </m:ctrlPr>
                                  </m:accPr>
                                  <m:e>
                                    <m:r>
                                      <a:rPr lang="en-GB" sz="1600" i="1">
                                        <a:latin typeface="Cambria Math" panose="02040503050406030204" pitchFamily="18" charset="0"/>
                                      </a:rPr>
                                      <m:t>𝑥</m:t>
                                    </m:r>
                                  </m:e>
                                </m:acc>
                              </m:e>
                            </m:mr>
                          </m:m>
                        </m:e>
                      </m:d>
                      <m:r>
                        <a:rPr lang="en-GB" sz="1600" b="0" i="1" smtClean="0">
                          <a:latin typeface="Cambria Math" panose="02040503050406030204" pitchFamily="18" charset="0"/>
                        </a:rPr>
                        <m:t>⇒</m:t>
                      </m:r>
                      <m:acc>
                        <m:accPr>
                          <m:chr m:val="̇"/>
                          <m:ctrlPr>
                            <a:rPr lang="en-GB" sz="1600" b="0" i="1" smtClean="0">
                              <a:latin typeface="Cambria Math" panose="02040503050406030204" pitchFamily="18" charset="0"/>
                            </a:rPr>
                          </m:ctrlPr>
                        </m:accPr>
                        <m:e>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𝑒</m:t>
                              </m:r>
                            </m:e>
                          </m:bar>
                        </m:e>
                      </m:acc>
                      <m:r>
                        <a:rPr lang="en-GB" sz="1600" b="0" i="1" smtClean="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𝑟</m:t>
                                    </m:r>
                                  </m:e>
                                </m:acc>
                              </m:e>
                            </m:m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𝑟</m:t>
                                    </m:r>
                                  </m:e>
                                </m:acc>
                              </m:e>
                            </m:mr>
                          </m:m>
                        </m:e>
                      </m:d>
                      <m:r>
                        <a:rPr lang="en-GB" sz="1600" b="0" i="1" smtClean="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
                        </m:e>
                      </m:d>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r>
                                      <a:rPr lang="en-GB" sz="1600" b="0" i="1" smtClean="0">
                                        <a:latin typeface="Cambria Math" panose="02040503050406030204" pitchFamily="18" charset="0"/>
                                      </a:rPr>
                                      <m:t>𝑡</m:t>
                                    </m:r>
                                  </m:e>
                                </m:func>
                                <m:r>
                                  <m:rPr>
                                    <m:brk m:alnAt="7"/>
                                  </m:rPr>
                                  <a:rPr lang="en-GB" sz="1600" b="0" i="1" smtClean="0">
                                    <a:latin typeface="Cambria Math" panose="02040503050406030204" pitchFamily="18" charset="0"/>
                                  </a:rPr>
                                  <m:t>−</m:t>
                                </m:r>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r>
                              <m:e>
                                <m:func>
                                  <m:funcPr>
                                    <m:ctrlPr>
                                      <a:rPr lang="en-GB" sz="1600" i="1">
                                        <a:latin typeface="Cambria Math" panose="02040503050406030204" pitchFamily="18" charset="0"/>
                                      </a:rPr>
                                    </m:ctrlPr>
                                  </m:funcPr>
                                  <m:fName>
                                    <m:r>
                                      <a:rPr lang="en-GB" sz="1600" b="0" i="0" smtClean="0">
                                        <a:latin typeface="Cambria Math" panose="02040503050406030204" pitchFamily="18" charset="0"/>
                                      </a:rPr>
                                      <m:t>−</m:t>
                                    </m:r>
                                    <m:r>
                                      <m:rPr>
                                        <m:sty m:val="p"/>
                                        <m:brk m:alnAt="7"/>
                                      </m:rPr>
                                      <a:rPr lang="en-GB" sz="1600">
                                        <a:latin typeface="Cambria Math" panose="02040503050406030204" pitchFamily="18" charset="0"/>
                                      </a:rPr>
                                      <m:t>s</m:t>
                                    </m:r>
                                    <m:r>
                                      <m:rPr>
                                        <m:sty m:val="p"/>
                                      </m:rPr>
                                      <a:rPr lang="en-GB" sz="1600">
                                        <a:latin typeface="Cambria Math" panose="02040503050406030204" pitchFamily="18" charset="0"/>
                                      </a:rPr>
                                      <m:t>in</m:t>
                                    </m:r>
                                  </m:fName>
                                  <m:e>
                                    <m:r>
                                      <a:rPr lang="en-GB" sz="1600" i="1">
                                        <a:latin typeface="Cambria Math" panose="02040503050406030204" pitchFamily="18" charset="0"/>
                                      </a:rPr>
                                      <m:t>𝑡</m:t>
                                    </m:r>
                                    <m:r>
                                      <a:rPr lang="en-GB" sz="1600" b="0" i="1" smtClean="0">
                                        <a:latin typeface="Cambria Math" panose="02040503050406030204" pitchFamily="18" charset="0"/>
                                      </a:rPr>
                                      <m:t>−</m:t>
                                    </m:r>
                                    <m:r>
                                      <a:rPr lang="en-GB" sz="1600" b="0" i="1" smtClean="0">
                                        <a:latin typeface="Cambria Math" panose="02040503050406030204" pitchFamily="18" charset="0"/>
                                      </a:rPr>
                                      <m:t>𝑥</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𝑥</m:t>
                                        </m:r>
                                      </m:e>
                                    </m:func>
                                  </m:e>
                                </m:func>
                              </m:e>
                            </m:mr>
                          </m:m>
                        </m:e>
                      </m:d>
                    </m:oMath>
                  </m:oMathPara>
                </a14:m>
                <a:endParaRPr lang="en-GB" sz="1600" dirty="0"/>
              </a:p>
              <a:p>
                <a:endParaRPr lang="en-GB" sz="300" b="1" dirty="0"/>
              </a:p>
              <a:p>
                <a:r>
                  <a:rPr lang="en-GB" sz="1600" b="1" dirty="0"/>
                  <a:t>Set Input as a function of the state and the error</a:t>
                </a:r>
                <a:endParaRPr lang="en-GB" sz="1600" dirty="0"/>
              </a:p>
              <a:p>
                <a:endParaRPr lang="en-GB" sz="600" dirty="0"/>
              </a:p>
              <a:p>
                <a:endParaRPr lang="en-GB" sz="300" dirty="0"/>
              </a:p>
              <a:p>
                <a:pPr/>
                <a14:m>
                  <m:oMathPara xmlns:m="http://schemas.openxmlformats.org/officeDocument/2006/math">
                    <m:oMathParaPr>
                      <m:jc m:val="centerGroup"/>
                    </m:oMathParaPr>
                    <m:oMath xmlns:m="http://schemas.openxmlformats.org/officeDocument/2006/math">
                      <m:acc>
                        <m:accPr>
                          <m:chr m:val="̇"/>
                          <m:ctrlPr>
                            <a:rPr lang="en-GB" sz="1600" b="0" i="1" smtClean="0">
                              <a:latin typeface="Cambria Math" panose="02040503050406030204" pitchFamily="18" charset="0"/>
                            </a:rPr>
                          </m:ctrlPr>
                        </m:accPr>
                        <m:e>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𝑥</m:t>
                              </m:r>
                            </m:e>
                          </m:bar>
                        </m:e>
                      </m:acc>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r>
                              <m:e>
                                <m:r>
                                  <a:rPr lang="en-GB" sz="1600" b="0" i="1" smtClean="0">
                                    <a:latin typeface="Cambria Math" panose="02040503050406030204" pitchFamily="18" charset="0"/>
                                  </a:rPr>
                                  <m:t>𝑥</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𝑥</m:t>
                                    </m:r>
                                  </m:e>
                                </m:func>
                              </m:e>
                            </m:mr>
                          </m:m>
                        </m:e>
                      </m:d>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2"/>
                                    <m:mcJc m:val="center"/>
                                  </m:mcPr>
                                </m:mc>
                              </m:mcs>
                              <m:ctrlPr>
                                <a:rPr lang="en-GB" sz="1600" b="0" i="1" smtClean="0">
                                  <a:latin typeface="Cambria Math" panose="02040503050406030204" pitchFamily="18" charset="0"/>
                                </a:rPr>
                              </m:ctrlPr>
                            </m:mPr>
                            <m:mr>
                              <m:e>
                                <m:r>
                                  <m:rPr>
                                    <m:brk m:alnAt="7"/>
                                  </m:rPr>
                                  <a:rPr lang="en-GB" sz="1600" b="0" i="1" smtClean="0">
                                    <a:latin typeface="Cambria Math" panose="02040503050406030204" pitchFamily="18" charset="0"/>
                                  </a:rPr>
                                  <m:t>0</m:t>
                                </m:r>
                              </m:e>
                              <m:e>
                                <m:r>
                                  <a:rPr lang="en-GB" sz="1600" b="0" i="1" smtClean="0">
                                    <a:latin typeface="Cambria Math" panose="02040503050406030204" pitchFamily="18" charset="0"/>
                                  </a:rPr>
                                  <m:t>0</m:t>
                                </m:r>
                              </m:e>
                            </m:mr>
                            <m:mr>
                              <m:e>
                                <m:r>
                                  <a:rPr lang="en-GB" sz="1600" b="0" i="1" smtClean="0">
                                    <a:latin typeface="Cambria Math" panose="02040503050406030204" pitchFamily="18" charset="0"/>
                                  </a:rPr>
                                  <m:t>0</m:t>
                                </m:r>
                              </m:e>
                              <m:e>
                                <m:r>
                                  <a:rPr lang="en-GB" sz="1600" b="0" i="1" smtClean="0">
                                    <a:latin typeface="Cambria Math" panose="02040503050406030204" pitchFamily="18" charset="0"/>
                                  </a:rPr>
                                  <m:t>2</m:t>
                                </m:r>
                              </m:e>
                            </m:mr>
                          </m:m>
                        </m:e>
                      </m:d>
                      <m:r>
                        <a:rPr lang="en-GB" sz="1600" b="0" i="1" smtClean="0">
                          <a:latin typeface="Cambria Math" panose="02040503050406030204" pitchFamily="18" charset="0"/>
                        </a:rPr>
                        <m:t>𝑢</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r>
                        <a:rPr lang="en-GB" sz="1600" b="0" i="1" smtClean="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acc>
                                  <m:accPr>
                                    <m:chr m:val="̇"/>
                                    <m:ctrlPr>
                                      <a:rPr lang="en-GB" sz="1600" i="1">
                                        <a:latin typeface="Cambria Math" panose="02040503050406030204" pitchFamily="18" charset="0"/>
                                      </a:rPr>
                                    </m:ctrlPr>
                                  </m:accPr>
                                  <m:e>
                                    <m:r>
                                      <a:rPr lang="en-GB" sz="1600" i="1">
                                        <a:latin typeface="Cambria Math" panose="02040503050406030204" pitchFamily="18" charset="0"/>
                                      </a:rPr>
                                      <m:t>𝑥</m:t>
                                    </m:r>
                                  </m:e>
                                </m:acc>
                              </m:e>
                            </m:mr>
                            <m:mr>
                              <m:e>
                                <m:r>
                                  <a:rPr lang="en-GB" sz="1600" i="1">
                                    <a:latin typeface="Cambria Math" panose="02040503050406030204" pitchFamily="18" charset="0"/>
                                  </a:rPr>
                                  <m:t>𝑥</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r>
                                      <a:rPr lang="en-GB" sz="1600" i="1">
                                        <a:latin typeface="Cambria Math" panose="02040503050406030204" pitchFamily="18" charset="0"/>
                                      </a:rPr>
                                      <m:t>𝑥</m:t>
                                    </m:r>
                                  </m:e>
                                </m:func>
                              </m:e>
                            </m:mr>
                          </m:m>
                        </m:e>
                      </m:d>
                      <m:r>
                        <a:rPr lang="en-GB" sz="1600" i="1">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2"/>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0</m:t>
                                </m:r>
                              </m:e>
                              <m:e>
                                <m:r>
                                  <a:rPr lang="en-GB" sz="1600" i="1">
                                    <a:latin typeface="Cambria Math" panose="02040503050406030204" pitchFamily="18" charset="0"/>
                                  </a:rPr>
                                  <m:t>0</m:t>
                                </m:r>
                              </m:e>
                            </m:mr>
                            <m:mr>
                              <m:e>
                                <m:r>
                                  <a:rPr lang="en-GB" sz="1600" i="1">
                                    <a:latin typeface="Cambria Math" panose="02040503050406030204" pitchFamily="18" charset="0"/>
                                  </a:rPr>
                                  <m:t>0</m:t>
                                </m:r>
                              </m:e>
                              <m:e>
                                <m:r>
                                  <a:rPr lang="en-GB" sz="1600" i="1">
                                    <a:latin typeface="Cambria Math" panose="02040503050406030204" pitchFamily="18" charset="0"/>
                                  </a:rPr>
                                  <m:t>2</m:t>
                                </m:r>
                              </m:e>
                            </m:mr>
                          </m:m>
                        </m:e>
                      </m:d>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𝐴</m:t>
                          </m:r>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𝑥</m:t>
                              </m:r>
                            </m:e>
                          </m:bar>
                          <m:r>
                            <a:rPr lang="en-GB" sz="1600" b="0" i="1" smtClean="0">
                              <a:latin typeface="Cambria Math" panose="02040503050406030204" pitchFamily="18" charset="0"/>
                            </a:rPr>
                            <m:t>+</m:t>
                          </m:r>
                          <m:r>
                            <a:rPr lang="en-GB" sz="1600" b="0" i="1" smtClean="0">
                              <a:latin typeface="Cambria Math" panose="02040503050406030204" pitchFamily="18" charset="0"/>
                            </a:rPr>
                            <m:t>𝐵</m:t>
                          </m:r>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𝑒</m:t>
                              </m:r>
                            </m:e>
                          </m:bar>
                        </m:e>
                      </m:d>
                    </m:oMath>
                  </m:oMathPara>
                </a14:m>
                <a:endParaRPr lang="en-GB" sz="1600" b="0" dirty="0"/>
              </a:p>
              <a:p>
                <a:endParaRPr lang="en-GB" sz="600" b="1" dirty="0"/>
              </a:p>
              <a:p>
                <a:r>
                  <a:rPr lang="en-GB" sz="1600" b="1" dirty="0"/>
                  <a:t>Generalize to Parameters to Optimise</a:t>
                </a:r>
              </a:p>
              <a:p>
                <a:endParaRPr lang="en-GB" sz="700" b="0" dirty="0"/>
              </a:p>
              <a:p>
                <a:pPr/>
                <a14:m>
                  <m:oMathPara xmlns:m="http://schemas.openxmlformats.org/officeDocument/2006/math">
                    <m:oMathParaPr>
                      <m:jc m:val="centerGroup"/>
                    </m:oMathParaPr>
                    <m:oMath xmlns:m="http://schemas.openxmlformats.org/officeDocument/2006/math">
                      <m:bar>
                        <m:barPr>
                          <m:ctrlPr>
                            <a:rPr lang="en-GB" sz="1600" b="0" i="1" smtClean="0">
                              <a:latin typeface="Cambria Math" panose="02040503050406030204" pitchFamily="18" charset="0"/>
                            </a:rPr>
                          </m:ctrlPr>
                        </m:barP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bar>
                      <m:r>
                        <a:rPr lang="en-GB" sz="1600" b="0" i="0" smtClean="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acc>
                                  <m:accPr>
                                    <m:chr m:val="̇"/>
                                    <m:ctrlPr>
                                      <a:rPr lang="en-GB" sz="1600" i="1">
                                        <a:latin typeface="Cambria Math" panose="02040503050406030204" pitchFamily="18" charset="0"/>
                                      </a:rPr>
                                    </m:ctrlPr>
                                  </m:accPr>
                                  <m:e>
                                    <m:r>
                                      <a:rPr lang="en-GB" sz="1600" i="1">
                                        <a:latin typeface="Cambria Math" panose="02040503050406030204" pitchFamily="18" charset="0"/>
                                      </a:rPr>
                                      <m:t>𝑥</m:t>
                                    </m:r>
                                  </m:e>
                                </m:acc>
                              </m:e>
                            </m:mr>
                            <m:mr>
                              <m:e>
                                <m:r>
                                  <a:rPr lang="en-GB" sz="1600" i="1">
                                    <a:latin typeface="Cambria Math" panose="02040503050406030204" pitchFamily="18" charset="0"/>
                                  </a:rPr>
                                  <m:t>𝑥</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r>
                                      <a:rPr lang="en-GB" sz="1600" i="1">
                                        <a:latin typeface="Cambria Math" panose="02040503050406030204" pitchFamily="18" charset="0"/>
                                      </a:rPr>
                                      <m:t>𝑥</m:t>
                                    </m:r>
                                  </m:e>
                                </m:func>
                              </m:e>
                            </m:mr>
                          </m:m>
                        </m:e>
                      </m:d>
                      <m:r>
                        <a:rPr lang="en-GB" sz="1600" i="1">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2"/>
                                    <m:mcJc m:val="center"/>
                                  </m:mcPr>
                                </m:mc>
                              </m:mcs>
                              <m:ctrlPr>
                                <a:rPr lang="en-GB" sz="1600" i="1">
                                  <a:latin typeface="Cambria Math" panose="02040503050406030204" pitchFamily="18" charset="0"/>
                                </a:rPr>
                              </m:ctrlPr>
                            </m:mPr>
                            <m:mr>
                              <m:e>
                                <m:r>
                                  <m:rPr>
                                    <m:brk m:alnAt="7"/>
                                  </m:rPr>
                                  <a:rPr lang="en-GB" sz="1600" i="1">
                                    <a:latin typeface="Cambria Math" panose="02040503050406030204" pitchFamily="18" charset="0"/>
                                  </a:rPr>
                                  <m:t>0</m:t>
                                </m:r>
                              </m:e>
                              <m:e>
                                <m:r>
                                  <a:rPr lang="en-GB" sz="1600" i="1">
                                    <a:latin typeface="Cambria Math" panose="02040503050406030204" pitchFamily="18" charset="0"/>
                                  </a:rPr>
                                  <m:t>0</m:t>
                                </m:r>
                              </m:e>
                            </m:mr>
                            <m:mr>
                              <m:e>
                                <m:r>
                                  <a:rPr lang="en-GB" sz="1600" i="1">
                                    <a:latin typeface="Cambria Math" panose="02040503050406030204" pitchFamily="18" charset="0"/>
                                  </a:rPr>
                                  <m:t>0</m:t>
                                </m:r>
                              </m:e>
                              <m:e>
                                <m:r>
                                  <a:rPr lang="en-GB" sz="1600" i="1">
                                    <a:latin typeface="Cambria Math" panose="02040503050406030204" pitchFamily="18" charset="0"/>
                                  </a:rPr>
                                  <m:t>2</m:t>
                                </m:r>
                              </m:e>
                            </m:mr>
                          </m:m>
                        </m:e>
                      </m:d>
                      <m:d>
                        <m:dPr>
                          <m:ctrlPr>
                            <a:rPr lang="en-GB" sz="1600" b="0" i="1" smtClean="0">
                              <a:latin typeface="Cambria Math" panose="02040503050406030204" pitchFamily="18" charset="0"/>
                            </a:rPr>
                          </m:ctrlPr>
                        </m:dPr>
                        <m:e>
                          <m:d>
                            <m:dPr>
                              <m:begChr m:val="["/>
                              <m:endChr m:val="]"/>
                              <m:ctrlPr>
                                <a:rPr lang="en-GB" sz="1600" b="0" i="1" smtClean="0">
                                  <a:latin typeface="Cambria Math" panose="02040503050406030204" pitchFamily="18" charset="0"/>
                                </a:rPr>
                              </m:ctrlPr>
                            </m:dPr>
                            <m:e>
                              <m:m>
                                <m:mPr>
                                  <m:mcs>
                                    <m:mc>
                                      <m:mcPr>
                                        <m:count m:val="2"/>
                                        <m:mcJc m:val="center"/>
                                      </m:mcPr>
                                    </m:mc>
                                  </m:mcs>
                                  <m:ctrlPr>
                                    <a:rPr lang="en-GB" sz="1600" b="0" i="1" smtClean="0">
                                      <a:latin typeface="Cambria Math" panose="02040503050406030204" pitchFamily="18" charset="0"/>
                                    </a:rPr>
                                  </m:ctrlPr>
                                </m:mPr>
                                <m:mr>
                                  <m:e>
                                    <m:sSub>
                                      <m:sSubPr>
                                        <m:ctrlPr>
                                          <a:rPr lang="en-GB" sz="1600" b="0" i="1" smtClean="0">
                                            <a:latin typeface="Cambria Math" panose="02040503050406030204" pitchFamily="18" charset="0"/>
                                          </a:rPr>
                                        </m:ctrlPr>
                                      </m:sSubPr>
                                      <m:e>
                                        <m:r>
                                          <m:rPr>
                                            <m:brk m:alnAt="7"/>
                                          </m:rPr>
                                          <a:rPr lang="en-GB" sz="1600" b="0" i="1" smtClean="0">
                                            <a:latin typeface="Cambria Math" panose="02040503050406030204" pitchFamily="18" charset="0"/>
                                          </a:rPr>
                                          <m:t>𝑎</m:t>
                                        </m:r>
                                      </m:e>
                                      <m:sub>
                                        <m:r>
                                          <m:rPr>
                                            <m:brk m:alnAt="7"/>
                                          </m:rPr>
                                          <a:rPr lang="en-GB" sz="1600" b="0" i="1" smtClean="0">
                                            <a:latin typeface="Cambria Math" panose="02040503050406030204" pitchFamily="18" charset="0"/>
                                          </a:rPr>
                                          <m:t>1</m:t>
                                        </m:r>
                                      </m:sub>
                                    </m:sSub>
                                  </m:e>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2</m:t>
                                        </m:r>
                                      </m:sub>
                                    </m:sSub>
                                  </m:e>
                                </m:mr>
                                <m:m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3</m:t>
                                        </m:r>
                                      </m:sub>
                                    </m:sSub>
                                  </m:e>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4</m:t>
                                        </m:r>
                                      </m:sub>
                                    </m:sSub>
                                  </m:e>
                                </m:mr>
                              </m:m>
                            </m:e>
                          </m:d>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acc>
                                      <m:accPr>
                                        <m:chr m:val="̇"/>
                                        <m:ctrlPr>
                                          <a:rPr lang="en-GB" sz="1600" i="1">
                                            <a:latin typeface="Cambria Math" panose="02040503050406030204" pitchFamily="18" charset="0"/>
                                          </a:rPr>
                                        </m:ctrlPr>
                                      </m:accPr>
                                      <m:e>
                                        <m:r>
                                          <a:rPr lang="en-GB" sz="1600" i="1">
                                            <a:latin typeface="Cambria Math" panose="02040503050406030204" pitchFamily="18" charset="0"/>
                                          </a:rPr>
                                          <m:t>𝑥</m:t>
                                        </m:r>
                                      </m:e>
                                    </m:acc>
                                  </m:e>
                                </m:mr>
                                <m:mr>
                                  <m:e>
                                    <m:r>
                                      <a:rPr lang="en-GB" sz="1600" i="1">
                                        <a:latin typeface="Cambria Math" panose="02040503050406030204" pitchFamily="18" charset="0"/>
                                      </a:rPr>
                                      <m:t>𝑥</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r>
                                          <a:rPr lang="en-GB" sz="1600" i="1">
                                            <a:latin typeface="Cambria Math" panose="02040503050406030204" pitchFamily="18" charset="0"/>
                                          </a:rPr>
                                          <m:t>𝑥</m:t>
                                        </m:r>
                                      </m:e>
                                    </m:func>
                                  </m:e>
                                </m:mr>
                              </m:m>
                            </m:e>
                          </m:d>
                          <m:r>
                            <a:rPr lang="en-GB" sz="1600" i="1">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2"/>
                                        <m:mcJc m:val="center"/>
                                      </m:mcPr>
                                    </m:mc>
                                  </m:mcs>
                                  <m:ctrlPr>
                                    <a:rPr lang="en-GB" sz="1600" i="1">
                                      <a:latin typeface="Cambria Math" panose="02040503050406030204" pitchFamily="18" charset="0"/>
                                    </a:rPr>
                                  </m:ctrlPr>
                                </m:mPr>
                                <m:mr>
                                  <m:e>
                                    <m:sSub>
                                      <m:sSubPr>
                                        <m:ctrlPr>
                                          <a:rPr lang="en-GB" sz="1600" b="0" i="1" smtClean="0">
                                            <a:latin typeface="Cambria Math" panose="02040503050406030204" pitchFamily="18" charset="0"/>
                                          </a:rPr>
                                        </m:ctrlPr>
                                      </m:sSubPr>
                                      <m:e>
                                        <m:r>
                                          <m:rPr>
                                            <m:brk m:alnAt="7"/>
                                          </m:rPr>
                                          <a:rPr lang="en-GB" sz="1600" b="0" i="1" smtClean="0">
                                            <a:latin typeface="Cambria Math" panose="02040503050406030204" pitchFamily="18" charset="0"/>
                                          </a:rPr>
                                          <m:t>𝑏</m:t>
                                        </m:r>
                                      </m:e>
                                      <m:sub>
                                        <m:r>
                                          <m:rPr>
                                            <m:brk m:alnAt="7"/>
                                          </m:rPr>
                                          <a:rPr lang="en-GB" sz="1600" b="0" i="1" smtClean="0">
                                            <a:latin typeface="Cambria Math" panose="02040503050406030204" pitchFamily="18" charset="0"/>
                                          </a:rPr>
                                          <m:t>1</m:t>
                                        </m:r>
                                      </m:sub>
                                    </m:sSub>
                                  </m:e>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𝑏</m:t>
                                        </m:r>
                                      </m:e>
                                      <m:sub>
                                        <m:r>
                                          <a:rPr lang="en-GB" sz="1600" b="0" i="1" smtClean="0">
                                            <a:latin typeface="Cambria Math" panose="02040503050406030204" pitchFamily="18" charset="0"/>
                                          </a:rPr>
                                          <m:t>2</m:t>
                                        </m:r>
                                      </m:sub>
                                    </m:sSub>
                                  </m:e>
                                </m:mr>
                                <m:m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𝑏</m:t>
                                        </m:r>
                                      </m:e>
                                      <m:sub>
                                        <m:r>
                                          <a:rPr lang="en-GB" sz="1600" b="0" i="1" smtClean="0">
                                            <a:latin typeface="Cambria Math" panose="02040503050406030204" pitchFamily="18" charset="0"/>
                                          </a:rPr>
                                          <m:t>3</m:t>
                                        </m:r>
                                      </m:sub>
                                    </m:sSub>
                                  </m:e>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𝑏</m:t>
                                        </m:r>
                                      </m:e>
                                      <m:sub>
                                        <m:r>
                                          <a:rPr lang="en-GB" sz="1600" b="0" i="1" smtClean="0">
                                            <a:latin typeface="Cambria Math" panose="02040503050406030204" pitchFamily="18" charset="0"/>
                                          </a:rPr>
                                          <m:t>4</m:t>
                                        </m:r>
                                      </m:sub>
                                    </m:sSub>
                                  </m:e>
                                </m:mr>
                              </m:m>
                            </m:e>
                          </m:d>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r>
                                      <m:rPr>
                                        <m:brk m:alnAt="7"/>
                                      </m:rPr>
                                      <a:rPr lang="en-GB" sz="1600" b="0" i="1" smtClean="0">
                                        <a:latin typeface="Cambria Math" panose="02040503050406030204" pitchFamily="18" charset="0"/>
                                      </a:rPr>
                                      <m:t>𝑒</m:t>
                                    </m:r>
                                  </m:e>
                                </m:m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𝑒</m:t>
                                        </m:r>
                                      </m:e>
                                    </m:acc>
                                  </m:e>
                                </m:mr>
                              </m:m>
                            </m:e>
                          </m:d>
                        </m:e>
                      </m:d>
                    </m:oMath>
                  </m:oMathPara>
                </a14:m>
                <a:endParaRPr lang="en-GB" sz="1600" dirty="0"/>
              </a:p>
              <a:p>
                <a:endParaRPr lang="en-GB" sz="400" b="1" dirty="0"/>
              </a:p>
              <a:p>
                <a:r>
                  <a:rPr lang="en-GB" sz="1600" b="1" dirty="0"/>
                  <a:t>Expanding:</a:t>
                </a:r>
              </a:p>
              <a:p>
                <a:endParaRPr lang="en-GB" sz="400" b="1" dirty="0"/>
              </a:p>
              <a:p>
                <a:pPr/>
                <a14:m>
                  <m:oMathPara xmlns:m="http://schemas.openxmlformats.org/officeDocument/2006/math">
                    <m:oMathParaPr>
                      <m:jc m:val="centerGroup"/>
                    </m:oMathParaPr>
                    <m:oMath xmlns:m="http://schemas.openxmlformats.org/officeDocument/2006/math">
                      <m:bar>
                        <m:barPr>
                          <m:ctrlPr>
                            <a:rPr lang="en-GB" sz="1600" b="0" i="1" smtClean="0">
                              <a:latin typeface="Cambria Math" panose="02040503050406030204" pitchFamily="18" charset="0"/>
                            </a:rPr>
                          </m:ctrlPr>
                        </m:barP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bar>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
                        </m:e>
                      </m:d>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1"/>
                                    <m:mcJc m:val="center"/>
                                  </m:mcPr>
                                </m:mc>
                              </m:mcs>
                              <m:ctrlPr>
                                <a:rPr lang="en-GB" sz="1600" b="0" i="1" smtClean="0">
                                  <a:latin typeface="Cambria Math" panose="02040503050406030204" pitchFamily="18" charset="0"/>
                                </a:rPr>
                              </m:ctrlPr>
                            </m:mPr>
                            <m:mr>
                              <m:e>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mr>
                            <m:mr>
                              <m:e>
                                <m:r>
                                  <a:rPr lang="en-GB" sz="1600" b="0" i="1" smtClean="0">
                                    <a:latin typeface="Cambria Math" panose="02040503050406030204" pitchFamily="18" charset="0"/>
                                  </a:rPr>
                                  <m:t>𝑥</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𝑥</m:t>
                                    </m:r>
                                  </m:e>
                                </m:func>
                              </m:e>
                            </m:mr>
                          </m:m>
                        </m:e>
                      </m:d>
                      <m:r>
                        <a:rPr lang="en-GB" sz="1600" b="0" i="1" smtClean="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r>
                                  <m:rPr>
                                    <m:brk m:alnAt="7"/>
                                  </m:rPr>
                                  <a:rPr lang="en-GB" sz="1600" b="0" i="1" smtClean="0">
                                    <a:latin typeface="Cambria Math" panose="02040503050406030204" pitchFamily="18" charset="0"/>
                                  </a:rPr>
                                  <m:t>0</m:t>
                                </m:r>
                              </m:e>
                            </m:mr>
                            <m:mr>
                              <m:e>
                                <m:r>
                                  <a:rPr lang="en-GB" sz="1600" b="0" i="1" smtClean="0">
                                    <a:latin typeface="Cambria Math" panose="02040503050406030204" pitchFamily="18" charset="0"/>
                                  </a:rPr>
                                  <m:t>2</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3</m:t>
                                    </m:r>
                                  </m:sub>
                                </m:sSub>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r>
                                  <a:rPr lang="en-GB" sz="1600" b="0" i="1" smtClean="0">
                                    <a:latin typeface="Cambria Math" panose="02040503050406030204" pitchFamily="18" charset="0"/>
                                  </a:rPr>
                                  <m:t>+2</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4</m:t>
                                    </m:r>
                                  </m:sub>
                                </m:sSub>
                                <m:r>
                                  <a:rPr lang="en-GB" sz="1600" b="0" i="1" smtClean="0">
                                    <a:latin typeface="Cambria Math" panose="02040503050406030204" pitchFamily="18" charset="0"/>
                                  </a:rPr>
                                  <m:t>𝑥</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𝑥</m:t>
                                    </m:r>
                                  </m:e>
                                </m:func>
                                <m:r>
                                  <a:rPr lang="en-GB" sz="1600" b="0" i="1" smtClean="0">
                                    <a:latin typeface="Cambria Math" panose="02040503050406030204" pitchFamily="18" charset="0"/>
                                  </a:rPr>
                                  <m:t>+2</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𝑏</m:t>
                                    </m:r>
                                  </m:e>
                                  <m:sub>
                                    <m:r>
                                      <a:rPr lang="en-GB" sz="1600" b="0" i="1" smtClean="0">
                                        <a:latin typeface="Cambria Math" panose="02040503050406030204" pitchFamily="18" charset="0"/>
                                      </a:rPr>
                                      <m:t>3</m:t>
                                    </m:r>
                                  </m:sub>
                                </m:sSub>
                                <m:r>
                                  <a:rPr lang="en-GB" sz="1600" b="0" i="1" smtClean="0">
                                    <a:latin typeface="Cambria Math" panose="02040503050406030204" pitchFamily="18" charset="0"/>
                                  </a:rPr>
                                  <m:t>𝑒</m:t>
                                </m:r>
                                <m:r>
                                  <a:rPr lang="en-GB" sz="1600" b="0" i="1" smtClean="0">
                                    <a:latin typeface="Cambria Math" panose="02040503050406030204" pitchFamily="18" charset="0"/>
                                  </a:rPr>
                                  <m:t>+2</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𝑏</m:t>
                                    </m:r>
                                  </m:e>
                                  <m:sub>
                                    <m:r>
                                      <a:rPr lang="en-GB" sz="1600" b="0" i="1" smtClean="0">
                                        <a:latin typeface="Cambria Math" panose="02040503050406030204" pitchFamily="18" charset="0"/>
                                      </a:rPr>
                                      <m:t>4</m:t>
                                    </m:r>
                                  </m:sub>
                                </m:sSub>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𝑒</m:t>
                                    </m:r>
                                  </m:e>
                                </m:acc>
                              </m:e>
                            </m:mr>
                          </m:m>
                        </m:e>
                      </m:d>
                    </m:oMath>
                  </m:oMathPara>
                </a14:m>
                <a:endParaRPr lang="en-GB" sz="1600" dirty="0"/>
              </a:p>
              <a:p>
                <a:endParaRPr lang="en-GB" sz="1600" dirty="0"/>
              </a:p>
              <a:p>
                <a:pPr algn="just"/>
                <a:r>
                  <a:rPr lang="en-GB" sz="1600" dirty="0"/>
                  <a:t>Set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3</m:t>
                        </m:r>
                      </m:sub>
                    </m:sSub>
                    <m:r>
                      <a:rPr lang="en-GB" sz="1600" b="0" i="1" smtClean="0">
                        <a:latin typeface="Cambria Math" panose="02040503050406030204" pitchFamily="18" charset="0"/>
                      </a:rPr>
                      <m:t>=0</m:t>
                    </m:r>
                  </m:oMath>
                </a14:m>
                <a:r>
                  <a:rPr lang="en-GB" sz="1600" dirty="0"/>
                  <a:t>,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4</m:t>
                        </m:r>
                      </m:sub>
                    </m:sSub>
                    <m:r>
                      <a:rPr lang="en-GB" sz="1600" b="0" i="1" smtClean="0">
                        <a:latin typeface="Cambria Math" panose="02040503050406030204" pitchFamily="18" charset="0"/>
                      </a:rPr>
                      <m:t>=−0.5</m:t>
                    </m:r>
                  </m:oMath>
                </a14:m>
                <a:r>
                  <a:rPr lang="en-GB" sz="1600" dirty="0"/>
                  <a:t> (cancel out existing dynamics), then use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𝑏</m:t>
                        </m:r>
                      </m:e>
                      <m:sub>
                        <m:r>
                          <a:rPr lang="en-GB" sz="1600" b="0" i="1" smtClean="0">
                            <a:latin typeface="Cambria Math" panose="02040503050406030204" pitchFamily="18" charset="0"/>
                          </a:rPr>
                          <m:t>3</m:t>
                        </m:r>
                      </m:sub>
                    </m:sSub>
                  </m:oMath>
                </a14:m>
                <a:r>
                  <a:rPr lang="en-GB" sz="1600" dirty="0"/>
                  <a:t> and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𝑏</m:t>
                        </m:r>
                      </m:e>
                      <m:sub>
                        <m:r>
                          <a:rPr lang="en-GB" sz="1600" b="0" i="1" smtClean="0">
                            <a:latin typeface="Cambria Math" panose="02040503050406030204" pitchFamily="18" charset="0"/>
                          </a:rPr>
                          <m:t>4</m:t>
                        </m:r>
                      </m:sub>
                    </m:sSub>
                  </m:oMath>
                </a14:m>
                <a:r>
                  <a:rPr lang="en-GB" sz="1600" dirty="0"/>
                  <a:t> as correction terms which are functions of the direct error and the “velocity” of the error</a:t>
                </a:r>
              </a:p>
              <a:p>
                <a:endParaRPr lang="en-GB" sz="1600" dirty="0"/>
              </a:p>
            </p:txBody>
          </p:sp>
        </mc:Choice>
        <mc:Fallback xmlns="">
          <p:sp>
            <p:nvSpPr>
              <p:cNvPr id="7" name="TextBox 6">
                <a:extLst>
                  <a:ext uri="{FF2B5EF4-FFF2-40B4-BE49-F238E27FC236}">
                    <a16:creationId xmlns:a16="http://schemas.microsoft.com/office/drawing/2014/main" id="{EAAE937B-CDC7-C917-7986-4840B3F05F1B}"/>
                  </a:ext>
                </a:extLst>
              </p:cNvPr>
              <p:cNvSpPr txBox="1">
                <a:spLocks noRot="1" noChangeAspect="1" noMove="1" noResize="1" noEditPoints="1" noAdjustHandles="1" noChangeArrowheads="1" noChangeShapeType="1" noTextEdit="1"/>
              </p:cNvSpPr>
              <p:nvPr/>
            </p:nvSpPr>
            <p:spPr>
              <a:xfrm>
                <a:off x="133350" y="615950"/>
                <a:ext cx="6057900" cy="6365589"/>
              </a:xfrm>
              <a:prstGeom prst="rect">
                <a:avLst/>
              </a:prstGeom>
              <a:blipFill>
                <a:blip r:embed="rId5"/>
                <a:stretch>
                  <a:fillRect l="-604" r="-50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707B46D6-88D6-5CEA-0BD8-29278E3DAA44}"/>
              </a:ext>
            </a:extLst>
          </p:cNvPr>
          <p:cNvSpPr txBox="1"/>
          <p:nvPr/>
        </p:nvSpPr>
        <p:spPr>
          <a:xfrm>
            <a:off x="6455554" y="6252963"/>
            <a:ext cx="5311186" cy="369332"/>
          </a:xfrm>
          <a:prstGeom prst="rect">
            <a:avLst/>
          </a:prstGeom>
          <a:noFill/>
        </p:spPr>
        <p:txBody>
          <a:bodyPr wrap="square" rtlCol="0">
            <a:spAutoFit/>
          </a:bodyPr>
          <a:lstStyle/>
          <a:p>
            <a:r>
              <a:rPr lang="en-GB" dirty="0">
                <a:solidFill>
                  <a:srgbClr val="FF0000"/>
                </a:solidFill>
              </a:rPr>
              <a:t>ADD R TO EACH SIDE SO IS A FUNCTION OF ERROR</a:t>
            </a:r>
          </a:p>
        </p:txBody>
      </p:sp>
      <p:sp>
        <p:nvSpPr>
          <p:cNvPr id="4" name="TextBox 3">
            <a:extLst>
              <a:ext uri="{FF2B5EF4-FFF2-40B4-BE49-F238E27FC236}">
                <a16:creationId xmlns:a16="http://schemas.microsoft.com/office/drawing/2014/main" id="{781E89D9-9BEF-1A1A-B2DC-2FEA4F03B4A1}"/>
              </a:ext>
            </a:extLst>
          </p:cNvPr>
          <p:cNvSpPr txBox="1"/>
          <p:nvPr/>
        </p:nvSpPr>
        <p:spPr>
          <a:xfrm>
            <a:off x="2468629" y="4794960"/>
            <a:ext cx="3627371" cy="369332"/>
          </a:xfrm>
          <a:prstGeom prst="rect">
            <a:avLst/>
          </a:prstGeom>
          <a:noFill/>
        </p:spPr>
        <p:txBody>
          <a:bodyPr wrap="square" rtlCol="0">
            <a:spAutoFit/>
          </a:bodyPr>
          <a:lstStyle/>
          <a:p>
            <a:r>
              <a:rPr lang="en-GB" dirty="0">
                <a:solidFill>
                  <a:srgbClr val="FF0000"/>
                </a:solidFill>
              </a:rPr>
              <a:t>CONSIDER R DOUBLE DOT HERE</a:t>
            </a:r>
          </a:p>
        </p:txBody>
      </p:sp>
      <p:sp>
        <p:nvSpPr>
          <p:cNvPr id="8" name="TextBox 7">
            <a:extLst>
              <a:ext uri="{FF2B5EF4-FFF2-40B4-BE49-F238E27FC236}">
                <a16:creationId xmlns:a16="http://schemas.microsoft.com/office/drawing/2014/main" id="{832DFE66-507B-0E37-F580-2C1F7C33494C}"/>
              </a:ext>
            </a:extLst>
          </p:cNvPr>
          <p:cNvSpPr txBox="1"/>
          <p:nvPr/>
        </p:nvSpPr>
        <p:spPr>
          <a:xfrm rot="20233752">
            <a:off x="-170461" y="1850049"/>
            <a:ext cx="12191999" cy="2646878"/>
          </a:xfrm>
          <a:prstGeom prst="rect">
            <a:avLst/>
          </a:prstGeom>
          <a:noFill/>
        </p:spPr>
        <p:txBody>
          <a:bodyPr wrap="square" rtlCol="0">
            <a:spAutoFit/>
          </a:bodyPr>
          <a:lstStyle/>
          <a:p>
            <a:pPr algn="ctr"/>
            <a:r>
              <a:rPr lang="en-GB" sz="16600" dirty="0">
                <a:solidFill>
                  <a:srgbClr val="FF0000">
                    <a:alpha val="25000"/>
                  </a:srgbClr>
                </a:solidFill>
              </a:rPr>
              <a:t>First Attempt</a:t>
            </a:r>
          </a:p>
        </p:txBody>
      </p:sp>
    </p:spTree>
    <p:extLst>
      <p:ext uri="{BB962C8B-B14F-4D97-AF65-F5344CB8AC3E}">
        <p14:creationId xmlns:p14="http://schemas.microsoft.com/office/powerpoint/2010/main" val="427992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BB43B-C965-68FD-6561-90C364230D5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26705F5-D82F-2252-1632-538EFF43C237}"/>
              </a:ext>
            </a:extLst>
          </p:cNvPr>
          <p:cNvSpPr txBox="1"/>
          <p:nvPr/>
        </p:nvSpPr>
        <p:spPr>
          <a:xfrm>
            <a:off x="0" y="0"/>
            <a:ext cx="3194050" cy="523220"/>
          </a:xfrm>
          <a:prstGeom prst="rect">
            <a:avLst/>
          </a:prstGeom>
          <a:noFill/>
        </p:spPr>
        <p:txBody>
          <a:bodyPr wrap="square" rtlCol="0">
            <a:spAutoFit/>
          </a:bodyPr>
          <a:lstStyle/>
          <a:p>
            <a:r>
              <a:rPr lang="en-GB" sz="2800" dirty="0"/>
              <a:t>Practice Question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F4370D1-3D2C-D5F6-C20E-4D0E670EC8DC}"/>
                  </a:ext>
                </a:extLst>
              </p:cNvPr>
              <p:cNvSpPr txBox="1"/>
              <p:nvPr/>
            </p:nvSpPr>
            <p:spPr>
              <a:xfrm>
                <a:off x="133350" y="615950"/>
                <a:ext cx="6997919" cy="64150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r>
                        <a:rPr lang="en-GB" sz="1400" b="0" i="1" smtClean="0">
                          <a:latin typeface="Cambria Math" panose="02040503050406030204" pitchFamily="18" charset="0"/>
                        </a:rPr>
                        <m:t>=</m:t>
                      </m:r>
                      <m:r>
                        <a:rPr lang="en-GB" sz="1400" b="0" i="1" smtClean="0">
                          <a:latin typeface="Cambria Math" panose="02040503050406030204" pitchFamily="18" charset="0"/>
                        </a:rPr>
                        <m:t>𝑥</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r>
                            <a:rPr lang="en-GB" sz="1400" b="0" i="1" smtClean="0">
                              <a:latin typeface="Cambria Math" panose="02040503050406030204" pitchFamily="18" charset="0"/>
                            </a:rPr>
                            <m:t>𝑥</m:t>
                          </m:r>
                          <m:r>
                            <a:rPr lang="en-GB" sz="1400" b="0" i="1" smtClean="0">
                              <a:latin typeface="Cambria Math" panose="02040503050406030204" pitchFamily="18" charset="0"/>
                            </a:rPr>
                            <m:t> </m:t>
                          </m:r>
                        </m:e>
                      </m:func>
                      <m:r>
                        <a:rPr lang="en-GB" sz="1400" b="0" i="1" smtClean="0">
                          <a:latin typeface="Cambria Math" panose="02040503050406030204" pitchFamily="18" charset="0"/>
                        </a:rPr>
                        <m:t>+2</m:t>
                      </m:r>
                      <m:r>
                        <a:rPr lang="en-GB" sz="1400" b="0" i="1" smtClean="0">
                          <a:latin typeface="Cambria Math" panose="02040503050406030204" pitchFamily="18" charset="0"/>
                        </a:rPr>
                        <m:t>𝑈</m:t>
                      </m:r>
                      <m:r>
                        <a:rPr lang="en-GB" sz="1400" b="0" i="1" smtClean="0">
                          <a:latin typeface="Cambria Math" panose="02040503050406030204" pitchFamily="18" charset="0"/>
                        </a:rPr>
                        <m:t>,  </m:t>
                      </m:r>
                      <m:r>
                        <a:rPr lang="en-GB" sz="1400" b="0" i="1" smtClean="0">
                          <a:latin typeface="Cambria Math" panose="02040503050406030204" pitchFamily="18" charset="0"/>
                        </a:rPr>
                        <m:t>𝑠𝑒𝑡𝑝𝑜𝑖𝑛𝑡</m:t>
                      </m:r>
                      <m:r>
                        <a:rPr lang="en-GB" sz="1400" b="0" i="1" smtClean="0">
                          <a:latin typeface="Cambria Math" panose="02040503050406030204" pitchFamily="18" charset="0"/>
                        </a:rPr>
                        <m:t>:</m:t>
                      </m:r>
                      <m:r>
                        <a:rPr lang="en-GB" sz="1400" b="0" i="1" smtClean="0">
                          <a:latin typeface="Cambria Math" panose="02040503050406030204" pitchFamily="18" charset="0"/>
                        </a:rPr>
                        <m:t>𝑟</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𝑡</m:t>
                          </m:r>
                        </m:e>
                      </m:d>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r>
                            <a:rPr lang="en-GB" sz="1400" b="0" i="1" smtClean="0">
                              <a:latin typeface="Cambria Math" panose="02040503050406030204" pitchFamily="18" charset="0"/>
                            </a:rPr>
                            <m:t>𝑡</m:t>
                          </m:r>
                        </m:e>
                      </m:func>
                      <m:r>
                        <a:rPr lang="en-GB" sz="1400" b="0" i="1" smtClean="0">
                          <a:latin typeface="Cambria Math" panose="02040503050406030204" pitchFamily="18" charset="0"/>
                        </a:rPr>
                        <m:t>,  </m:t>
                      </m:r>
                      <m:r>
                        <a:rPr lang="en-GB" sz="1400" b="0" i="1" smtClean="0">
                          <a:latin typeface="Cambria Math" panose="02040503050406030204" pitchFamily="18" charset="0"/>
                        </a:rPr>
                        <m:t>𝐼𝑛𝑝𝑢𝑡</m:t>
                      </m:r>
                      <m:r>
                        <a:rPr lang="en-GB" sz="1400" b="0" i="1" smtClean="0">
                          <a:latin typeface="Cambria Math" panose="02040503050406030204" pitchFamily="18" charset="0"/>
                        </a:rPr>
                        <m:t>:</m:t>
                      </m:r>
                      <m:acc>
                        <m:accPr>
                          <m:chr m:val="̇"/>
                          <m:ctrlPr>
                            <a:rPr lang="en-GB" sz="1400" b="0" i="1" smtClean="0">
                              <a:latin typeface="Cambria Math" panose="02040503050406030204" pitchFamily="18" charset="0"/>
                            </a:rPr>
                          </m:ctrlPr>
                        </m:accPr>
                        <m:e>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𝑥</m:t>
                              </m:r>
                            </m:e>
                          </m:bar>
                        </m:e>
                      </m:acc>
                      <m:r>
                        <a:rPr lang="en-GB" sz="1400" b="0" i="1" smtClean="0">
                          <a:latin typeface="Cambria Math" panose="02040503050406030204" pitchFamily="18" charset="0"/>
                        </a:rPr>
                        <m:t>=</m:t>
                      </m:r>
                      <m:r>
                        <a:rPr lang="en-GB" sz="1400" b="0" i="1" smtClean="0">
                          <a:latin typeface="Cambria Math" panose="02040503050406030204" pitchFamily="18" charset="0"/>
                        </a:rPr>
                        <m:t>𝑓</m:t>
                      </m:r>
                      <m:d>
                        <m:dPr>
                          <m:ctrlPr>
                            <a:rPr lang="en-GB" sz="1400" b="0" i="1" smtClean="0">
                              <a:latin typeface="Cambria Math" panose="02040503050406030204" pitchFamily="18" charset="0"/>
                            </a:rPr>
                          </m:ctrlPr>
                        </m:dPr>
                        <m:e>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𝑥</m:t>
                              </m:r>
                            </m:e>
                          </m:bar>
                          <m:r>
                            <a:rPr lang="en-GB" sz="1400" b="0" i="1" smtClean="0">
                              <a:latin typeface="Cambria Math" panose="02040503050406030204" pitchFamily="18" charset="0"/>
                            </a:rPr>
                            <m:t>,</m:t>
                          </m:r>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𝑢</m:t>
                              </m:r>
                            </m:e>
                          </m:bar>
                        </m:e>
                      </m:d>
                      <m:r>
                        <a:rPr lang="en-GB" sz="1400" b="0" i="1" smtClean="0">
                          <a:latin typeface="Cambria Math" panose="02040503050406030204" pitchFamily="18" charset="0"/>
                        </a:rPr>
                        <m:t>=</m:t>
                      </m:r>
                      <m:d>
                        <m:dPr>
                          <m:begChr m:val="["/>
                          <m:endChr m:val="]"/>
                          <m:ctrlPr>
                            <a:rPr lang="en-GB" sz="1400" i="1">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e>
                            </m:mr>
                            <m:mr>
                              <m:e>
                                <m:r>
                                  <a:rPr lang="en-GB" sz="1400" i="1">
                                    <a:latin typeface="Cambria Math" panose="02040503050406030204" pitchFamily="18" charset="0"/>
                                  </a:rPr>
                                  <m:t>𝑥</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𝑥</m:t>
                                    </m:r>
                                  </m:e>
                                </m:func>
                              </m:e>
                            </m:mr>
                          </m:m>
                        </m:e>
                      </m:d>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r>
                                  <m:rPr>
                                    <m:brk m:alnAt="7"/>
                                  </m:rPr>
                                  <a:rPr lang="en-GB" sz="1400" b="0" i="1" smtClean="0">
                                    <a:latin typeface="Cambria Math" panose="02040503050406030204" pitchFamily="18" charset="0"/>
                                  </a:rPr>
                                  <m:t>0</m:t>
                                </m:r>
                              </m:e>
                            </m:mr>
                            <m:mr>
                              <m:e>
                                <m:r>
                                  <a:rPr lang="en-GB" sz="1400" b="0" i="1" smtClean="0">
                                    <a:latin typeface="Cambria Math" panose="02040503050406030204" pitchFamily="18" charset="0"/>
                                  </a:rPr>
                                  <m:t>2</m:t>
                                </m:r>
                              </m:e>
                            </m:mr>
                          </m:m>
                        </m:e>
                      </m:d>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𝑢</m:t>
                          </m:r>
                        </m:e>
                      </m:ba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𝑡</m:t>
                          </m:r>
                        </m:e>
                      </m:d>
                    </m:oMath>
                  </m:oMathPara>
                </a14:m>
                <a:endParaRPr lang="en-GB" sz="1400" dirty="0"/>
              </a:p>
              <a:p>
                <a:endParaRPr lang="en-GB" sz="300" dirty="0"/>
              </a:p>
              <a:p>
                <a:r>
                  <a:rPr lang="en-GB" sz="1600" b="1" dirty="0"/>
                  <a:t>Define Error Behaviour</a:t>
                </a:r>
              </a:p>
              <a:p>
                <a:r>
                  <a:rPr lang="en-GB" sz="1050" dirty="0"/>
                  <a:t>The objective is to make this matrix asymptotically stable</a:t>
                </a:r>
              </a:p>
              <a:p>
                <a:pPr/>
                <a14:m>
                  <m:oMathPara xmlns:m="http://schemas.openxmlformats.org/officeDocument/2006/math">
                    <m:oMathParaPr>
                      <m:jc m:val="centerGroup"/>
                    </m:oMathParaPr>
                    <m:oMath xmlns:m="http://schemas.openxmlformats.org/officeDocument/2006/math">
                      <m:bar>
                        <m:barPr>
                          <m:ctrlPr>
                            <a:rPr lang="en-GB" sz="1400" b="0" i="1" smtClean="0">
                              <a:latin typeface="Cambria Math" panose="02040503050406030204" pitchFamily="18" charset="0"/>
                            </a:rPr>
                          </m:ctrlPr>
                        </m:barP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𝑒</m:t>
                              </m:r>
                            </m:e>
                          </m:acc>
                        </m:e>
                      </m:bar>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𝑒</m:t>
                                    </m:r>
                                  </m:e>
                                </m:acc>
                              </m:e>
                            </m:mr>
                            <m:m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𝑒</m:t>
                                    </m:r>
                                  </m:e>
                                </m:acc>
                              </m:e>
                            </m:mr>
                          </m:m>
                        </m:e>
                      </m:d>
                      <m:r>
                        <a:rPr lang="en-GB" sz="1400" b="0" i="1" smtClean="0">
                          <a:latin typeface="Cambria Math" panose="02040503050406030204" pitchFamily="18" charset="0"/>
                        </a:rPr>
                        <m:t>=</m:t>
                      </m:r>
                      <m:r>
                        <a:rPr lang="en-GB" sz="1400" b="0" i="1" smtClean="0">
                          <a:latin typeface="Cambria Math" panose="02040503050406030204" pitchFamily="18" charset="0"/>
                        </a:rPr>
                        <m:t>𝐴</m:t>
                      </m:r>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𝑒</m:t>
                          </m:r>
                        </m:e>
                      </m:bar>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2"/>
                                    <m:mcJc m:val="center"/>
                                  </m:mcPr>
                                </m:mc>
                              </m:mcs>
                              <m:ctrlPr>
                                <a:rPr lang="en-GB" sz="1400" b="0" i="1" smtClean="0">
                                  <a:latin typeface="Cambria Math" panose="02040503050406030204" pitchFamily="18" charset="0"/>
                                </a:rPr>
                              </m:ctrlPr>
                            </m:mPr>
                            <m:mr>
                              <m:e>
                                <m:r>
                                  <m:rPr>
                                    <m:brk m:alnAt="7"/>
                                  </m:rP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m:rPr>
                                        <m:brk m:alnAt="7"/>
                                      </m:rPr>
                                      <a:rPr lang="en-GB" sz="1400" b="0" i="1" smtClean="0">
                                        <a:latin typeface="Cambria Math" panose="02040503050406030204" pitchFamily="18" charset="0"/>
                                      </a:rPr>
                                      <m:t>𝑘</m:t>
                                    </m:r>
                                  </m:e>
                                  <m:sub>
                                    <m:r>
                                      <a:rPr lang="en-GB" sz="1400" b="0" i="1" smtClean="0">
                                        <a:latin typeface="Cambria Math" panose="02040503050406030204" pitchFamily="18" charset="0"/>
                                      </a:rPr>
                                      <m:t>3</m:t>
                                    </m:r>
                                  </m:sub>
                                </m:sSub>
                              </m:e>
                              <m:e>
                                <m:r>
                                  <a:rPr lang="en-GB" sz="1400" b="0" i="1" smtClean="0">
                                    <a:latin typeface="Cambria Math" panose="02040503050406030204" pitchFamily="18" charset="0"/>
                                  </a:rPr>
                                  <m:t>0</m:t>
                                </m:r>
                              </m:e>
                            </m:mr>
                            <m:mr>
                              <m:e>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1</m:t>
                                    </m:r>
                                  </m:sub>
                                </m:sSub>
                              </m:e>
                              <m:e>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2</m:t>
                                    </m:r>
                                  </m:sub>
                                </m:sSub>
                              </m:e>
                            </m:mr>
                          </m:m>
                        </m:e>
                      </m:d>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r>
                                  <m:rPr>
                                    <m:brk m:alnAt="7"/>
                                  </m:rPr>
                                  <a:rPr lang="en-GB" sz="1400" b="0" i="1" smtClean="0">
                                    <a:latin typeface="Cambria Math" panose="02040503050406030204" pitchFamily="18" charset="0"/>
                                  </a:rPr>
                                  <m:t>𝑒</m:t>
                                </m:r>
                              </m:e>
                            </m:mr>
                            <m:m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𝑒</m:t>
                                    </m:r>
                                  </m:e>
                                </m:acc>
                              </m:e>
                            </m:mr>
                          </m:m>
                        </m:e>
                      </m:d>
                    </m:oMath>
                  </m:oMathPara>
                </a14:m>
                <a:endParaRPr lang="en-GB" sz="1400" dirty="0"/>
              </a:p>
              <a:p>
                <a:r>
                  <a:rPr lang="en-GB" sz="1600" b="1" dirty="0"/>
                  <a:t>Define Error Parameters</a:t>
                </a:r>
                <a:endParaRPr lang="en-GB" sz="1600" dirty="0"/>
              </a:p>
              <a:p>
                <a:pPr/>
                <a14:m>
                  <m:oMathPara xmlns:m="http://schemas.openxmlformats.org/officeDocument/2006/math">
                    <m:oMathParaPr>
                      <m:jc m:val="centerGroup"/>
                    </m:oMathParaPr>
                    <m:oMath xmlns:m="http://schemas.openxmlformats.org/officeDocument/2006/math">
                      <m:acc>
                        <m:accPr>
                          <m:chr m:val="̇"/>
                          <m:ctrlPr>
                            <a:rPr lang="en-GB" sz="1400" b="0" i="1" smtClean="0">
                              <a:latin typeface="Cambria Math" panose="02040503050406030204" pitchFamily="18" charset="0"/>
                            </a:rPr>
                          </m:ctrlPr>
                        </m:accPr>
                        <m:e>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𝑒</m:t>
                              </m:r>
                            </m:e>
                          </m:bar>
                        </m:e>
                      </m:acc>
                      <m:r>
                        <a:rPr lang="en-GB" sz="1400" b="0" i="1" smtClean="0">
                          <a:latin typeface="Cambria Math" panose="02040503050406030204" pitchFamily="18" charset="0"/>
                        </a:rPr>
                        <m:t>=</m:t>
                      </m:r>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𝑥</m:t>
                          </m:r>
                        </m:e>
                      </m:bar>
                      <m:r>
                        <a:rPr lang="en-GB" sz="1400" b="0" i="1" smtClean="0">
                          <a:latin typeface="Cambria Math" panose="02040503050406030204" pitchFamily="18" charset="0"/>
                        </a:rPr>
                        <m:t>−</m:t>
                      </m:r>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𝑟</m:t>
                          </m:r>
                        </m:e>
                      </m:bar>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r>
                                  <a:rPr lang="en-GB" sz="1400" b="0" i="1" smtClean="0">
                                    <a:latin typeface="Cambria Math" panose="02040503050406030204" pitchFamily="18" charset="0"/>
                                  </a:rPr>
                                  <m:t>−</m:t>
                                </m:r>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𝑟</m:t>
                                    </m:r>
                                  </m:e>
                                </m:acc>
                              </m:e>
                            </m:mr>
                            <m:m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r>
                                  <a:rPr lang="en-GB" sz="1400" b="0" i="1" smtClean="0">
                                    <a:latin typeface="Cambria Math" panose="02040503050406030204" pitchFamily="18" charset="0"/>
                                  </a:rPr>
                                  <m:t>−</m:t>
                                </m:r>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𝑟</m:t>
                                    </m:r>
                                  </m:e>
                                </m:acc>
                              </m:e>
                            </m:mr>
                          </m:m>
                        </m:e>
                      </m:d>
                      <m:r>
                        <a:rPr lang="en-GB" sz="1400" b="0" i="1" smtClean="0">
                          <a:latin typeface="Cambria Math" panose="02040503050406030204" pitchFamily="18" charset="0"/>
                        </a:rPr>
                        <m:t>,  </m:t>
                      </m:r>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𝑒</m:t>
                          </m:r>
                        </m:e>
                      </m:bar>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r>
                                  <m:rPr>
                                    <m:brk m:alnAt="7"/>
                                  </m:rPr>
                                  <a:rPr lang="en-GB" sz="1400" b="0" i="1" smtClean="0">
                                    <a:latin typeface="Cambria Math" panose="02040503050406030204" pitchFamily="18" charset="0"/>
                                  </a:rPr>
                                  <m:t>𝑥</m:t>
                                </m:r>
                                <m:r>
                                  <a:rPr lang="en-GB" sz="1400" b="0" i="1" smtClean="0">
                                    <a:latin typeface="Cambria Math" panose="02040503050406030204" pitchFamily="18" charset="0"/>
                                  </a:rPr>
                                  <m:t>−</m:t>
                                </m:r>
                                <m:r>
                                  <a:rPr lang="en-GB" sz="1400" b="0" i="1" smtClean="0">
                                    <a:latin typeface="Cambria Math" panose="02040503050406030204" pitchFamily="18" charset="0"/>
                                  </a:rPr>
                                  <m:t>𝑟</m:t>
                                </m:r>
                              </m:e>
                            </m:mr>
                            <m:m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r>
                                  <a:rPr lang="en-GB" sz="1400" b="0" i="1" smtClean="0">
                                    <a:latin typeface="Cambria Math" panose="02040503050406030204" pitchFamily="18" charset="0"/>
                                  </a:rPr>
                                  <m:t>−</m:t>
                                </m:r>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𝑟</m:t>
                                    </m:r>
                                  </m:e>
                                </m:acc>
                              </m:e>
                            </m:mr>
                          </m:m>
                        </m:e>
                      </m:d>
                    </m:oMath>
                  </m:oMathPara>
                </a14:m>
                <a:endParaRPr lang="en-GB" sz="1400" dirty="0"/>
              </a:p>
              <a:p>
                <a:r>
                  <a:rPr lang="en-GB" sz="1600" b="1" dirty="0"/>
                  <a:t>Substitute Equation</a:t>
                </a:r>
              </a:p>
              <a:p>
                <a:endParaRPr lang="en-GB" sz="200" b="1" dirty="0"/>
              </a:p>
              <a:p>
                <a:pPr/>
                <a14:m>
                  <m:oMathPara xmlns:m="http://schemas.openxmlformats.org/officeDocument/2006/math">
                    <m:oMathParaPr>
                      <m:jc m:val="centerGroup"/>
                    </m:oMathParaPr>
                    <m:oMath xmlns:m="http://schemas.openxmlformats.org/officeDocument/2006/math">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cos</m:t>
                                    </m:r>
                                  </m:fName>
                                  <m:e>
                                    <m:r>
                                      <a:rPr lang="en-GB" sz="1400" b="0" i="1" smtClean="0">
                                        <a:latin typeface="Cambria Math" panose="02040503050406030204" pitchFamily="18" charset="0"/>
                                      </a:rPr>
                                      <m:t>𝑡</m:t>
                                    </m:r>
                                  </m:e>
                                </m:func>
                              </m:e>
                            </m:mr>
                            <m:mr>
                              <m:e>
                                <m:r>
                                  <a:rPr lang="en-GB" sz="1400" b="0" i="1" smtClean="0">
                                    <a:latin typeface="Cambria Math" panose="02040503050406030204" pitchFamily="18" charset="0"/>
                                  </a:rPr>
                                  <m:t>𝑥</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r>
                                      <a:rPr lang="en-GB" sz="1400" b="0" i="1" smtClean="0">
                                        <a:latin typeface="Cambria Math" panose="02040503050406030204" pitchFamily="18" charset="0"/>
                                      </a:rPr>
                                      <m:t>𝑥</m:t>
                                    </m:r>
                                  </m:e>
                                </m:func>
                                <m:r>
                                  <a:rPr lang="en-GB" sz="1400" b="0" i="1" smtClean="0">
                                    <a:latin typeface="Cambria Math" panose="02040503050406030204" pitchFamily="18" charset="0"/>
                                  </a:rPr>
                                  <m:t>−</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r>
                                          <a:rPr lang="en-GB" sz="1400" b="0" i="1" smtClean="0">
                                            <a:latin typeface="Cambria Math" panose="02040503050406030204" pitchFamily="18" charset="0"/>
                                          </a:rPr>
                                          <m:t>𝑡</m:t>
                                        </m:r>
                                      </m:e>
                                    </m:func>
                                  </m:e>
                                </m:d>
                              </m:e>
                            </m:mr>
                          </m:m>
                        </m:e>
                      </m:d>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2"/>
                                    <m:mcJc m:val="center"/>
                                  </m:mcPr>
                                </m:mc>
                              </m:mcs>
                              <m:ctrlPr>
                                <a:rPr lang="en-GB" sz="1400" b="0" i="1" smtClean="0">
                                  <a:latin typeface="Cambria Math" panose="02040503050406030204" pitchFamily="18" charset="0"/>
                                </a:rPr>
                              </m:ctrlPr>
                            </m:mPr>
                            <m:mr>
                              <m:e>
                                <m:r>
                                  <m:rPr>
                                    <m:brk m:alnAt="7"/>
                                  </m:rP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m:rPr>
                                        <m:brk m:alnAt="7"/>
                                      </m:rPr>
                                      <a:rPr lang="en-GB" sz="1400" b="0" i="1" smtClean="0">
                                        <a:latin typeface="Cambria Math" panose="02040503050406030204" pitchFamily="18" charset="0"/>
                                      </a:rPr>
                                      <m:t>𝑘</m:t>
                                    </m:r>
                                  </m:e>
                                  <m:sub>
                                    <m:r>
                                      <a:rPr lang="en-GB" sz="1400" b="0" i="1" smtClean="0">
                                        <a:latin typeface="Cambria Math" panose="02040503050406030204" pitchFamily="18" charset="0"/>
                                      </a:rPr>
                                      <m:t>3</m:t>
                                    </m:r>
                                  </m:sub>
                                </m:sSub>
                              </m:e>
                              <m:e>
                                <m:r>
                                  <a:rPr lang="en-GB" sz="1400" b="0" i="1" smtClean="0">
                                    <a:latin typeface="Cambria Math" panose="02040503050406030204" pitchFamily="18" charset="0"/>
                                  </a:rPr>
                                  <m:t>0</m:t>
                                </m:r>
                              </m:e>
                            </m:mr>
                            <m:mr>
                              <m:e>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1</m:t>
                                    </m:r>
                                  </m:sub>
                                </m:sSub>
                              </m:e>
                              <m:e>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2</m:t>
                                    </m:r>
                                  </m:sub>
                                </m:sSub>
                              </m:e>
                            </m:mr>
                          </m:m>
                        </m:e>
                      </m:d>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r>
                                  <m:rPr>
                                    <m:brk m:alnAt="7"/>
                                  </m:rPr>
                                  <a:rPr lang="en-GB" sz="1400" b="0" i="1" smtClean="0">
                                    <a:latin typeface="Cambria Math" panose="02040503050406030204" pitchFamily="18" charset="0"/>
                                  </a:rPr>
                                  <m:t>𝑥</m:t>
                                </m:r>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brk m:alnAt="7"/>
                                      </m:rPr>
                                      <a:rPr lang="en-GB" sz="1400" b="0" i="0" smtClean="0">
                                        <a:latin typeface="Cambria Math" panose="02040503050406030204" pitchFamily="18" charset="0"/>
                                      </a:rPr>
                                      <m:t>s</m:t>
                                    </m:r>
                                    <m:r>
                                      <m:rPr>
                                        <m:sty m:val="p"/>
                                      </m:rPr>
                                      <a:rPr lang="en-GB" sz="1400" b="0" i="0" smtClean="0">
                                        <a:latin typeface="Cambria Math" panose="02040503050406030204" pitchFamily="18" charset="0"/>
                                      </a:rPr>
                                      <m:t>in</m:t>
                                    </m:r>
                                  </m:fName>
                                  <m:e>
                                    <m:r>
                                      <a:rPr lang="en-GB" sz="1400" b="0" i="1" smtClean="0">
                                        <a:latin typeface="Cambria Math" panose="02040503050406030204" pitchFamily="18" charset="0"/>
                                      </a:rPr>
                                      <m:t>𝑡</m:t>
                                    </m:r>
                                  </m:e>
                                </m:func>
                              </m:e>
                            </m:mr>
                            <m:m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cos</m:t>
                                    </m:r>
                                  </m:fName>
                                  <m:e>
                                    <m:r>
                                      <a:rPr lang="en-GB" sz="1400" b="0" i="1" smtClean="0">
                                        <a:latin typeface="Cambria Math" panose="02040503050406030204" pitchFamily="18" charset="0"/>
                                      </a:rPr>
                                      <m:t>𝑡</m:t>
                                    </m:r>
                                  </m:e>
                                </m:func>
                              </m:e>
                            </m:mr>
                          </m:m>
                        </m:e>
                      </m:d>
                    </m:oMath>
                  </m:oMathPara>
                </a14:m>
                <a:endParaRPr lang="en-GB" sz="1400" dirty="0"/>
              </a:p>
              <a:p>
                <a:r>
                  <a:rPr lang="en-GB" sz="1600" b="1" dirty="0"/>
                  <a:t>Expand</a:t>
                </a:r>
              </a:p>
              <a:p>
                <a:pPr/>
                <a14:m>
                  <m:oMathPara xmlns:m="http://schemas.openxmlformats.org/officeDocument/2006/math">
                    <m:oMathParaPr>
                      <m:jc m:val="centerGroup"/>
                    </m:oMathParaPr>
                    <m:oMath xmlns:m="http://schemas.openxmlformats.org/officeDocument/2006/math">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e>
                            </m:mr>
                            <m:mr>
                              <m:e>
                                <m:r>
                                  <a:rPr lang="en-GB" sz="1400" b="0" i="1" smtClean="0">
                                    <a:latin typeface="Cambria Math" panose="02040503050406030204" pitchFamily="18" charset="0"/>
                                  </a:rPr>
                                  <m:t>𝑥</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r>
                                      <a:rPr lang="en-GB" sz="1400" b="0" i="1" smtClean="0">
                                        <a:latin typeface="Cambria Math" panose="02040503050406030204" pitchFamily="18" charset="0"/>
                                      </a:rPr>
                                      <m:t>𝑥</m:t>
                                    </m:r>
                                  </m:e>
                                </m:func>
                              </m:e>
                            </m:mr>
                          </m:m>
                        </m:e>
                      </m:d>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func>
                                  <m:funcPr>
                                    <m:ctrlPr>
                                      <a:rPr lang="en-GB" sz="1400" b="0" i="1" smtClean="0">
                                        <a:latin typeface="Cambria Math" panose="02040503050406030204" pitchFamily="18" charset="0"/>
                                      </a:rPr>
                                    </m:ctrlPr>
                                  </m:funcPr>
                                  <m:fName>
                                    <m:r>
                                      <m:rPr>
                                        <m:sty m:val="p"/>
                                        <m:brk m:alnAt="7"/>
                                      </m:rPr>
                                      <a:rPr lang="en-GB" sz="1400" b="0" i="0" smtClean="0">
                                        <a:latin typeface="Cambria Math" panose="02040503050406030204" pitchFamily="18" charset="0"/>
                                      </a:rPr>
                                      <m:t>c</m:t>
                                    </m:r>
                                    <m:r>
                                      <m:rPr>
                                        <m:sty m:val="p"/>
                                      </m:rPr>
                                      <a:rPr lang="en-GB" sz="1400" b="0" i="0" smtClean="0">
                                        <a:latin typeface="Cambria Math" panose="02040503050406030204" pitchFamily="18" charset="0"/>
                                      </a:rPr>
                                      <m:t>os</m:t>
                                    </m:r>
                                  </m:fName>
                                  <m:e>
                                    <m:r>
                                      <a:rPr lang="en-GB" sz="1400" b="0" i="1" smtClean="0">
                                        <a:latin typeface="Cambria Math" panose="02040503050406030204" pitchFamily="18" charset="0"/>
                                      </a:rPr>
                                      <m:t>𝑡</m:t>
                                    </m:r>
                                  </m:e>
                                </m:func>
                              </m:e>
                            </m:mr>
                            <m:mr>
                              <m:e>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r>
                                      <a:rPr lang="en-GB" sz="1400" b="0" i="1" smtClean="0">
                                        <a:latin typeface="Cambria Math" panose="02040503050406030204" pitchFamily="18" charset="0"/>
                                      </a:rPr>
                                      <m:t>𝑡</m:t>
                                    </m:r>
                                  </m:e>
                                </m:func>
                              </m:e>
                            </m:mr>
                          </m:m>
                        </m:e>
                      </m:d>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r>
                                  <m:rPr>
                                    <m:brk m:alnAt="7"/>
                                  </m:rP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m:rPr>
                                        <m:brk m:alnAt="7"/>
                                      </m:rPr>
                                      <a:rPr lang="en-GB" sz="1400" b="0" i="1" smtClean="0">
                                        <a:latin typeface="Cambria Math" panose="02040503050406030204" pitchFamily="18" charset="0"/>
                                      </a:rPr>
                                      <m:t>𝑘</m:t>
                                    </m:r>
                                  </m:e>
                                  <m:sub>
                                    <m:r>
                                      <m:rPr>
                                        <m:brk m:alnAt="7"/>
                                      </m:rPr>
                                      <a:rPr lang="en-GB" sz="1400" b="0" i="1" smtClean="0">
                                        <a:latin typeface="Cambria Math" panose="02040503050406030204" pitchFamily="18" charset="0"/>
                                      </a:rPr>
                                      <m:t>3</m:t>
                                    </m:r>
                                  </m:sub>
                                </m:sSub>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r>
                                          <a:rPr lang="en-GB" sz="1400" b="0" i="1" smtClean="0">
                                            <a:latin typeface="Cambria Math" panose="02040503050406030204" pitchFamily="18" charset="0"/>
                                          </a:rPr>
                                          <m:t>𝑡</m:t>
                                        </m:r>
                                      </m:e>
                                    </m:func>
                                  </m:e>
                                </m:d>
                              </m:e>
                            </m:mr>
                            <m:mr>
                              <m:e>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1</m:t>
                                    </m:r>
                                  </m:sub>
                                </m:sSub>
                                <m:d>
                                  <m:dPr>
                                    <m:ctrlPr>
                                      <a:rPr lang="en-GB" sz="1400" b="0" i="1" smtClean="0">
                                        <a:latin typeface="Cambria Math" panose="02040503050406030204" pitchFamily="18" charset="0"/>
                                      </a:rPr>
                                    </m:ctrlPr>
                                  </m:dPr>
                                  <m:e>
                                    <m:r>
                                      <a:rPr lang="en-GB" sz="1400" i="1">
                                        <a:latin typeface="Cambria Math" panose="02040503050406030204" pitchFamily="18" charset="0"/>
                                      </a:rPr>
                                      <m:t>𝑥</m:t>
                                    </m:r>
                                    <m:r>
                                      <a:rPr lang="en-GB" sz="1400" i="1">
                                        <a:latin typeface="Cambria Math" panose="02040503050406030204" pitchFamily="18" charset="0"/>
                                      </a:rPr>
                                      <m:t>−</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e>
                                </m:d>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2</m:t>
                                    </m:r>
                                  </m:sub>
                                </m:sSub>
                                <m:d>
                                  <m:dPr>
                                    <m:ctrlPr>
                                      <a:rPr lang="en-GB" sz="1400" b="0" i="1" smtClean="0">
                                        <a:latin typeface="Cambria Math" panose="02040503050406030204" pitchFamily="18" charset="0"/>
                                      </a:rPr>
                                    </m:ctrlPr>
                                  </m:dP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cos</m:t>
                                        </m:r>
                                      </m:fName>
                                      <m:e>
                                        <m:r>
                                          <a:rPr lang="en-GB" sz="1400" b="0" i="1" smtClean="0">
                                            <a:latin typeface="Cambria Math" panose="02040503050406030204" pitchFamily="18" charset="0"/>
                                          </a:rPr>
                                          <m:t>𝑡</m:t>
                                        </m:r>
                                      </m:e>
                                    </m:func>
                                  </m:e>
                                </m:d>
                              </m:e>
                            </m:mr>
                          </m:m>
                        </m:e>
                      </m:d>
                    </m:oMath>
                  </m:oMathPara>
                </a14:m>
                <a:endParaRPr lang="en-GB" sz="1400" b="0" dirty="0"/>
              </a:p>
              <a:p>
                <a:endParaRPr lang="en-GB" sz="400" b="0" dirty="0"/>
              </a:p>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e>
                            </m:mr>
                            <m:mr>
                              <m:e>
                                <m:r>
                                  <a:rPr lang="en-GB" sz="1400" i="1">
                                    <a:latin typeface="Cambria Math" panose="02040503050406030204" pitchFamily="18" charset="0"/>
                                  </a:rPr>
                                  <m:t>𝑥</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𝑥</m:t>
                                    </m:r>
                                  </m:e>
                                </m:func>
                              </m:e>
                            </m:mr>
                          </m:m>
                        </m:e>
                      </m:d>
                      <m:r>
                        <a:rPr lang="en-GB" sz="1400" b="0" i="1" smtClean="0">
                          <a:latin typeface="Cambria Math" panose="02040503050406030204" pitchFamily="18" charset="0"/>
                        </a:rPr>
                        <m:t>=</m:t>
                      </m:r>
                      <m:acc>
                        <m:accPr>
                          <m:chr m:val="̇"/>
                          <m:ctrlPr>
                            <a:rPr lang="en-GB" sz="1400" b="0" i="1" smtClean="0">
                              <a:latin typeface="Cambria Math" panose="02040503050406030204" pitchFamily="18" charset="0"/>
                            </a:rPr>
                          </m:ctrlPr>
                        </m:accPr>
                        <m:e>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𝑥</m:t>
                              </m:r>
                            </m:e>
                          </m:bar>
                        </m:e>
                      </m:acc>
                      <m:r>
                        <a:rPr lang="en-GB" sz="1400" i="1">
                          <a:latin typeface="Cambria Math" panose="02040503050406030204" pitchFamily="18" charset="0"/>
                        </a:rPr>
                        <m:t>=</m:t>
                      </m:r>
                      <m:d>
                        <m:dPr>
                          <m:begChr m:val="["/>
                          <m:endChr m:val="]"/>
                          <m:ctrlPr>
                            <a:rPr lang="en-GB" sz="1400" i="1">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r>
                                  <m:rPr>
                                    <m:brk m:alnAt="7"/>
                                  </m:rPr>
                                  <a:rPr lang="en-GB" sz="1400" i="1">
                                    <a:latin typeface="Cambria Math" panose="02040503050406030204" pitchFamily="18" charset="0"/>
                                  </a:rPr>
                                  <m:t>−</m:t>
                                </m:r>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𝑘</m:t>
                                    </m:r>
                                  </m:e>
                                  <m:sub>
                                    <m:r>
                                      <m:rPr>
                                        <m:brk m:alnAt="7"/>
                                      </m:rPr>
                                      <a:rPr lang="en-GB" sz="1400" i="1">
                                        <a:latin typeface="Cambria Math" panose="02040503050406030204" pitchFamily="18" charset="0"/>
                                      </a:rPr>
                                      <m:t>3</m:t>
                                    </m:r>
                                  </m:sub>
                                </m:sSub>
                                <m:r>
                                  <a:rPr lang="en-GB" sz="1400" b="0" i="1" smtClean="0">
                                    <a:latin typeface="Cambria Math" panose="02040503050406030204" pitchFamily="18" charset="0"/>
                                  </a:rPr>
                                  <m:t>𝑥</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3</m:t>
                                    </m:r>
                                  </m:sub>
                                </m:sSub>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e>
                            </m:mr>
                            <m:mr>
                              <m:e>
                                <m:r>
                                  <m:rPr>
                                    <m:brk m:alnAt="7"/>
                                  </m:rPr>
                                  <a:rPr lang="en-GB" sz="1400" i="1">
                                    <a:latin typeface="Cambria Math" panose="02040503050406030204" pitchFamily="18" charset="0"/>
                                  </a:rPr>
                                  <m:t>−</m:t>
                                </m:r>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𝑘</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b="0" i="1" smtClean="0">
                                        <a:latin typeface="Cambria Math" panose="02040503050406030204" pitchFamily="18" charset="0"/>
                                      </a:rPr>
                                      <m:t>1</m:t>
                                    </m:r>
                                  </m:sub>
                                </m:sSub>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i="1">
                                        <a:latin typeface="Cambria Math" panose="02040503050406030204" pitchFamily="18" charset="0"/>
                                      </a:rPr>
                                      <m:t>2</m:t>
                                    </m:r>
                                  </m:sub>
                                </m:sSub>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2</m:t>
                                    </m:r>
                                  </m:sub>
                                </m:sSub>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𝑡</m:t>
                                    </m:r>
                                  </m:e>
                                </m:func>
                              </m:e>
                            </m:mr>
                          </m:m>
                        </m:e>
                      </m:d>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func>
                                  <m:funcPr>
                                    <m:ctrlPr>
                                      <a:rPr lang="en-GB" sz="1400" i="1">
                                        <a:latin typeface="Cambria Math" panose="02040503050406030204" pitchFamily="18" charset="0"/>
                                      </a:rPr>
                                    </m:ctrlPr>
                                  </m:funcPr>
                                  <m:fName>
                                    <m:r>
                                      <m:rPr>
                                        <m:sty m:val="p"/>
                                        <m:brk m:alnAt="7"/>
                                      </m:rPr>
                                      <a:rPr lang="en-GB" sz="1400">
                                        <a:latin typeface="Cambria Math" panose="02040503050406030204" pitchFamily="18" charset="0"/>
                                      </a:rPr>
                                      <m:t>c</m:t>
                                    </m:r>
                                    <m:r>
                                      <m:rPr>
                                        <m:sty m:val="p"/>
                                      </m:rPr>
                                      <a:rPr lang="en-GB" sz="1400">
                                        <a:latin typeface="Cambria Math" panose="02040503050406030204" pitchFamily="18" charset="0"/>
                                      </a:rPr>
                                      <m:t>os</m:t>
                                    </m:r>
                                  </m:fName>
                                  <m:e>
                                    <m:r>
                                      <a:rPr lang="en-GB" sz="1400" i="1">
                                        <a:latin typeface="Cambria Math" panose="02040503050406030204" pitchFamily="18" charset="0"/>
                                      </a:rPr>
                                      <m:t>𝑡</m:t>
                                    </m:r>
                                  </m:e>
                                </m:func>
                              </m:e>
                            </m:mr>
                            <m:mr>
                              <m:e>
                                <m:r>
                                  <a:rPr lang="en-GB" sz="1400" i="1">
                                    <a:latin typeface="Cambria Math" panose="02040503050406030204" pitchFamily="18" charset="0"/>
                                  </a:rPr>
                                  <m:t>−</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e>
                            </m:mr>
                          </m:m>
                        </m:e>
                      </m:d>
                    </m:oMath>
                  </m:oMathPara>
                </a14:m>
                <a:endParaRPr lang="en-GB" sz="1400" dirty="0"/>
              </a:p>
              <a:p>
                <a:r>
                  <a:rPr lang="en-GB" sz="1600" b="1" dirty="0"/>
                  <a:t>Substitute</a:t>
                </a:r>
              </a:p>
              <a:p>
                <a:r>
                  <a:rPr lang="en-GB" sz="1050" dirty="0"/>
                  <a:t>Note the above target form for </a:t>
                </a:r>
                <a14:m>
                  <m:oMath xmlns:m="http://schemas.openxmlformats.org/officeDocument/2006/math">
                    <m:r>
                      <a:rPr lang="en-GB" sz="1050" b="0" i="1" smtClean="0">
                        <a:latin typeface="Cambria Math" panose="02040503050406030204" pitchFamily="18" charset="0"/>
                      </a:rPr>
                      <m:t>𝑓</m:t>
                    </m:r>
                    <m:r>
                      <a:rPr lang="en-GB" sz="1050" b="0" i="1" smtClean="0">
                        <a:latin typeface="Cambria Math" panose="02040503050406030204" pitchFamily="18" charset="0"/>
                      </a:rPr>
                      <m:t>(</m:t>
                    </m:r>
                    <m:bar>
                      <m:barPr>
                        <m:ctrlPr>
                          <a:rPr lang="en-GB" sz="1050" b="0" i="1" smtClean="0">
                            <a:latin typeface="Cambria Math" panose="02040503050406030204" pitchFamily="18" charset="0"/>
                          </a:rPr>
                        </m:ctrlPr>
                      </m:barPr>
                      <m:e>
                        <m:r>
                          <a:rPr lang="en-GB" sz="1050" b="0" i="1" smtClean="0">
                            <a:latin typeface="Cambria Math" panose="02040503050406030204" pitchFamily="18" charset="0"/>
                          </a:rPr>
                          <m:t>𝑥</m:t>
                        </m:r>
                      </m:e>
                    </m:bar>
                    <m:r>
                      <a:rPr lang="en-GB" sz="1050" b="0" i="1" smtClean="0">
                        <a:latin typeface="Cambria Math" panose="02040503050406030204" pitchFamily="18" charset="0"/>
                      </a:rPr>
                      <m:t>,</m:t>
                    </m:r>
                    <m:bar>
                      <m:barPr>
                        <m:ctrlPr>
                          <a:rPr lang="en-GB" sz="1050" b="0" i="1" smtClean="0">
                            <a:latin typeface="Cambria Math" panose="02040503050406030204" pitchFamily="18" charset="0"/>
                          </a:rPr>
                        </m:ctrlPr>
                      </m:barPr>
                      <m:e>
                        <m:r>
                          <a:rPr lang="en-GB" sz="1050" b="0" i="1" smtClean="0">
                            <a:latin typeface="Cambria Math" panose="02040503050406030204" pitchFamily="18" charset="0"/>
                          </a:rPr>
                          <m:t>𝑢</m:t>
                        </m:r>
                      </m:e>
                    </m:bar>
                    <m:r>
                      <a:rPr lang="en-GB" sz="1050" b="0" i="1" smtClean="0">
                        <a:latin typeface="Cambria Math" panose="02040503050406030204" pitchFamily="18" charset="0"/>
                      </a:rPr>
                      <m:t>)</m:t>
                    </m:r>
                  </m:oMath>
                </a14:m>
                <a:r>
                  <a:rPr lang="en-GB" sz="1050" dirty="0"/>
                  <a:t>, which has been shown above</a:t>
                </a:r>
              </a:p>
              <a:p>
                <a:endParaRPr lang="en-GB" sz="200" dirty="0"/>
              </a:p>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e>
                            </m:mr>
                            <m:mr>
                              <m:e>
                                <m:r>
                                  <a:rPr lang="en-GB" sz="1400" i="1">
                                    <a:latin typeface="Cambria Math" panose="02040503050406030204" pitchFamily="18" charset="0"/>
                                  </a:rPr>
                                  <m:t>𝑥</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𝑥</m:t>
                                    </m:r>
                                  </m:e>
                                </m:func>
                              </m:e>
                            </m:mr>
                          </m:m>
                        </m:e>
                      </m:d>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r>
                                  <m:rPr>
                                    <m:brk m:alnAt="7"/>
                                  </m:rPr>
                                  <a:rPr lang="en-GB" sz="1400" b="0" i="1" smtClean="0">
                                    <a:latin typeface="Cambria Math" panose="02040503050406030204" pitchFamily="18" charset="0"/>
                                  </a:rPr>
                                  <m:t>0</m:t>
                                </m:r>
                              </m:e>
                            </m:mr>
                            <m:mr>
                              <m:e>
                                <m:r>
                                  <a:rPr lang="en-GB" sz="1400" b="0" i="1" smtClean="0">
                                    <a:latin typeface="Cambria Math" panose="02040503050406030204" pitchFamily="18" charset="0"/>
                                  </a:rPr>
                                  <m:t>2</m:t>
                                </m:r>
                              </m:e>
                            </m:mr>
                          </m:m>
                        </m:e>
                      </m:d>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𝑢</m:t>
                          </m:r>
                        </m:e>
                      </m:ba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𝑡</m:t>
                          </m:r>
                        </m:e>
                      </m:d>
                      <m:r>
                        <a:rPr lang="en-GB" sz="1400" i="1">
                          <a:latin typeface="Cambria Math" panose="02040503050406030204" pitchFamily="18" charset="0"/>
                        </a:rPr>
                        <m:t>=</m:t>
                      </m:r>
                      <m:d>
                        <m:dPr>
                          <m:begChr m:val="["/>
                          <m:endChr m:val="]"/>
                          <m:ctrlPr>
                            <a:rPr lang="en-GB" sz="1400" i="1">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r>
                                  <m:rPr>
                                    <m:brk m:alnAt="7"/>
                                  </m:rPr>
                                  <a:rPr lang="en-GB" sz="1400" i="1">
                                    <a:latin typeface="Cambria Math" panose="02040503050406030204" pitchFamily="18" charset="0"/>
                                  </a:rPr>
                                  <m:t>−</m:t>
                                </m:r>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𝑘</m:t>
                                    </m:r>
                                  </m:e>
                                  <m:sub>
                                    <m:r>
                                      <m:rPr>
                                        <m:brk m:alnAt="7"/>
                                      </m:rPr>
                                      <a:rPr lang="en-GB" sz="1400" i="1">
                                        <a:latin typeface="Cambria Math" panose="02040503050406030204" pitchFamily="18" charset="0"/>
                                      </a:rPr>
                                      <m:t>3</m:t>
                                    </m:r>
                                  </m:sub>
                                </m:sSub>
                                <m:r>
                                  <a:rPr lang="en-GB" sz="1400" b="0" i="1" smtClean="0">
                                    <a:latin typeface="Cambria Math" panose="02040503050406030204" pitchFamily="18" charset="0"/>
                                  </a:rPr>
                                  <m:t>𝑥</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3</m:t>
                                    </m:r>
                                  </m:sub>
                                </m:sSub>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cos</m:t>
                                    </m:r>
                                  </m:fName>
                                  <m:e>
                                    <m:r>
                                      <a:rPr lang="en-GB" sz="1400" b="0" i="1" smtClean="0">
                                        <a:latin typeface="Cambria Math" panose="02040503050406030204" pitchFamily="18" charset="0"/>
                                      </a:rPr>
                                      <m:t>𝑡</m:t>
                                    </m:r>
                                  </m:e>
                                </m:func>
                              </m:e>
                            </m:mr>
                            <m:mr>
                              <m:e>
                                <m:r>
                                  <m:rPr>
                                    <m:brk m:alnAt="7"/>
                                  </m:rPr>
                                  <a:rPr lang="en-GB" sz="1400" i="1">
                                    <a:latin typeface="Cambria Math" panose="02040503050406030204" pitchFamily="18" charset="0"/>
                                  </a:rPr>
                                  <m:t>−</m:t>
                                </m:r>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𝑘</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b="0" i="1" smtClean="0">
                                        <a:latin typeface="Cambria Math" panose="02040503050406030204" pitchFamily="18" charset="0"/>
                                      </a:rPr>
                                      <m:t>1</m:t>
                                    </m:r>
                                  </m:sub>
                                </m:sSub>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i="1">
                                        <a:latin typeface="Cambria Math" panose="02040503050406030204" pitchFamily="18" charset="0"/>
                                      </a:rPr>
                                      <m:t>2</m:t>
                                    </m:r>
                                  </m:sub>
                                </m:sSub>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2</m:t>
                                    </m:r>
                                  </m:sub>
                                </m:sSub>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𝑡</m:t>
                                    </m:r>
                                  </m:e>
                                </m:func>
                                <m:r>
                                  <a:rPr lang="en-GB" sz="1400" i="1">
                                    <a:latin typeface="Cambria Math" panose="02040503050406030204" pitchFamily="18" charset="0"/>
                                  </a:rPr>
                                  <m:t>−</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e>
                            </m:mr>
                          </m:m>
                        </m:e>
                      </m:d>
                    </m:oMath>
                  </m:oMathPara>
                </a14:m>
                <a:endParaRPr lang="en-GB" sz="1400" dirty="0"/>
              </a:p>
              <a:p>
                <a:endParaRPr lang="en-GB" sz="400" dirty="0"/>
              </a:p>
              <a:p>
                <a:pPr/>
                <a14:m>
                  <m:oMathPara xmlns:m="http://schemas.openxmlformats.org/officeDocument/2006/math">
                    <m:oMathParaPr>
                      <m:jc m:val="centerGroup"/>
                    </m:oMathParaPr>
                    <m:oMath xmlns:m="http://schemas.openxmlformats.org/officeDocument/2006/math">
                      <m:d>
                        <m:dPr>
                          <m:begChr m:val="["/>
                          <m:endChr m:val="]"/>
                          <m:ctrlPr>
                            <a:rPr lang="en-GB" sz="1400" b="0" i="1" smtClean="0">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r>
                                  <m:rPr>
                                    <m:brk m:alnAt="7"/>
                                  </m:rPr>
                                  <a:rPr lang="en-GB" sz="1400" b="0" i="1" smtClean="0">
                                    <a:latin typeface="Cambria Math" panose="02040503050406030204" pitchFamily="18" charset="0"/>
                                  </a:rPr>
                                  <m:t>0</m:t>
                                </m:r>
                              </m:e>
                            </m:mr>
                            <m:mr>
                              <m:e>
                                <m:r>
                                  <a:rPr lang="en-GB" sz="1400" b="0" i="1" smtClean="0">
                                    <a:latin typeface="Cambria Math" panose="02040503050406030204" pitchFamily="18" charset="0"/>
                                  </a:rPr>
                                  <m:t>2</m:t>
                                </m:r>
                              </m:e>
                            </m:mr>
                          </m:m>
                        </m:e>
                      </m:d>
                      <m:bar>
                        <m:barPr>
                          <m:ctrlPr>
                            <a:rPr lang="en-GB" sz="1400" b="0" i="1" smtClean="0">
                              <a:latin typeface="Cambria Math" panose="02040503050406030204" pitchFamily="18" charset="0"/>
                            </a:rPr>
                          </m:ctrlPr>
                        </m:barPr>
                        <m:e>
                          <m:r>
                            <a:rPr lang="en-GB" sz="1400" b="0" i="1" smtClean="0">
                              <a:latin typeface="Cambria Math" panose="02040503050406030204" pitchFamily="18" charset="0"/>
                            </a:rPr>
                            <m:t>𝑢</m:t>
                          </m:r>
                        </m:e>
                      </m:ba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𝑡</m:t>
                          </m:r>
                        </m:e>
                      </m:d>
                      <m:r>
                        <a:rPr lang="en-GB" sz="1400" i="1">
                          <a:latin typeface="Cambria Math" panose="02040503050406030204" pitchFamily="18" charset="0"/>
                        </a:rPr>
                        <m:t>=</m:t>
                      </m:r>
                      <m:d>
                        <m:dPr>
                          <m:begChr m:val="["/>
                          <m:endChr m:val="]"/>
                          <m:ctrlPr>
                            <a:rPr lang="en-GB" sz="1400" i="1">
                              <a:latin typeface="Cambria Math" panose="02040503050406030204" pitchFamily="18" charset="0"/>
                            </a:rPr>
                          </m:ctrlPr>
                        </m:dPr>
                        <m:e>
                          <m:m>
                            <m:mPr>
                              <m:mcs>
                                <m:mc>
                                  <m:mcPr>
                                    <m:count m:val="1"/>
                                    <m:mcJc m:val="center"/>
                                  </m:mcPr>
                                </m:mc>
                              </m:mcs>
                              <m:ctrlPr>
                                <a:rPr lang="en-GB" sz="1400" i="1">
                                  <a:latin typeface="Cambria Math" panose="02040503050406030204" pitchFamily="18" charset="0"/>
                                </a:rPr>
                              </m:ctrlPr>
                            </m:mPr>
                            <m:mr>
                              <m:e>
                                <m:r>
                                  <m:rPr>
                                    <m:brk m:alnAt="7"/>
                                  </m:rPr>
                                  <a:rPr lang="en-GB" sz="1400" i="1">
                                    <a:latin typeface="Cambria Math" panose="02040503050406030204" pitchFamily="18" charset="0"/>
                                  </a:rPr>
                                  <m:t>−</m:t>
                                </m:r>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𝑘</m:t>
                                    </m:r>
                                  </m:e>
                                  <m:sub>
                                    <m:r>
                                      <m:rPr>
                                        <m:brk m:alnAt="7"/>
                                      </m:rPr>
                                      <a:rPr lang="en-GB" sz="1400" i="1">
                                        <a:latin typeface="Cambria Math" panose="02040503050406030204" pitchFamily="18" charset="0"/>
                                      </a:rPr>
                                      <m:t>3</m:t>
                                    </m:r>
                                  </m:sub>
                                </m:sSub>
                                <m:r>
                                  <a:rPr lang="en-GB" sz="1400" b="0" i="1" smtClean="0">
                                    <a:latin typeface="Cambria Math" panose="02040503050406030204" pitchFamily="18" charset="0"/>
                                  </a:rPr>
                                  <m:t>𝑥</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3</m:t>
                                    </m:r>
                                  </m:sub>
                                </m:sSub>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r>
                                  <a:rPr lang="en-GB" sz="1400" b="0" i="1" smtClean="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cos</m:t>
                                    </m:r>
                                  </m:fName>
                                  <m:e>
                                    <m:r>
                                      <a:rPr lang="en-GB" sz="1400" b="0" i="1" smtClean="0">
                                        <a:latin typeface="Cambria Math" panose="02040503050406030204" pitchFamily="18" charset="0"/>
                                      </a:rPr>
                                      <m:t>𝑡</m:t>
                                    </m:r>
                                  </m:e>
                                </m:func>
                                <m:r>
                                  <a:rPr lang="en-GB" sz="1400" b="0" i="1" smtClean="0">
                                    <a:latin typeface="Cambria Math" panose="02040503050406030204" pitchFamily="18" charset="0"/>
                                  </a:rPr>
                                  <m:t>−</m:t>
                                </m:r>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e>
                            </m:mr>
                            <m:mr>
                              <m:e>
                                <m:r>
                                  <m:rPr>
                                    <m:brk m:alnAt="7"/>
                                  </m:rPr>
                                  <a:rPr lang="en-GB" sz="1400" i="1">
                                    <a:latin typeface="Cambria Math" panose="02040503050406030204" pitchFamily="18" charset="0"/>
                                  </a:rPr>
                                  <m:t>−</m:t>
                                </m:r>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𝑘</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b="0" i="1" smtClean="0">
                                        <a:latin typeface="Cambria Math" panose="02040503050406030204" pitchFamily="18" charset="0"/>
                                      </a:rPr>
                                      <m:t>1</m:t>
                                    </m:r>
                                  </m:sub>
                                </m:sSub>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i="1">
                                        <a:latin typeface="Cambria Math" panose="02040503050406030204" pitchFamily="18" charset="0"/>
                                      </a:rPr>
                                      <m:t>2</m:t>
                                    </m:r>
                                  </m:sub>
                                </m:sSub>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2</m:t>
                                    </m:r>
                                  </m:sub>
                                </m:sSub>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𝑡</m:t>
                                    </m:r>
                                  </m:e>
                                </m:func>
                                <m:r>
                                  <a:rPr lang="en-GB" sz="1400" i="1">
                                    <a:latin typeface="Cambria Math" panose="02040503050406030204" pitchFamily="18" charset="0"/>
                                  </a:rPr>
                                  <m:t>−</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𝑡</m:t>
                                    </m:r>
                                  </m:e>
                                </m:func>
                                <m:r>
                                  <a:rPr lang="en-GB" sz="1400" b="0" i="1" smtClean="0">
                                    <a:latin typeface="Cambria Math" panose="02040503050406030204" pitchFamily="18" charset="0"/>
                                  </a:rPr>
                                  <m:t>−</m:t>
                                </m:r>
                                <m:r>
                                  <a:rPr lang="en-GB" sz="1400" i="1">
                                    <a:latin typeface="Cambria Math" panose="02040503050406030204" pitchFamily="18" charset="0"/>
                                  </a:rPr>
                                  <m:t>𝑥</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𝑥</m:t>
                                    </m:r>
                                  </m:e>
                                </m:func>
                              </m:e>
                            </m:mr>
                          </m:m>
                        </m:e>
                      </m:d>
                    </m:oMath>
                  </m:oMathPara>
                </a14:m>
                <a:endParaRPr lang="en-GB" sz="1400" dirty="0"/>
              </a:p>
              <a:p>
                <a:endParaRPr lang="en-GB" sz="500" dirty="0"/>
              </a:p>
              <a:p>
                <a:r>
                  <a:rPr lang="en-GB" sz="1050" dirty="0"/>
                  <a:t>By inspection, </a:t>
                </a:r>
                <a14:m>
                  <m:oMath xmlns:m="http://schemas.openxmlformats.org/officeDocument/2006/math">
                    <m:sSub>
                      <m:sSubPr>
                        <m:ctrlPr>
                          <a:rPr lang="en-GB" sz="1050" b="0" i="1" smtClean="0">
                            <a:latin typeface="Cambria Math" panose="02040503050406030204" pitchFamily="18" charset="0"/>
                          </a:rPr>
                        </m:ctrlPr>
                      </m:sSubPr>
                      <m:e>
                        <m:r>
                          <a:rPr lang="en-GB" sz="1050" b="0" i="1" smtClean="0">
                            <a:latin typeface="Cambria Math" panose="02040503050406030204" pitchFamily="18" charset="0"/>
                          </a:rPr>
                          <m:t>𝑘</m:t>
                        </m:r>
                      </m:e>
                      <m:sub>
                        <m:r>
                          <a:rPr lang="en-GB" sz="1050" b="0" i="1" smtClean="0">
                            <a:latin typeface="Cambria Math" panose="02040503050406030204" pitchFamily="18" charset="0"/>
                          </a:rPr>
                          <m:t>3</m:t>
                        </m:r>
                      </m:sub>
                    </m:sSub>
                    <m:r>
                      <a:rPr lang="en-GB" sz="1050" b="0" i="1" smtClean="0">
                        <a:latin typeface="Cambria Math" panose="02040503050406030204" pitchFamily="18" charset="0"/>
                      </a:rPr>
                      <m:t>=0</m:t>
                    </m:r>
                  </m:oMath>
                </a14:m>
                <a:r>
                  <a:rPr lang="en-GB" sz="1050" dirty="0"/>
                  <a:t>. Also, as the target output should be </a:t>
                </a:r>
                <a14:m>
                  <m:oMath xmlns:m="http://schemas.openxmlformats.org/officeDocument/2006/math">
                    <m:r>
                      <a:rPr lang="en-GB" sz="1050" b="0" i="1" smtClean="0">
                        <a:latin typeface="Cambria Math" panose="02040503050406030204" pitchFamily="18" charset="0"/>
                      </a:rPr>
                      <m:t>𝑥</m:t>
                    </m:r>
                    <m:r>
                      <a:rPr lang="en-GB" sz="1050" b="0" i="1" smtClean="0">
                        <a:latin typeface="Cambria Math" panose="02040503050406030204" pitchFamily="18" charset="0"/>
                      </a:rPr>
                      <m:t>=</m:t>
                    </m:r>
                    <m:func>
                      <m:funcPr>
                        <m:ctrlPr>
                          <a:rPr lang="en-GB" sz="1050" b="0" i="1" smtClean="0">
                            <a:latin typeface="Cambria Math" panose="02040503050406030204" pitchFamily="18" charset="0"/>
                          </a:rPr>
                        </m:ctrlPr>
                      </m:funcPr>
                      <m:fName>
                        <m:r>
                          <m:rPr>
                            <m:sty m:val="p"/>
                          </m:rPr>
                          <a:rPr lang="en-GB" sz="1050" b="0" i="0" smtClean="0">
                            <a:latin typeface="Cambria Math" panose="02040503050406030204" pitchFamily="18" charset="0"/>
                          </a:rPr>
                          <m:t>sin</m:t>
                        </m:r>
                      </m:fName>
                      <m:e>
                        <m:r>
                          <a:rPr lang="en-GB" sz="1050" b="0" i="1" smtClean="0">
                            <a:latin typeface="Cambria Math" panose="02040503050406030204" pitchFamily="18" charset="0"/>
                          </a:rPr>
                          <m:t>𝑡</m:t>
                        </m:r>
                      </m:e>
                    </m:func>
                  </m:oMath>
                </a14:m>
                <a:r>
                  <a:rPr lang="en-GB" sz="1050" dirty="0"/>
                  <a:t>, we can determine that </a:t>
                </a:r>
                <a14:m>
                  <m:oMath xmlns:m="http://schemas.openxmlformats.org/officeDocument/2006/math">
                    <m:acc>
                      <m:accPr>
                        <m:chr m:val="̇"/>
                        <m:ctrlPr>
                          <a:rPr lang="en-GB" sz="1050" b="0" i="1" smtClean="0">
                            <a:latin typeface="Cambria Math" panose="02040503050406030204" pitchFamily="18" charset="0"/>
                          </a:rPr>
                        </m:ctrlPr>
                      </m:accPr>
                      <m:e>
                        <m:r>
                          <a:rPr lang="en-GB" sz="1050" b="0" i="1" smtClean="0">
                            <a:latin typeface="Cambria Math" panose="02040503050406030204" pitchFamily="18" charset="0"/>
                          </a:rPr>
                          <m:t>𝑥</m:t>
                        </m:r>
                      </m:e>
                    </m:acc>
                    <m:r>
                      <a:rPr lang="en-GB" sz="1050" i="1">
                        <a:latin typeface="Cambria Math" panose="02040503050406030204" pitchFamily="18" charset="0"/>
                      </a:rPr>
                      <m:t>=</m:t>
                    </m:r>
                    <m:func>
                      <m:funcPr>
                        <m:ctrlPr>
                          <a:rPr lang="en-GB" sz="1050" i="1">
                            <a:latin typeface="Cambria Math" panose="02040503050406030204" pitchFamily="18" charset="0"/>
                          </a:rPr>
                        </m:ctrlPr>
                      </m:funcPr>
                      <m:fName>
                        <m:r>
                          <m:rPr>
                            <m:sty m:val="p"/>
                          </m:rPr>
                          <a:rPr lang="en-GB" sz="1050">
                            <a:latin typeface="Cambria Math" panose="02040503050406030204" pitchFamily="18" charset="0"/>
                          </a:rPr>
                          <m:t>cos</m:t>
                        </m:r>
                      </m:fName>
                      <m:e>
                        <m:r>
                          <a:rPr lang="en-GB" sz="1050" i="1">
                            <a:latin typeface="Cambria Math" panose="02040503050406030204" pitchFamily="18" charset="0"/>
                          </a:rPr>
                          <m:t>𝑡</m:t>
                        </m:r>
                      </m:e>
                    </m:func>
                  </m:oMath>
                </a14:m>
                <a:r>
                  <a:rPr lang="en-GB" sz="1050" dirty="0"/>
                  <a:t>. Thus by inspection, below is the function </a:t>
                </a:r>
                <a14:m>
                  <m:oMath xmlns:m="http://schemas.openxmlformats.org/officeDocument/2006/math">
                    <m:bar>
                      <m:barPr>
                        <m:ctrlPr>
                          <a:rPr lang="en-GB" sz="1050" b="0" i="1" smtClean="0">
                            <a:latin typeface="Cambria Math" panose="02040503050406030204" pitchFamily="18" charset="0"/>
                          </a:rPr>
                        </m:ctrlPr>
                      </m:barPr>
                      <m:e>
                        <m:r>
                          <a:rPr lang="en-GB" sz="1050" b="0" i="1" smtClean="0">
                            <a:latin typeface="Cambria Math" panose="02040503050406030204" pitchFamily="18" charset="0"/>
                          </a:rPr>
                          <m:t>𝑢</m:t>
                        </m:r>
                      </m:e>
                    </m:ba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𝑡</m:t>
                        </m:r>
                      </m:e>
                    </m:d>
                  </m:oMath>
                </a14:m>
                <a:r>
                  <a:rPr lang="en-GB" sz="1050" dirty="0"/>
                  <a:t>, whereby </a:t>
                </a:r>
                <a14:m>
                  <m:oMath xmlns:m="http://schemas.openxmlformats.org/officeDocument/2006/math">
                    <m:sSub>
                      <m:sSubPr>
                        <m:ctrlPr>
                          <a:rPr lang="en-GB" sz="1050" b="0" i="1" smtClean="0">
                            <a:latin typeface="Cambria Math" panose="02040503050406030204" pitchFamily="18" charset="0"/>
                          </a:rPr>
                        </m:ctrlPr>
                      </m:sSubPr>
                      <m:e>
                        <m:r>
                          <a:rPr lang="en-GB" sz="1050" b="0" i="1" smtClean="0">
                            <a:latin typeface="Cambria Math" panose="02040503050406030204" pitchFamily="18" charset="0"/>
                          </a:rPr>
                          <m:t>𝑘</m:t>
                        </m:r>
                      </m:e>
                      <m:sub>
                        <m:r>
                          <a:rPr lang="en-GB" sz="1050" b="0" i="1" smtClean="0">
                            <a:latin typeface="Cambria Math" panose="02040503050406030204" pitchFamily="18" charset="0"/>
                          </a:rPr>
                          <m:t>1</m:t>
                        </m:r>
                      </m:sub>
                    </m:sSub>
                  </m:oMath>
                </a14:m>
                <a:r>
                  <a:rPr lang="en-GB" sz="1050" dirty="0"/>
                  <a:t> and </a:t>
                </a:r>
                <a14:m>
                  <m:oMath xmlns:m="http://schemas.openxmlformats.org/officeDocument/2006/math">
                    <m:sSub>
                      <m:sSubPr>
                        <m:ctrlPr>
                          <a:rPr lang="en-GB" sz="1050" b="0" i="1" smtClean="0">
                            <a:latin typeface="Cambria Math" panose="02040503050406030204" pitchFamily="18" charset="0"/>
                          </a:rPr>
                        </m:ctrlPr>
                      </m:sSubPr>
                      <m:e>
                        <m:r>
                          <a:rPr lang="en-GB" sz="1050" b="0" i="1" smtClean="0">
                            <a:latin typeface="Cambria Math" panose="02040503050406030204" pitchFamily="18" charset="0"/>
                          </a:rPr>
                          <m:t>𝑘</m:t>
                        </m:r>
                      </m:e>
                      <m:sub>
                        <m:r>
                          <a:rPr lang="en-GB" sz="1050" b="0" i="1" smtClean="0">
                            <a:latin typeface="Cambria Math" panose="02040503050406030204" pitchFamily="18" charset="0"/>
                          </a:rPr>
                          <m:t>2</m:t>
                        </m:r>
                      </m:sub>
                    </m:sSub>
                  </m:oMath>
                </a14:m>
                <a:r>
                  <a:rPr lang="en-GB" sz="1050" dirty="0"/>
                  <a:t> are chosen to make </a:t>
                </a:r>
                <a14:m>
                  <m:oMath xmlns:m="http://schemas.openxmlformats.org/officeDocument/2006/math">
                    <m:r>
                      <a:rPr lang="en-GB" sz="1050" b="0" i="1" smtClean="0">
                        <a:latin typeface="Cambria Math" panose="02040503050406030204" pitchFamily="18" charset="0"/>
                      </a:rPr>
                      <m:t>𝐴</m:t>
                    </m:r>
                  </m:oMath>
                </a14:m>
                <a:r>
                  <a:rPr lang="en-GB" sz="1050" dirty="0"/>
                  <a:t> asymptotically stable.</a:t>
                </a:r>
              </a:p>
              <a:p>
                <a:endParaRPr lang="en-GB" sz="800" dirty="0"/>
              </a:p>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𝑢</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𝑡</m:t>
                          </m:r>
                        </m:e>
                      </m:d>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r>
                                  <m:rPr>
                                    <m:brk m:alnAt="7"/>
                                  </m:rPr>
                                  <a:rPr lang="en-GB" sz="1200" b="0" i="1" smtClean="0">
                                    <a:latin typeface="Cambria Math" panose="02040503050406030204" pitchFamily="18" charset="0"/>
                                  </a:rPr>
                                  <m:t>0</m:t>
                                </m:r>
                              </m:e>
                            </m:mr>
                            <m:mr>
                              <m:e>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1</m:t>
                                    </m:r>
                                  </m:num>
                                  <m:den>
                                    <m:r>
                                      <a:rPr lang="en-GB" sz="1200" b="0" i="1" smtClean="0">
                                        <a:latin typeface="Cambria Math" panose="02040503050406030204" pitchFamily="18" charset="0"/>
                                      </a:rPr>
                                      <m:t>2</m:t>
                                    </m:r>
                                  </m:den>
                                </m:f>
                                <m:r>
                                  <a:rPr lang="en-GB" sz="1200" b="0" i="1" smtClean="0">
                                    <a:latin typeface="Cambria Math" panose="02040503050406030204" pitchFamily="18" charset="0"/>
                                  </a:rPr>
                                  <m:t> </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𝑘</m:t>
                                        </m:r>
                                      </m:e>
                                      <m:sub>
                                        <m:r>
                                          <a:rPr lang="en-GB" sz="1200" b="0" i="1" smtClean="0">
                                            <a:latin typeface="Cambria Math" panose="02040503050406030204" pitchFamily="18" charset="0"/>
                                          </a:rPr>
                                          <m:t>1</m:t>
                                        </m:r>
                                      </m:sub>
                                    </m:sSub>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𝑥</m:t>
                                        </m:r>
                                        <m:r>
                                          <a:rPr lang="en-GB" sz="1200" b="0" i="1" smtClean="0">
                                            <a:latin typeface="Cambria Math" panose="02040503050406030204" pitchFamily="18" charset="0"/>
                                          </a:rPr>
                                          <m:t>−</m:t>
                                        </m:r>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b="0" i="1" smtClean="0">
                                                <a:latin typeface="Cambria Math" panose="02040503050406030204" pitchFamily="18" charset="0"/>
                                              </a:rPr>
                                              <m:t>𝑡</m:t>
                                            </m:r>
                                          </m:e>
                                        </m:func>
                                      </m:e>
                                    </m:d>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𝑘</m:t>
                                        </m:r>
                                      </m:e>
                                      <m:sub>
                                        <m:r>
                                          <a:rPr lang="en-GB" sz="1200" b="0" i="1" smtClean="0">
                                            <a:latin typeface="Cambria Math" panose="02040503050406030204" pitchFamily="18" charset="0"/>
                                          </a:rPr>
                                          <m:t>2</m:t>
                                        </m:r>
                                      </m:sub>
                                    </m:sSub>
                                    <m:d>
                                      <m:dPr>
                                        <m:ctrlPr>
                                          <a:rPr lang="en-GB" sz="1200" b="0" i="1" smtClean="0">
                                            <a:latin typeface="Cambria Math" panose="02040503050406030204" pitchFamily="18" charset="0"/>
                                          </a:rPr>
                                        </m:ctrlPr>
                                      </m:d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𝑥</m:t>
                                            </m:r>
                                          </m:e>
                                        </m:acc>
                                        <m:r>
                                          <a:rPr lang="en-GB" sz="1200" b="0" i="1" smtClean="0">
                                            <a:latin typeface="Cambria Math" panose="02040503050406030204" pitchFamily="18" charset="0"/>
                                          </a:rPr>
                                          <m:t>−</m:t>
                                        </m:r>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b="0" i="1" smtClean="0">
                                                <a:latin typeface="Cambria Math" panose="02040503050406030204" pitchFamily="18" charset="0"/>
                                              </a:rPr>
                                              <m:t>𝑡</m:t>
                                            </m:r>
                                          </m:e>
                                        </m:func>
                                      </m:e>
                                    </m:d>
                                    <m:r>
                                      <a:rPr lang="en-GB" sz="1200" b="0" i="1" smtClean="0">
                                        <a:latin typeface="Cambria Math" panose="02040503050406030204" pitchFamily="18" charset="0"/>
                                      </a:rPr>
                                      <m:t>−</m:t>
                                    </m:r>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b="0" i="1" smtClean="0">
                                            <a:latin typeface="Cambria Math" panose="02040503050406030204" pitchFamily="18" charset="0"/>
                                          </a:rPr>
                                          <m:t>𝑡</m:t>
                                        </m:r>
                                      </m:e>
                                    </m:func>
                                    <m:r>
                                      <a:rPr lang="en-GB" sz="1200" b="0" i="1" smtClean="0">
                                        <a:latin typeface="Cambria Math" panose="02040503050406030204" pitchFamily="18" charset="0"/>
                                      </a:rPr>
                                      <m:t>−</m:t>
                                    </m:r>
                                    <m:r>
                                      <a:rPr lang="en-GB" sz="1200" b="0" i="1" smtClean="0">
                                        <a:latin typeface="Cambria Math" panose="02040503050406030204" pitchFamily="18" charset="0"/>
                                      </a:rPr>
                                      <m:t>𝑥</m:t>
                                    </m:r>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b="0" i="1" smtClean="0">
                                            <a:latin typeface="Cambria Math" panose="02040503050406030204" pitchFamily="18" charset="0"/>
                                          </a:rPr>
                                          <m:t>𝑥</m:t>
                                        </m:r>
                                      </m:e>
                                    </m:func>
                                  </m:e>
                                </m:d>
                              </m:e>
                            </m:mr>
                          </m:m>
                        </m:e>
                      </m:d>
                      <m:r>
                        <a:rPr lang="en-GB" sz="1200" b="0" i="1" smtClean="0">
                          <a:latin typeface="Cambria Math" panose="02040503050406030204" pitchFamily="18" charset="0"/>
                        </a:rPr>
                        <m:t>=</m:t>
                      </m:r>
                      <m:d>
                        <m:dPr>
                          <m:begChr m:val="["/>
                          <m:endChr m:val="]"/>
                          <m:ctrlPr>
                            <a:rPr lang="en-GB" sz="1200" i="1">
                              <a:latin typeface="Cambria Math" panose="02040503050406030204" pitchFamily="18" charset="0"/>
                            </a:rPr>
                          </m:ctrlPr>
                        </m:dPr>
                        <m:e>
                          <m:m>
                            <m:mPr>
                              <m:mcs>
                                <m:mc>
                                  <m:mcPr>
                                    <m:count m:val="1"/>
                                    <m:mcJc m:val="center"/>
                                  </m:mcPr>
                                </m:mc>
                              </m:mcs>
                              <m:ctrlPr>
                                <a:rPr lang="en-GB" sz="1200" i="1">
                                  <a:latin typeface="Cambria Math" panose="02040503050406030204" pitchFamily="18" charset="0"/>
                                </a:rPr>
                              </m:ctrlPr>
                            </m:mPr>
                            <m:mr>
                              <m:e>
                                <m:r>
                                  <m:rPr>
                                    <m:brk m:alnAt="7"/>
                                  </m:rPr>
                                  <a:rPr lang="en-GB" sz="1200" i="1">
                                    <a:latin typeface="Cambria Math" panose="02040503050406030204" pitchFamily="18" charset="0"/>
                                  </a:rPr>
                                  <m:t>0</m:t>
                                </m:r>
                              </m:e>
                            </m:mr>
                            <m:mr>
                              <m:e>
                                <m:f>
                                  <m:fPr>
                                    <m:ctrlPr>
                                      <a:rPr lang="en-GB" sz="1200" i="1">
                                        <a:latin typeface="Cambria Math" panose="02040503050406030204" pitchFamily="18" charset="0"/>
                                      </a:rPr>
                                    </m:ctrlPr>
                                  </m:fPr>
                                  <m:num>
                                    <m:r>
                                      <a:rPr lang="en-GB" sz="1200" i="1">
                                        <a:latin typeface="Cambria Math" panose="02040503050406030204" pitchFamily="18" charset="0"/>
                                      </a:rPr>
                                      <m:t>1</m:t>
                                    </m:r>
                                  </m:num>
                                  <m:den>
                                    <m:r>
                                      <a:rPr lang="en-GB" sz="1200" i="1">
                                        <a:latin typeface="Cambria Math" panose="02040503050406030204" pitchFamily="18" charset="0"/>
                                      </a:rPr>
                                      <m:t>2</m:t>
                                    </m:r>
                                  </m:den>
                                </m:f>
                                <m:r>
                                  <a:rPr lang="en-GB" sz="1200" i="1">
                                    <a:latin typeface="Cambria Math" panose="02040503050406030204" pitchFamily="18" charset="0"/>
                                  </a:rPr>
                                  <m:t> </m:t>
                                </m:r>
                                <m:d>
                                  <m:dPr>
                                    <m:ctrlPr>
                                      <a:rPr lang="en-GB" sz="1200" i="1">
                                        <a:latin typeface="Cambria Math" panose="02040503050406030204" pitchFamily="18" charset="0"/>
                                      </a:rPr>
                                    </m:ctrlPr>
                                  </m:dPr>
                                  <m:e>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𝑘</m:t>
                                        </m:r>
                                      </m:e>
                                      <m:sub>
                                        <m:r>
                                          <a:rPr lang="en-GB" sz="1200" i="1">
                                            <a:latin typeface="Cambria Math" panose="02040503050406030204" pitchFamily="18" charset="0"/>
                                          </a:rPr>
                                          <m:t>1</m:t>
                                        </m:r>
                                      </m:sub>
                                    </m:sSub>
                                    <m:d>
                                      <m:dPr>
                                        <m:ctrlPr>
                                          <a:rPr lang="en-GB" sz="1200" i="1">
                                            <a:latin typeface="Cambria Math" panose="02040503050406030204" pitchFamily="18" charset="0"/>
                                          </a:rPr>
                                        </m:ctrlPr>
                                      </m:dPr>
                                      <m:e>
                                        <m:r>
                                          <a:rPr lang="en-GB" sz="1200" i="1">
                                            <a:latin typeface="Cambria Math" panose="02040503050406030204" pitchFamily="18" charset="0"/>
                                          </a:rPr>
                                          <m:t>𝑥</m:t>
                                        </m:r>
                                        <m:r>
                                          <a:rPr lang="en-GB" sz="1200" i="1">
                                            <a:latin typeface="Cambria Math" panose="02040503050406030204" pitchFamily="18" charset="0"/>
                                          </a:rPr>
                                          <m:t>−</m:t>
                                        </m:r>
                                        <m:r>
                                          <a:rPr lang="en-GB" sz="1200" b="0" i="1" smtClean="0">
                                            <a:latin typeface="Cambria Math" panose="02040503050406030204" pitchFamily="18" charset="0"/>
                                          </a:rPr>
                                          <m:t>𝑟</m:t>
                                        </m:r>
                                      </m:e>
                                    </m:d>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𝑘</m:t>
                                        </m:r>
                                      </m:e>
                                      <m:sub>
                                        <m:r>
                                          <a:rPr lang="en-GB" sz="1200" i="1">
                                            <a:latin typeface="Cambria Math" panose="02040503050406030204" pitchFamily="18" charset="0"/>
                                          </a:rPr>
                                          <m:t>2</m:t>
                                        </m:r>
                                      </m:sub>
                                    </m:sSub>
                                    <m:d>
                                      <m:dPr>
                                        <m:ctrlPr>
                                          <a:rPr lang="en-GB" sz="1200" i="1">
                                            <a:latin typeface="Cambria Math" panose="02040503050406030204" pitchFamily="18" charset="0"/>
                                          </a:rPr>
                                        </m:ctrlPr>
                                      </m:dPr>
                                      <m:e>
                                        <m:acc>
                                          <m:accPr>
                                            <m:chr m:val="̇"/>
                                            <m:ctrlPr>
                                              <a:rPr lang="en-GB" sz="1200" i="1">
                                                <a:latin typeface="Cambria Math" panose="02040503050406030204" pitchFamily="18" charset="0"/>
                                              </a:rPr>
                                            </m:ctrlPr>
                                          </m:accPr>
                                          <m:e>
                                            <m:r>
                                              <a:rPr lang="en-GB" sz="1200" i="1">
                                                <a:latin typeface="Cambria Math" panose="02040503050406030204" pitchFamily="18" charset="0"/>
                                              </a:rPr>
                                              <m:t>𝑥</m:t>
                                            </m:r>
                                          </m:e>
                                        </m:acc>
                                        <m:r>
                                          <a:rPr lang="en-GB" sz="1200" b="0" i="1" smtClean="0">
                                            <a:latin typeface="Cambria Math" panose="02040503050406030204" pitchFamily="18" charset="0"/>
                                          </a:rPr>
                                          <m:t>−</m:t>
                                        </m:r>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d>
                                    <m:r>
                                      <a:rPr lang="en-GB" sz="1200" b="0" i="1" smtClean="0">
                                        <a:latin typeface="Cambria Math" panose="02040503050406030204" pitchFamily="18" charset="0"/>
                                      </a:rPr>
                                      <m:t>+</m:t>
                                    </m:r>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r>
                                      <a:rPr lang="en-GB" sz="1200" i="1">
                                        <a:latin typeface="Cambria Math" panose="02040503050406030204" pitchFamily="18" charset="0"/>
                                      </a:rPr>
                                      <m:t>−</m:t>
                                    </m:r>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𝑥</m:t>
                                        </m:r>
                                      </m:e>
                                    </m:acc>
                                  </m:e>
                                </m:d>
                              </m:e>
                            </m:mr>
                          </m:m>
                        </m:e>
                      </m:d>
                    </m:oMath>
                  </m:oMathPara>
                </a14:m>
                <a:endParaRPr lang="en-GB" sz="1200" dirty="0"/>
              </a:p>
            </p:txBody>
          </p:sp>
        </mc:Choice>
        <mc:Fallback xmlns="">
          <p:sp>
            <p:nvSpPr>
              <p:cNvPr id="7" name="TextBox 6">
                <a:extLst>
                  <a:ext uri="{FF2B5EF4-FFF2-40B4-BE49-F238E27FC236}">
                    <a16:creationId xmlns:a16="http://schemas.microsoft.com/office/drawing/2014/main" id="{7F4370D1-3D2C-D5F6-C20E-4D0E670EC8DC}"/>
                  </a:ext>
                </a:extLst>
              </p:cNvPr>
              <p:cNvSpPr txBox="1">
                <a:spLocks noRot="1" noChangeAspect="1" noMove="1" noResize="1" noEditPoints="1" noAdjustHandles="1" noChangeArrowheads="1" noChangeShapeType="1" noTextEdit="1"/>
              </p:cNvSpPr>
              <p:nvPr/>
            </p:nvSpPr>
            <p:spPr>
              <a:xfrm>
                <a:off x="133350" y="615950"/>
                <a:ext cx="6997919" cy="6415089"/>
              </a:xfrm>
              <a:prstGeom prst="rect">
                <a:avLst/>
              </a:prstGeom>
              <a:blipFill>
                <a:blip r:embed="rId3"/>
                <a:stretch>
                  <a:fillRect l="-52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B52EB08-D4F4-3AD4-C3D4-F9CA17450474}"/>
              </a:ext>
            </a:extLst>
          </p:cNvPr>
          <p:cNvSpPr txBox="1"/>
          <p:nvPr/>
        </p:nvSpPr>
        <p:spPr>
          <a:xfrm>
            <a:off x="7951076" y="1524000"/>
            <a:ext cx="3337034" cy="3970318"/>
          </a:xfrm>
          <a:prstGeom prst="rect">
            <a:avLst/>
          </a:prstGeom>
          <a:noFill/>
        </p:spPr>
        <p:txBody>
          <a:bodyPr wrap="square" rtlCol="0">
            <a:spAutoFit/>
          </a:bodyPr>
          <a:lstStyle/>
          <a:p>
            <a:r>
              <a:rPr lang="en-GB" dirty="0"/>
              <a:t>DO NOT USE X DOUBLE DOT, U CANNOT BE A FUNCTION OF X DOUBLE DOT BECAUSE THEN YOU ARE </a:t>
            </a:r>
          </a:p>
          <a:p>
            <a:endParaRPr lang="en-GB" dirty="0"/>
          </a:p>
          <a:p>
            <a:endParaRPr lang="en-GB" dirty="0"/>
          </a:p>
          <a:p>
            <a:endParaRPr lang="en-GB" dirty="0"/>
          </a:p>
          <a:p>
            <a:r>
              <a:rPr lang="en-GB" dirty="0"/>
              <a:t>IGNORE, DO NOT WRITE X DOUBLE DOT BECAUSE YOU CANNOT USE X DOUBLE DOT IN THE FUNTION</a:t>
            </a:r>
          </a:p>
          <a:p>
            <a:endParaRPr lang="en-GB" dirty="0"/>
          </a:p>
          <a:p>
            <a:r>
              <a:rPr lang="en-GB" dirty="0"/>
              <a:t>X SIN X IS A FUNCTION, NOT X DOUBLE DOT</a:t>
            </a:r>
          </a:p>
        </p:txBody>
      </p:sp>
    </p:spTree>
    <p:extLst>
      <p:ext uri="{BB962C8B-B14F-4D97-AF65-F5344CB8AC3E}">
        <p14:creationId xmlns:p14="http://schemas.microsoft.com/office/powerpoint/2010/main" val="3264487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9906D-911F-10E3-3369-E049BD83396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31B972D-4AB9-2124-CA3F-E772FA107FB2}"/>
              </a:ext>
            </a:extLst>
          </p:cNvPr>
          <p:cNvSpPr txBox="1"/>
          <p:nvPr/>
        </p:nvSpPr>
        <p:spPr>
          <a:xfrm>
            <a:off x="0" y="0"/>
            <a:ext cx="8083550" cy="523220"/>
          </a:xfrm>
          <a:prstGeom prst="rect">
            <a:avLst/>
          </a:prstGeom>
          <a:noFill/>
        </p:spPr>
        <p:txBody>
          <a:bodyPr wrap="square" rtlCol="0">
            <a:spAutoFit/>
          </a:bodyPr>
          <a:lstStyle/>
          <a:p>
            <a:r>
              <a:rPr lang="en-GB" sz="2800" dirty="0"/>
              <a:t>Initial Brainstorm for Model Constraints</a:t>
            </a:r>
          </a:p>
        </p:txBody>
      </p:sp>
      <p:graphicFrame>
        <p:nvGraphicFramePr>
          <p:cNvPr id="2" name="Table 1">
            <a:extLst>
              <a:ext uri="{FF2B5EF4-FFF2-40B4-BE49-F238E27FC236}">
                <a16:creationId xmlns:a16="http://schemas.microsoft.com/office/drawing/2014/main" id="{6AFA47E7-15C2-64C4-0727-E40FECA7E402}"/>
              </a:ext>
            </a:extLst>
          </p:cNvPr>
          <p:cNvGraphicFramePr>
            <a:graphicFrameLocks noGrp="1"/>
          </p:cNvGraphicFramePr>
          <p:nvPr>
            <p:extLst>
              <p:ext uri="{D42A27DB-BD31-4B8C-83A1-F6EECF244321}">
                <p14:modId xmlns:p14="http://schemas.microsoft.com/office/powerpoint/2010/main" val="490274982"/>
              </p:ext>
            </p:extLst>
          </p:nvPr>
        </p:nvGraphicFramePr>
        <p:xfrm>
          <a:off x="979192" y="1020815"/>
          <a:ext cx="10233616" cy="4577080"/>
        </p:xfrm>
        <a:graphic>
          <a:graphicData uri="http://schemas.openxmlformats.org/drawingml/2006/table">
            <a:tbl>
              <a:tblPr firstRow="1" bandRow="1">
                <a:tableStyleId>{5C22544A-7EE6-4342-B048-85BDC9FD1C3A}</a:tableStyleId>
              </a:tblPr>
              <a:tblGrid>
                <a:gridCol w="5116808">
                  <a:extLst>
                    <a:ext uri="{9D8B030D-6E8A-4147-A177-3AD203B41FA5}">
                      <a16:colId xmlns:a16="http://schemas.microsoft.com/office/drawing/2014/main" val="3856610650"/>
                    </a:ext>
                  </a:extLst>
                </a:gridCol>
                <a:gridCol w="5116808">
                  <a:extLst>
                    <a:ext uri="{9D8B030D-6E8A-4147-A177-3AD203B41FA5}">
                      <a16:colId xmlns:a16="http://schemas.microsoft.com/office/drawing/2014/main" val="3388502340"/>
                    </a:ext>
                  </a:extLst>
                </a:gridCol>
              </a:tblGrid>
              <a:tr h="370840">
                <a:tc>
                  <a:txBody>
                    <a:bodyPr/>
                    <a:lstStyle/>
                    <a:p>
                      <a:pPr algn="ctr"/>
                      <a:r>
                        <a:rPr lang="en-GB" dirty="0"/>
                        <a:t>Swash Plates</a:t>
                      </a:r>
                    </a:p>
                  </a:txBody>
                  <a:tcPr/>
                </a:tc>
                <a:tc>
                  <a:txBody>
                    <a:bodyPr/>
                    <a:lstStyle/>
                    <a:p>
                      <a:pPr algn="ctr"/>
                      <a:r>
                        <a:rPr lang="en-GB" dirty="0"/>
                        <a:t>Helicopter</a:t>
                      </a:r>
                    </a:p>
                  </a:txBody>
                  <a:tcPr/>
                </a:tc>
                <a:extLst>
                  <a:ext uri="{0D108BD9-81ED-4DB2-BD59-A6C34878D82A}">
                    <a16:rowId xmlns:a16="http://schemas.microsoft.com/office/drawing/2014/main" val="2948181527"/>
                  </a:ext>
                </a:extLst>
              </a:tr>
              <a:tr h="370840">
                <a:tc>
                  <a:txBody>
                    <a:bodyPr/>
                    <a:lstStyle/>
                    <a:p>
                      <a:r>
                        <a:rPr lang="en-GB" dirty="0"/>
                        <a:t> - Simulink Model using Laplacian (analytical) constraint equations</a:t>
                      </a:r>
                    </a:p>
                    <a:p>
                      <a:endParaRPr lang="en-GB" dirty="0"/>
                    </a:p>
                    <a:p>
                      <a:r>
                        <a:rPr lang="en-GB" dirty="0"/>
                        <a:t> - Direct 1:1 functional mapping (is a ridged body, so can expect it to be “directly controlled”). Servos/swash plate are also fixed relative to the body frame</a:t>
                      </a:r>
                    </a:p>
                    <a:p>
                      <a:endParaRPr lang="en-GB" dirty="0"/>
                    </a:p>
                    <a:p>
                      <a:r>
                        <a:rPr lang="en-GB" dirty="0"/>
                        <a:t> - Assumed the servos have no error, and any error in the servos will be compensated by an actuation in the opposite direction</a:t>
                      </a:r>
                    </a:p>
                    <a:p>
                      <a:endParaRPr lang="en-GB" dirty="0"/>
                    </a:p>
                    <a:p>
                      <a:r>
                        <a:rPr lang="en-GB" dirty="0"/>
                        <a:t> - Non linear model to accommodate for the angular rotation of each pitch link-servo pair</a:t>
                      </a:r>
                    </a:p>
                    <a:p>
                      <a:endParaRPr lang="en-GB" dirty="0"/>
                    </a:p>
                  </a:txBody>
                  <a:tcPr/>
                </a:tc>
                <a:tc>
                  <a:txBody>
                    <a:bodyPr/>
                    <a:lstStyle/>
                    <a:p>
                      <a:r>
                        <a:rPr lang="en-GB" dirty="0"/>
                        <a:t> - 2 Models with inner/outer loop configuration</a:t>
                      </a:r>
                    </a:p>
                    <a:p>
                      <a:endParaRPr lang="en-GB" dirty="0"/>
                    </a:p>
                    <a:p>
                      <a:r>
                        <a:rPr lang="en-GB" dirty="0"/>
                        <a:t> - Outer Model: Translational Motion and Rotational Motion (represented by a COM point, and a pitch/yaw/roll configuration)</a:t>
                      </a:r>
                    </a:p>
                    <a:p>
                      <a:endParaRPr lang="en-GB" dirty="0"/>
                    </a:p>
                    <a:p>
                      <a:r>
                        <a:rPr lang="en-GB" dirty="0"/>
                        <a:t> - Inner Model: Helicopter internal dynamics including swash plates, blade flap, and rotational velocities. This model will output the net torque, and net (collective) thrust impacting the helicopter. The Outer model will then execute (integrate) these net forces and alter the </a:t>
                      </a:r>
                    </a:p>
                    <a:p>
                      <a:endParaRPr lang="en-GB" dirty="0"/>
                    </a:p>
                    <a:p>
                      <a:r>
                        <a:rPr lang="en-GB" dirty="0"/>
                        <a:t> - Build in features to introduce errors, and see how the </a:t>
                      </a:r>
                      <a:r>
                        <a:rPr lang="en-GB" dirty="0" err="1"/>
                        <a:t>MatLab</a:t>
                      </a:r>
                      <a:r>
                        <a:rPr lang="en-GB" dirty="0"/>
                        <a:t> model reacts to induced errors</a:t>
                      </a:r>
                    </a:p>
                  </a:txBody>
                  <a:tcPr/>
                </a:tc>
                <a:extLst>
                  <a:ext uri="{0D108BD9-81ED-4DB2-BD59-A6C34878D82A}">
                    <a16:rowId xmlns:a16="http://schemas.microsoft.com/office/drawing/2014/main" val="2996269747"/>
                  </a:ext>
                </a:extLst>
              </a:tr>
            </a:tbl>
          </a:graphicData>
        </a:graphic>
      </p:graphicFrame>
    </p:spTree>
    <p:extLst>
      <p:ext uri="{BB962C8B-B14F-4D97-AF65-F5344CB8AC3E}">
        <p14:creationId xmlns:p14="http://schemas.microsoft.com/office/powerpoint/2010/main" val="425831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DAAD3-7176-9C3B-78B1-1FF9193DB1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15E2B2-33D2-C37C-5D90-3F27DD6FB3B3}"/>
              </a:ext>
            </a:extLst>
          </p:cNvPr>
          <p:cNvSpPr>
            <a:spLocks noGrp="1"/>
          </p:cNvSpPr>
          <p:nvPr>
            <p:ph type="title"/>
          </p:nvPr>
        </p:nvSpPr>
        <p:spPr>
          <a:xfrm>
            <a:off x="838200" y="2766218"/>
            <a:ext cx="10515600" cy="1325563"/>
          </a:xfrm>
        </p:spPr>
        <p:txBody>
          <a:bodyPr/>
          <a:lstStyle/>
          <a:p>
            <a:pPr algn="ctr"/>
            <a:r>
              <a:rPr lang="en-GB" dirty="0"/>
              <a:t>End of Christmas Planning</a:t>
            </a:r>
          </a:p>
        </p:txBody>
      </p:sp>
    </p:spTree>
    <p:extLst>
      <p:ext uri="{BB962C8B-B14F-4D97-AF65-F5344CB8AC3E}">
        <p14:creationId xmlns:p14="http://schemas.microsoft.com/office/powerpoint/2010/main" val="96526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8BDB6D59-4BE3-2CAB-2030-3E36F275F1A5}"/>
              </a:ext>
            </a:extLst>
          </p:cNvPr>
          <p:cNvGrpSpPr>
            <a:grpSpLocks/>
          </p:cNvGrpSpPr>
          <p:nvPr/>
        </p:nvGrpSpPr>
        <p:grpSpPr>
          <a:xfrm>
            <a:off x="0" y="-1"/>
            <a:ext cx="12192000" cy="6857985"/>
            <a:chOff x="0" y="-1"/>
            <a:chExt cx="12192000" cy="6857985"/>
          </a:xfrm>
        </p:grpSpPr>
        <p:sp>
          <p:nvSpPr>
            <p:cNvPr id="83" name="Rectangle 82">
              <a:extLst>
                <a:ext uri="{FF2B5EF4-FFF2-40B4-BE49-F238E27FC236}">
                  <a16:creationId xmlns:a16="http://schemas.microsoft.com/office/drawing/2014/main" id="{9C4E6672-2765-D7EA-7DAC-2E887787A3BE}"/>
                </a:ext>
              </a:extLst>
            </p:cNvPr>
            <p:cNvSpPr>
              <a:spLocks/>
            </p:cNvSpPr>
            <p:nvPr/>
          </p:nvSpPr>
          <p:spPr>
            <a:xfrm>
              <a:off x="0" y="5908431"/>
              <a:ext cx="12192000" cy="949553"/>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10CABF92-1CEB-5E9C-140D-FFD592F90516}"/>
                </a:ext>
              </a:extLst>
            </p:cNvPr>
            <p:cNvSpPr>
              <a:spLocks/>
            </p:cNvSpPr>
            <p:nvPr/>
          </p:nvSpPr>
          <p:spPr>
            <a:xfrm>
              <a:off x="0" y="5895179"/>
              <a:ext cx="12192000" cy="32272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8C8D1052-90A6-AD52-4017-AFAD90902B9B}"/>
                </a:ext>
              </a:extLst>
            </p:cNvPr>
            <p:cNvSpPr>
              <a:spLocks/>
            </p:cNvSpPr>
            <p:nvPr/>
          </p:nvSpPr>
          <p:spPr>
            <a:xfrm>
              <a:off x="0" y="-1"/>
              <a:ext cx="12192000" cy="58951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TextBox 5">
            <a:extLst>
              <a:ext uri="{FF2B5EF4-FFF2-40B4-BE49-F238E27FC236}">
                <a16:creationId xmlns:a16="http://schemas.microsoft.com/office/drawing/2014/main" id="{94AECEE9-07A3-9B48-4F30-AE5BBC3C2D4B}"/>
              </a:ext>
            </a:extLst>
          </p:cNvPr>
          <p:cNvSpPr txBox="1"/>
          <p:nvPr/>
        </p:nvSpPr>
        <p:spPr>
          <a:xfrm>
            <a:off x="0" y="0"/>
            <a:ext cx="3528391" cy="523220"/>
          </a:xfrm>
          <a:prstGeom prst="rect">
            <a:avLst/>
          </a:prstGeom>
          <a:noFill/>
        </p:spPr>
        <p:txBody>
          <a:bodyPr wrap="square" rtlCol="0">
            <a:spAutoFit/>
          </a:bodyPr>
          <a:lstStyle/>
          <a:p>
            <a:r>
              <a:rPr lang="en-GB" sz="2800"/>
              <a:t>Frames of Reference</a:t>
            </a:r>
          </a:p>
        </p:txBody>
      </p:sp>
      <p:pic>
        <p:nvPicPr>
          <p:cNvPr id="7" name="Picture 6">
            <a:extLst>
              <a:ext uri="{FF2B5EF4-FFF2-40B4-BE49-F238E27FC236}">
                <a16:creationId xmlns:a16="http://schemas.microsoft.com/office/drawing/2014/main" id="{D673DD6A-2651-32FF-33F2-7A7808BEB879}"/>
              </a:ext>
            </a:extLst>
          </p:cNvPr>
          <p:cNvPicPr>
            <a:picLocks noChangeAspect="1"/>
          </p:cNvPicPr>
          <p:nvPr/>
        </p:nvPicPr>
        <p:blipFill>
          <a:blip r:embed="rId3"/>
          <a:srcRect l="55972" t="8699" b="17076"/>
          <a:stretch/>
        </p:blipFill>
        <p:spPr>
          <a:xfrm>
            <a:off x="6700271" y="949373"/>
            <a:ext cx="4099586" cy="4778541"/>
          </a:xfrm>
          <a:prstGeom prst="rect">
            <a:avLst/>
          </a:prstGeom>
        </p:spPr>
      </p:pic>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0A3D348-8433-7BD5-A634-03CF086A2497}"/>
                  </a:ext>
                </a:extLst>
              </p:cNvPr>
              <p:cNvSpPr txBox="1"/>
              <p:nvPr/>
            </p:nvSpPr>
            <p:spPr>
              <a:xfrm rot="19383043">
                <a:off x="2391565" y="3653785"/>
                <a:ext cx="806788" cy="3805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ar>
                        <m:barPr>
                          <m:ctrlPr>
                            <a:rPr lang="en-GB" b="0" i="1" smtClean="0">
                              <a:solidFill>
                                <a:srgbClr val="FFFF00"/>
                              </a:solidFill>
                              <a:latin typeface="Cambria Math" panose="02040503050406030204" pitchFamily="18" charset="0"/>
                            </a:rPr>
                          </m:ctrlPr>
                        </m:barPr>
                        <m:e>
                          <m:r>
                            <a:rPr lang="en-GB" b="0" i="1" smtClean="0">
                              <a:solidFill>
                                <a:srgbClr val="FFFF00"/>
                              </a:solidFill>
                              <a:latin typeface="Cambria Math" panose="02040503050406030204" pitchFamily="18" charset="0"/>
                            </a:rPr>
                            <m:t>𝑟</m:t>
                          </m:r>
                        </m:e>
                      </m:bar>
                    </m:oMath>
                  </m:oMathPara>
                </a14:m>
                <a:endParaRPr lang="en-GB" b="0"/>
              </a:p>
            </p:txBody>
          </p:sp>
        </mc:Choice>
        <mc:Fallback xmlns="">
          <p:sp>
            <p:nvSpPr>
              <p:cNvPr id="93" name="TextBox 92">
                <a:extLst>
                  <a:ext uri="{FF2B5EF4-FFF2-40B4-BE49-F238E27FC236}">
                    <a16:creationId xmlns:a16="http://schemas.microsoft.com/office/drawing/2014/main" id="{C0A3D348-8433-7BD5-A634-03CF086A2497}"/>
                  </a:ext>
                </a:extLst>
              </p:cNvPr>
              <p:cNvSpPr txBox="1">
                <a:spLocks noRot="1" noChangeAspect="1" noMove="1" noResize="1" noEditPoints="1" noAdjustHandles="1" noChangeArrowheads="1" noChangeShapeType="1" noTextEdit="1"/>
              </p:cNvSpPr>
              <p:nvPr/>
            </p:nvSpPr>
            <p:spPr>
              <a:xfrm rot="19383043">
                <a:off x="2391565" y="3653785"/>
                <a:ext cx="806788" cy="380553"/>
              </a:xfrm>
              <a:prstGeom prst="rect">
                <a:avLst/>
              </a:prstGeom>
              <a:blipFill>
                <a:blip r:embed="rId4"/>
                <a:stretch>
                  <a:fillRect/>
                </a:stretch>
              </a:blipFill>
            </p:spPr>
            <p:txBody>
              <a:bodyPr/>
              <a:lstStyle/>
              <a:p>
                <a:r>
                  <a:rPr lang="en-US">
                    <a:noFill/>
                  </a:rPr>
                  <a:t> </a:t>
                </a:r>
              </a:p>
            </p:txBody>
          </p:sp>
        </mc:Fallback>
      </mc:AlternateContent>
      <p:pic>
        <p:nvPicPr>
          <p:cNvPr id="87" name="Picture 86" descr="A helicopter with many blades&#10;&#10;Description automatically generated">
            <a:extLst>
              <a:ext uri="{FF2B5EF4-FFF2-40B4-BE49-F238E27FC236}">
                <a16:creationId xmlns:a16="http://schemas.microsoft.com/office/drawing/2014/main" id="{57E4B9DE-61C0-DF1F-FDD0-E64AA23CB3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4254" y="2166180"/>
            <a:ext cx="1413778" cy="1410718"/>
          </a:xfrm>
          <a:prstGeom prst="rect">
            <a:avLst/>
          </a:prstGeom>
        </p:spPr>
      </p:pic>
      <p:grpSp>
        <p:nvGrpSpPr>
          <p:cNvPr id="23" name="Group 22">
            <a:extLst>
              <a:ext uri="{FF2B5EF4-FFF2-40B4-BE49-F238E27FC236}">
                <a16:creationId xmlns:a16="http://schemas.microsoft.com/office/drawing/2014/main" id="{42867A8D-A095-B8A0-C573-54FD12573A3B}"/>
              </a:ext>
            </a:extLst>
          </p:cNvPr>
          <p:cNvGrpSpPr/>
          <p:nvPr/>
        </p:nvGrpSpPr>
        <p:grpSpPr>
          <a:xfrm>
            <a:off x="558400" y="4874871"/>
            <a:ext cx="2329304" cy="1959658"/>
            <a:chOff x="558400" y="4874871"/>
            <a:chExt cx="2329304" cy="1959658"/>
          </a:xfrm>
        </p:grpSpPr>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3C875DD0-0D0E-DCF1-1021-4E43DD3B9DE9}"/>
                    </a:ext>
                  </a:extLst>
                </p:cNvPr>
                <p:cNvSpPr txBox="1"/>
                <p:nvPr/>
              </p:nvSpPr>
              <p:spPr>
                <a:xfrm>
                  <a:off x="558400" y="5645941"/>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a:solidFill>
                      <a:srgbClr val="FF0000"/>
                    </a:solidFill>
                  </a:endParaRPr>
                </a:p>
              </p:txBody>
            </p:sp>
          </mc:Choice>
          <mc:Fallback xmlns="">
            <p:sp>
              <p:nvSpPr>
                <p:cNvPr id="130" name="TextBox 129">
                  <a:extLst>
                    <a:ext uri="{FF2B5EF4-FFF2-40B4-BE49-F238E27FC236}">
                      <a16:creationId xmlns:a16="http://schemas.microsoft.com/office/drawing/2014/main" id="{3C875DD0-0D0E-DCF1-1021-4E43DD3B9DE9}"/>
                    </a:ext>
                  </a:extLst>
                </p:cNvPr>
                <p:cNvSpPr txBox="1">
                  <a:spLocks noRot="1" noChangeAspect="1" noMove="1" noResize="1" noEditPoints="1" noAdjustHandles="1" noChangeArrowheads="1" noChangeShapeType="1" noTextEdit="1"/>
                </p:cNvSpPr>
                <p:nvPr/>
              </p:nvSpPr>
              <p:spPr>
                <a:xfrm>
                  <a:off x="558400" y="5645941"/>
                  <a:ext cx="441848" cy="369332"/>
                </a:xfrm>
                <a:prstGeom prst="rect">
                  <a:avLst/>
                </a:prstGeom>
                <a:blipFill>
                  <a:blip r:embed="rId6"/>
                  <a:stretch>
                    <a:fillRect b="-6557"/>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4F497AEE-E050-AE62-6EED-DE576E85B93A}"/>
                </a:ext>
              </a:extLst>
            </p:cNvPr>
            <p:cNvGrpSpPr/>
            <p:nvPr/>
          </p:nvGrpSpPr>
          <p:grpSpPr>
            <a:xfrm>
              <a:off x="619033" y="4874871"/>
              <a:ext cx="2268671" cy="1959658"/>
              <a:chOff x="619033" y="4874871"/>
              <a:chExt cx="2268671" cy="1959658"/>
            </a:xfrm>
          </p:grpSpPr>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E6655B79-7833-9B4A-6F36-391F7108B2AD}"/>
                      </a:ext>
                    </a:extLst>
                  </p:cNvPr>
                  <p:cNvSpPr txBox="1"/>
                  <p:nvPr/>
                </p:nvSpPr>
                <p:spPr>
                  <a:xfrm>
                    <a:off x="1026006" y="6465197"/>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a:solidFill>
                        <a:srgbClr val="FF0000"/>
                      </a:solidFill>
                    </a:endParaRPr>
                  </a:p>
                </p:txBody>
              </p:sp>
            </mc:Choice>
            <mc:Fallback xmlns="">
              <p:sp>
                <p:nvSpPr>
                  <p:cNvPr id="94" name="TextBox 93">
                    <a:extLst>
                      <a:ext uri="{FF2B5EF4-FFF2-40B4-BE49-F238E27FC236}">
                        <a16:creationId xmlns:a16="http://schemas.microsoft.com/office/drawing/2014/main" id="{E6655B79-7833-9B4A-6F36-391F7108B2AD}"/>
                      </a:ext>
                    </a:extLst>
                  </p:cNvPr>
                  <p:cNvSpPr txBox="1">
                    <a:spLocks noRot="1" noChangeAspect="1" noMove="1" noResize="1" noEditPoints="1" noAdjustHandles="1" noChangeArrowheads="1" noChangeShapeType="1" noTextEdit="1"/>
                  </p:cNvSpPr>
                  <p:nvPr/>
                </p:nvSpPr>
                <p:spPr>
                  <a:xfrm>
                    <a:off x="1026006" y="6465197"/>
                    <a:ext cx="441848" cy="369332"/>
                  </a:xfrm>
                  <a:prstGeom prst="rect">
                    <a:avLst/>
                  </a:prstGeom>
                  <a:blipFill>
                    <a:blip r:embed="rId7"/>
                    <a:stretch>
                      <a:fillRect/>
                    </a:stretch>
                  </a:blipFill>
                </p:spPr>
                <p:txBody>
                  <a:bodyPr/>
                  <a:lstStyle/>
                  <a:p>
                    <a:r>
                      <a:rPr lang="en-US">
                        <a:noFill/>
                      </a:rPr>
                      <a:t> </a:t>
                    </a:r>
                  </a:p>
                </p:txBody>
              </p:sp>
            </mc:Fallback>
          </mc:AlternateContent>
          <p:grpSp>
            <p:nvGrpSpPr>
              <p:cNvPr id="95" name="Group 94">
                <a:extLst>
                  <a:ext uri="{FF2B5EF4-FFF2-40B4-BE49-F238E27FC236}">
                    <a16:creationId xmlns:a16="http://schemas.microsoft.com/office/drawing/2014/main" id="{330ED332-9492-73D6-CC24-DB7028CC504B}"/>
                  </a:ext>
                </a:extLst>
              </p:cNvPr>
              <p:cNvGrpSpPr/>
              <p:nvPr/>
            </p:nvGrpSpPr>
            <p:grpSpPr>
              <a:xfrm>
                <a:off x="828710" y="5232561"/>
                <a:ext cx="1719971" cy="1325235"/>
                <a:chOff x="1051116" y="3970677"/>
                <a:chExt cx="1719971" cy="1325235"/>
              </a:xfrm>
            </p:grpSpPr>
            <p:cxnSp>
              <p:nvCxnSpPr>
                <p:cNvPr id="96" name="Straight Connector 95">
                  <a:extLst>
                    <a:ext uri="{FF2B5EF4-FFF2-40B4-BE49-F238E27FC236}">
                      <a16:creationId xmlns:a16="http://schemas.microsoft.com/office/drawing/2014/main" id="{306A62DA-3BFB-61D6-B679-068F414CF538}"/>
                    </a:ext>
                  </a:extLst>
                </p:cNvPr>
                <p:cNvCxnSpPr>
                  <a:cxnSpLocks/>
                </p:cNvCxnSpPr>
                <p:nvPr/>
              </p:nvCxnSpPr>
              <p:spPr>
                <a:xfrm flipH="1">
                  <a:off x="1469337" y="3992712"/>
                  <a:ext cx="1301750"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7" name="Straight Connector 96">
                  <a:extLst>
                    <a:ext uri="{FF2B5EF4-FFF2-40B4-BE49-F238E27FC236}">
                      <a16:creationId xmlns:a16="http://schemas.microsoft.com/office/drawing/2014/main" id="{6F1F8BD8-7B59-7F25-7CAE-74428FBCE9C7}"/>
                    </a:ext>
                  </a:extLst>
                </p:cNvPr>
                <p:cNvCxnSpPr>
                  <a:cxnSpLocks/>
                </p:cNvCxnSpPr>
                <p:nvPr/>
              </p:nvCxnSpPr>
              <p:spPr>
                <a:xfrm flipV="1">
                  <a:off x="1469337" y="3992712"/>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8" name="Straight Connector 97">
                  <a:extLst>
                    <a:ext uri="{FF2B5EF4-FFF2-40B4-BE49-F238E27FC236}">
                      <a16:creationId xmlns:a16="http://schemas.microsoft.com/office/drawing/2014/main" id="{202201BF-9DD7-1944-AA05-7CF2F29BD44B}"/>
                    </a:ext>
                  </a:extLst>
                </p:cNvPr>
                <p:cNvCxnSpPr>
                  <a:cxnSpLocks/>
                </p:cNvCxnSpPr>
                <p:nvPr/>
              </p:nvCxnSpPr>
              <p:spPr>
                <a:xfrm flipH="1">
                  <a:off x="1051116" y="3992712"/>
                  <a:ext cx="422183" cy="50893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99" name="Oval 98">
                  <a:extLst>
                    <a:ext uri="{FF2B5EF4-FFF2-40B4-BE49-F238E27FC236}">
                      <a16:creationId xmlns:a16="http://schemas.microsoft.com/office/drawing/2014/main" id="{BC2B0EB6-9D2E-1A82-1315-04C6EEE0F1B2}"/>
                    </a:ext>
                  </a:extLst>
                </p:cNvPr>
                <p:cNvSpPr/>
                <p:nvPr/>
              </p:nvSpPr>
              <p:spPr>
                <a:xfrm>
                  <a:off x="1443988" y="3970677"/>
                  <a:ext cx="50696" cy="5233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C47DB60C-F1EE-52C9-A5D8-FDEF58F65F82}"/>
                      </a:ext>
                    </a:extLst>
                  </p:cNvPr>
                  <p:cNvSpPr txBox="1"/>
                  <p:nvPr/>
                </p:nvSpPr>
                <p:spPr>
                  <a:xfrm>
                    <a:off x="2445856" y="5039942"/>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a:solidFill>
                        <a:srgbClr val="FF0000"/>
                      </a:solidFill>
                    </a:endParaRPr>
                  </a:p>
                </p:txBody>
              </p:sp>
            </mc:Choice>
            <mc:Fallback xmlns="">
              <p:sp>
                <p:nvSpPr>
                  <p:cNvPr id="129" name="TextBox 128">
                    <a:extLst>
                      <a:ext uri="{FF2B5EF4-FFF2-40B4-BE49-F238E27FC236}">
                        <a16:creationId xmlns:a16="http://schemas.microsoft.com/office/drawing/2014/main" id="{C47DB60C-F1EE-52C9-A5D8-FDEF58F65F82}"/>
                      </a:ext>
                    </a:extLst>
                  </p:cNvPr>
                  <p:cNvSpPr txBox="1">
                    <a:spLocks noRot="1" noChangeAspect="1" noMove="1" noResize="1" noEditPoints="1" noAdjustHandles="1" noChangeArrowheads="1" noChangeShapeType="1" noTextEdit="1"/>
                  </p:cNvSpPr>
                  <p:nvPr/>
                </p:nvSpPr>
                <p:spPr>
                  <a:xfrm>
                    <a:off x="2445856" y="5039942"/>
                    <a:ext cx="44184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9B4FA46A-1A67-F872-3E5F-22050488E72D}"/>
                      </a:ext>
                    </a:extLst>
                  </p:cNvPr>
                  <p:cNvSpPr txBox="1"/>
                  <p:nvPr/>
                </p:nvSpPr>
                <p:spPr>
                  <a:xfrm>
                    <a:off x="824879" y="4938277"/>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0</m:t>
                              </m:r>
                            </m:sub>
                          </m:sSub>
                        </m:oMath>
                      </m:oMathPara>
                    </a14:m>
                    <a:endParaRPr lang="en-GB">
                      <a:solidFill>
                        <a:srgbClr val="FF0000"/>
                      </a:solidFill>
                    </a:endParaRPr>
                  </a:p>
                </p:txBody>
              </p:sp>
            </mc:Choice>
            <mc:Fallback xmlns="">
              <p:sp>
                <p:nvSpPr>
                  <p:cNvPr id="131" name="TextBox 130">
                    <a:extLst>
                      <a:ext uri="{FF2B5EF4-FFF2-40B4-BE49-F238E27FC236}">
                        <a16:creationId xmlns:a16="http://schemas.microsoft.com/office/drawing/2014/main" id="{9B4FA46A-1A67-F872-3E5F-22050488E72D}"/>
                      </a:ext>
                    </a:extLst>
                  </p:cNvPr>
                  <p:cNvSpPr txBox="1">
                    <a:spLocks noRot="1" noChangeAspect="1" noMove="1" noResize="1" noEditPoints="1" noAdjustHandles="1" noChangeArrowheads="1" noChangeShapeType="1" noTextEdit="1"/>
                  </p:cNvSpPr>
                  <p:nvPr/>
                </p:nvSpPr>
                <p:spPr>
                  <a:xfrm>
                    <a:off x="824879" y="4938277"/>
                    <a:ext cx="441848" cy="369332"/>
                  </a:xfrm>
                  <a:prstGeom prst="rect">
                    <a:avLst/>
                  </a:prstGeom>
                  <a:blipFill>
                    <a:blip r:embed="rId9"/>
                    <a:stretch>
                      <a:fillRect/>
                    </a:stretch>
                  </a:blipFill>
                </p:spPr>
                <p:txBody>
                  <a:bodyPr/>
                  <a:lstStyle/>
                  <a:p>
                    <a:r>
                      <a:rPr lang="en-US">
                        <a:noFill/>
                      </a:rPr>
                      <a:t> </a:t>
                    </a:r>
                  </a:p>
                </p:txBody>
              </p:sp>
            </mc:Fallback>
          </mc:AlternateContent>
          <p:grpSp>
            <p:nvGrpSpPr>
              <p:cNvPr id="141" name="Group 140">
                <a:extLst>
                  <a:ext uri="{FF2B5EF4-FFF2-40B4-BE49-F238E27FC236}">
                    <a16:creationId xmlns:a16="http://schemas.microsoft.com/office/drawing/2014/main" id="{2CA41E89-DFEF-8BFB-0972-9F9F7DF2AB70}"/>
                  </a:ext>
                </a:extLst>
              </p:cNvPr>
              <p:cNvGrpSpPr/>
              <p:nvPr/>
            </p:nvGrpSpPr>
            <p:grpSpPr>
              <a:xfrm>
                <a:off x="1104390" y="5821394"/>
                <a:ext cx="600604" cy="369332"/>
                <a:chOff x="1104390" y="5821394"/>
                <a:chExt cx="600604" cy="369332"/>
              </a:xfrm>
            </p:grpSpPr>
            <p:sp>
              <p:nvSpPr>
                <p:cNvPr id="134" name="Arrow: Curved Down 133">
                  <a:extLst>
                    <a:ext uri="{FF2B5EF4-FFF2-40B4-BE49-F238E27FC236}">
                      <a16:creationId xmlns:a16="http://schemas.microsoft.com/office/drawing/2014/main" id="{FF9C926D-8FD9-CEA7-C650-EC86353DE66F}"/>
                    </a:ext>
                  </a:extLst>
                </p:cNvPr>
                <p:cNvSpPr/>
                <p:nvPr/>
              </p:nvSpPr>
              <p:spPr>
                <a:xfrm rot="5400000">
                  <a:off x="1169231" y="5910867"/>
                  <a:ext cx="134126" cy="26380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58138859-9110-8AB6-9B08-955B1B26A883}"/>
                        </a:ext>
                      </a:extLst>
                    </p:cNvPr>
                    <p:cNvSpPr txBox="1"/>
                    <p:nvPr/>
                  </p:nvSpPr>
                  <p:spPr>
                    <a:xfrm>
                      <a:off x="1263146" y="5821394"/>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𝜓</m:t>
                            </m:r>
                          </m:oMath>
                        </m:oMathPara>
                      </a14:m>
                      <a:endParaRPr lang="en-GB">
                        <a:solidFill>
                          <a:srgbClr val="FF0000"/>
                        </a:solidFill>
                      </a:endParaRPr>
                    </a:p>
                  </p:txBody>
                </p:sp>
              </mc:Choice>
              <mc:Fallback xmlns="">
                <p:sp>
                  <p:nvSpPr>
                    <p:cNvPr id="137" name="TextBox 136">
                      <a:extLst>
                        <a:ext uri="{FF2B5EF4-FFF2-40B4-BE49-F238E27FC236}">
                          <a16:creationId xmlns:a16="http://schemas.microsoft.com/office/drawing/2014/main" id="{58138859-9110-8AB6-9B08-955B1B26A883}"/>
                        </a:ext>
                      </a:extLst>
                    </p:cNvPr>
                    <p:cNvSpPr txBox="1">
                      <a:spLocks noRot="1" noChangeAspect="1" noMove="1" noResize="1" noEditPoints="1" noAdjustHandles="1" noChangeArrowheads="1" noChangeShapeType="1" noTextEdit="1"/>
                    </p:cNvSpPr>
                    <p:nvPr/>
                  </p:nvSpPr>
                  <p:spPr>
                    <a:xfrm>
                      <a:off x="1263146" y="5821394"/>
                      <a:ext cx="441848" cy="369332"/>
                    </a:xfrm>
                    <a:prstGeom prst="rect">
                      <a:avLst/>
                    </a:prstGeom>
                    <a:blipFill>
                      <a:blip r:embed="rId10"/>
                      <a:stretch>
                        <a:fillRect b="-11475"/>
                      </a:stretch>
                    </a:blipFill>
                  </p:spPr>
                  <p:txBody>
                    <a:bodyPr/>
                    <a:lstStyle/>
                    <a:p>
                      <a:r>
                        <a:rPr lang="en-US">
                          <a:noFill/>
                        </a:rPr>
                        <a:t> </a:t>
                      </a:r>
                    </a:p>
                  </p:txBody>
                </p:sp>
              </mc:Fallback>
            </mc:AlternateContent>
          </p:grpSp>
          <p:grpSp>
            <p:nvGrpSpPr>
              <p:cNvPr id="142" name="Group 141">
                <a:extLst>
                  <a:ext uri="{FF2B5EF4-FFF2-40B4-BE49-F238E27FC236}">
                    <a16:creationId xmlns:a16="http://schemas.microsoft.com/office/drawing/2014/main" id="{20BA022B-2F6B-E1C5-201D-18828EDEB361}"/>
                  </a:ext>
                </a:extLst>
              </p:cNvPr>
              <p:cNvGrpSpPr/>
              <p:nvPr/>
            </p:nvGrpSpPr>
            <p:grpSpPr>
              <a:xfrm>
                <a:off x="619033" y="5347807"/>
                <a:ext cx="465639" cy="369332"/>
                <a:chOff x="619033" y="5347807"/>
                <a:chExt cx="465639" cy="369332"/>
              </a:xfrm>
            </p:grpSpPr>
            <p:sp>
              <p:nvSpPr>
                <p:cNvPr id="135" name="Arrow: Curved Down 134">
                  <a:extLst>
                    <a:ext uri="{FF2B5EF4-FFF2-40B4-BE49-F238E27FC236}">
                      <a16:creationId xmlns:a16="http://schemas.microsoft.com/office/drawing/2014/main" id="{F199326B-4813-A340-8462-085FE4D18CD3}"/>
                    </a:ext>
                  </a:extLst>
                </p:cNvPr>
                <p:cNvSpPr/>
                <p:nvPr/>
              </p:nvSpPr>
              <p:spPr>
                <a:xfrm>
                  <a:off x="902694" y="5488359"/>
                  <a:ext cx="181978" cy="13412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3ABD97D6-0B67-3FAB-CC5D-C7E1FCB69351}"/>
                        </a:ext>
                      </a:extLst>
                    </p:cNvPr>
                    <p:cNvSpPr txBox="1"/>
                    <p:nvPr/>
                  </p:nvSpPr>
                  <p:spPr>
                    <a:xfrm>
                      <a:off x="619033" y="5347807"/>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𝜃</m:t>
                            </m:r>
                          </m:oMath>
                        </m:oMathPara>
                      </a14:m>
                      <a:endParaRPr lang="en-GB">
                        <a:solidFill>
                          <a:srgbClr val="FF0000"/>
                        </a:solidFill>
                      </a:endParaRPr>
                    </a:p>
                  </p:txBody>
                </p:sp>
              </mc:Choice>
              <mc:Fallback xmlns="">
                <p:sp>
                  <p:nvSpPr>
                    <p:cNvPr id="138" name="TextBox 137">
                      <a:extLst>
                        <a:ext uri="{FF2B5EF4-FFF2-40B4-BE49-F238E27FC236}">
                          <a16:creationId xmlns:a16="http://schemas.microsoft.com/office/drawing/2014/main" id="{3ABD97D6-0B67-3FAB-CC5D-C7E1FCB69351}"/>
                        </a:ext>
                      </a:extLst>
                    </p:cNvPr>
                    <p:cNvSpPr txBox="1">
                      <a:spLocks noRot="1" noChangeAspect="1" noMove="1" noResize="1" noEditPoints="1" noAdjustHandles="1" noChangeArrowheads="1" noChangeShapeType="1" noTextEdit="1"/>
                    </p:cNvSpPr>
                    <p:nvPr/>
                  </p:nvSpPr>
                  <p:spPr>
                    <a:xfrm>
                      <a:off x="619033" y="5347807"/>
                      <a:ext cx="441848" cy="369332"/>
                    </a:xfrm>
                    <a:prstGeom prst="rect">
                      <a:avLst/>
                    </a:prstGeom>
                    <a:blipFill>
                      <a:blip r:embed="rId11"/>
                      <a:stretch>
                        <a:fillRect/>
                      </a:stretch>
                    </a:blipFill>
                  </p:spPr>
                  <p:txBody>
                    <a:bodyPr/>
                    <a:lstStyle/>
                    <a:p>
                      <a:r>
                        <a:rPr lang="en-US">
                          <a:noFill/>
                        </a:rPr>
                        <a:t> </a:t>
                      </a:r>
                    </a:p>
                  </p:txBody>
                </p:sp>
              </mc:Fallback>
            </mc:AlternateContent>
          </p:grpSp>
          <p:grpSp>
            <p:nvGrpSpPr>
              <p:cNvPr id="140" name="Group 139">
                <a:extLst>
                  <a:ext uri="{FF2B5EF4-FFF2-40B4-BE49-F238E27FC236}">
                    <a16:creationId xmlns:a16="http://schemas.microsoft.com/office/drawing/2014/main" id="{6005CDD9-3927-E7D2-C843-821653277A9B}"/>
                  </a:ext>
                </a:extLst>
              </p:cNvPr>
              <p:cNvGrpSpPr/>
              <p:nvPr/>
            </p:nvGrpSpPr>
            <p:grpSpPr>
              <a:xfrm>
                <a:off x="1854048" y="4874871"/>
                <a:ext cx="441848" cy="511882"/>
                <a:chOff x="1854048" y="4874871"/>
                <a:chExt cx="441848" cy="511882"/>
              </a:xfrm>
            </p:grpSpPr>
            <p:sp>
              <p:nvSpPr>
                <p:cNvPr id="133" name="Arrow: Curved Down 132">
                  <a:extLst>
                    <a:ext uri="{FF2B5EF4-FFF2-40B4-BE49-F238E27FC236}">
                      <a16:creationId xmlns:a16="http://schemas.microsoft.com/office/drawing/2014/main" id="{15F62607-8E91-C7F9-D0AE-789B98B4B22A}"/>
                    </a:ext>
                  </a:extLst>
                </p:cNvPr>
                <p:cNvSpPr/>
                <p:nvPr/>
              </p:nvSpPr>
              <p:spPr>
                <a:xfrm>
                  <a:off x="2127364" y="5122946"/>
                  <a:ext cx="134126" cy="26380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4AA05B2C-EDF1-550E-EFB4-783B250983FA}"/>
                        </a:ext>
                      </a:extLst>
                    </p:cNvPr>
                    <p:cNvSpPr txBox="1"/>
                    <p:nvPr/>
                  </p:nvSpPr>
                  <p:spPr>
                    <a:xfrm>
                      <a:off x="1854048" y="4874871"/>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𝜙</m:t>
                            </m:r>
                          </m:oMath>
                        </m:oMathPara>
                      </a14:m>
                      <a:endParaRPr lang="en-GB">
                        <a:solidFill>
                          <a:srgbClr val="FF0000"/>
                        </a:solidFill>
                      </a:endParaRPr>
                    </a:p>
                  </p:txBody>
                </p:sp>
              </mc:Choice>
              <mc:Fallback xmlns="">
                <p:sp>
                  <p:nvSpPr>
                    <p:cNvPr id="139" name="TextBox 138">
                      <a:extLst>
                        <a:ext uri="{FF2B5EF4-FFF2-40B4-BE49-F238E27FC236}">
                          <a16:creationId xmlns:a16="http://schemas.microsoft.com/office/drawing/2014/main" id="{4AA05B2C-EDF1-550E-EFB4-783B250983FA}"/>
                        </a:ext>
                      </a:extLst>
                    </p:cNvPr>
                    <p:cNvSpPr txBox="1">
                      <a:spLocks noRot="1" noChangeAspect="1" noMove="1" noResize="1" noEditPoints="1" noAdjustHandles="1" noChangeArrowheads="1" noChangeShapeType="1" noTextEdit="1"/>
                    </p:cNvSpPr>
                    <p:nvPr/>
                  </p:nvSpPr>
                  <p:spPr>
                    <a:xfrm>
                      <a:off x="1854048" y="4874871"/>
                      <a:ext cx="441848" cy="369332"/>
                    </a:xfrm>
                    <a:prstGeom prst="rect">
                      <a:avLst/>
                    </a:prstGeom>
                    <a:blipFill>
                      <a:blip r:embed="rId12"/>
                      <a:stretch>
                        <a:fillRect b="-13333"/>
                      </a:stretch>
                    </a:blipFill>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8830146A-CB62-5F82-A9C6-E0DCBF26918E}"/>
                  </a:ext>
                </a:extLst>
              </p:cNvPr>
              <p:cNvSpPr txBox="1"/>
              <p:nvPr/>
            </p:nvSpPr>
            <p:spPr>
              <a:xfrm>
                <a:off x="4077234" y="2398163"/>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1</m:t>
                          </m:r>
                        </m:sub>
                      </m:sSub>
                    </m:oMath>
                  </m:oMathPara>
                </a14:m>
                <a:endParaRPr lang="en-GB">
                  <a:solidFill>
                    <a:srgbClr val="FF0000"/>
                  </a:solidFill>
                </a:endParaRPr>
              </a:p>
            </p:txBody>
          </p:sp>
        </mc:Choice>
        <mc:Fallback xmlns="">
          <p:sp>
            <p:nvSpPr>
              <p:cNvPr id="132" name="TextBox 131">
                <a:extLst>
                  <a:ext uri="{FF2B5EF4-FFF2-40B4-BE49-F238E27FC236}">
                    <a16:creationId xmlns:a16="http://schemas.microsoft.com/office/drawing/2014/main" id="{8830146A-CB62-5F82-A9C6-E0DCBF26918E}"/>
                  </a:ext>
                </a:extLst>
              </p:cNvPr>
              <p:cNvSpPr txBox="1">
                <a:spLocks noRot="1" noChangeAspect="1" noMove="1" noResize="1" noEditPoints="1" noAdjustHandles="1" noChangeArrowheads="1" noChangeShapeType="1" noTextEdit="1"/>
              </p:cNvSpPr>
              <p:nvPr/>
            </p:nvSpPr>
            <p:spPr>
              <a:xfrm>
                <a:off x="4077234" y="2398163"/>
                <a:ext cx="441848" cy="369332"/>
              </a:xfrm>
              <a:prstGeom prst="rect">
                <a:avLst/>
              </a:prstGeom>
              <a:blipFill>
                <a:blip r:embed="rId13"/>
                <a:stretch>
                  <a:fillRect/>
                </a:stretch>
              </a:blipFill>
            </p:spPr>
            <p:txBody>
              <a:bodyPr/>
              <a:lstStyle/>
              <a:p>
                <a:r>
                  <a:rPr lang="en-US">
                    <a:noFill/>
                  </a:rPr>
                  <a:t> </a:t>
                </a:r>
              </a:p>
            </p:txBody>
          </p:sp>
        </mc:Fallback>
      </mc:AlternateContent>
      <p:cxnSp>
        <p:nvCxnSpPr>
          <p:cNvPr id="102" name="Straight Connector 101">
            <a:extLst>
              <a:ext uri="{FF2B5EF4-FFF2-40B4-BE49-F238E27FC236}">
                <a16:creationId xmlns:a16="http://schemas.microsoft.com/office/drawing/2014/main" id="{7B86A706-4EDE-37AB-D49A-C39160639592}"/>
              </a:ext>
            </a:extLst>
          </p:cNvPr>
          <p:cNvCxnSpPr>
            <a:cxnSpLocks/>
          </p:cNvCxnSpPr>
          <p:nvPr/>
        </p:nvCxnSpPr>
        <p:spPr>
          <a:xfrm flipV="1">
            <a:off x="4526576" y="2817247"/>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3" name="Straight Connector 102">
            <a:extLst>
              <a:ext uri="{FF2B5EF4-FFF2-40B4-BE49-F238E27FC236}">
                <a16:creationId xmlns:a16="http://schemas.microsoft.com/office/drawing/2014/main" id="{6E543FE1-9B56-1C23-06F3-86846C7B8EF6}"/>
              </a:ext>
            </a:extLst>
          </p:cNvPr>
          <p:cNvCxnSpPr>
            <a:cxnSpLocks/>
          </p:cNvCxnSpPr>
          <p:nvPr/>
        </p:nvCxnSpPr>
        <p:spPr>
          <a:xfrm flipH="1">
            <a:off x="4096899" y="2827311"/>
            <a:ext cx="422183" cy="50893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44" name="Arrow: Curved Down 143">
            <a:extLst>
              <a:ext uri="{FF2B5EF4-FFF2-40B4-BE49-F238E27FC236}">
                <a16:creationId xmlns:a16="http://schemas.microsoft.com/office/drawing/2014/main" id="{B84C0380-D519-6AAD-1F24-9A7947775C80}"/>
              </a:ext>
            </a:extLst>
          </p:cNvPr>
          <p:cNvSpPr/>
          <p:nvPr/>
        </p:nvSpPr>
        <p:spPr>
          <a:xfrm rot="5400000">
            <a:off x="4452671" y="3504167"/>
            <a:ext cx="134126" cy="263807"/>
          </a:xfrm>
          <a:prstGeom prst="curvedDownArrow">
            <a:avLst>
              <a:gd name="adj1" fmla="val 4321"/>
              <a:gd name="adj2" fmla="val 26431"/>
              <a:gd name="adj3" fmla="val 23833"/>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323A88AC-C1CE-A725-6304-411DE0F69515}"/>
                  </a:ext>
                </a:extLst>
              </p:cNvPr>
              <p:cNvSpPr txBox="1"/>
              <p:nvPr/>
            </p:nvSpPr>
            <p:spPr>
              <a:xfrm>
                <a:off x="4540906" y="3414694"/>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𝑤</m:t>
                      </m:r>
                    </m:oMath>
                  </m:oMathPara>
                </a14:m>
                <a:endParaRPr lang="en-GB">
                  <a:solidFill>
                    <a:srgbClr val="FF0000"/>
                  </a:solidFill>
                </a:endParaRPr>
              </a:p>
            </p:txBody>
          </p:sp>
        </mc:Choice>
        <mc:Fallback xmlns="">
          <p:sp>
            <p:nvSpPr>
              <p:cNvPr id="145" name="TextBox 144">
                <a:extLst>
                  <a:ext uri="{FF2B5EF4-FFF2-40B4-BE49-F238E27FC236}">
                    <a16:creationId xmlns:a16="http://schemas.microsoft.com/office/drawing/2014/main" id="{323A88AC-C1CE-A725-6304-411DE0F69515}"/>
                  </a:ext>
                </a:extLst>
              </p:cNvPr>
              <p:cNvSpPr txBox="1">
                <a:spLocks noRot="1" noChangeAspect="1" noMove="1" noResize="1" noEditPoints="1" noAdjustHandles="1" noChangeArrowheads="1" noChangeShapeType="1" noTextEdit="1"/>
              </p:cNvSpPr>
              <p:nvPr/>
            </p:nvSpPr>
            <p:spPr>
              <a:xfrm>
                <a:off x="4540906" y="3414694"/>
                <a:ext cx="441848" cy="369332"/>
              </a:xfrm>
              <a:prstGeom prst="rect">
                <a:avLst/>
              </a:prstGeom>
              <a:blipFill>
                <a:blip r:embed="rId14"/>
                <a:stretch>
                  <a:fillRect/>
                </a:stretch>
              </a:blipFill>
            </p:spPr>
            <p:txBody>
              <a:bodyPr/>
              <a:lstStyle/>
              <a:p>
                <a:r>
                  <a:rPr lang="en-US">
                    <a:noFill/>
                  </a:rPr>
                  <a:t> </a:t>
                </a:r>
              </a:p>
            </p:txBody>
          </p:sp>
        </mc:Fallback>
      </mc:AlternateContent>
      <p:sp>
        <p:nvSpPr>
          <p:cNvPr id="147" name="Arrow: Curved Down 146">
            <a:extLst>
              <a:ext uri="{FF2B5EF4-FFF2-40B4-BE49-F238E27FC236}">
                <a16:creationId xmlns:a16="http://schemas.microsoft.com/office/drawing/2014/main" id="{78C9F884-2379-A667-F2A6-7C6003787B77}"/>
              </a:ext>
            </a:extLst>
          </p:cNvPr>
          <p:cNvSpPr/>
          <p:nvPr/>
        </p:nvSpPr>
        <p:spPr>
          <a:xfrm>
            <a:off x="4096971" y="3157546"/>
            <a:ext cx="181978" cy="13412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F56EC588-B01E-7B25-36C0-19688BA1F454}"/>
                  </a:ext>
                </a:extLst>
              </p:cNvPr>
              <p:cNvSpPr txBox="1"/>
              <p:nvPr/>
            </p:nvSpPr>
            <p:spPr>
              <a:xfrm>
                <a:off x="3713425" y="2862885"/>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𝑞</m:t>
                      </m:r>
                    </m:oMath>
                  </m:oMathPara>
                </a14:m>
                <a:endParaRPr lang="en-GB">
                  <a:solidFill>
                    <a:srgbClr val="FF0000"/>
                  </a:solidFill>
                </a:endParaRPr>
              </a:p>
            </p:txBody>
          </p:sp>
        </mc:Choice>
        <mc:Fallback xmlns="">
          <p:sp>
            <p:nvSpPr>
              <p:cNvPr id="148" name="TextBox 147">
                <a:extLst>
                  <a:ext uri="{FF2B5EF4-FFF2-40B4-BE49-F238E27FC236}">
                    <a16:creationId xmlns:a16="http://schemas.microsoft.com/office/drawing/2014/main" id="{F56EC588-B01E-7B25-36C0-19688BA1F454}"/>
                  </a:ext>
                </a:extLst>
              </p:cNvPr>
              <p:cNvSpPr txBox="1">
                <a:spLocks noRot="1" noChangeAspect="1" noMove="1" noResize="1" noEditPoints="1" noAdjustHandles="1" noChangeArrowheads="1" noChangeShapeType="1" noTextEdit="1"/>
              </p:cNvSpPr>
              <p:nvPr/>
            </p:nvSpPr>
            <p:spPr>
              <a:xfrm>
                <a:off x="3713425" y="2862885"/>
                <a:ext cx="441848" cy="369332"/>
              </a:xfrm>
              <a:prstGeom prst="rect">
                <a:avLst/>
              </a:prstGeom>
              <a:blipFill>
                <a:blip r:embed="rId15"/>
                <a:stretch>
                  <a:fillRect b="-6667"/>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C7943A5F-0696-526C-AB43-742D2C9A3CB7}"/>
              </a:ext>
            </a:extLst>
          </p:cNvPr>
          <p:cNvGrpSpPr/>
          <p:nvPr/>
        </p:nvGrpSpPr>
        <p:grpSpPr>
          <a:xfrm>
            <a:off x="4519082" y="2468171"/>
            <a:ext cx="1467163" cy="511882"/>
            <a:chOff x="4519082" y="2468171"/>
            <a:chExt cx="1467163" cy="511882"/>
          </a:xfrm>
        </p:grpSpPr>
        <p:cxnSp>
          <p:nvCxnSpPr>
            <p:cNvPr id="101" name="Straight Connector 100">
              <a:extLst>
                <a:ext uri="{FF2B5EF4-FFF2-40B4-BE49-F238E27FC236}">
                  <a16:creationId xmlns:a16="http://schemas.microsoft.com/office/drawing/2014/main" id="{D4C2CD12-305D-D34B-EE39-43A23665C193}"/>
                </a:ext>
              </a:extLst>
            </p:cNvPr>
            <p:cNvCxnSpPr>
              <a:cxnSpLocks/>
            </p:cNvCxnSpPr>
            <p:nvPr/>
          </p:nvCxnSpPr>
          <p:spPr>
            <a:xfrm flipH="1">
              <a:off x="4519082" y="2825935"/>
              <a:ext cx="1467163"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nvGrpSpPr>
            <p:cNvPr id="149" name="Group 148">
              <a:extLst>
                <a:ext uri="{FF2B5EF4-FFF2-40B4-BE49-F238E27FC236}">
                  <a16:creationId xmlns:a16="http://schemas.microsoft.com/office/drawing/2014/main" id="{4C9D811A-2F95-AB0C-7848-3AE2A11578CF}"/>
                </a:ext>
              </a:extLst>
            </p:cNvPr>
            <p:cNvGrpSpPr/>
            <p:nvPr/>
          </p:nvGrpSpPr>
          <p:grpSpPr>
            <a:xfrm>
              <a:off x="5137488" y="2468171"/>
              <a:ext cx="441848" cy="511882"/>
              <a:chOff x="1854048" y="4874871"/>
              <a:chExt cx="441848" cy="511882"/>
            </a:xfrm>
          </p:grpSpPr>
          <p:sp>
            <p:nvSpPr>
              <p:cNvPr id="150" name="Arrow: Curved Down 149">
                <a:extLst>
                  <a:ext uri="{FF2B5EF4-FFF2-40B4-BE49-F238E27FC236}">
                    <a16:creationId xmlns:a16="http://schemas.microsoft.com/office/drawing/2014/main" id="{73500587-CB4E-9680-9060-AB081444256A}"/>
                  </a:ext>
                </a:extLst>
              </p:cNvPr>
              <p:cNvSpPr/>
              <p:nvPr/>
            </p:nvSpPr>
            <p:spPr>
              <a:xfrm>
                <a:off x="2127364" y="5122946"/>
                <a:ext cx="134126" cy="26380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ED296B73-451D-577B-88C3-1F69E48C85A1}"/>
                      </a:ext>
                    </a:extLst>
                  </p:cNvPr>
                  <p:cNvSpPr txBox="1"/>
                  <p:nvPr/>
                </p:nvSpPr>
                <p:spPr>
                  <a:xfrm>
                    <a:off x="1854048" y="4874871"/>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oMath>
                      </m:oMathPara>
                    </a14:m>
                    <a:endParaRPr lang="en-GB">
                      <a:solidFill>
                        <a:srgbClr val="FF0000"/>
                      </a:solidFill>
                    </a:endParaRPr>
                  </a:p>
                </p:txBody>
              </p:sp>
            </mc:Choice>
            <mc:Fallback xmlns="">
              <p:sp>
                <p:nvSpPr>
                  <p:cNvPr id="151" name="TextBox 150">
                    <a:extLst>
                      <a:ext uri="{FF2B5EF4-FFF2-40B4-BE49-F238E27FC236}">
                        <a16:creationId xmlns:a16="http://schemas.microsoft.com/office/drawing/2014/main" id="{ED296B73-451D-577B-88C3-1F69E48C85A1}"/>
                      </a:ext>
                    </a:extLst>
                  </p:cNvPr>
                  <p:cNvSpPr txBox="1">
                    <a:spLocks noRot="1" noChangeAspect="1" noMove="1" noResize="1" noEditPoints="1" noAdjustHandles="1" noChangeArrowheads="1" noChangeShapeType="1" noTextEdit="1"/>
                  </p:cNvSpPr>
                  <p:nvPr/>
                </p:nvSpPr>
                <p:spPr>
                  <a:xfrm>
                    <a:off x="1854048" y="4874871"/>
                    <a:ext cx="441848" cy="369332"/>
                  </a:xfrm>
                  <a:prstGeom prst="rect">
                    <a:avLst/>
                  </a:prstGeom>
                  <a:blipFill>
                    <a:blip r:embed="rId16"/>
                    <a:stretch>
                      <a:fillRect b="-6667"/>
                    </a:stretch>
                  </a:blipFill>
                </p:spPr>
                <p:txBody>
                  <a:bodyPr/>
                  <a:lstStyle/>
                  <a:p>
                    <a:r>
                      <a:rPr lang="en-US">
                        <a:noFill/>
                      </a:rPr>
                      <a:t> </a:t>
                    </a:r>
                  </a:p>
                </p:txBody>
              </p:sp>
            </mc:Fallback>
          </mc:AlternateContent>
        </p:grpSp>
      </p:grpSp>
      <p:cxnSp>
        <p:nvCxnSpPr>
          <p:cNvPr id="89" name="Straight Arrow Connector 88">
            <a:extLst>
              <a:ext uri="{FF2B5EF4-FFF2-40B4-BE49-F238E27FC236}">
                <a16:creationId xmlns:a16="http://schemas.microsoft.com/office/drawing/2014/main" id="{104784EB-5054-07C9-12CC-C54309D94FB8}"/>
              </a:ext>
            </a:extLst>
          </p:cNvPr>
          <p:cNvCxnSpPr>
            <a:cxnSpLocks/>
            <a:stCxn id="99" idx="7"/>
            <a:endCxn id="113" idx="1"/>
          </p:cNvCxnSpPr>
          <p:nvPr/>
        </p:nvCxnSpPr>
        <p:spPr>
          <a:xfrm flipV="1">
            <a:off x="1264854" y="2812244"/>
            <a:ext cx="3243798" cy="2427981"/>
          </a:xfrm>
          <a:prstGeom prst="straightConnector1">
            <a:avLst/>
          </a:prstGeom>
          <a:ln w="25400">
            <a:solidFill>
              <a:srgbClr val="FFFF00"/>
            </a:solidFill>
            <a:tailEnd type="triangle"/>
          </a:ln>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49892A1E-316F-CB10-5EF5-ADC287B5B9F2}"/>
              </a:ext>
            </a:extLst>
          </p:cNvPr>
          <p:cNvCxnSpPr>
            <a:cxnSpLocks/>
            <a:stCxn id="2" idx="2"/>
          </p:cNvCxnSpPr>
          <p:nvPr/>
        </p:nvCxnSpPr>
        <p:spPr>
          <a:xfrm>
            <a:off x="4549875" y="4401460"/>
            <a:ext cx="2114487" cy="13024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F1AA3FF4-AC79-935D-7CF9-29C188419F58}"/>
              </a:ext>
            </a:extLst>
          </p:cNvPr>
          <p:cNvCxnSpPr>
            <a:cxnSpLocks/>
          </p:cNvCxnSpPr>
          <p:nvPr/>
        </p:nvCxnSpPr>
        <p:spPr>
          <a:xfrm flipV="1">
            <a:off x="4561143" y="942030"/>
            <a:ext cx="2118433" cy="12175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B96CFF81-0A16-BCEB-DC6E-E42A9361B236}"/>
              </a:ext>
            </a:extLst>
          </p:cNvPr>
          <p:cNvCxnSpPr>
            <a:cxnSpLocks/>
          </p:cNvCxnSpPr>
          <p:nvPr/>
        </p:nvCxnSpPr>
        <p:spPr>
          <a:xfrm>
            <a:off x="10316817" y="4300043"/>
            <a:ext cx="0" cy="5429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4AD5D70-CD9B-E95C-A1CC-E60D5C53264A}"/>
                  </a:ext>
                </a:extLst>
              </p:cNvPr>
              <p:cNvSpPr txBox="1"/>
              <p:nvPr/>
            </p:nvSpPr>
            <p:spPr>
              <a:xfrm>
                <a:off x="4328951" y="4032128"/>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2" name="TextBox 1">
                <a:extLst>
                  <a:ext uri="{FF2B5EF4-FFF2-40B4-BE49-F238E27FC236}">
                    <a16:creationId xmlns:a16="http://schemas.microsoft.com/office/drawing/2014/main" id="{F4AD5D70-CD9B-E95C-A1CC-E60D5C53264A}"/>
                  </a:ext>
                </a:extLst>
              </p:cNvPr>
              <p:cNvSpPr txBox="1">
                <a:spLocks noRot="1" noChangeAspect="1" noMove="1" noResize="1" noEditPoints="1" noAdjustHandles="1" noChangeArrowheads="1" noChangeShapeType="1" noTextEdit="1"/>
              </p:cNvSpPr>
              <p:nvPr/>
            </p:nvSpPr>
            <p:spPr>
              <a:xfrm>
                <a:off x="4328951" y="4032128"/>
                <a:ext cx="44184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94A426-B4D9-00BC-09D5-3515AE1C5818}"/>
                  </a:ext>
                </a:extLst>
              </p:cNvPr>
              <p:cNvSpPr txBox="1"/>
              <p:nvPr/>
            </p:nvSpPr>
            <p:spPr>
              <a:xfrm>
                <a:off x="5856761" y="2634373"/>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5" name="TextBox 4">
                <a:extLst>
                  <a:ext uri="{FF2B5EF4-FFF2-40B4-BE49-F238E27FC236}">
                    <a16:creationId xmlns:a16="http://schemas.microsoft.com/office/drawing/2014/main" id="{FB94A426-B4D9-00BC-09D5-3515AE1C5818}"/>
                  </a:ext>
                </a:extLst>
              </p:cNvPr>
              <p:cNvSpPr txBox="1">
                <a:spLocks noRot="1" noChangeAspect="1" noMove="1" noResize="1" noEditPoints="1" noAdjustHandles="1" noChangeArrowheads="1" noChangeShapeType="1" noTextEdit="1"/>
              </p:cNvSpPr>
              <p:nvPr/>
            </p:nvSpPr>
            <p:spPr>
              <a:xfrm>
                <a:off x="5856761" y="2634373"/>
                <a:ext cx="441848"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9B31258-1189-4F31-DAF8-F81F0DD709C7}"/>
                  </a:ext>
                </a:extLst>
              </p:cNvPr>
              <p:cNvSpPr txBox="1"/>
              <p:nvPr/>
            </p:nvSpPr>
            <p:spPr>
              <a:xfrm>
                <a:off x="3740743" y="3257232"/>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8" name="TextBox 7">
                <a:extLst>
                  <a:ext uri="{FF2B5EF4-FFF2-40B4-BE49-F238E27FC236}">
                    <a16:creationId xmlns:a16="http://schemas.microsoft.com/office/drawing/2014/main" id="{29B31258-1189-4F31-DAF8-F81F0DD709C7}"/>
                  </a:ext>
                </a:extLst>
              </p:cNvPr>
              <p:cNvSpPr txBox="1">
                <a:spLocks noRot="1" noChangeAspect="1" noMove="1" noResize="1" noEditPoints="1" noAdjustHandles="1" noChangeArrowheads="1" noChangeShapeType="1" noTextEdit="1"/>
              </p:cNvSpPr>
              <p:nvPr/>
            </p:nvSpPr>
            <p:spPr>
              <a:xfrm>
                <a:off x="3740743" y="3257232"/>
                <a:ext cx="441848" cy="369332"/>
              </a:xfrm>
              <a:prstGeom prst="rect">
                <a:avLst/>
              </a:prstGeom>
              <a:blipFill>
                <a:blip r:embed="rId1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5157281-252B-E159-46DF-D4135EBD163E}"/>
                  </a:ext>
                </a:extLst>
              </p:cNvPr>
              <p:cNvSpPr txBox="1"/>
              <p:nvPr/>
            </p:nvSpPr>
            <p:spPr>
              <a:xfrm>
                <a:off x="8691722" y="253731"/>
                <a:ext cx="2118433" cy="830997"/>
              </a:xfrm>
              <a:prstGeom prst="rect">
                <a:avLst/>
              </a:prstGeom>
              <a:solidFill>
                <a:schemeClr val="bg1"/>
              </a:solidFill>
            </p:spPr>
            <p:txBody>
              <a:bodyPr wrap="square" rtlCol="0">
                <a:spAutoFit/>
              </a:bodyPr>
              <a:lstStyle/>
              <a:p>
                <a:pPr algn="just"/>
                <a:r>
                  <a:rPr lang="en-GB" sz="1200"/>
                  <a:t>Nomenclature for directions inside the swash plate reference frames will be </a:t>
                </a:r>
                <a14:m>
                  <m:oMath xmlns:m="http://schemas.openxmlformats.org/officeDocument/2006/math">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1</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𝑌</m:t>
                            </m:r>
                          </m:e>
                          <m:sub>
                            <m:r>
                              <a:rPr lang="en-GB" sz="1200" b="0" i="1" smtClean="0">
                                <a:latin typeface="Cambria Math" panose="02040503050406030204" pitchFamily="18" charset="0"/>
                              </a:rPr>
                              <m:t>1</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𝑍</m:t>
                            </m:r>
                          </m:e>
                          <m:sub>
                            <m:r>
                              <a:rPr lang="en-GB" sz="1200" b="0" i="1" smtClean="0">
                                <a:latin typeface="Cambria Math" panose="02040503050406030204" pitchFamily="18" charset="0"/>
                              </a:rPr>
                              <m:t>1</m:t>
                            </m:r>
                          </m:sub>
                        </m:sSub>
                      </m:e>
                    </m:d>
                  </m:oMath>
                </a14:m>
                <a:r>
                  <a:rPr lang="en-GB" sz="1200"/>
                  <a:t>, and </a:t>
                </a:r>
                <a14:m>
                  <m:oMath xmlns:m="http://schemas.openxmlformats.org/officeDocument/2006/math">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𝑋</m:t>
                        </m:r>
                      </m:e>
                      <m:sub>
                        <m:r>
                          <a:rPr lang="en-GB" sz="1200" b="0" i="1" smtClean="0">
                            <a:latin typeface="Cambria Math" panose="02040503050406030204" pitchFamily="18" charset="0"/>
                          </a:rPr>
                          <m:t>2</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𝑌</m:t>
                        </m:r>
                      </m:e>
                      <m:sub>
                        <m:r>
                          <a:rPr lang="en-GB" sz="1200" b="0" i="1" smtClean="0">
                            <a:latin typeface="Cambria Math" panose="02040503050406030204" pitchFamily="18" charset="0"/>
                          </a:rPr>
                          <m:t>2</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𝑍</m:t>
                        </m:r>
                      </m:e>
                      <m:sub>
                        <m:r>
                          <a:rPr lang="en-GB" sz="1200" b="0" i="1" smtClean="0">
                            <a:latin typeface="Cambria Math" panose="02040503050406030204" pitchFamily="18" charset="0"/>
                          </a:rPr>
                          <m:t>2</m:t>
                        </m:r>
                      </m:sub>
                    </m:sSub>
                    <m:r>
                      <a:rPr lang="en-GB" sz="1200" b="0" i="1" smtClean="0">
                        <a:latin typeface="Cambria Math" panose="02040503050406030204" pitchFamily="18" charset="0"/>
                      </a:rPr>
                      <m:t>)</m:t>
                    </m:r>
                  </m:oMath>
                </a14:m>
                <a:endParaRPr lang="en-GB" sz="1200"/>
              </a:p>
            </p:txBody>
          </p:sp>
        </mc:Choice>
        <mc:Fallback xmlns="">
          <p:sp>
            <p:nvSpPr>
              <p:cNvPr id="17" name="TextBox 16">
                <a:extLst>
                  <a:ext uri="{FF2B5EF4-FFF2-40B4-BE49-F238E27FC236}">
                    <a16:creationId xmlns:a16="http://schemas.microsoft.com/office/drawing/2014/main" id="{E5157281-252B-E159-46DF-D4135EBD163E}"/>
                  </a:ext>
                </a:extLst>
              </p:cNvPr>
              <p:cNvSpPr txBox="1">
                <a:spLocks noRot="1" noChangeAspect="1" noMove="1" noResize="1" noEditPoints="1" noAdjustHandles="1" noChangeArrowheads="1" noChangeShapeType="1" noTextEdit="1"/>
              </p:cNvSpPr>
              <p:nvPr/>
            </p:nvSpPr>
            <p:spPr>
              <a:xfrm>
                <a:off x="8691722" y="253731"/>
                <a:ext cx="2118433" cy="830997"/>
              </a:xfrm>
              <a:prstGeom prst="rect">
                <a:avLst/>
              </a:prstGeom>
              <a:blipFill>
                <a:blip r:embed="rId20"/>
                <a:stretch>
                  <a:fillRect l="-288" t="-735" b="-5147"/>
                </a:stretch>
              </a:blipFill>
            </p:spPr>
            <p:txBody>
              <a:bodyPr/>
              <a:lstStyle/>
              <a:p>
                <a:r>
                  <a:rPr lang="en-US">
                    <a:noFill/>
                  </a:rPr>
                  <a:t> </a:t>
                </a:r>
              </a:p>
            </p:txBody>
          </p:sp>
        </mc:Fallback>
      </mc:AlternateContent>
      <p:sp>
        <p:nvSpPr>
          <p:cNvPr id="113" name="Oval 112">
            <a:extLst>
              <a:ext uri="{FF2B5EF4-FFF2-40B4-BE49-F238E27FC236}">
                <a16:creationId xmlns:a16="http://schemas.microsoft.com/office/drawing/2014/main" id="{1E9B1BA7-F0E9-978A-3226-4A4B6EC303DD}"/>
              </a:ext>
            </a:extLst>
          </p:cNvPr>
          <p:cNvSpPr/>
          <p:nvPr/>
        </p:nvSpPr>
        <p:spPr>
          <a:xfrm>
            <a:off x="4501228" y="2804580"/>
            <a:ext cx="50696" cy="5233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6B846BB4-8380-E548-EE1A-92A89B2B2253}"/>
              </a:ext>
            </a:extLst>
          </p:cNvPr>
          <p:cNvCxnSpPr>
            <a:cxnSpLocks/>
          </p:cNvCxnSpPr>
          <p:nvPr/>
        </p:nvCxnSpPr>
        <p:spPr>
          <a:xfrm flipV="1">
            <a:off x="6700271" y="3700697"/>
            <a:ext cx="4099586" cy="0"/>
          </a:xfrm>
          <a:prstGeom prst="line">
            <a:avLst/>
          </a:prstGeom>
          <a:ln>
            <a:solidFill>
              <a:schemeClr val="bg1">
                <a:lumMod val="50000"/>
              </a:schemeClr>
            </a:solidFill>
            <a:prstDash val="dashDot"/>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F994A98-9987-4A50-914A-2941C1A9E5A9}"/>
              </a:ext>
            </a:extLst>
          </p:cNvPr>
          <p:cNvCxnSpPr>
            <a:cxnSpLocks/>
          </p:cNvCxnSpPr>
          <p:nvPr/>
        </p:nvCxnSpPr>
        <p:spPr>
          <a:xfrm flipV="1">
            <a:off x="6664362" y="4843026"/>
            <a:ext cx="4135495" cy="0"/>
          </a:xfrm>
          <a:prstGeom prst="line">
            <a:avLst/>
          </a:prstGeom>
          <a:ln>
            <a:solidFill>
              <a:schemeClr val="bg1">
                <a:lumMod val="50000"/>
              </a:schemeClr>
            </a:solidFill>
            <a:prstDash val="dashDot"/>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7B5A5B8-10B0-3148-608F-9B0C411B9E0F}"/>
              </a:ext>
            </a:extLst>
          </p:cNvPr>
          <p:cNvCxnSpPr>
            <a:cxnSpLocks/>
          </p:cNvCxnSpPr>
          <p:nvPr/>
        </p:nvCxnSpPr>
        <p:spPr>
          <a:xfrm>
            <a:off x="6679576" y="2544136"/>
            <a:ext cx="4176691" cy="18746"/>
          </a:xfrm>
          <a:prstGeom prst="line">
            <a:avLst/>
          </a:prstGeom>
          <a:ln>
            <a:solidFill>
              <a:schemeClr val="bg1">
                <a:lumMod val="50000"/>
              </a:schemeClr>
            </a:solidFill>
            <a:prstDash val="dashDot"/>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2122E9D-A709-72D1-C8DA-EEB0CF8E0AEE}"/>
              </a:ext>
            </a:extLst>
          </p:cNvPr>
          <p:cNvCxnSpPr>
            <a:cxnSpLocks/>
          </p:cNvCxnSpPr>
          <p:nvPr/>
        </p:nvCxnSpPr>
        <p:spPr>
          <a:xfrm>
            <a:off x="6676533" y="1401808"/>
            <a:ext cx="4176691" cy="18746"/>
          </a:xfrm>
          <a:prstGeom prst="line">
            <a:avLst/>
          </a:prstGeom>
          <a:ln>
            <a:solidFill>
              <a:schemeClr val="bg1">
                <a:lumMod val="50000"/>
              </a:schemeClr>
            </a:solidFill>
            <a:prstDash val="dashDot"/>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B237F8A-095F-4F84-78AF-202805C85637}"/>
              </a:ext>
            </a:extLst>
          </p:cNvPr>
          <p:cNvCxnSpPr>
            <a:cxnSpLocks/>
          </p:cNvCxnSpPr>
          <p:nvPr/>
        </p:nvCxnSpPr>
        <p:spPr>
          <a:xfrm>
            <a:off x="10290312" y="2017959"/>
            <a:ext cx="0" cy="54492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10CABDCE-2CBF-8824-C895-EF847A900C63}"/>
              </a:ext>
            </a:extLst>
          </p:cNvPr>
          <p:cNvCxnSpPr>
            <a:cxnSpLocks/>
          </p:cNvCxnSpPr>
          <p:nvPr/>
        </p:nvCxnSpPr>
        <p:spPr>
          <a:xfrm>
            <a:off x="6676533" y="1990794"/>
            <a:ext cx="4176691" cy="18746"/>
          </a:xfrm>
          <a:prstGeom prst="line">
            <a:avLst/>
          </a:prstGeom>
          <a:ln>
            <a:solidFill>
              <a:schemeClr val="bg1">
                <a:lumMod val="50000"/>
              </a:schemeClr>
            </a:solidFill>
            <a:prstDash val="dashDot"/>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FA10A12D-32CF-168A-B85A-EF6D52DCA4C7}"/>
              </a:ext>
            </a:extLst>
          </p:cNvPr>
          <p:cNvGrpSpPr/>
          <p:nvPr/>
        </p:nvGrpSpPr>
        <p:grpSpPr>
          <a:xfrm>
            <a:off x="7872127" y="1854693"/>
            <a:ext cx="2210750" cy="1436171"/>
            <a:chOff x="7918231" y="1216666"/>
            <a:chExt cx="2210750" cy="1436171"/>
          </a:xfrm>
        </p:grpSpPr>
        <p:grpSp>
          <p:nvGrpSpPr>
            <p:cNvPr id="165" name="Group 164">
              <a:extLst>
                <a:ext uri="{FF2B5EF4-FFF2-40B4-BE49-F238E27FC236}">
                  <a16:creationId xmlns:a16="http://schemas.microsoft.com/office/drawing/2014/main" id="{38EE472C-CC9E-DBC2-B1D4-486D94651A90}"/>
                </a:ext>
              </a:extLst>
            </p:cNvPr>
            <p:cNvGrpSpPr/>
            <p:nvPr/>
          </p:nvGrpSpPr>
          <p:grpSpPr>
            <a:xfrm>
              <a:off x="8409010" y="1327602"/>
              <a:ext cx="1719971" cy="1325235"/>
              <a:chOff x="1051116" y="3970677"/>
              <a:chExt cx="1719971" cy="1325235"/>
            </a:xfrm>
          </p:grpSpPr>
          <p:cxnSp>
            <p:nvCxnSpPr>
              <p:cNvPr id="166" name="Straight Connector 165">
                <a:extLst>
                  <a:ext uri="{FF2B5EF4-FFF2-40B4-BE49-F238E27FC236}">
                    <a16:creationId xmlns:a16="http://schemas.microsoft.com/office/drawing/2014/main" id="{C7C8F1FA-6FE7-ACC2-C633-2028CB5AB4C8}"/>
                  </a:ext>
                </a:extLst>
              </p:cNvPr>
              <p:cNvCxnSpPr>
                <a:cxnSpLocks/>
              </p:cNvCxnSpPr>
              <p:nvPr/>
            </p:nvCxnSpPr>
            <p:spPr>
              <a:xfrm flipH="1">
                <a:off x="1469337" y="3992712"/>
                <a:ext cx="1301750"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67" name="Straight Connector 166">
                <a:extLst>
                  <a:ext uri="{FF2B5EF4-FFF2-40B4-BE49-F238E27FC236}">
                    <a16:creationId xmlns:a16="http://schemas.microsoft.com/office/drawing/2014/main" id="{4DC5BD33-2F81-3ED0-20CF-521690D88937}"/>
                  </a:ext>
                </a:extLst>
              </p:cNvPr>
              <p:cNvCxnSpPr>
                <a:cxnSpLocks/>
              </p:cNvCxnSpPr>
              <p:nvPr/>
            </p:nvCxnSpPr>
            <p:spPr>
              <a:xfrm flipV="1">
                <a:off x="1469337" y="3992712"/>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68" name="Straight Connector 167">
                <a:extLst>
                  <a:ext uri="{FF2B5EF4-FFF2-40B4-BE49-F238E27FC236}">
                    <a16:creationId xmlns:a16="http://schemas.microsoft.com/office/drawing/2014/main" id="{5F7A6F99-3E78-719B-AF8A-5C9AFFDFCFCC}"/>
                  </a:ext>
                </a:extLst>
              </p:cNvPr>
              <p:cNvCxnSpPr>
                <a:cxnSpLocks/>
              </p:cNvCxnSpPr>
              <p:nvPr/>
            </p:nvCxnSpPr>
            <p:spPr>
              <a:xfrm flipH="1">
                <a:off x="1051116" y="3992712"/>
                <a:ext cx="422183" cy="50893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69" name="Oval 168">
                <a:extLst>
                  <a:ext uri="{FF2B5EF4-FFF2-40B4-BE49-F238E27FC236}">
                    <a16:creationId xmlns:a16="http://schemas.microsoft.com/office/drawing/2014/main" id="{DF26AAFA-0C20-B43A-F9F5-09341168EE7C}"/>
                  </a:ext>
                </a:extLst>
              </p:cNvPr>
              <p:cNvSpPr/>
              <p:nvPr/>
            </p:nvSpPr>
            <p:spPr>
              <a:xfrm>
                <a:off x="1443988" y="3970677"/>
                <a:ext cx="50696" cy="5233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3FBF8551-307B-C09B-8158-84EEBDFBB9A9}"/>
                    </a:ext>
                  </a:extLst>
                </p:cNvPr>
                <p:cNvSpPr txBox="1"/>
                <p:nvPr/>
              </p:nvSpPr>
              <p:spPr>
                <a:xfrm>
                  <a:off x="7918231" y="1308203"/>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3</m:t>
                            </m:r>
                          </m:sub>
                        </m:sSub>
                      </m:oMath>
                    </m:oMathPara>
                  </a14:m>
                  <a:endParaRPr lang="en-GB">
                    <a:solidFill>
                      <a:srgbClr val="FF0000"/>
                    </a:solidFill>
                  </a:endParaRPr>
                </a:p>
              </p:txBody>
            </p:sp>
          </mc:Choice>
          <mc:Fallback xmlns="">
            <p:sp>
              <p:nvSpPr>
                <p:cNvPr id="180" name="TextBox 179">
                  <a:extLst>
                    <a:ext uri="{FF2B5EF4-FFF2-40B4-BE49-F238E27FC236}">
                      <a16:creationId xmlns:a16="http://schemas.microsoft.com/office/drawing/2014/main" id="{3FBF8551-307B-C09B-8158-84EEBDFBB9A9}"/>
                    </a:ext>
                  </a:extLst>
                </p:cNvPr>
                <p:cNvSpPr txBox="1">
                  <a:spLocks noRot="1" noChangeAspect="1" noMove="1" noResize="1" noEditPoints="1" noAdjustHandles="1" noChangeArrowheads="1" noChangeShapeType="1" noTextEdit="1"/>
                </p:cNvSpPr>
                <p:nvPr/>
              </p:nvSpPr>
              <p:spPr>
                <a:xfrm>
                  <a:off x="7918231" y="1308203"/>
                  <a:ext cx="441848" cy="369332"/>
                </a:xfrm>
                <a:prstGeom prst="rect">
                  <a:avLst/>
                </a:prstGeom>
                <a:blipFill>
                  <a:blip r:embed="rId21"/>
                  <a:stretch>
                    <a:fillRect/>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75ED2A29-58A8-3386-A434-7FA184A9A7DB}"/>
                </a:ext>
              </a:extLst>
            </p:cNvPr>
            <p:cNvGrpSpPr/>
            <p:nvPr/>
          </p:nvGrpSpPr>
          <p:grpSpPr>
            <a:xfrm>
              <a:off x="9506319" y="1216666"/>
              <a:ext cx="441848" cy="501235"/>
              <a:chOff x="1828904" y="5122946"/>
              <a:chExt cx="441848" cy="501235"/>
            </a:xfrm>
          </p:grpSpPr>
          <p:sp>
            <p:nvSpPr>
              <p:cNvPr id="15" name="Arrow: Curved Down 14">
                <a:extLst>
                  <a:ext uri="{FF2B5EF4-FFF2-40B4-BE49-F238E27FC236}">
                    <a16:creationId xmlns:a16="http://schemas.microsoft.com/office/drawing/2014/main" id="{F242017F-9378-774E-5265-208A53302CD9}"/>
                  </a:ext>
                </a:extLst>
              </p:cNvPr>
              <p:cNvSpPr/>
              <p:nvPr/>
            </p:nvSpPr>
            <p:spPr>
              <a:xfrm>
                <a:off x="2127364" y="5122946"/>
                <a:ext cx="134126" cy="26380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B29630-4A25-2652-546F-273F9039F18E}"/>
                      </a:ext>
                    </a:extLst>
                  </p:cNvPr>
                  <p:cNvSpPr txBox="1"/>
                  <p:nvPr/>
                </p:nvSpPr>
                <p:spPr>
                  <a:xfrm>
                    <a:off x="1828904" y="5254849"/>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m:rPr>
                                  <m:sty m:val="p"/>
                                </m:rPr>
                                <a:rPr lang="en-GB" b="0" i="0" smtClean="0">
                                  <a:solidFill>
                                    <a:schemeClr val="tx1"/>
                                  </a:solidFill>
                                  <a:latin typeface="Cambria Math" panose="02040503050406030204" pitchFamily="18" charset="0"/>
                                </a:rPr>
                                <m:t>Φ</m:t>
                              </m:r>
                            </m:e>
                            <m:sub>
                              <m:r>
                                <a:rPr lang="en-GB" b="0" i="1" smtClean="0">
                                  <a:solidFill>
                                    <a:schemeClr val="tx1"/>
                                  </a:solidFill>
                                  <a:latin typeface="Cambria Math" panose="02040503050406030204" pitchFamily="18" charset="0"/>
                                </a:rPr>
                                <m:t>1</m:t>
                              </m:r>
                            </m:sub>
                          </m:sSub>
                        </m:oMath>
                      </m:oMathPara>
                    </a14:m>
                    <a:endParaRPr lang="en-GB">
                      <a:solidFill>
                        <a:srgbClr val="FF0000"/>
                      </a:solidFill>
                    </a:endParaRPr>
                  </a:p>
                </p:txBody>
              </p:sp>
            </mc:Choice>
            <mc:Fallback xmlns="">
              <p:sp>
                <p:nvSpPr>
                  <p:cNvPr id="16" name="TextBox 15">
                    <a:extLst>
                      <a:ext uri="{FF2B5EF4-FFF2-40B4-BE49-F238E27FC236}">
                        <a16:creationId xmlns:a16="http://schemas.microsoft.com/office/drawing/2014/main" id="{D0B29630-4A25-2652-546F-273F9039F18E}"/>
                      </a:ext>
                    </a:extLst>
                  </p:cNvPr>
                  <p:cNvSpPr txBox="1">
                    <a:spLocks noRot="1" noChangeAspect="1" noMove="1" noResize="1" noEditPoints="1" noAdjustHandles="1" noChangeArrowheads="1" noChangeShapeType="1" noTextEdit="1"/>
                  </p:cNvSpPr>
                  <p:nvPr/>
                </p:nvSpPr>
                <p:spPr>
                  <a:xfrm>
                    <a:off x="1828904" y="5254849"/>
                    <a:ext cx="441848" cy="369332"/>
                  </a:xfrm>
                  <a:prstGeom prst="rect">
                    <a:avLst/>
                  </a:prstGeom>
                  <a:blipFill>
                    <a:blip r:embed="rId22"/>
                    <a:stretch>
                      <a:fillRect/>
                    </a:stretch>
                  </a:blipFill>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D89F8A10-82F1-A79E-D417-E15D7046D751}"/>
                </a:ext>
              </a:extLst>
            </p:cNvPr>
            <p:cNvGrpSpPr/>
            <p:nvPr/>
          </p:nvGrpSpPr>
          <p:grpSpPr>
            <a:xfrm>
              <a:off x="8729369" y="2071016"/>
              <a:ext cx="441848" cy="393158"/>
              <a:chOff x="8729369" y="4422543"/>
              <a:chExt cx="441848" cy="393158"/>
            </a:xfrm>
          </p:grpSpPr>
          <p:sp>
            <p:nvSpPr>
              <p:cNvPr id="21" name="Arrow: Curved Down 20">
                <a:extLst>
                  <a:ext uri="{FF2B5EF4-FFF2-40B4-BE49-F238E27FC236}">
                    <a16:creationId xmlns:a16="http://schemas.microsoft.com/office/drawing/2014/main" id="{93C5A04D-CC3B-C29B-9D53-2BA12101BAD6}"/>
                  </a:ext>
                </a:extLst>
              </p:cNvPr>
              <p:cNvSpPr/>
              <p:nvPr/>
            </p:nvSpPr>
            <p:spPr>
              <a:xfrm rot="5400000">
                <a:off x="8794210" y="4357702"/>
                <a:ext cx="134126" cy="263807"/>
              </a:xfrm>
              <a:prstGeom prst="curvedDownArrow">
                <a:avLst>
                  <a:gd name="adj1" fmla="val 4321"/>
                  <a:gd name="adj2" fmla="val 26431"/>
                  <a:gd name="adj3" fmla="val 23833"/>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highlight>
                    <a:srgbClr val="FFFF00"/>
                  </a:highlight>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B6F4391-F0B2-D12F-7420-EBA0F2A57116}"/>
                      </a:ext>
                    </a:extLst>
                  </p:cNvPr>
                  <p:cNvSpPr txBox="1"/>
                  <p:nvPr/>
                </p:nvSpPr>
                <p:spPr>
                  <a:xfrm>
                    <a:off x="8729369" y="4446369"/>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FF00"/>
                                  </a:solidFill>
                                  <a:latin typeface="Cambria Math" panose="02040503050406030204" pitchFamily="18" charset="0"/>
                                </a:rPr>
                              </m:ctrlPr>
                            </m:sSubPr>
                            <m:e>
                              <m:r>
                                <m:rPr>
                                  <m:sty m:val="p"/>
                                </m:rPr>
                                <a:rPr lang="en-GB" b="0" i="0" smtClean="0">
                                  <a:solidFill>
                                    <a:srgbClr val="FFFF00"/>
                                  </a:solidFill>
                                  <a:latin typeface="Cambria Math" panose="02040503050406030204" pitchFamily="18" charset="0"/>
                                </a:rPr>
                                <m:t>Ψ</m:t>
                              </m:r>
                            </m:e>
                            <m:sub>
                              <m:r>
                                <a:rPr lang="en-GB" b="0" i="0" smtClean="0">
                                  <a:solidFill>
                                    <a:srgbClr val="FFFF00"/>
                                  </a:solidFill>
                                  <a:latin typeface="Cambria Math" panose="02040503050406030204" pitchFamily="18" charset="0"/>
                                </a:rPr>
                                <m:t>1</m:t>
                              </m:r>
                            </m:sub>
                          </m:sSub>
                        </m:oMath>
                      </m:oMathPara>
                    </a14:m>
                    <a:endParaRPr lang="en-GB">
                      <a:solidFill>
                        <a:srgbClr val="FFFF00"/>
                      </a:solidFill>
                    </a:endParaRPr>
                  </a:p>
                </p:txBody>
              </p:sp>
            </mc:Choice>
            <mc:Fallback xmlns="">
              <p:sp>
                <p:nvSpPr>
                  <p:cNvPr id="22" name="TextBox 21">
                    <a:extLst>
                      <a:ext uri="{FF2B5EF4-FFF2-40B4-BE49-F238E27FC236}">
                        <a16:creationId xmlns:a16="http://schemas.microsoft.com/office/drawing/2014/main" id="{9B6F4391-F0B2-D12F-7420-EBA0F2A57116}"/>
                      </a:ext>
                    </a:extLst>
                  </p:cNvPr>
                  <p:cNvSpPr txBox="1">
                    <a:spLocks noRot="1" noChangeAspect="1" noMove="1" noResize="1" noEditPoints="1" noAdjustHandles="1" noChangeArrowheads="1" noChangeShapeType="1" noTextEdit="1"/>
                  </p:cNvSpPr>
                  <p:nvPr/>
                </p:nvSpPr>
                <p:spPr>
                  <a:xfrm>
                    <a:off x="8729369" y="4446369"/>
                    <a:ext cx="441848" cy="369332"/>
                  </a:xfrm>
                  <a:prstGeom prst="rect">
                    <a:avLst/>
                  </a:prstGeom>
                  <a:blipFill>
                    <a:blip r:embed="rId23"/>
                    <a:stretch>
                      <a:fillRect/>
                    </a:stretch>
                  </a:blipFill>
                </p:spPr>
                <p:txBody>
                  <a:bodyPr/>
                  <a:lstStyle/>
                  <a:p>
                    <a:r>
                      <a:rPr lang="en-US">
                        <a:noFill/>
                      </a:rPr>
                      <a:t> </a:t>
                    </a:r>
                  </a:p>
                </p:txBody>
              </p:sp>
            </mc:Fallback>
          </mc:AlternateContent>
        </p:grpSp>
        <p:grpSp>
          <p:nvGrpSpPr>
            <p:cNvPr id="26" name="Group 25">
              <a:extLst>
                <a:ext uri="{FF2B5EF4-FFF2-40B4-BE49-F238E27FC236}">
                  <a16:creationId xmlns:a16="http://schemas.microsoft.com/office/drawing/2014/main" id="{2B34E488-DE93-DD29-00AE-7AF449FA51CB}"/>
                </a:ext>
              </a:extLst>
            </p:cNvPr>
            <p:cNvGrpSpPr/>
            <p:nvPr/>
          </p:nvGrpSpPr>
          <p:grpSpPr>
            <a:xfrm>
              <a:off x="8409275" y="1598332"/>
              <a:ext cx="551756" cy="307777"/>
              <a:chOff x="8409275" y="1598332"/>
              <a:chExt cx="551756" cy="307777"/>
            </a:xfrm>
          </p:grpSpPr>
          <p:sp>
            <p:nvSpPr>
              <p:cNvPr id="24" name="Arrow: Curved Down 23">
                <a:extLst>
                  <a:ext uri="{FF2B5EF4-FFF2-40B4-BE49-F238E27FC236}">
                    <a16:creationId xmlns:a16="http://schemas.microsoft.com/office/drawing/2014/main" id="{CA77730C-938C-6DC1-CBB7-11E7586402DB}"/>
                  </a:ext>
                </a:extLst>
              </p:cNvPr>
              <p:cNvSpPr/>
              <p:nvPr/>
            </p:nvSpPr>
            <p:spPr>
              <a:xfrm>
                <a:off x="8409275" y="1680991"/>
                <a:ext cx="181978" cy="134127"/>
              </a:xfrm>
              <a:prstGeom prst="curvedDownArrow">
                <a:avLst>
                  <a:gd name="adj1" fmla="val 4321"/>
                  <a:gd name="adj2" fmla="val 26431"/>
                  <a:gd name="adj3" fmla="val 23833"/>
                </a:avLst>
              </a:prstGeom>
              <a:solidFill>
                <a:schemeClr val="tx1"/>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D3E4F10-2995-1D43-C9B9-12F723ABBD04}"/>
                      </a:ext>
                    </a:extLst>
                  </p:cNvPr>
                  <p:cNvSpPr txBox="1"/>
                  <p:nvPr/>
                </p:nvSpPr>
                <p:spPr>
                  <a:xfrm>
                    <a:off x="8519183" y="1598332"/>
                    <a:ext cx="441848"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solidFill>
                                    <a:srgbClr val="FFFF00"/>
                                  </a:solidFill>
                                  <a:latin typeface="Cambria Math" panose="02040503050406030204" pitchFamily="18" charset="0"/>
                                </a:rPr>
                              </m:ctrlPr>
                            </m:sSubPr>
                            <m:e>
                              <m:r>
                                <m:rPr>
                                  <m:sty m:val="p"/>
                                </m:rPr>
                                <a:rPr lang="en-GB" sz="1400" b="0" i="0" smtClean="0">
                                  <a:solidFill>
                                    <a:srgbClr val="FFFF00"/>
                                  </a:solidFill>
                                  <a:latin typeface="Cambria Math" panose="02040503050406030204" pitchFamily="18" charset="0"/>
                                </a:rPr>
                                <m:t>Θ</m:t>
                              </m:r>
                            </m:e>
                            <m:sub>
                              <m:r>
                                <a:rPr lang="en-GB" sz="1400" b="0" i="1" smtClean="0">
                                  <a:solidFill>
                                    <a:srgbClr val="FFFF00"/>
                                  </a:solidFill>
                                  <a:latin typeface="Cambria Math" panose="02040503050406030204" pitchFamily="18" charset="0"/>
                                </a:rPr>
                                <m:t>1</m:t>
                              </m:r>
                            </m:sub>
                          </m:sSub>
                        </m:oMath>
                      </m:oMathPara>
                    </a14:m>
                    <a:endParaRPr lang="en-GB" sz="1400">
                      <a:solidFill>
                        <a:srgbClr val="FFFF00"/>
                      </a:solidFill>
                    </a:endParaRPr>
                  </a:p>
                </p:txBody>
              </p:sp>
            </mc:Choice>
            <mc:Fallback xmlns="">
              <p:sp>
                <p:nvSpPr>
                  <p:cNvPr id="25" name="TextBox 24">
                    <a:extLst>
                      <a:ext uri="{FF2B5EF4-FFF2-40B4-BE49-F238E27FC236}">
                        <a16:creationId xmlns:a16="http://schemas.microsoft.com/office/drawing/2014/main" id="{CD3E4F10-2995-1D43-C9B9-12F723ABBD04}"/>
                      </a:ext>
                    </a:extLst>
                  </p:cNvPr>
                  <p:cNvSpPr txBox="1">
                    <a:spLocks noRot="1" noChangeAspect="1" noMove="1" noResize="1" noEditPoints="1" noAdjustHandles="1" noChangeArrowheads="1" noChangeShapeType="1" noTextEdit="1"/>
                  </p:cNvSpPr>
                  <p:nvPr/>
                </p:nvSpPr>
                <p:spPr>
                  <a:xfrm>
                    <a:off x="8519183" y="1598332"/>
                    <a:ext cx="441848" cy="307777"/>
                  </a:xfrm>
                  <a:prstGeom prst="rect">
                    <a:avLst/>
                  </a:prstGeom>
                  <a:blipFill>
                    <a:blip r:embed="rId24"/>
                    <a:stretch>
                      <a:fillRect/>
                    </a:stretch>
                  </a:blipFill>
                  <a:ln>
                    <a:noFill/>
                  </a:ln>
                </p:spPr>
                <p:txBody>
                  <a:bodyPr/>
                  <a:lstStyle/>
                  <a:p>
                    <a:r>
                      <a:rPr lang="en-US">
                        <a:noFill/>
                      </a:rPr>
                      <a:t> </a:t>
                    </a:r>
                  </a:p>
                </p:txBody>
              </p:sp>
            </mc:Fallback>
          </mc:AlternateContent>
        </p:grpSp>
      </p:grpSp>
      <p:cxnSp>
        <p:nvCxnSpPr>
          <p:cNvPr id="50" name="Straight Connector 49">
            <a:extLst>
              <a:ext uri="{FF2B5EF4-FFF2-40B4-BE49-F238E27FC236}">
                <a16:creationId xmlns:a16="http://schemas.microsoft.com/office/drawing/2014/main" id="{BECCB3B2-DBEF-A2EE-B9FE-2CF667DD6DFC}"/>
              </a:ext>
            </a:extLst>
          </p:cNvPr>
          <p:cNvCxnSpPr>
            <a:cxnSpLocks/>
          </p:cNvCxnSpPr>
          <p:nvPr/>
        </p:nvCxnSpPr>
        <p:spPr>
          <a:xfrm>
            <a:off x="6643763" y="4290670"/>
            <a:ext cx="4176691" cy="18746"/>
          </a:xfrm>
          <a:prstGeom prst="line">
            <a:avLst/>
          </a:prstGeom>
          <a:ln>
            <a:solidFill>
              <a:schemeClr val="bg1">
                <a:lumMod val="50000"/>
              </a:schemeClr>
            </a:solidFill>
            <a:prstDash val="dashDot"/>
          </a:ln>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B764F919-24D5-2CD9-9E90-0D548B746306}"/>
              </a:ext>
            </a:extLst>
          </p:cNvPr>
          <p:cNvGrpSpPr/>
          <p:nvPr/>
        </p:nvGrpSpPr>
        <p:grpSpPr>
          <a:xfrm>
            <a:off x="7781946" y="4087196"/>
            <a:ext cx="2310032" cy="1520309"/>
            <a:chOff x="7818949" y="3438819"/>
            <a:chExt cx="2310032" cy="1520309"/>
          </a:xfrm>
        </p:grpSpPr>
        <p:grpSp>
          <p:nvGrpSpPr>
            <p:cNvPr id="170" name="Group 169">
              <a:extLst>
                <a:ext uri="{FF2B5EF4-FFF2-40B4-BE49-F238E27FC236}">
                  <a16:creationId xmlns:a16="http://schemas.microsoft.com/office/drawing/2014/main" id="{630F69D3-088F-CEC0-4F10-F915260CA751}"/>
                </a:ext>
              </a:extLst>
            </p:cNvPr>
            <p:cNvGrpSpPr/>
            <p:nvPr/>
          </p:nvGrpSpPr>
          <p:grpSpPr>
            <a:xfrm>
              <a:off x="8409010" y="3633893"/>
              <a:ext cx="1719971" cy="1325235"/>
              <a:chOff x="1051116" y="3970677"/>
              <a:chExt cx="1719971" cy="1325235"/>
            </a:xfrm>
          </p:grpSpPr>
          <p:cxnSp>
            <p:nvCxnSpPr>
              <p:cNvPr id="171" name="Straight Connector 170">
                <a:extLst>
                  <a:ext uri="{FF2B5EF4-FFF2-40B4-BE49-F238E27FC236}">
                    <a16:creationId xmlns:a16="http://schemas.microsoft.com/office/drawing/2014/main" id="{75DB523D-4793-DB98-9CD1-650B3F9D4D1D}"/>
                  </a:ext>
                </a:extLst>
              </p:cNvPr>
              <p:cNvCxnSpPr>
                <a:cxnSpLocks/>
              </p:cNvCxnSpPr>
              <p:nvPr/>
            </p:nvCxnSpPr>
            <p:spPr>
              <a:xfrm flipH="1">
                <a:off x="1469337" y="3992712"/>
                <a:ext cx="1301750"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2" name="Straight Connector 171">
                <a:extLst>
                  <a:ext uri="{FF2B5EF4-FFF2-40B4-BE49-F238E27FC236}">
                    <a16:creationId xmlns:a16="http://schemas.microsoft.com/office/drawing/2014/main" id="{BE9516C5-2A75-038E-5D6F-811A9CB0B16C}"/>
                  </a:ext>
                </a:extLst>
              </p:cNvPr>
              <p:cNvCxnSpPr>
                <a:cxnSpLocks/>
              </p:cNvCxnSpPr>
              <p:nvPr/>
            </p:nvCxnSpPr>
            <p:spPr>
              <a:xfrm flipV="1">
                <a:off x="1469337" y="3992712"/>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3" name="Straight Connector 172">
                <a:extLst>
                  <a:ext uri="{FF2B5EF4-FFF2-40B4-BE49-F238E27FC236}">
                    <a16:creationId xmlns:a16="http://schemas.microsoft.com/office/drawing/2014/main" id="{1694E7B3-DD82-CAA5-467B-62369AF8282C}"/>
                  </a:ext>
                </a:extLst>
              </p:cNvPr>
              <p:cNvCxnSpPr>
                <a:cxnSpLocks/>
              </p:cNvCxnSpPr>
              <p:nvPr/>
            </p:nvCxnSpPr>
            <p:spPr>
              <a:xfrm flipH="1">
                <a:off x="1051116" y="3992712"/>
                <a:ext cx="422183" cy="50893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74" name="Oval 173">
                <a:extLst>
                  <a:ext uri="{FF2B5EF4-FFF2-40B4-BE49-F238E27FC236}">
                    <a16:creationId xmlns:a16="http://schemas.microsoft.com/office/drawing/2014/main" id="{B51A7ED2-1EB3-1D28-C7A4-7A52C61C1BF3}"/>
                  </a:ext>
                </a:extLst>
              </p:cNvPr>
              <p:cNvSpPr/>
              <p:nvPr/>
            </p:nvSpPr>
            <p:spPr>
              <a:xfrm>
                <a:off x="1443988" y="3970677"/>
                <a:ext cx="50696" cy="5233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81" name="TextBox 180">
                  <a:extLst>
                    <a:ext uri="{FF2B5EF4-FFF2-40B4-BE49-F238E27FC236}">
                      <a16:creationId xmlns:a16="http://schemas.microsoft.com/office/drawing/2014/main" id="{A40A9A35-4229-2757-AA52-DD3FE02FF68F}"/>
                    </a:ext>
                  </a:extLst>
                </p:cNvPr>
                <p:cNvSpPr txBox="1"/>
                <p:nvPr/>
              </p:nvSpPr>
              <p:spPr>
                <a:xfrm>
                  <a:off x="7818949" y="3438819"/>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4</m:t>
                            </m:r>
                          </m:sub>
                        </m:sSub>
                      </m:oMath>
                    </m:oMathPara>
                  </a14:m>
                  <a:endParaRPr lang="en-GB">
                    <a:solidFill>
                      <a:srgbClr val="FF0000"/>
                    </a:solidFill>
                  </a:endParaRPr>
                </a:p>
              </p:txBody>
            </p:sp>
          </mc:Choice>
          <mc:Fallback xmlns="">
            <p:sp>
              <p:nvSpPr>
                <p:cNvPr id="181" name="TextBox 180">
                  <a:extLst>
                    <a:ext uri="{FF2B5EF4-FFF2-40B4-BE49-F238E27FC236}">
                      <a16:creationId xmlns:a16="http://schemas.microsoft.com/office/drawing/2014/main" id="{A40A9A35-4229-2757-AA52-DD3FE02FF68F}"/>
                    </a:ext>
                  </a:extLst>
                </p:cNvPr>
                <p:cNvSpPr txBox="1">
                  <a:spLocks noRot="1" noChangeAspect="1" noMove="1" noResize="1" noEditPoints="1" noAdjustHandles="1" noChangeArrowheads="1" noChangeShapeType="1" noTextEdit="1"/>
                </p:cNvSpPr>
                <p:nvPr/>
              </p:nvSpPr>
              <p:spPr>
                <a:xfrm>
                  <a:off x="7818949" y="3438819"/>
                  <a:ext cx="441848" cy="369332"/>
                </a:xfrm>
                <a:prstGeom prst="rect">
                  <a:avLst/>
                </a:prstGeom>
                <a:blipFill>
                  <a:blip r:embed="rId25"/>
                  <a:stretch>
                    <a:fillRect/>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C4FC8DA0-DD23-D284-E45E-16A4F20F99D1}"/>
                </a:ext>
              </a:extLst>
            </p:cNvPr>
            <p:cNvGrpSpPr/>
            <p:nvPr/>
          </p:nvGrpSpPr>
          <p:grpSpPr>
            <a:xfrm>
              <a:off x="8729369" y="4422543"/>
              <a:ext cx="496900" cy="421355"/>
              <a:chOff x="8729369" y="4422543"/>
              <a:chExt cx="496900" cy="421355"/>
            </a:xfrm>
          </p:grpSpPr>
          <p:sp>
            <p:nvSpPr>
              <p:cNvPr id="3" name="Arrow: Curved Down 2">
                <a:extLst>
                  <a:ext uri="{FF2B5EF4-FFF2-40B4-BE49-F238E27FC236}">
                    <a16:creationId xmlns:a16="http://schemas.microsoft.com/office/drawing/2014/main" id="{E27E9A51-8FDC-3F82-886F-663A54F3D3C1}"/>
                  </a:ext>
                </a:extLst>
              </p:cNvPr>
              <p:cNvSpPr/>
              <p:nvPr/>
            </p:nvSpPr>
            <p:spPr>
              <a:xfrm rot="5400000">
                <a:off x="8794210" y="4357702"/>
                <a:ext cx="134126" cy="263807"/>
              </a:xfrm>
              <a:prstGeom prst="curvedDownArrow">
                <a:avLst>
                  <a:gd name="adj1" fmla="val 4321"/>
                  <a:gd name="adj2" fmla="val 26431"/>
                  <a:gd name="adj3" fmla="val 23833"/>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highlight>
                    <a:srgbClr val="FFFF00"/>
                  </a:highligh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E8D9A3-3B91-EC64-ABCD-CC803D700667}"/>
                      </a:ext>
                    </a:extLst>
                  </p:cNvPr>
                  <p:cNvSpPr txBox="1"/>
                  <p:nvPr/>
                </p:nvSpPr>
                <p:spPr>
                  <a:xfrm>
                    <a:off x="8784421" y="4474566"/>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a:solidFill>
                                    <a:srgbClr val="FFFF00"/>
                                  </a:solidFill>
                                  <a:latin typeface="Cambria Math" panose="02040503050406030204" pitchFamily="18" charset="0"/>
                                </a:rPr>
                              </m:ctrlPr>
                            </m:sSubPr>
                            <m:e>
                              <m:r>
                                <m:rPr>
                                  <m:sty m:val="p"/>
                                </m:rPr>
                                <a:rPr lang="en-GB">
                                  <a:solidFill>
                                    <a:srgbClr val="FFFF00"/>
                                  </a:solidFill>
                                  <a:latin typeface="Cambria Math" panose="02040503050406030204" pitchFamily="18" charset="0"/>
                                </a:rPr>
                                <m:t>Ψ</m:t>
                              </m:r>
                            </m:e>
                            <m:sub>
                              <m:r>
                                <a:rPr lang="en-GB" b="0" i="0" smtClean="0">
                                  <a:solidFill>
                                    <a:srgbClr val="FFFF00"/>
                                  </a:solidFill>
                                  <a:latin typeface="Cambria Math" panose="02040503050406030204" pitchFamily="18" charset="0"/>
                                </a:rPr>
                                <m:t>2</m:t>
                              </m:r>
                            </m:sub>
                          </m:sSub>
                        </m:oMath>
                      </m:oMathPara>
                    </a14:m>
                    <a:endParaRPr lang="en-GB">
                      <a:solidFill>
                        <a:srgbClr val="FFFF00"/>
                      </a:solidFill>
                    </a:endParaRPr>
                  </a:p>
                </p:txBody>
              </p:sp>
            </mc:Choice>
            <mc:Fallback xmlns="">
              <p:sp>
                <p:nvSpPr>
                  <p:cNvPr id="4" name="TextBox 3">
                    <a:extLst>
                      <a:ext uri="{FF2B5EF4-FFF2-40B4-BE49-F238E27FC236}">
                        <a16:creationId xmlns:a16="http://schemas.microsoft.com/office/drawing/2014/main" id="{A5E8D9A3-3B91-EC64-ABCD-CC803D700667}"/>
                      </a:ext>
                    </a:extLst>
                  </p:cNvPr>
                  <p:cNvSpPr txBox="1">
                    <a:spLocks noRot="1" noChangeAspect="1" noMove="1" noResize="1" noEditPoints="1" noAdjustHandles="1" noChangeArrowheads="1" noChangeShapeType="1" noTextEdit="1"/>
                  </p:cNvSpPr>
                  <p:nvPr/>
                </p:nvSpPr>
                <p:spPr>
                  <a:xfrm>
                    <a:off x="8784421" y="4474566"/>
                    <a:ext cx="441848" cy="369332"/>
                  </a:xfrm>
                  <a:prstGeom prst="rect">
                    <a:avLst/>
                  </a:prstGeom>
                  <a:blipFill>
                    <a:blip r:embed="rId26"/>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82EC52CC-55F4-E52B-016F-B7EACAB66C07}"/>
                </a:ext>
              </a:extLst>
            </p:cNvPr>
            <p:cNvGrpSpPr/>
            <p:nvPr/>
          </p:nvGrpSpPr>
          <p:grpSpPr>
            <a:xfrm>
              <a:off x="9504253" y="3533817"/>
              <a:ext cx="468341" cy="494573"/>
              <a:chOff x="1793149" y="5122946"/>
              <a:chExt cx="468341" cy="494573"/>
            </a:xfrm>
          </p:grpSpPr>
          <p:sp>
            <p:nvSpPr>
              <p:cNvPr id="12" name="Arrow: Curved Down 11">
                <a:extLst>
                  <a:ext uri="{FF2B5EF4-FFF2-40B4-BE49-F238E27FC236}">
                    <a16:creationId xmlns:a16="http://schemas.microsoft.com/office/drawing/2014/main" id="{177CDDCB-0887-F2B6-6E65-D9099B266D6D}"/>
                  </a:ext>
                </a:extLst>
              </p:cNvPr>
              <p:cNvSpPr/>
              <p:nvPr/>
            </p:nvSpPr>
            <p:spPr>
              <a:xfrm>
                <a:off x="2127364" y="5122946"/>
                <a:ext cx="134126" cy="26380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2C2D802-BE83-7685-6C42-20514861BB80}"/>
                      </a:ext>
                    </a:extLst>
                  </p:cNvPr>
                  <p:cNvSpPr txBox="1"/>
                  <p:nvPr/>
                </p:nvSpPr>
                <p:spPr>
                  <a:xfrm>
                    <a:off x="1793149" y="5248187"/>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m:rPr>
                                  <m:sty m:val="p"/>
                                </m:rPr>
                                <a:rPr lang="en-GB" b="0" i="0" smtClean="0">
                                  <a:solidFill>
                                    <a:schemeClr val="tx1"/>
                                  </a:solidFill>
                                  <a:latin typeface="Cambria Math" panose="02040503050406030204" pitchFamily="18" charset="0"/>
                                </a:rPr>
                                <m:t>Φ</m:t>
                              </m:r>
                            </m:e>
                            <m:sub>
                              <m:r>
                                <a:rPr lang="en-GB" b="0" i="1" smtClean="0">
                                  <a:solidFill>
                                    <a:schemeClr val="tx1"/>
                                  </a:solidFill>
                                  <a:latin typeface="Cambria Math" panose="02040503050406030204" pitchFamily="18" charset="0"/>
                                </a:rPr>
                                <m:t>2</m:t>
                              </m:r>
                            </m:sub>
                          </m:sSub>
                        </m:oMath>
                      </m:oMathPara>
                    </a14:m>
                    <a:endParaRPr lang="en-GB">
                      <a:solidFill>
                        <a:srgbClr val="FF0000"/>
                      </a:solidFill>
                    </a:endParaRPr>
                  </a:p>
                </p:txBody>
              </p:sp>
            </mc:Choice>
            <mc:Fallback xmlns="">
              <p:sp>
                <p:nvSpPr>
                  <p:cNvPr id="13" name="TextBox 12">
                    <a:extLst>
                      <a:ext uri="{FF2B5EF4-FFF2-40B4-BE49-F238E27FC236}">
                        <a16:creationId xmlns:a16="http://schemas.microsoft.com/office/drawing/2014/main" id="{52C2D802-BE83-7685-6C42-20514861BB80}"/>
                      </a:ext>
                    </a:extLst>
                  </p:cNvPr>
                  <p:cNvSpPr txBox="1">
                    <a:spLocks noRot="1" noChangeAspect="1" noMove="1" noResize="1" noEditPoints="1" noAdjustHandles="1" noChangeArrowheads="1" noChangeShapeType="1" noTextEdit="1"/>
                  </p:cNvSpPr>
                  <p:nvPr/>
                </p:nvSpPr>
                <p:spPr>
                  <a:xfrm>
                    <a:off x="1793149" y="5248187"/>
                    <a:ext cx="441848" cy="369332"/>
                  </a:xfrm>
                  <a:prstGeom prst="rect">
                    <a:avLst/>
                  </a:prstGeom>
                  <a:blipFill>
                    <a:blip r:embed="rId27"/>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C83990C3-8E1B-F220-7FF0-A48E3FAC3A16}"/>
                </a:ext>
              </a:extLst>
            </p:cNvPr>
            <p:cNvGrpSpPr/>
            <p:nvPr/>
          </p:nvGrpSpPr>
          <p:grpSpPr>
            <a:xfrm>
              <a:off x="8435099" y="3886872"/>
              <a:ext cx="492372" cy="307777"/>
              <a:chOff x="8409275" y="1597422"/>
              <a:chExt cx="492372" cy="307777"/>
            </a:xfrm>
          </p:grpSpPr>
          <p:sp>
            <p:nvSpPr>
              <p:cNvPr id="28" name="Arrow: Curved Down 27">
                <a:extLst>
                  <a:ext uri="{FF2B5EF4-FFF2-40B4-BE49-F238E27FC236}">
                    <a16:creationId xmlns:a16="http://schemas.microsoft.com/office/drawing/2014/main" id="{9FC5B93B-08C9-9757-FF08-FD1FE53368C2}"/>
                  </a:ext>
                </a:extLst>
              </p:cNvPr>
              <p:cNvSpPr/>
              <p:nvPr/>
            </p:nvSpPr>
            <p:spPr>
              <a:xfrm>
                <a:off x="8409275" y="1680991"/>
                <a:ext cx="181978" cy="134127"/>
              </a:xfrm>
              <a:prstGeom prst="curvedDownArrow">
                <a:avLst>
                  <a:gd name="adj1" fmla="val 4321"/>
                  <a:gd name="adj2" fmla="val 26431"/>
                  <a:gd name="adj3" fmla="val 23833"/>
                </a:avLst>
              </a:prstGeom>
              <a:solidFill>
                <a:schemeClr val="tx1"/>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DA2DB57-184D-F41B-223D-166564354FA8}"/>
                      </a:ext>
                    </a:extLst>
                  </p:cNvPr>
                  <p:cNvSpPr txBox="1"/>
                  <p:nvPr/>
                </p:nvSpPr>
                <p:spPr>
                  <a:xfrm>
                    <a:off x="8505443" y="1597422"/>
                    <a:ext cx="396204"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solidFill>
                                    <a:srgbClr val="FFFF00"/>
                                  </a:solidFill>
                                  <a:latin typeface="Cambria Math" panose="02040503050406030204" pitchFamily="18" charset="0"/>
                                </a:rPr>
                              </m:ctrlPr>
                            </m:sSubPr>
                            <m:e>
                              <m:r>
                                <m:rPr>
                                  <m:sty m:val="p"/>
                                </m:rPr>
                                <a:rPr lang="en-GB" sz="1400" b="0" i="0" smtClean="0">
                                  <a:solidFill>
                                    <a:srgbClr val="FFFF00"/>
                                  </a:solidFill>
                                  <a:latin typeface="Cambria Math" panose="02040503050406030204" pitchFamily="18" charset="0"/>
                                </a:rPr>
                                <m:t>Θ</m:t>
                              </m:r>
                            </m:e>
                            <m:sub>
                              <m:r>
                                <a:rPr lang="en-GB" sz="1400" b="0" i="1" smtClean="0">
                                  <a:solidFill>
                                    <a:srgbClr val="FFFF00"/>
                                  </a:solidFill>
                                  <a:latin typeface="Cambria Math" panose="02040503050406030204" pitchFamily="18" charset="0"/>
                                </a:rPr>
                                <m:t>2</m:t>
                              </m:r>
                            </m:sub>
                          </m:sSub>
                        </m:oMath>
                      </m:oMathPara>
                    </a14:m>
                    <a:endParaRPr lang="en-GB">
                      <a:solidFill>
                        <a:srgbClr val="FFFF00"/>
                      </a:solidFill>
                    </a:endParaRPr>
                  </a:p>
                </p:txBody>
              </p:sp>
            </mc:Choice>
            <mc:Fallback xmlns="">
              <p:sp>
                <p:nvSpPr>
                  <p:cNvPr id="29" name="TextBox 28">
                    <a:extLst>
                      <a:ext uri="{FF2B5EF4-FFF2-40B4-BE49-F238E27FC236}">
                        <a16:creationId xmlns:a16="http://schemas.microsoft.com/office/drawing/2014/main" id="{ADA2DB57-184D-F41B-223D-166564354FA8}"/>
                      </a:ext>
                    </a:extLst>
                  </p:cNvPr>
                  <p:cNvSpPr txBox="1">
                    <a:spLocks noRot="1" noChangeAspect="1" noMove="1" noResize="1" noEditPoints="1" noAdjustHandles="1" noChangeArrowheads="1" noChangeShapeType="1" noTextEdit="1"/>
                  </p:cNvSpPr>
                  <p:nvPr/>
                </p:nvSpPr>
                <p:spPr>
                  <a:xfrm>
                    <a:off x="8505443" y="1597422"/>
                    <a:ext cx="396204" cy="307777"/>
                  </a:xfrm>
                  <a:prstGeom prst="rect">
                    <a:avLst/>
                  </a:prstGeom>
                  <a:blipFill>
                    <a:blip r:embed="rId28"/>
                    <a:stretch>
                      <a:fillRect/>
                    </a:stretch>
                  </a:blipFill>
                  <a:ln>
                    <a:noFill/>
                  </a:ln>
                </p:spPr>
                <p:txBody>
                  <a:bodyPr/>
                  <a:lstStyle/>
                  <a:p>
                    <a:r>
                      <a:rPr lang="en-US">
                        <a:noFill/>
                      </a:rPr>
                      <a:t> </a:t>
                    </a:r>
                  </a:p>
                </p:txBody>
              </p:sp>
            </mc:Fallback>
          </mc:AlternateContent>
        </p:grpSp>
      </p:grpSp>
      <p:sp>
        <p:nvSpPr>
          <p:cNvPr id="54" name="TextBox 53">
            <a:extLst>
              <a:ext uri="{FF2B5EF4-FFF2-40B4-BE49-F238E27FC236}">
                <a16:creationId xmlns:a16="http://schemas.microsoft.com/office/drawing/2014/main" id="{F4083DC9-02E4-06D8-5560-85CFC2144F5B}"/>
              </a:ext>
            </a:extLst>
          </p:cNvPr>
          <p:cNvSpPr txBox="1"/>
          <p:nvPr/>
        </p:nvSpPr>
        <p:spPr>
          <a:xfrm>
            <a:off x="10374515" y="2158461"/>
            <a:ext cx="1125999" cy="276999"/>
          </a:xfrm>
          <a:prstGeom prst="rect">
            <a:avLst/>
          </a:prstGeom>
          <a:solidFill>
            <a:schemeClr val="bg1"/>
          </a:solidFill>
        </p:spPr>
        <p:txBody>
          <a:bodyPr wrap="square" rtlCol="0">
            <a:spAutoFit/>
          </a:bodyPr>
          <a:lstStyle/>
          <a:p>
            <a:pPr algn="just"/>
            <a:r>
              <a:rPr lang="en-GB" sz="1200"/>
              <a:t>Heave Angle</a:t>
            </a:r>
          </a:p>
        </p:txBody>
      </p:sp>
      <p:sp>
        <p:nvSpPr>
          <p:cNvPr id="56" name="TextBox 55">
            <a:extLst>
              <a:ext uri="{FF2B5EF4-FFF2-40B4-BE49-F238E27FC236}">
                <a16:creationId xmlns:a16="http://schemas.microsoft.com/office/drawing/2014/main" id="{B8675CEF-8A90-0AD2-7F08-DE3BC9E0BD48}"/>
              </a:ext>
            </a:extLst>
          </p:cNvPr>
          <p:cNvSpPr txBox="1"/>
          <p:nvPr/>
        </p:nvSpPr>
        <p:spPr>
          <a:xfrm>
            <a:off x="10375961" y="4428062"/>
            <a:ext cx="1125999" cy="276999"/>
          </a:xfrm>
          <a:prstGeom prst="rect">
            <a:avLst/>
          </a:prstGeom>
          <a:solidFill>
            <a:schemeClr val="bg1"/>
          </a:solidFill>
        </p:spPr>
        <p:txBody>
          <a:bodyPr wrap="square" rtlCol="0">
            <a:spAutoFit/>
          </a:bodyPr>
          <a:lstStyle/>
          <a:p>
            <a:pPr algn="just"/>
            <a:r>
              <a:rPr lang="en-GB" sz="1200"/>
              <a:t>Heave Angle</a:t>
            </a:r>
          </a:p>
        </p:txBody>
      </p:sp>
      <p:cxnSp>
        <p:nvCxnSpPr>
          <p:cNvPr id="57" name="Straight Arrow Connector 56">
            <a:extLst>
              <a:ext uri="{FF2B5EF4-FFF2-40B4-BE49-F238E27FC236}">
                <a16:creationId xmlns:a16="http://schemas.microsoft.com/office/drawing/2014/main" id="{859E3058-3AB5-38C4-A693-5B31655BED49}"/>
              </a:ext>
            </a:extLst>
          </p:cNvPr>
          <p:cNvCxnSpPr>
            <a:cxnSpLocks/>
          </p:cNvCxnSpPr>
          <p:nvPr/>
        </p:nvCxnSpPr>
        <p:spPr>
          <a:xfrm>
            <a:off x="10021728" y="2000167"/>
            <a:ext cx="0" cy="233443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515EB120-5208-75BF-DF8D-E959A122AD35}"/>
              </a:ext>
            </a:extLst>
          </p:cNvPr>
          <p:cNvSpPr txBox="1"/>
          <p:nvPr/>
        </p:nvSpPr>
        <p:spPr>
          <a:xfrm>
            <a:off x="10154410" y="2996462"/>
            <a:ext cx="1125999" cy="276999"/>
          </a:xfrm>
          <a:prstGeom prst="rect">
            <a:avLst/>
          </a:prstGeom>
          <a:solidFill>
            <a:schemeClr val="bg1"/>
          </a:solidFill>
        </p:spPr>
        <p:txBody>
          <a:bodyPr wrap="square" rtlCol="0">
            <a:spAutoFit/>
          </a:bodyPr>
          <a:lstStyle/>
          <a:p>
            <a:pPr algn="just"/>
            <a:r>
              <a:rPr lang="en-GB" sz="1200"/>
              <a:t>Rotor Spacing</a:t>
            </a:r>
          </a:p>
        </p:txBody>
      </p:sp>
    </p:spTree>
    <p:extLst>
      <p:ext uri="{BB962C8B-B14F-4D97-AF65-F5344CB8AC3E}">
        <p14:creationId xmlns:p14="http://schemas.microsoft.com/office/powerpoint/2010/main" val="64326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BE29E-ED5F-27D0-E252-B336DFE9A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F3B5F-336E-3808-0168-5353CE48B19F}"/>
              </a:ext>
            </a:extLst>
          </p:cNvPr>
          <p:cNvSpPr>
            <a:spLocks noGrp="1"/>
          </p:cNvSpPr>
          <p:nvPr>
            <p:ph type="title"/>
          </p:nvPr>
        </p:nvSpPr>
        <p:spPr>
          <a:xfrm>
            <a:off x="838200" y="2766218"/>
            <a:ext cx="10515600" cy="1325563"/>
          </a:xfrm>
        </p:spPr>
        <p:txBody>
          <a:bodyPr/>
          <a:lstStyle/>
          <a:p>
            <a:pPr algn="ctr"/>
            <a:r>
              <a:rPr lang="en-GB" dirty="0"/>
              <a:t>Winter Term Planning</a:t>
            </a:r>
          </a:p>
        </p:txBody>
      </p:sp>
    </p:spTree>
    <p:extLst>
      <p:ext uri="{BB962C8B-B14F-4D97-AF65-F5344CB8AC3E}">
        <p14:creationId xmlns:p14="http://schemas.microsoft.com/office/powerpoint/2010/main" val="2953339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4F03-C8C1-91F6-33FB-9E5AFA3EF0A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BDDBBA3-E9F5-61A9-8334-A09AADA6D330}"/>
              </a:ext>
            </a:extLst>
          </p:cNvPr>
          <p:cNvSpPr txBox="1"/>
          <p:nvPr/>
        </p:nvSpPr>
        <p:spPr>
          <a:xfrm>
            <a:off x="-1" y="0"/>
            <a:ext cx="4819645" cy="584775"/>
          </a:xfrm>
          <a:prstGeom prst="rect">
            <a:avLst/>
          </a:prstGeom>
          <a:noFill/>
        </p:spPr>
        <p:txBody>
          <a:bodyPr wrap="square" rtlCol="0">
            <a:spAutoFit/>
          </a:bodyPr>
          <a:lstStyle/>
          <a:p>
            <a:r>
              <a:rPr lang="en-GB" sz="3200" dirty="0"/>
              <a:t>Winter Term Plan</a:t>
            </a:r>
          </a:p>
        </p:txBody>
      </p:sp>
      <p:sp>
        <p:nvSpPr>
          <p:cNvPr id="2" name="TextBox 1">
            <a:extLst>
              <a:ext uri="{FF2B5EF4-FFF2-40B4-BE49-F238E27FC236}">
                <a16:creationId xmlns:a16="http://schemas.microsoft.com/office/drawing/2014/main" id="{A9EE0BFA-293E-91EF-6F62-903890D846E1}"/>
              </a:ext>
            </a:extLst>
          </p:cNvPr>
          <p:cNvSpPr txBox="1"/>
          <p:nvPr/>
        </p:nvSpPr>
        <p:spPr>
          <a:xfrm>
            <a:off x="73572" y="584775"/>
            <a:ext cx="5260427" cy="6247864"/>
          </a:xfrm>
          <a:prstGeom prst="rect">
            <a:avLst/>
          </a:prstGeom>
          <a:noFill/>
        </p:spPr>
        <p:txBody>
          <a:bodyPr wrap="square" rtlCol="0">
            <a:spAutoFit/>
          </a:bodyPr>
          <a:lstStyle/>
          <a:p>
            <a:r>
              <a:rPr lang="en-GB" sz="2400" dirty="0">
                <a:solidFill>
                  <a:schemeClr val="accent6"/>
                </a:solidFill>
              </a:rPr>
              <a:t>0) Familiarization</a:t>
            </a:r>
          </a:p>
          <a:p>
            <a:pPr marL="971550" lvl="1" indent="-514350">
              <a:buAutoNum type="arabicParenR"/>
            </a:pPr>
            <a:r>
              <a:rPr lang="en-GB" sz="1400" dirty="0">
                <a:solidFill>
                  <a:schemeClr val="accent6"/>
                </a:solidFill>
              </a:rPr>
              <a:t>Literature Exploration</a:t>
            </a:r>
          </a:p>
          <a:p>
            <a:pPr marL="971550" lvl="1" indent="-514350">
              <a:buAutoNum type="arabicParenR"/>
            </a:pPr>
            <a:r>
              <a:rPr lang="en-GB" sz="1400" dirty="0">
                <a:solidFill>
                  <a:schemeClr val="accent6"/>
                </a:solidFill>
              </a:rPr>
              <a:t>Mechanical Systems Coursework</a:t>
            </a:r>
          </a:p>
          <a:p>
            <a:pPr marL="971550" lvl="1" indent="-514350">
              <a:buAutoNum type="arabicParenR"/>
            </a:pPr>
            <a:r>
              <a:rPr lang="en-GB" sz="1400" dirty="0">
                <a:solidFill>
                  <a:schemeClr val="accent6"/>
                </a:solidFill>
              </a:rPr>
              <a:t>Non-Linear Control Coursework 1</a:t>
            </a:r>
          </a:p>
          <a:p>
            <a:pPr marL="971550" lvl="1" indent="-514350">
              <a:buAutoNum type="arabicParenR"/>
            </a:pPr>
            <a:r>
              <a:rPr lang="en-GB" sz="1400" dirty="0">
                <a:solidFill>
                  <a:schemeClr val="accent6"/>
                </a:solidFill>
              </a:rPr>
              <a:t>Non-Linear Control Coursework 2</a:t>
            </a:r>
          </a:p>
          <a:p>
            <a:pPr marL="971550" lvl="1" indent="-514350">
              <a:buFontTx/>
              <a:buAutoNum type="arabicParenR"/>
            </a:pPr>
            <a:r>
              <a:rPr lang="en-GB" sz="1400" dirty="0">
                <a:solidFill>
                  <a:schemeClr val="accent6"/>
                </a:solidFill>
              </a:rPr>
              <a:t>Practice Questions</a:t>
            </a:r>
          </a:p>
          <a:p>
            <a:pPr marL="514350" indent="-514350">
              <a:buAutoNum type="arabicParenR"/>
            </a:pPr>
            <a:r>
              <a:rPr lang="en-GB" sz="2400" dirty="0">
                <a:solidFill>
                  <a:srgbClr val="FF9900"/>
                </a:solidFill>
              </a:rPr>
              <a:t>System Characterization</a:t>
            </a:r>
          </a:p>
          <a:p>
            <a:pPr marL="971550" lvl="1" indent="-514350">
              <a:buAutoNum type="arabicParenR"/>
            </a:pPr>
            <a:r>
              <a:rPr lang="en-GB" sz="1400" dirty="0">
                <a:solidFill>
                  <a:schemeClr val="accent6"/>
                </a:solidFill>
              </a:rPr>
              <a:t>Equations of Motion</a:t>
            </a:r>
          </a:p>
          <a:p>
            <a:pPr marL="971550" lvl="1" indent="-514350">
              <a:buAutoNum type="arabicParenR"/>
            </a:pPr>
            <a:r>
              <a:rPr lang="en-GB" sz="1400" dirty="0">
                <a:solidFill>
                  <a:schemeClr val="accent6"/>
                </a:solidFill>
              </a:rPr>
              <a:t>Swash Plate Mechanics</a:t>
            </a:r>
          </a:p>
          <a:p>
            <a:pPr marL="971550" lvl="1" indent="-514350">
              <a:buAutoNum type="arabicParenR"/>
            </a:pPr>
            <a:r>
              <a:rPr lang="en-GB" sz="1400" dirty="0">
                <a:solidFill>
                  <a:srgbClr val="FF9900"/>
                </a:solidFill>
              </a:rPr>
              <a:t>Blade Characterization</a:t>
            </a:r>
          </a:p>
          <a:p>
            <a:pPr marL="514350" indent="-514350">
              <a:buAutoNum type="arabicParenR"/>
            </a:pPr>
            <a:r>
              <a:rPr lang="en-GB" sz="2400" dirty="0">
                <a:solidFill>
                  <a:srgbClr val="FF9900"/>
                </a:solidFill>
              </a:rPr>
              <a:t>Software Model</a:t>
            </a:r>
          </a:p>
          <a:p>
            <a:pPr marL="971550" lvl="1" indent="-514350">
              <a:buAutoNum type="arabicParenR"/>
            </a:pPr>
            <a:r>
              <a:rPr lang="en-GB" sz="1400" dirty="0">
                <a:solidFill>
                  <a:srgbClr val="FF9900"/>
                </a:solidFill>
              </a:rPr>
              <a:t>Helicopter Model	</a:t>
            </a:r>
          </a:p>
          <a:p>
            <a:pPr marL="1428750" lvl="2" indent="-514350">
              <a:buFont typeface="+mj-lt"/>
              <a:buAutoNum type="romanLcPeriod"/>
            </a:pPr>
            <a:r>
              <a:rPr lang="en-GB" sz="1400" dirty="0">
                <a:solidFill>
                  <a:schemeClr val="accent6"/>
                </a:solidFill>
              </a:rPr>
              <a:t>Translational Dynamics</a:t>
            </a:r>
          </a:p>
          <a:p>
            <a:pPr marL="1428750" lvl="2" indent="-514350">
              <a:buFont typeface="+mj-lt"/>
              <a:buAutoNum type="romanLcPeriod"/>
            </a:pPr>
            <a:r>
              <a:rPr lang="en-GB" sz="1400" dirty="0">
                <a:solidFill>
                  <a:schemeClr val="accent6"/>
                </a:solidFill>
              </a:rPr>
              <a:t>Rotational Dynamics</a:t>
            </a:r>
          </a:p>
          <a:p>
            <a:pPr marL="1428750" lvl="2" indent="-514350">
              <a:buFont typeface="+mj-lt"/>
              <a:buAutoNum type="romanLcPeriod"/>
            </a:pPr>
            <a:r>
              <a:rPr lang="en-GB" sz="1400" dirty="0">
                <a:solidFill>
                  <a:schemeClr val="accent6"/>
                </a:solidFill>
              </a:rPr>
              <a:t>Swashplate Dynamics</a:t>
            </a:r>
          </a:p>
          <a:p>
            <a:pPr marL="1428750" lvl="2" indent="-514350">
              <a:buFont typeface="+mj-lt"/>
              <a:buAutoNum type="romanLcPeriod"/>
            </a:pPr>
            <a:r>
              <a:rPr lang="en-GB" sz="1400" dirty="0">
                <a:solidFill>
                  <a:srgbClr val="FF9900"/>
                </a:solidFill>
              </a:rPr>
              <a:t>Blade flap dynamics</a:t>
            </a:r>
          </a:p>
          <a:p>
            <a:pPr marL="971550" lvl="1" indent="-514350">
              <a:buFont typeface="+mj-lt"/>
              <a:buAutoNum type="arabicParenR"/>
            </a:pPr>
            <a:r>
              <a:rPr lang="en-GB" sz="1400" dirty="0">
                <a:solidFill>
                  <a:srgbClr val="FF9900"/>
                </a:solidFill>
              </a:rPr>
              <a:t>IO test (verification it works)</a:t>
            </a:r>
          </a:p>
          <a:p>
            <a:pPr marL="514350" indent="-514350">
              <a:buAutoNum type="arabicParenR"/>
            </a:pPr>
            <a:r>
              <a:rPr lang="en-GB" sz="2400" dirty="0">
                <a:solidFill>
                  <a:srgbClr val="FF9900"/>
                </a:solidFill>
              </a:rPr>
              <a:t>Controller Design</a:t>
            </a:r>
          </a:p>
          <a:p>
            <a:pPr marL="971550" lvl="1" indent="-514350">
              <a:buAutoNum type="arabicParenR"/>
            </a:pPr>
            <a:r>
              <a:rPr lang="en-GB" sz="1400" dirty="0">
                <a:solidFill>
                  <a:srgbClr val="FF9900"/>
                </a:solidFill>
              </a:rPr>
              <a:t>Lyapunov Functions</a:t>
            </a:r>
          </a:p>
          <a:p>
            <a:pPr marL="971550" lvl="1" indent="-514350">
              <a:buAutoNum type="arabicParenR"/>
            </a:pPr>
            <a:r>
              <a:rPr lang="en-GB" sz="1400" dirty="0">
                <a:solidFill>
                  <a:srgbClr val="FF9900"/>
                </a:solidFill>
              </a:rPr>
              <a:t>Theoretical Control Model</a:t>
            </a:r>
          </a:p>
          <a:p>
            <a:pPr marL="971550" lvl="1" indent="-514350">
              <a:buAutoNum type="arabicParenR"/>
            </a:pPr>
            <a:r>
              <a:rPr lang="en-GB" sz="1400" dirty="0">
                <a:solidFill>
                  <a:srgbClr val="FF0000"/>
                </a:solidFill>
              </a:rPr>
              <a:t>Deployed Hardware-ready Controller</a:t>
            </a:r>
          </a:p>
          <a:p>
            <a:pPr marL="971550" lvl="1" indent="-514350">
              <a:buAutoNum type="arabicParenR"/>
            </a:pPr>
            <a:r>
              <a:rPr lang="en-GB" sz="1400" dirty="0">
                <a:solidFill>
                  <a:srgbClr val="FF0000"/>
                </a:solidFill>
              </a:rPr>
              <a:t>Software Testing and Validation</a:t>
            </a:r>
          </a:p>
          <a:p>
            <a:pPr marL="514350" indent="-514350">
              <a:buAutoNum type="arabicParenR"/>
            </a:pPr>
            <a:r>
              <a:rPr lang="en-GB" sz="2400" dirty="0">
                <a:solidFill>
                  <a:srgbClr val="FF0000"/>
                </a:solidFill>
              </a:rPr>
              <a:t>Testing and Data Collection</a:t>
            </a:r>
          </a:p>
          <a:p>
            <a:pPr marL="971550" lvl="1" indent="-514350">
              <a:buAutoNum type="arabicParenR"/>
            </a:pPr>
            <a:r>
              <a:rPr lang="en-GB" sz="1400" dirty="0">
                <a:solidFill>
                  <a:srgbClr val="FF0000"/>
                </a:solidFill>
              </a:rPr>
              <a:t>To be determined</a:t>
            </a:r>
          </a:p>
        </p:txBody>
      </p:sp>
      <p:cxnSp>
        <p:nvCxnSpPr>
          <p:cNvPr id="9" name="Straight Connector 8">
            <a:extLst>
              <a:ext uri="{FF2B5EF4-FFF2-40B4-BE49-F238E27FC236}">
                <a16:creationId xmlns:a16="http://schemas.microsoft.com/office/drawing/2014/main" id="{F98472A3-37C0-7625-353F-00B680044FBC}"/>
              </a:ext>
            </a:extLst>
          </p:cNvPr>
          <p:cNvCxnSpPr>
            <a:cxnSpLocks/>
          </p:cNvCxnSpPr>
          <p:nvPr/>
        </p:nvCxnSpPr>
        <p:spPr>
          <a:xfrm>
            <a:off x="-10671" y="5527040"/>
            <a:ext cx="12192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B52E3C0-5413-38BF-FBA0-D10B3CB0026E}"/>
              </a:ext>
            </a:extLst>
          </p:cNvPr>
          <p:cNvCxnSpPr>
            <a:cxnSpLocks/>
          </p:cNvCxnSpPr>
          <p:nvPr/>
        </p:nvCxnSpPr>
        <p:spPr>
          <a:xfrm flipV="1">
            <a:off x="4819644" y="0"/>
            <a:ext cx="6" cy="56692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A905E59-7FFD-5820-B681-ACB48AD262C7}"/>
              </a:ext>
            </a:extLst>
          </p:cNvPr>
          <p:cNvCxnSpPr>
            <a:cxnSpLocks/>
          </p:cNvCxnSpPr>
          <p:nvPr/>
        </p:nvCxnSpPr>
        <p:spPr>
          <a:xfrm>
            <a:off x="4819644" y="5559552"/>
            <a:ext cx="6" cy="980948"/>
          </a:xfrm>
          <a:prstGeom prst="straightConnector1">
            <a:avLst/>
          </a:prstGeom>
          <a:ln w="5715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484E604-E0FD-FFD1-A6D6-C775E3840C33}"/>
              </a:ext>
            </a:extLst>
          </p:cNvPr>
          <p:cNvCxnSpPr>
            <a:cxnSpLocks/>
          </p:cNvCxnSpPr>
          <p:nvPr/>
        </p:nvCxnSpPr>
        <p:spPr>
          <a:xfrm>
            <a:off x="0" y="6540500"/>
            <a:ext cx="12192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E50D27F-F867-CB2D-BD8A-8DE5F2301946}"/>
                  </a:ext>
                </a:extLst>
              </p:cNvPr>
              <p:cNvSpPr txBox="1"/>
              <p:nvPr/>
            </p:nvSpPr>
            <p:spPr>
              <a:xfrm>
                <a:off x="4953000" y="144781"/>
                <a:ext cx="7109457" cy="4001095"/>
              </a:xfrm>
              <a:prstGeom prst="rect">
                <a:avLst/>
              </a:prstGeom>
              <a:noFill/>
              <a:ln w="12700">
                <a:solidFill>
                  <a:schemeClr val="accent1"/>
                </a:solidFill>
              </a:ln>
            </p:spPr>
            <p:txBody>
              <a:bodyPr wrap="square" rtlCol="0">
                <a:spAutoFit/>
              </a:bodyPr>
              <a:lstStyle/>
              <a:p>
                <a:r>
                  <a:rPr lang="en-GB" sz="2800" b="1" dirty="0"/>
                  <a:t>Model Development Plan</a:t>
                </a:r>
              </a:p>
              <a:p>
                <a:pPr marL="342900" indent="-342900">
                  <a:buAutoNum type="arabicParenR"/>
                </a:pPr>
                <a:r>
                  <a:rPr lang="en-GB" dirty="0"/>
                  <a:t>Replacement Parts (landing legs) 			         </a:t>
                </a:r>
                <a:r>
                  <a:rPr lang="en-GB" dirty="0">
                    <a:solidFill>
                      <a:schemeClr val="accent6"/>
                    </a:solidFill>
                  </a:rPr>
                  <a:t>(5   hours)</a:t>
                </a:r>
              </a:p>
              <a:p>
                <a:pPr marL="342900" indent="-342900">
                  <a:buFontTx/>
                  <a:buAutoNum type="arabicParenR"/>
                </a:pPr>
                <a:r>
                  <a:rPr lang="en-GB" dirty="0"/>
                  <a:t>Swash Plate Mechanics (analytical) 		         </a:t>
                </a:r>
                <a:r>
                  <a:rPr lang="en-GB" dirty="0">
                    <a:solidFill>
                      <a:schemeClr val="accent6"/>
                    </a:solidFill>
                  </a:rPr>
                  <a:t>(20 hours)</a:t>
                </a:r>
                <a:endParaRPr lang="en-GB" dirty="0"/>
              </a:p>
              <a:p>
                <a:pPr marL="342900" indent="-342900">
                  <a:buFontTx/>
                  <a:buAutoNum type="arabicParenR"/>
                </a:pPr>
                <a:r>
                  <a:rPr lang="en-GB" dirty="0"/>
                  <a:t>Swash Plate Mechanics (simulation in Simulink/</a:t>
                </a:r>
                <a:r>
                  <a:rPr lang="en-GB" dirty="0" err="1"/>
                  <a:t>MatLab</a:t>
                </a:r>
                <a:r>
                  <a:rPr lang="en-GB" dirty="0"/>
                  <a:t>) </a:t>
                </a:r>
                <a:r>
                  <a:rPr lang="en-GB" dirty="0">
                    <a:solidFill>
                      <a:schemeClr val="accent6"/>
                    </a:solidFill>
                  </a:rPr>
                  <a:t>(10 hours)</a:t>
                </a:r>
                <a:endParaRPr lang="en-GB" dirty="0"/>
              </a:p>
              <a:p>
                <a:pPr marL="342900" indent="-342900">
                  <a:buFontTx/>
                  <a:buAutoNum type="arabicParenR"/>
                </a:pPr>
                <a:r>
                  <a:rPr lang="en-GB" dirty="0"/>
                  <a:t>Helicopter Dynamics (linear, and rotational) 	         </a:t>
                </a:r>
                <a:r>
                  <a:rPr lang="en-GB" dirty="0">
                    <a:solidFill>
                      <a:schemeClr val="accent6"/>
                    </a:solidFill>
                  </a:rPr>
                  <a:t>(5   hours)</a:t>
                </a:r>
                <a:endParaRPr lang="en-GB" dirty="0"/>
              </a:p>
              <a:p>
                <a:pPr marL="342900" indent="-342900">
                  <a:buAutoNum type="arabicParenR"/>
                </a:pPr>
                <a:r>
                  <a:rPr lang="en-GB" dirty="0"/>
                  <a:t>Flap Angle Dynamics (research)</a:t>
                </a:r>
                <a:r>
                  <a:rPr lang="en-GB" dirty="0">
                    <a:solidFill>
                      <a:schemeClr val="accent6"/>
                    </a:solidFill>
                  </a:rPr>
                  <a:t> 			         (5   hours)</a:t>
                </a:r>
                <a:endParaRPr lang="en-GB" dirty="0"/>
              </a:p>
              <a:p>
                <a:endParaRPr lang="en-GB" dirty="0"/>
              </a:p>
              <a:p>
                <a:endParaRPr lang="en-GB" dirty="0"/>
              </a:p>
              <a:p>
                <a:r>
                  <a:rPr lang="en-GB" sz="2800" b="1" dirty="0"/>
                  <a:t>End Goal</a:t>
                </a:r>
                <a:endParaRPr lang="en-GB" dirty="0"/>
              </a:p>
              <a:p>
                <a:pPr algn="just"/>
                <a:r>
                  <a:rPr lang="en-GB" dirty="0"/>
                  <a:t>A full software model of the helicopter from input states </a:t>
                </a:r>
                <a14:m>
                  <m:oMath xmlns:m="http://schemas.openxmlformats.org/officeDocument/2006/math">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𝜙</m:t>
                            </m:r>
                          </m:e>
                          <m:sub>
                            <m:r>
                              <a:rPr lang="en-GB" b="0" i="1" smtClean="0">
                                <a:latin typeface="Cambria Math" panose="02040503050406030204" pitchFamily="18" charset="0"/>
                              </a:rPr>
                              <m:t>𝑖</m:t>
                            </m:r>
                          </m:sub>
                        </m:sSub>
                      </m:e>
                    </m:d>
                  </m:oMath>
                </a14:m>
                <a:r>
                  <a:rPr lang="en-GB" dirty="0"/>
                  <a:t> to relevant states in the state vector. The outputted effect does not (yet) need to be calculated, just the correct states needs to be calculated</a:t>
                </a:r>
              </a:p>
            </p:txBody>
          </p:sp>
        </mc:Choice>
        <mc:Fallback xmlns="">
          <p:sp>
            <p:nvSpPr>
              <p:cNvPr id="26" name="TextBox 25">
                <a:extLst>
                  <a:ext uri="{FF2B5EF4-FFF2-40B4-BE49-F238E27FC236}">
                    <a16:creationId xmlns:a16="http://schemas.microsoft.com/office/drawing/2014/main" id="{5E50D27F-F867-CB2D-BD8A-8DE5F2301946}"/>
                  </a:ext>
                </a:extLst>
              </p:cNvPr>
              <p:cNvSpPr txBox="1">
                <a:spLocks noRot="1" noChangeAspect="1" noMove="1" noResize="1" noEditPoints="1" noAdjustHandles="1" noChangeArrowheads="1" noChangeShapeType="1" noTextEdit="1"/>
              </p:cNvSpPr>
              <p:nvPr/>
            </p:nvSpPr>
            <p:spPr>
              <a:xfrm>
                <a:off x="4953000" y="144781"/>
                <a:ext cx="7109457" cy="4001095"/>
              </a:xfrm>
              <a:prstGeom prst="rect">
                <a:avLst/>
              </a:prstGeom>
              <a:blipFill>
                <a:blip r:embed="rId2"/>
                <a:stretch>
                  <a:fillRect l="-1712" t="-1520" r="-599" b="-1520"/>
                </a:stretch>
              </a:blipFill>
              <a:ln w="12700">
                <a:solidFill>
                  <a:schemeClr val="accent1"/>
                </a:solid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2275542C-2968-D3AB-F5B0-46F8480B708A}"/>
              </a:ext>
            </a:extLst>
          </p:cNvPr>
          <p:cNvSpPr txBox="1"/>
          <p:nvPr/>
        </p:nvSpPr>
        <p:spPr>
          <a:xfrm>
            <a:off x="5071872" y="5449861"/>
            <a:ext cx="7109457" cy="1200329"/>
          </a:xfrm>
          <a:prstGeom prst="rect">
            <a:avLst/>
          </a:prstGeom>
          <a:noFill/>
          <a:ln w="12700">
            <a:solidFill>
              <a:schemeClr val="bg1"/>
            </a:solidFill>
          </a:ln>
        </p:spPr>
        <p:txBody>
          <a:bodyPr wrap="square" rtlCol="0">
            <a:spAutoFit/>
          </a:bodyPr>
          <a:lstStyle/>
          <a:p>
            <a:pPr algn="ctr"/>
            <a:r>
              <a:rPr lang="en-GB" sz="7200" b="1" dirty="0"/>
              <a:t>Summer 2025</a:t>
            </a:r>
            <a:endParaRPr lang="en-GB" sz="2800" b="1" dirty="0"/>
          </a:p>
        </p:txBody>
      </p:sp>
    </p:spTree>
    <p:extLst>
      <p:ext uri="{BB962C8B-B14F-4D97-AF65-F5344CB8AC3E}">
        <p14:creationId xmlns:p14="http://schemas.microsoft.com/office/powerpoint/2010/main" val="310910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3221-0C66-0035-3BE4-998FAF8BFF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BCFC07-BE24-2567-452D-D02F0D640847}"/>
              </a:ext>
            </a:extLst>
          </p:cNvPr>
          <p:cNvSpPr>
            <a:spLocks noGrp="1"/>
          </p:cNvSpPr>
          <p:nvPr>
            <p:ph type="title"/>
          </p:nvPr>
        </p:nvSpPr>
        <p:spPr>
          <a:xfrm>
            <a:off x="838200" y="2766218"/>
            <a:ext cx="10515600" cy="1325563"/>
          </a:xfrm>
        </p:spPr>
        <p:txBody>
          <a:bodyPr/>
          <a:lstStyle/>
          <a:p>
            <a:pPr algn="ctr"/>
            <a:r>
              <a:rPr lang="en-GB" dirty="0"/>
              <a:t>End of Winter Term Planning</a:t>
            </a:r>
          </a:p>
        </p:txBody>
      </p:sp>
    </p:spTree>
    <p:extLst>
      <p:ext uri="{BB962C8B-B14F-4D97-AF65-F5344CB8AC3E}">
        <p14:creationId xmlns:p14="http://schemas.microsoft.com/office/powerpoint/2010/main" val="2267309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BE8444A-0C6B-6E15-4468-71A1FF2F01CF}"/>
              </a:ext>
            </a:extLst>
          </p:cNvPr>
          <p:cNvGrpSpPr/>
          <p:nvPr/>
        </p:nvGrpSpPr>
        <p:grpSpPr>
          <a:xfrm>
            <a:off x="1452987" y="-801636"/>
            <a:ext cx="8707483" cy="8688637"/>
            <a:chOff x="5999952" y="338554"/>
            <a:chExt cx="3751413" cy="3743294"/>
          </a:xfrm>
        </p:grpSpPr>
        <p:pic>
          <p:nvPicPr>
            <p:cNvPr id="5" name="Picture 4" descr="A helicopter with many blades&#10;&#10;Description automatically generated">
              <a:extLst>
                <a:ext uri="{FF2B5EF4-FFF2-40B4-BE49-F238E27FC236}">
                  <a16:creationId xmlns:a16="http://schemas.microsoft.com/office/drawing/2014/main" id="{F94A78C2-D55F-D327-F2DA-1EBD6BC8D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952" y="338554"/>
              <a:ext cx="3751413" cy="3743294"/>
            </a:xfrm>
            <a:prstGeom prst="rect">
              <a:avLst/>
            </a:prstGeom>
          </p:spPr>
        </p:pic>
        <p:sp>
          <p:nvSpPr>
            <p:cNvPr id="6" name="Oval 5">
              <a:extLst>
                <a:ext uri="{FF2B5EF4-FFF2-40B4-BE49-F238E27FC236}">
                  <a16:creationId xmlns:a16="http://schemas.microsoft.com/office/drawing/2014/main" id="{AAFA7F01-4293-D5AC-22EE-7B10EACB54EB}"/>
                </a:ext>
              </a:extLst>
            </p:cNvPr>
            <p:cNvSpPr/>
            <p:nvPr/>
          </p:nvSpPr>
          <p:spPr>
            <a:xfrm>
              <a:off x="7805208" y="2002695"/>
              <a:ext cx="102303" cy="105601"/>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840959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C6B6A-7E34-6F2D-3516-397C8C0982B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7A3A9EE-6738-9DC2-9201-C9320D213AAE}"/>
              </a:ext>
            </a:extLst>
          </p:cNvPr>
          <p:cNvPicPr>
            <a:picLocks noGrp="1" noRot="1" noChangeAspect="1" noMove="1" noResize="1" noEditPoints="1" noAdjustHandles="1" noChangeArrowheads="1" noChangeShapeType="1" noCrop="1"/>
          </p:cNvPicPr>
          <p:nvPr/>
        </p:nvPicPr>
        <p:blipFill>
          <a:blip r:embed="rId2"/>
          <a:stretch>
            <a:fillRect/>
          </a:stretch>
        </p:blipFill>
        <p:spPr>
          <a:xfrm>
            <a:off x="6832600" y="821949"/>
            <a:ext cx="5359400" cy="6036052"/>
          </a:xfrm>
          <a:prstGeom prst="rect">
            <a:avLst/>
          </a:prstGeom>
        </p:spPr>
      </p:pic>
      <p:sp>
        <p:nvSpPr>
          <p:cNvPr id="7" name="TextBox 6">
            <a:extLst>
              <a:ext uri="{FF2B5EF4-FFF2-40B4-BE49-F238E27FC236}">
                <a16:creationId xmlns:a16="http://schemas.microsoft.com/office/drawing/2014/main" id="{4A984863-DE06-1BDA-5B67-A6F7EE19ACA6}"/>
              </a:ext>
            </a:extLst>
          </p:cNvPr>
          <p:cNvSpPr txBox="1"/>
          <p:nvPr/>
        </p:nvSpPr>
        <p:spPr>
          <a:xfrm>
            <a:off x="7312025" y="652672"/>
            <a:ext cx="1016000" cy="338554"/>
          </a:xfrm>
          <a:prstGeom prst="rect">
            <a:avLst/>
          </a:prstGeom>
          <a:noFill/>
        </p:spPr>
        <p:txBody>
          <a:bodyPr wrap="square" rtlCol="0">
            <a:spAutoFit/>
          </a:bodyPr>
          <a:lstStyle/>
          <a:p>
            <a:pPr algn="ctr"/>
            <a:r>
              <a:rPr lang="en-GB" sz="1600" b="1" dirty="0"/>
              <a:t>Servo</a:t>
            </a:r>
            <a:endParaRPr lang="en-GB" b="1" dirty="0"/>
          </a:p>
        </p:txBody>
      </p:sp>
      <p:sp>
        <p:nvSpPr>
          <p:cNvPr id="8" name="TextBox 7">
            <a:extLst>
              <a:ext uri="{FF2B5EF4-FFF2-40B4-BE49-F238E27FC236}">
                <a16:creationId xmlns:a16="http://schemas.microsoft.com/office/drawing/2014/main" id="{6CF2186E-A396-380E-85DF-D254204DD0EC}"/>
              </a:ext>
            </a:extLst>
          </p:cNvPr>
          <p:cNvSpPr txBox="1"/>
          <p:nvPr/>
        </p:nvSpPr>
        <p:spPr>
          <a:xfrm>
            <a:off x="6769100" y="1183920"/>
            <a:ext cx="1289050" cy="338554"/>
          </a:xfrm>
          <a:prstGeom prst="rect">
            <a:avLst/>
          </a:prstGeom>
          <a:noFill/>
        </p:spPr>
        <p:txBody>
          <a:bodyPr wrap="square" rtlCol="0">
            <a:spAutoFit/>
          </a:bodyPr>
          <a:lstStyle/>
          <a:p>
            <a:pPr algn="ctr"/>
            <a:r>
              <a:rPr lang="en-GB" sz="1600" b="1" dirty="0"/>
              <a:t>Servo Arm</a:t>
            </a:r>
            <a:endParaRPr lang="en-GB" b="1" dirty="0"/>
          </a:p>
        </p:txBody>
      </p:sp>
      <p:sp>
        <p:nvSpPr>
          <p:cNvPr id="10" name="TextBox 9">
            <a:extLst>
              <a:ext uri="{FF2B5EF4-FFF2-40B4-BE49-F238E27FC236}">
                <a16:creationId xmlns:a16="http://schemas.microsoft.com/office/drawing/2014/main" id="{4EF9E422-2AAC-D9F2-7089-EAF7EC2D08CC}"/>
              </a:ext>
            </a:extLst>
          </p:cNvPr>
          <p:cNvSpPr txBox="1"/>
          <p:nvPr/>
        </p:nvSpPr>
        <p:spPr>
          <a:xfrm>
            <a:off x="6769101" y="4078915"/>
            <a:ext cx="1289050" cy="338554"/>
          </a:xfrm>
          <a:prstGeom prst="rect">
            <a:avLst/>
          </a:prstGeom>
          <a:noFill/>
        </p:spPr>
        <p:txBody>
          <a:bodyPr wrap="square" rtlCol="0">
            <a:spAutoFit/>
          </a:bodyPr>
          <a:lstStyle/>
          <a:p>
            <a:pPr algn="ctr"/>
            <a:r>
              <a:rPr lang="en-GB" sz="1600" b="1" dirty="0"/>
              <a:t>Pitch Link</a:t>
            </a:r>
            <a:endParaRPr lang="en-GB" b="1" dirty="0"/>
          </a:p>
        </p:txBody>
      </p:sp>
      <p:sp>
        <p:nvSpPr>
          <p:cNvPr id="11" name="TextBox 10">
            <a:extLst>
              <a:ext uri="{FF2B5EF4-FFF2-40B4-BE49-F238E27FC236}">
                <a16:creationId xmlns:a16="http://schemas.microsoft.com/office/drawing/2014/main" id="{1387172B-A522-7801-944D-D1FFB77DF3AE}"/>
              </a:ext>
            </a:extLst>
          </p:cNvPr>
          <p:cNvSpPr txBox="1"/>
          <p:nvPr/>
        </p:nvSpPr>
        <p:spPr>
          <a:xfrm>
            <a:off x="10795000" y="3982376"/>
            <a:ext cx="1289050" cy="584775"/>
          </a:xfrm>
          <a:prstGeom prst="rect">
            <a:avLst/>
          </a:prstGeom>
          <a:noFill/>
        </p:spPr>
        <p:txBody>
          <a:bodyPr wrap="square" rtlCol="0">
            <a:spAutoFit/>
          </a:bodyPr>
          <a:lstStyle/>
          <a:p>
            <a:pPr algn="ctr"/>
            <a:r>
              <a:rPr lang="en-GB" sz="1600" b="1" dirty="0"/>
              <a:t>Connection Point</a:t>
            </a:r>
            <a:endParaRPr lang="en-GB" b="1" dirty="0"/>
          </a:p>
        </p:txBody>
      </p:sp>
      <p:sp>
        <p:nvSpPr>
          <p:cNvPr id="13" name="TextBox 12">
            <a:extLst>
              <a:ext uri="{FF2B5EF4-FFF2-40B4-BE49-F238E27FC236}">
                <a16:creationId xmlns:a16="http://schemas.microsoft.com/office/drawing/2014/main" id="{433A4575-C507-E1B0-BDDD-E53CA6E447D7}"/>
              </a:ext>
            </a:extLst>
          </p:cNvPr>
          <p:cNvSpPr txBox="1"/>
          <p:nvPr/>
        </p:nvSpPr>
        <p:spPr>
          <a:xfrm>
            <a:off x="7169150" y="4617532"/>
            <a:ext cx="1289050" cy="584775"/>
          </a:xfrm>
          <a:prstGeom prst="rect">
            <a:avLst/>
          </a:prstGeom>
          <a:noFill/>
        </p:spPr>
        <p:txBody>
          <a:bodyPr wrap="square" rtlCol="0">
            <a:spAutoFit/>
          </a:bodyPr>
          <a:lstStyle/>
          <a:p>
            <a:pPr algn="ctr"/>
            <a:r>
              <a:rPr lang="en-GB" sz="1600" b="1" dirty="0"/>
              <a:t>Swash Plate</a:t>
            </a:r>
            <a:endParaRPr lang="en-GB" b="1" dirty="0"/>
          </a:p>
        </p:txBody>
      </p:sp>
      <p:sp>
        <p:nvSpPr>
          <p:cNvPr id="14" name="TextBox 13">
            <a:extLst>
              <a:ext uri="{FF2B5EF4-FFF2-40B4-BE49-F238E27FC236}">
                <a16:creationId xmlns:a16="http://schemas.microsoft.com/office/drawing/2014/main" id="{DF5EB403-5716-1ADE-645C-8C410796FCBE}"/>
              </a:ext>
            </a:extLst>
          </p:cNvPr>
          <p:cNvSpPr txBox="1"/>
          <p:nvPr/>
        </p:nvSpPr>
        <p:spPr>
          <a:xfrm>
            <a:off x="10528300" y="634712"/>
            <a:ext cx="1555750" cy="584775"/>
          </a:xfrm>
          <a:prstGeom prst="rect">
            <a:avLst/>
          </a:prstGeom>
          <a:noFill/>
        </p:spPr>
        <p:txBody>
          <a:bodyPr wrap="square" rtlCol="0">
            <a:spAutoFit/>
          </a:bodyPr>
          <a:lstStyle/>
          <a:p>
            <a:pPr algn="ctr"/>
            <a:r>
              <a:rPr lang="en-GB" sz="1600" b="1" dirty="0"/>
              <a:t>Rotation-Locking Fork</a:t>
            </a:r>
            <a:endParaRPr lang="en-GB" b="1" dirty="0"/>
          </a:p>
        </p:txBody>
      </p:sp>
      <p:cxnSp>
        <p:nvCxnSpPr>
          <p:cNvPr id="17" name="Straight Connector 16">
            <a:extLst>
              <a:ext uri="{FF2B5EF4-FFF2-40B4-BE49-F238E27FC236}">
                <a16:creationId xmlns:a16="http://schemas.microsoft.com/office/drawing/2014/main" id="{15C346DB-98B6-B325-F1F3-D4D828A885AF}"/>
              </a:ext>
            </a:extLst>
          </p:cNvPr>
          <p:cNvCxnSpPr/>
          <p:nvPr/>
        </p:nvCxnSpPr>
        <p:spPr>
          <a:xfrm>
            <a:off x="6491669" y="0"/>
            <a:ext cx="0" cy="68580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23E5F96-8EA3-EEC7-84DA-9095834F21E5}"/>
              </a:ext>
            </a:extLst>
          </p:cNvPr>
          <p:cNvSpPr txBox="1"/>
          <p:nvPr/>
        </p:nvSpPr>
        <p:spPr>
          <a:xfrm>
            <a:off x="10852150" y="5815811"/>
            <a:ext cx="1289050" cy="338554"/>
          </a:xfrm>
          <a:prstGeom prst="rect">
            <a:avLst/>
          </a:prstGeom>
          <a:noFill/>
        </p:spPr>
        <p:txBody>
          <a:bodyPr wrap="square" rtlCol="0">
            <a:spAutoFit/>
          </a:bodyPr>
          <a:lstStyle/>
          <a:p>
            <a:pPr algn="ctr"/>
            <a:r>
              <a:rPr lang="en-GB" sz="1600" b="1" dirty="0"/>
              <a:t>shaft</a:t>
            </a:r>
            <a:endParaRPr lang="en-GB" b="1" dirty="0"/>
          </a:p>
        </p:txBody>
      </p:sp>
      <p:cxnSp>
        <p:nvCxnSpPr>
          <p:cNvPr id="21" name="Straight Arrow Connector 20">
            <a:extLst>
              <a:ext uri="{FF2B5EF4-FFF2-40B4-BE49-F238E27FC236}">
                <a16:creationId xmlns:a16="http://schemas.microsoft.com/office/drawing/2014/main" id="{D990DDBD-0306-E3B8-C5E8-D55B829A2572}"/>
              </a:ext>
            </a:extLst>
          </p:cNvPr>
          <p:cNvCxnSpPr/>
          <p:nvPr/>
        </p:nvCxnSpPr>
        <p:spPr>
          <a:xfrm>
            <a:off x="7956550" y="927100"/>
            <a:ext cx="285750" cy="85090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A260904-9A58-EB90-9EEE-F5AEEAB33E0C}"/>
              </a:ext>
            </a:extLst>
          </p:cNvPr>
          <p:cNvCxnSpPr/>
          <p:nvPr/>
        </p:nvCxnSpPr>
        <p:spPr>
          <a:xfrm>
            <a:off x="7445375" y="1458995"/>
            <a:ext cx="285750" cy="85090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55E23DC-A2F2-A38F-1E1C-3D6B9D725E58}"/>
              </a:ext>
            </a:extLst>
          </p:cNvPr>
          <p:cNvCxnSpPr>
            <a:cxnSpLocks/>
          </p:cNvCxnSpPr>
          <p:nvPr/>
        </p:nvCxnSpPr>
        <p:spPr>
          <a:xfrm flipH="1">
            <a:off x="8909050" y="1178463"/>
            <a:ext cx="2101850" cy="195843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7D5AC60-E928-EEBD-F313-BB9724E78533}"/>
              </a:ext>
            </a:extLst>
          </p:cNvPr>
          <p:cNvCxnSpPr>
            <a:cxnSpLocks/>
          </p:cNvCxnSpPr>
          <p:nvPr/>
        </p:nvCxnSpPr>
        <p:spPr>
          <a:xfrm flipV="1">
            <a:off x="7312025" y="3381215"/>
            <a:ext cx="352425" cy="74628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3EC18A1-8069-E07B-C855-E5570AB744CD}"/>
              </a:ext>
            </a:extLst>
          </p:cNvPr>
          <p:cNvCxnSpPr>
            <a:cxnSpLocks/>
          </p:cNvCxnSpPr>
          <p:nvPr/>
        </p:nvCxnSpPr>
        <p:spPr>
          <a:xfrm flipV="1">
            <a:off x="8299450" y="3754357"/>
            <a:ext cx="1212850" cy="95926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10BD8281-0F97-19C7-571D-9E853387454B}"/>
              </a:ext>
            </a:extLst>
          </p:cNvPr>
          <p:cNvCxnSpPr>
            <a:cxnSpLocks/>
          </p:cNvCxnSpPr>
          <p:nvPr/>
        </p:nvCxnSpPr>
        <p:spPr>
          <a:xfrm flipH="1" flipV="1">
            <a:off x="9634537" y="4978400"/>
            <a:ext cx="1600994" cy="10066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25A760DF-DF8C-5C60-3D27-CC281081DDFB}"/>
              </a:ext>
            </a:extLst>
          </p:cNvPr>
          <p:cNvCxnSpPr>
            <a:cxnSpLocks/>
          </p:cNvCxnSpPr>
          <p:nvPr/>
        </p:nvCxnSpPr>
        <p:spPr>
          <a:xfrm flipV="1">
            <a:off x="11439525" y="3517183"/>
            <a:ext cx="155575" cy="561732"/>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5" name="Picture 4" descr="A helicopter with many blades&#10;&#10;Description automatically generated">
            <a:extLst>
              <a:ext uri="{FF2B5EF4-FFF2-40B4-BE49-F238E27FC236}">
                <a16:creationId xmlns:a16="http://schemas.microsoft.com/office/drawing/2014/main" id="{AAAF0786-E739-16B8-ED25-6A5F6843ABA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03650" y="362743"/>
            <a:ext cx="6322563" cy="6308879"/>
          </a:xfrm>
          <a:prstGeom prst="rect">
            <a:avLst/>
          </a:prstGeom>
        </p:spPr>
      </p:pic>
      <p:cxnSp>
        <p:nvCxnSpPr>
          <p:cNvPr id="9" name="Straight Arrow Connector 8">
            <a:extLst>
              <a:ext uri="{FF2B5EF4-FFF2-40B4-BE49-F238E27FC236}">
                <a16:creationId xmlns:a16="http://schemas.microsoft.com/office/drawing/2014/main" id="{BC94E701-0A1F-C164-C1D8-13790EF53EF9}"/>
              </a:ext>
            </a:extLst>
          </p:cNvPr>
          <p:cNvCxnSpPr>
            <a:cxnSpLocks/>
          </p:cNvCxnSpPr>
          <p:nvPr/>
        </p:nvCxnSpPr>
        <p:spPr>
          <a:xfrm flipH="1" flipV="1">
            <a:off x="2075688" y="5481744"/>
            <a:ext cx="484632" cy="50334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6ECF935-D3E6-B0AE-5D2C-F8197124A4E9}"/>
              </a:ext>
            </a:extLst>
          </p:cNvPr>
          <p:cNvSpPr txBox="1"/>
          <p:nvPr/>
        </p:nvSpPr>
        <p:spPr>
          <a:xfrm>
            <a:off x="2282111" y="5881068"/>
            <a:ext cx="1627393" cy="338554"/>
          </a:xfrm>
          <a:prstGeom prst="rect">
            <a:avLst/>
          </a:prstGeom>
          <a:noFill/>
        </p:spPr>
        <p:txBody>
          <a:bodyPr wrap="square" rtlCol="0">
            <a:spAutoFit/>
          </a:bodyPr>
          <a:lstStyle/>
          <a:p>
            <a:pPr algn="ctr"/>
            <a:r>
              <a:rPr lang="en-GB" sz="1600" b="1" dirty="0"/>
              <a:t>Landing Leg(s)</a:t>
            </a:r>
            <a:endParaRPr lang="en-GB" b="1" dirty="0"/>
          </a:p>
        </p:txBody>
      </p:sp>
      <p:sp>
        <p:nvSpPr>
          <p:cNvPr id="24" name="TextBox 23">
            <a:extLst>
              <a:ext uri="{FF2B5EF4-FFF2-40B4-BE49-F238E27FC236}">
                <a16:creationId xmlns:a16="http://schemas.microsoft.com/office/drawing/2014/main" id="{FDADD30F-832E-130C-D932-4FEA38031125}"/>
              </a:ext>
            </a:extLst>
          </p:cNvPr>
          <p:cNvSpPr txBox="1"/>
          <p:nvPr/>
        </p:nvSpPr>
        <p:spPr>
          <a:xfrm>
            <a:off x="2297509" y="5337269"/>
            <a:ext cx="1289050" cy="338554"/>
          </a:xfrm>
          <a:prstGeom prst="rect">
            <a:avLst/>
          </a:prstGeom>
          <a:noFill/>
        </p:spPr>
        <p:txBody>
          <a:bodyPr wrap="square" rtlCol="0">
            <a:spAutoFit/>
          </a:bodyPr>
          <a:lstStyle/>
          <a:p>
            <a:pPr algn="ctr"/>
            <a:r>
              <a:rPr lang="en-GB" sz="1600" b="1" dirty="0"/>
              <a:t>Battery</a:t>
            </a:r>
            <a:endParaRPr lang="en-GB" b="1" dirty="0"/>
          </a:p>
        </p:txBody>
      </p:sp>
      <p:cxnSp>
        <p:nvCxnSpPr>
          <p:cNvPr id="25" name="Straight Arrow Connector 24">
            <a:extLst>
              <a:ext uri="{FF2B5EF4-FFF2-40B4-BE49-F238E27FC236}">
                <a16:creationId xmlns:a16="http://schemas.microsoft.com/office/drawing/2014/main" id="{EB964929-F72C-72A7-831F-0AC6D8AD2408}"/>
              </a:ext>
            </a:extLst>
          </p:cNvPr>
          <p:cNvCxnSpPr>
            <a:cxnSpLocks/>
          </p:cNvCxnSpPr>
          <p:nvPr/>
        </p:nvCxnSpPr>
        <p:spPr>
          <a:xfrm flipH="1" flipV="1">
            <a:off x="2926080" y="4713625"/>
            <a:ext cx="31909" cy="66981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82CB3FE-7D1A-93C1-08FD-F70B956AE42B}"/>
              </a:ext>
            </a:extLst>
          </p:cNvPr>
          <p:cNvCxnSpPr>
            <a:cxnSpLocks/>
          </p:cNvCxnSpPr>
          <p:nvPr/>
        </p:nvCxnSpPr>
        <p:spPr>
          <a:xfrm flipH="1" flipV="1">
            <a:off x="1062323" y="3084547"/>
            <a:ext cx="31909" cy="66981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4C1B3292-707A-0096-3409-ACCB334DE071}"/>
              </a:ext>
            </a:extLst>
          </p:cNvPr>
          <p:cNvSpPr txBox="1"/>
          <p:nvPr/>
        </p:nvSpPr>
        <p:spPr>
          <a:xfrm>
            <a:off x="433752" y="3737480"/>
            <a:ext cx="1289050" cy="338554"/>
          </a:xfrm>
          <a:prstGeom prst="rect">
            <a:avLst/>
          </a:prstGeom>
          <a:noFill/>
        </p:spPr>
        <p:txBody>
          <a:bodyPr wrap="square" rtlCol="0">
            <a:spAutoFit/>
          </a:bodyPr>
          <a:lstStyle/>
          <a:p>
            <a:pPr algn="ctr"/>
            <a:r>
              <a:rPr lang="en-GB" sz="1600" b="1" dirty="0"/>
              <a:t>Blade</a:t>
            </a:r>
            <a:endParaRPr lang="en-GB" b="1" dirty="0"/>
          </a:p>
        </p:txBody>
      </p:sp>
      <p:cxnSp>
        <p:nvCxnSpPr>
          <p:cNvPr id="32" name="Straight Arrow Connector 31">
            <a:extLst>
              <a:ext uri="{FF2B5EF4-FFF2-40B4-BE49-F238E27FC236}">
                <a16:creationId xmlns:a16="http://schemas.microsoft.com/office/drawing/2014/main" id="{7628A447-729F-E932-F2E3-86D87AF88822}"/>
              </a:ext>
            </a:extLst>
          </p:cNvPr>
          <p:cNvCxnSpPr>
            <a:cxnSpLocks/>
          </p:cNvCxnSpPr>
          <p:nvPr/>
        </p:nvCxnSpPr>
        <p:spPr>
          <a:xfrm>
            <a:off x="2086776" y="821949"/>
            <a:ext cx="1008752" cy="77585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292FC36-9AC0-FAFE-DDA8-53B4966DF9E6}"/>
              </a:ext>
            </a:extLst>
          </p:cNvPr>
          <p:cNvSpPr txBox="1"/>
          <p:nvPr/>
        </p:nvSpPr>
        <p:spPr>
          <a:xfrm>
            <a:off x="124619" y="247050"/>
            <a:ext cx="2186496" cy="584775"/>
          </a:xfrm>
          <a:prstGeom prst="rect">
            <a:avLst/>
          </a:prstGeom>
          <a:noFill/>
        </p:spPr>
        <p:txBody>
          <a:bodyPr wrap="square" rtlCol="0">
            <a:spAutoFit/>
          </a:bodyPr>
          <a:lstStyle/>
          <a:p>
            <a:pPr algn="ctr"/>
            <a:r>
              <a:rPr lang="en-GB" sz="1600" b="1" dirty="0"/>
              <a:t>Rotor </a:t>
            </a:r>
          </a:p>
          <a:p>
            <a:pPr algn="ctr"/>
            <a:r>
              <a:rPr lang="en-GB" sz="1600" b="1" dirty="0"/>
              <a:t>(Two linked Blades)</a:t>
            </a:r>
            <a:endParaRPr lang="en-GB" b="1" dirty="0"/>
          </a:p>
        </p:txBody>
      </p:sp>
      <p:cxnSp>
        <p:nvCxnSpPr>
          <p:cNvPr id="37" name="Straight Arrow Connector 36">
            <a:extLst>
              <a:ext uri="{FF2B5EF4-FFF2-40B4-BE49-F238E27FC236}">
                <a16:creationId xmlns:a16="http://schemas.microsoft.com/office/drawing/2014/main" id="{6108BF92-C8BE-6111-27CD-1B61C277D1DB}"/>
              </a:ext>
            </a:extLst>
          </p:cNvPr>
          <p:cNvCxnSpPr>
            <a:cxnSpLocks/>
          </p:cNvCxnSpPr>
          <p:nvPr/>
        </p:nvCxnSpPr>
        <p:spPr>
          <a:xfrm flipH="1">
            <a:off x="3574924" y="1372083"/>
            <a:ext cx="841628" cy="30376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8AF57723-210E-2121-E056-EA670C273C3E}"/>
              </a:ext>
            </a:extLst>
          </p:cNvPr>
          <p:cNvSpPr txBox="1"/>
          <p:nvPr/>
        </p:nvSpPr>
        <p:spPr>
          <a:xfrm>
            <a:off x="3915854" y="1040599"/>
            <a:ext cx="2186496" cy="338554"/>
          </a:xfrm>
          <a:prstGeom prst="rect">
            <a:avLst/>
          </a:prstGeom>
          <a:noFill/>
        </p:spPr>
        <p:txBody>
          <a:bodyPr wrap="square" rtlCol="0">
            <a:spAutoFit/>
          </a:bodyPr>
          <a:lstStyle/>
          <a:p>
            <a:pPr algn="ctr"/>
            <a:r>
              <a:rPr lang="en-GB" sz="1600" b="1" dirty="0"/>
              <a:t>Upper Rotor</a:t>
            </a:r>
          </a:p>
        </p:txBody>
      </p:sp>
      <p:cxnSp>
        <p:nvCxnSpPr>
          <p:cNvPr id="46" name="Straight Arrow Connector 45">
            <a:extLst>
              <a:ext uri="{FF2B5EF4-FFF2-40B4-BE49-F238E27FC236}">
                <a16:creationId xmlns:a16="http://schemas.microsoft.com/office/drawing/2014/main" id="{37A8D1EC-4107-C724-58F1-BE83EB01EB15}"/>
              </a:ext>
            </a:extLst>
          </p:cNvPr>
          <p:cNvCxnSpPr>
            <a:cxnSpLocks/>
          </p:cNvCxnSpPr>
          <p:nvPr/>
        </p:nvCxnSpPr>
        <p:spPr>
          <a:xfrm flipV="1">
            <a:off x="1473201" y="1965960"/>
            <a:ext cx="1558828" cy="9723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0030E243-3A63-F255-CB17-B5600D28105E}"/>
              </a:ext>
            </a:extLst>
          </p:cNvPr>
          <p:cNvSpPr txBox="1"/>
          <p:nvPr/>
        </p:nvSpPr>
        <p:spPr>
          <a:xfrm>
            <a:off x="-14971" y="1836941"/>
            <a:ext cx="2186496" cy="338554"/>
          </a:xfrm>
          <a:prstGeom prst="rect">
            <a:avLst/>
          </a:prstGeom>
          <a:noFill/>
        </p:spPr>
        <p:txBody>
          <a:bodyPr wrap="square" rtlCol="0">
            <a:spAutoFit/>
          </a:bodyPr>
          <a:lstStyle/>
          <a:p>
            <a:pPr algn="ctr"/>
            <a:r>
              <a:rPr lang="en-GB" sz="1600" b="1" dirty="0"/>
              <a:t>Motor</a:t>
            </a:r>
          </a:p>
        </p:txBody>
      </p:sp>
      <p:sp>
        <p:nvSpPr>
          <p:cNvPr id="68" name="TextBox 67">
            <a:extLst>
              <a:ext uri="{FF2B5EF4-FFF2-40B4-BE49-F238E27FC236}">
                <a16:creationId xmlns:a16="http://schemas.microsoft.com/office/drawing/2014/main" id="{8937C2F6-8397-7A60-92B3-ED672CC86AA1}"/>
              </a:ext>
            </a:extLst>
          </p:cNvPr>
          <p:cNvSpPr txBox="1"/>
          <p:nvPr/>
        </p:nvSpPr>
        <p:spPr>
          <a:xfrm>
            <a:off x="6299200" y="5115169"/>
            <a:ext cx="1289050" cy="584775"/>
          </a:xfrm>
          <a:prstGeom prst="rect">
            <a:avLst/>
          </a:prstGeom>
          <a:noFill/>
        </p:spPr>
        <p:txBody>
          <a:bodyPr wrap="square" rtlCol="0">
            <a:spAutoFit/>
          </a:bodyPr>
          <a:lstStyle/>
          <a:p>
            <a:pPr algn="ctr"/>
            <a:r>
              <a:rPr lang="en-GB" sz="1600" b="1" dirty="0"/>
              <a:t>Blade Holder(s)</a:t>
            </a:r>
            <a:endParaRPr lang="en-GB" b="1" dirty="0"/>
          </a:p>
        </p:txBody>
      </p:sp>
      <p:cxnSp>
        <p:nvCxnSpPr>
          <p:cNvPr id="69" name="Straight Arrow Connector 68">
            <a:extLst>
              <a:ext uri="{FF2B5EF4-FFF2-40B4-BE49-F238E27FC236}">
                <a16:creationId xmlns:a16="http://schemas.microsoft.com/office/drawing/2014/main" id="{2DF8EF1D-4A26-5248-CB57-D3C5FAD17540}"/>
              </a:ext>
            </a:extLst>
          </p:cNvPr>
          <p:cNvCxnSpPr>
            <a:cxnSpLocks/>
          </p:cNvCxnSpPr>
          <p:nvPr/>
        </p:nvCxnSpPr>
        <p:spPr>
          <a:xfrm>
            <a:off x="7445375" y="5481744"/>
            <a:ext cx="838994" cy="38747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659EF0A8-10EF-6007-0E05-DC1666967FAC}"/>
              </a:ext>
            </a:extLst>
          </p:cNvPr>
          <p:cNvCxnSpPr>
            <a:cxnSpLocks/>
          </p:cNvCxnSpPr>
          <p:nvPr/>
        </p:nvCxnSpPr>
        <p:spPr>
          <a:xfrm flipH="1">
            <a:off x="3574924" y="2588484"/>
            <a:ext cx="841628" cy="30376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BAB57F83-43C7-ADF4-0D49-EB4A76493CE8}"/>
              </a:ext>
            </a:extLst>
          </p:cNvPr>
          <p:cNvSpPr txBox="1"/>
          <p:nvPr/>
        </p:nvSpPr>
        <p:spPr>
          <a:xfrm>
            <a:off x="3915854" y="2257000"/>
            <a:ext cx="2186496" cy="338554"/>
          </a:xfrm>
          <a:prstGeom prst="rect">
            <a:avLst/>
          </a:prstGeom>
          <a:noFill/>
        </p:spPr>
        <p:txBody>
          <a:bodyPr wrap="square" rtlCol="0">
            <a:spAutoFit/>
          </a:bodyPr>
          <a:lstStyle/>
          <a:p>
            <a:pPr algn="ctr"/>
            <a:r>
              <a:rPr lang="en-GB" sz="1600" b="1" dirty="0"/>
              <a:t>Lower Rotor</a:t>
            </a:r>
          </a:p>
        </p:txBody>
      </p:sp>
    </p:spTree>
    <p:extLst>
      <p:ext uri="{BB962C8B-B14F-4D97-AF65-F5344CB8AC3E}">
        <p14:creationId xmlns:p14="http://schemas.microsoft.com/office/powerpoint/2010/main" val="3438730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D779F6-A06D-70F3-3C35-B7A769F464BB}"/>
              </a:ext>
            </a:extLst>
          </p:cNvPr>
          <p:cNvPicPr>
            <a:picLocks noChangeAspect="1"/>
          </p:cNvPicPr>
          <p:nvPr/>
        </p:nvPicPr>
        <p:blipFill>
          <a:blip r:embed="rId2"/>
          <a:stretch>
            <a:fillRect/>
          </a:stretch>
        </p:blipFill>
        <p:spPr>
          <a:xfrm>
            <a:off x="8824263" y="1050421"/>
            <a:ext cx="2008324" cy="2003977"/>
          </a:xfrm>
          <a:prstGeom prst="rect">
            <a:avLst/>
          </a:prstGeom>
        </p:spPr>
      </p:pic>
      <p:pic>
        <p:nvPicPr>
          <p:cNvPr id="7" name="Picture 6" descr="A helicopter with many blades&#10;&#10;Description automatically generated">
            <a:extLst>
              <a:ext uri="{FF2B5EF4-FFF2-40B4-BE49-F238E27FC236}">
                <a16:creationId xmlns:a16="http://schemas.microsoft.com/office/drawing/2014/main" id="{F913101B-E466-84F6-2655-1F6A901F8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245" y="3524779"/>
            <a:ext cx="2407436" cy="2402225"/>
          </a:xfrm>
          <a:prstGeom prst="rect">
            <a:avLst/>
          </a:prstGeom>
        </p:spPr>
      </p:pic>
      <p:grpSp>
        <p:nvGrpSpPr>
          <p:cNvPr id="43" name="Group 42">
            <a:extLst>
              <a:ext uri="{FF2B5EF4-FFF2-40B4-BE49-F238E27FC236}">
                <a16:creationId xmlns:a16="http://schemas.microsoft.com/office/drawing/2014/main" id="{D4A5C715-3CF1-FA04-346D-B7F32D00EBAC}"/>
              </a:ext>
            </a:extLst>
          </p:cNvPr>
          <p:cNvGrpSpPr/>
          <p:nvPr/>
        </p:nvGrpSpPr>
        <p:grpSpPr>
          <a:xfrm>
            <a:off x="441516" y="3124701"/>
            <a:ext cx="1719971" cy="1325235"/>
            <a:chOff x="1051116" y="3970677"/>
            <a:chExt cx="1719971" cy="1325235"/>
          </a:xfrm>
        </p:grpSpPr>
        <p:cxnSp>
          <p:nvCxnSpPr>
            <p:cNvPr id="21" name="Straight Connector 20">
              <a:extLst>
                <a:ext uri="{FF2B5EF4-FFF2-40B4-BE49-F238E27FC236}">
                  <a16:creationId xmlns:a16="http://schemas.microsoft.com/office/drawing/2014/main" id="{4B203F32-68C8-34D0-03DD-2159288F1ED2}"/>
                </a:ext>
              </a:extLst>
            </p:cNvPr>
            <p:cNvCxnSpPr>
              <a:cxnSpLocks/>
            </p:cNvCxnSpPr>
            <p:nvPr/>
          </p:nvCxnSpPr>
          <p:spPr>
            <a:xfrm flipH="1">
              <a:off x="1469337" y="3992712"/>
              <a:ext cx="1301750"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31EDCDDF-E1CB-CD17-764C-FF57911C5F3F}"/>
                </a:ext>
              </a:extLst>
            </p:cNvPr>
            <p:cNvCxnSpPr>
              <a:cxnSpLocks/>
            </p:cNvCxnSpPr>
            <p:nvPr/>
          </p:nvCxnSpPr>
          <p:spPr>
            <a:xfrm flipV="1">
              <a:off x="1469337" y="3992712"/>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a:extLst>
                <a:ext uri="{FF2B5EF4-FFF2-40B4-BE49-F238E27FC236}">
                  <a16:creationId xmlns:a16="http://schemas.microsoft.com/office/drawing/2014/main" id="{732EF01F-F6DB-8A7A-C9C5-0422B415AFFA}"/>
                </a:ext>
              </a:extLst>
            </p:cNvPr>
            <p:cNvCxnSpPr>
              <a:cxnSpLocks/>
            </p:cNvCxnSpPr>
            <p:nvPr/>
          </p:nvCxnSpPr>
          <p:spPr>
            <a:xfrm flipH="1">
              <a:off x="1051116" y="3992712"/>
              <a:ext cx="422183" cy="50893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28" name="Oval 27">
              <a:extLst>
                <a:ext uri="{FF2B5EF4-FFF2-40B4-BE49-F238E27FC236}">
                  <a16:creationId xmlns:a16="http://schemas.microsoft.com/office/drawing/2014/main" id="{36E25E3C-BE63-B810-59F1-B080B447D3C0}"/>
                </a:ext>
              </a:extLst>
            </p:cNvPr>
            <p:cNvSpPr/>
            <p:nvPr/>
          </p:nvSpPr>
          <p:spPr>
            <a:xfrm>
              <a:off x="1443988" y="3970677"/>
              <a:ext cx="50696" cy="5233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097EACF8-D92B-E8FD-1937-22B06FDEB4B9}"/>
              </a:ext>
            </a:extLst>
          </p:cNvPr>
          <p:cNvGrpSpPr/>
          <p:nvPr/>
        </p:nvGrpSpPr>
        <p:grpSpPr>
          <a:xfrm>
            <a:off x="5022001" y="1878932"/>
            <a:ext cx="1882047" cy="1826154"/>
            <a:chOff x="3289076" y="2797127"/>
            <a:chExt cx="1882047" cy="1826154"/>
          </a:xfrm>
        </p:grpSpPr>
        <p:cxnSp>
          <p:nvCxnSpPr>
            <p:cNvPr id="30" name="Straight Connector 29">
              <a:extLst>
                <a:ext uri="{FF2B5EF4-FFF2-40B4-BE49-F238E27FC236}">
                  <a16:creationId xmlns:a16="http://schemas.microsoft.com/office/drawing/2014/main" id="{36814E38-DC5A-6956-E228-AAF3D0AD2341}"/>
                </a:ext>
              </a:extLst>
            </p:cNvPr>
            <p:cNvCxnSpPr>
              <a:cxnSpLocks/>
            </p:cNvCxnSpPr>
            <p:nvPr/>
          </p:nvCxnSpPr>
          <p:spPr>
            <a:xfrm flipH="1">
              <a:off x="3289076" y="3311798"/>
              <a:ext cx="1467163"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1" name="Straight Connector 30">
              <a:extLst>
                <a:ext uri="{FF2B5EF4-FFF2-40B4-BE49-F238E27FC236}">
                  <a16:creationId xmlns:a16="http://schemas.microsoft.com/office/drawing/2014/main" id="{107AA5FF-21AB-43CA-3EA7-E879DA56E811}"/>
                </a:ext>
              </a:extLst>
            </p:cNvPr>
            <p:cNvCxnSpPr>
              <a:cxnSpLocks/>
            </p:cNvCxnSpPr>
            <p:nvPr/>
          </p:nvCxnSpPr>
          <p:spPr>
            <a:xfrm flipV="1">
              <a:off x="3289076" y="3311798"/>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2" name="Straight Connector 31">
              <a:extLst>
                <a:ext uri="{FF2B5EF4-FFF2-40B4-BE49-F238E27FC236}">
                  <a16:creationId xmlns:a16="http://schemas.microsoft.com/office/drawing/2014/main" id="{1AB88B86-F9C7-3054-9AF8-E54A5D3D0B31}"/>
                </a:ext>
              </a:extLst>
            </p:cNvPr>
            <p:cNvCxnSpPr>
              <a:cxnSpLocks/>
            </p:cNvCxnSpPr>
            <p:nvPr/>
          </p:nvCxnSpPr>
          <p:spPr>
            <a:xfrm flipH="1">
              <a:off x="3289077" y="2821215"/>
              <a:ext cx="422183" cy="50893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3" name="Straight Connector 32">
              <a:extLst>
                <a:ext uri="{FF2B5EF4-FFF2-40B4-BE49-F238E27FC236}">
                  <a16:creationId xmlns:a16="http://schemas.microsoft.com/office/drawing/2014/main" id="{82942D2A-C0E8-5B91-6C8D-5B74DD46B8B5}"/>
                </a:ext>
              </a:extLst>
            </p:cNvPr>
            <p:cNvCxnSpPr>
              <a:cxnSpLocks/>
            </p:cNvCxnSpPr>
            <p:nvPr/>
          </p:nvCxnSpPr>
          <p:spPr>
            <a:xfrm flipH="1">
              <a:off x="3289076" y="4623281"/>
              <a:ext cx="1467163" cy="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34" name="Straight Connector 33">
              <a:extLst>
                <a:ext uri="{FF2B5EF4-FFF2-40B4-BE49-F238E27FC236}">
                  <a16:creationId xmlns:a16="http://schemas.microsoft.com/office/drawing/2014/main" id="{47B6B4F2-55DD-0990-3750-7AD2F2377457}"/>
                </a:ext>
              </a:extLst>
            </p:cNvPr>
            <p:cNvCxnSpPr>
              <a:cxnSpLocks/>
            </p:cNvCxnSpPr>
            <p:nvPr/>
          </p:nvCxnSpPr>
          <p:spPr>
            <a:xfrm flipV="1">
              <a:off x="4756239" y="3311798"/>
              <a:ext cx="0" cy="130320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35" name="Straight Connector 34">
              <a:extLst>
                <a:ext uri="{FF2B5EF4-FFF2-40B4-BE49-F238E27FC236}">
                  <a16:creationId xmlns:a16="http://schemas.microsoft.com/office/drawing/2014/main" id="{AF20B1A0-0DF7-99C0-A9CE-F969F6E77AF1}"/>
                </a:ext>
              </a:extLst>
            </p:cNvPr>
            <p:cNvCxnSpPr>
              <a:cxnSpLocks/>
            </p:cNvCxnSpPr>
            <p:nvPr/>
          </p:nvCxnSpPr>
          <p:spPr>
            <a:xfrm flipH="1">
              <a:off x="4741641" y="2821215"/>
              <a:ext cx="422183" cy="50893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779FC566-7C48-3486-A4D9-44E4C2FA4CBF}"/>
                </a:ext>
              </a:extLst>
            </p:cNvPr>
            <p:cNvCxnSpPr>
              <a:cxnSpLocks/>
            </p:cNvCxnSpPr>
            <p:nvPr/>
          </p:nvCxnSpPr>
          <p:spPr>
            <a:xfrm flipH="1">
              <a:off x="3696661" y="2821215"/>
              <a:ext cx="1467163" cy="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37" name="Straight Connector 36">
              <a:extLst>
                <a:ext uri="{FF2B5EF4-FFF2-40B4-BE49-F238E27FC236}">
                  <a16:creationId xmlns:a16="http://schemas.microsoft.com/office/drawing/2014/main" id="{896E4940-94B4-E045-9216-63CDFE77CC7B}"/>
                </a:ext>
              </a:extLst>
            </p:cNvPr>
            <p:cNvCxnSpPr>
              <a:cxnSpLocks/>
            </p:cNvCxnSpPr>
            <p:nvPr/>
          </p:nvCxnSpPr>
          <p:spPr>
            <a:xfrm flipV="1">
              <a:off x="5167419" y="2797127"/>
              <a:ext cx="0" cy="130320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38" name="Straight Connector 37">
              <a:extLst>
                <a:ext uri="{FF2B5EF4-FFF2-40B4-BE49-F238E27FC236}">
                  <a16:creationId xmlns:a16="http://schemas.microsoft.com/office/drawing/2014/main" id="{CE88894F-AEF9-E6F8-F6C3-11FA52F92FE2}"/>
                </a:ext>
              </a:extLst>
            </p:cNvPr>
            <p:cNvCxnSpPr>
              <a:cxnSpLocks/>
            </p:cNvCxnSpPr>
            <p:nvPr/>
          </p:nvCxnSpPr>
          <p:spPr>
            <a:xfrm flipH="1">
              <a:off x="4748940" y="4114351"/>
              <a:ext cx="422183" cy="50893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grpSp>
      <p:grpSp>
        <p:nvGrpSpPr>
          <p:cNvPr id="44" name="Group 43">
            <a:extLst>
              <a:ext uri="{FF2B5EF4-FFF2-40B4-BE49-F238E27FC236}">
                <a16:creationId xmlns:a16="http://schemas.microsoft.com/office/drawing/2014/main" id="{189E6427-5DEC-67AB-2EB0-BA9BC0E86D76}"/>
              </a:ext>
            </a:extLst>
          </p:cNvPr>
          <p:cNvGrpSpPr/>
          <p:nvPr/>
        </p:nvGrpSpPr>
        <p:grpSpPr>
          <a:xfrm>
            <a:off x="1189042" y="387205"/>
            <a:ext cx="1889347" cy="1826154"/>
            <a:chOff x="1798642" y="1233181"/>
            <a:chExt cx="1889347" cy="1826154"/>
          </a:xfrm>
        </p:grpSpPr>
        <p:cxnSp>
          <p:nvCxnSpPr>
            <p:cNvPr id="11" name="Straight Connector 10">
              <a:extLst>
                <a:ext uri="{FF2B5EF4-FFF2-40B4-BE49-F238E27FC236}">
                  <a16:creationId xmlns:a16="http://schemas.microsoft.com/office/drawing/2014/main" id="{B092D2FC-1CD7-E4BA-C70E-9C9B7213B291}"/>
                </a:ext>
              </a:extLst>
            </p:cNvPr>
            <p:cNvCxnSpPr>
              <a:cxnSpLocks/>
            </p:cNvCxnSpPr>
            <p:nvPr/>
          </p:nvCxnSpPr>
          <p:spPr>
            <a:xfrm flipH="1">
              <a:off x="2220826" y="1255893"/>
              <a:ext cx="1467163"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2" name="Straight Connector 11">
              <a:extLst>
                <a:ext uri="{FF2B5EF4-FFF2-40B4-BE49-F238E27FC236}">
                  <a16:creationId xmlns:a16="http://schemas.microsoft.com/office/drawing/2014/main" id="{77DB4E84-79F6-D1A6-7EC4-C36BAC2BF9BF}"/>
                </a:ext>
              </a:extLst>
            </p:cNvPr>
            <p:cNvCxnSpPr>
              <a:cxnSpLocks/>
            </p:cNvCxnSpPr>
            <p:nvPr/>
          </p:nvCxnSpPr>
          <p:spPr>
            <a:xfrm flipV="1">
              <a:off x="2228320" y="1247205"/>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a:extLst>
                <a:ext uri="{FF2B5EF4-FFF2-40B4-BE49-F238E27FC236}">
                  <a16:creationId xmlns:a16="http://schemas.microsoft.com/office/drawing/2014/main" id="{B9AC7A36-D7C2-2785-A850-95B50EEF3BFD}"/>
                </a:ext>
              </a:extLst>
            </p:cNvPr>
            <p:cNvCxnSpPr>
              <a:cxnSpLocks/>
            </p:cNvCxnSpPr>
            <p:nvPr/>
          </p:nvCxnSpPr>
          <p:spPr>
            <a:xfrm flipH="1">
              <a:off x="1798643" y="1257269"/>
              <a:ext cx="422183" cy="50893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4" name="Straight Connector 13">
              <a:extLst>
                <a:ext uri="{FF2B5EF4-FFF2-40B4-BE49-F238E27FC236}">
                  <a16:creationId xmlns:a16="http://schemas.microsoft.com/office/drawing/2014/main" id="{C74414FE-4137-C575-C25B-6A56D99BBBC2}"/>
                </a:ext>
              </a:extLst>
            </p:cNvPr>
            <p:cNvCxnSpPr>
              <a:cxnSpLocks/>
            </p:cNvCxnSpPr>
            <p:nvPr/>
          </p:nvCxnSpPr>
          <p:spPr>
            <a:xfrm flipH="1">
              <a:off x="1798642" y="3059335"/>
              <a:ext cx="1467163" cy="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5BBE13FC-712E-40EB-D73E-FACA88BD4F98}"/>
                </a:ext>
              </a:extLst>
            </p:cNvPr>
            <p:cNvCxnSpPr>
              <a:cxnSpLocks/>
            </p:cNvCxnSpPr>
            <p:nvPr/>
          </p:nvCxnSpPr>
          <p:spPr>
            <a:xfrm flipV="1">
              <a:off x="3265805" y="1747852"/>
              <a:ext cx="0" cy="130320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16" name="Straight Connector 15">
              <a:extLst>
                <a:ext uri="{FF2B5EF4-FFF2-40B4-BE49-F238E27FC236}">
                  <a16:creationId xmlns:a16="http://schemas.microsoft.com/office/drawing/2014/main" id="{A3902E0E-063B-B4CE-6506-781074FB0CE9}"/>
                </a:ext>
              </a:extLst>
            </p:cNvPr>
            <p:cNvCxnSpPr>
              <a:cxnSpLocks/>
            </p:cNvCxnSpPr>
            <p:nvPr/>
          </p:nvCxnSpPr>
          <p:spPr>
            <a:xfrm flipH="1">
              <a:off x="3251207" y="1257269"/>
              <a:ext cx="422183" cy="50893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D76154D3-8441-4F47-B6DC-87A05B19CFF5}"/>
                </a:ext>
              </a:extLst>
            </p:cNvPr>
            <p:cNvCxnSpPr>
              <a:cxnSpLocks/>
            </p:cNvCxnSpPr>
            <p:nvPr/>
          </p:nvCxnSpPr>
          <p:spPr>
            <a:xfrm flipH="1">
              <a:off x="1798642" y="1766199"/>
              <a:ext cx="1467163" cy="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18" name="Straight Connector 17">
              <a:extLst>
                <a:ext uri="{FF2B5EF4-FFF2-40B4-BE49-F238E27FC236}">
                  <a16:creationId xmlns:a16="http://schemas.microsoft.com/office/drawing/2014/main" id="{F1F758C8-3901-CA68-04ED-58DC0506CA41}"/>
                </a:ext>
              </a:extLst>
            </p:cNvPr>
            <p:cNvCxnSpPr>
              <a:cxnSpLocks/>
            </p:cNvCxnSpPr>
            <p:nvPr/>
          </p:nvCxnSpPr>
          <p:spPr>
            <a:xfrm flipV="1">
              <a:off x="3676985" y="1233181"/>
              <a:ext cx="0" cy="130320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CD0827F6-A30C-F9B8-A96F-3117B3AA0115}"/>
                </a:ext>
              </a:extLst>
            </p:cNvPr>
            <p:cNvCxnSpPr>
              <a:cxnSpLocks/>
            </p:cNvCxnSpPr>
            <p:nvPr/>
          </p:nvCxnSpPr>
          <p:spPr>
            <a:xfrm flipH="1">
              <a:off x="3258506" y="2550405"/>
              <a:ext cx="422183" cy="50893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39" name="Straight Connector 38">
              <a:extLst>
                <a:ext uri="{FF2B5EF4-FFF2-40B4-BE49-F238E27FC236}">
                  <a16:creationId xmlns:a16="http://schemas.microsoft.com/office/drawing/2014/main" id="{F0BAD1BC-B200-3A88-2669-BAEFFE0B61E0}"/>
                </a:ext>
              </a:extLst>
            </p:cNvPr>
            <p:cNvCxnSpPr>
              <a:cxnSpLocks/>
            </p:cNvCxnSpPr>
            <p:nvPr/>
          </p:nvCxnSpPr>
          <p:spPr>
            <a:xfrm flipH="1">
              <a:off x="1815157" y="2546971"/>
              <a:ext cx="422183" cy="50893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40" name="Straight Connector 39">
              <a:extLst>
                <a:ext uri="{FF2B5EF4-FFF2-40B4-BE49-F238E27FC236}">
                  <a16:creationId xmlns:a16="http://schemas.microsoft.com/office/drawing/2014/main" id="{824B7224-E4A3-357C-B085-F873FA916B5A}"/>
                </a:ext>
              </a:extLst>
            </p:cNvPr>
            <p:cNvCxnSpPr>
              <a:cxnSpLocks/>
            </p:cNvCxnSpPr>
            <p:nvPr/>
          </p:nvCxnSpPr>
          <p:spPr>
            <a:xfrm flipH="1">
              <a:off x="2213526" y="2546971"/>
              <a:ext cx="1467163" cy="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cxnSp>
          <p:nvCxnSpPr>
            <p:cNvPr id="41" name="Straight Connector 40">
              <a:extLst>
                <a:ext uri="{FF2B5EF4-FFF2-40B4-BE49-F238E27FC236}">
                  <a16:creationId xmlns:a16="http://schemas.microsoft.com/office/drawing/2014/main" id="{04D8C29F-E13B-2096-CFD5-D9577B3677CC}"/>
                </a:ext>
              </a:extLst>
            </p:cNvPr>
            <p:cNvCxnSpPr>
              <a:cxnSpLocks/>
            </p:cNvCxnSpPr>
            <p:nvPr/>
          </p:nvCxnSpPr>
          <p:spPr>
            <a:xfrm flipV="1">
              <a:off x="1815157" y="1747852"/>
              <a:ext cx="0" cy="1303200"/>
            </a:xfrm>
            <a:prstGeom prst="line">
              <a:avLst/>
            </a:prstGeom>
            <a:ln w="28575">
              <a:solidFill>
                <a:srgbClr val="FF0000"/>
              </a:solidFill>
              <a:prstDash val="sysDot"/>
            </a:ln>
          </p:spPr>
          <p:style>
            <a:lnRef idx="2">
              <a:schemeClr val="accent2"/>
            </a:lnRef>
            <a:fillRef idx="0">
              <a:schemeClr val="accent2"/>
            </a:fillRef>
            <a:effectRef idx="1">
              <a:schemeClr val="accent2"/>
            </a:effectRef>
            <a:fontRef idx="minor">
              <a:schemeClr val="tx1"/>
            </a:fontRef>
          </p:style>
        </p:cxnSp>
        <p:sp>
          <p:nvSpPr>
            <p:cNvPr id="42" name="Oval 41">
              <a:extLst>
                <a:ext uri="{FF2B5EF4-FFF2-40B4-BE49-F238E27FC236}">
                  <a16:creationId xmlns:a16="http://schemas.microsoft.com/office/drawing/2014/main" id="{D61097A4-8AFC-4A0B-1F92-B5CC3C6C73F4}"/>
                </a:ext>
              </a:extLst>
            </p:cNvPr>
            <p:cNvSpPr/>
            <p:nvPr/>
          </p:nvSpPr>
          <p:spPr>
            <a:xfrm>
              <a:off x="2202972" y="1234538"/>
              <a:ext cx="50696" cy="5233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1345A79C-E96C-D470-411C-CD822F1D847F}"/>
              </a:ext>
            </a:extLst>
          </p:cNvPr>
          <p:cNvGrpSpPr/>
          <p:nvPr/>
        </p:nvGrpSpPr>
        <p:grpSpPr>
          <a:xfrm>
            <a:off x="3772421" y="401229"/>
            <a:ext cx="1301750" cy="1793783"/>
            <a:chOff x="4382021" y="1247205"/>
            <a:chExt cx="1301750" cy="1793783"/>
          </a:xfrm>
        </p:grpSpPr>
        <p:cxnSp>
          <p:nvCxnSpPr>
            <p:cNvPr id="25" name="Straight Connector 24">
              <a:extLst>
                <a:ext uri="{FF2B5EF4-FFF2-40B4-BE49-F238E27FC236}">
                  <a16:creationId xmlns:a16="http://schemas.microsoft.com/office/drawing/2014/main" id="{A19CC8D2-38A7-3257-0A4C-9469AFFE9E10}"/>
                </a:ext>
              </a:extLst>
            </p:cNvPr>
            <p:cNvCxnSpPr>
              <a:cxnSpLocks/>
            </p:cNvCxnSpPr>
            <p:nvPr/>
          </p:nvCxnSpPr>
          <p:spPr>
            <a:xfrm flipH="1">
              <a:off x="4382021" y="1737788"/>
              <a:ext cx="1301750"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6" name="Straight Connector 25">
              <a:extLst>
                <a:ext uri="{FF2B5EF4-FFF2-40B4-BE49-F238E27FC236}">
                  <a16:creationId xmlns:a16="http://schemas.microsoft.com/office/drawing/2014/main" id="{A9A38212-F6EA-13F1-4FB4-B7FE5F1BE568}"/>
                </a:ext>
              </a:extLst>
            </p:cNvPr>
            <p:cNvCxnSpPr>
              <a:cxnSpLocks/>
            </p:cNvCxnSpPr>
            <p:nvPr/>
          </p:nvCxnSpPr>
          <p:spPr>
            <a:xfrm flipV="1">
              <a:off x="4397351" y="1737788"/>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7" name="Straight Connector 26">
              <a:extLst>
                <a:ext uri="{FF2B5EF4-FFF2-40B4-BE49-F238E27FC236}">
                  <a16:creationId xmlns:a16="http://schemas.microsoft.com/office/drawing/2014/main" id="{8DAB8074-558B-3D4D-2DC6-CD246A8F4F3D}"/>
                </a:ext>
              </a:extLst>
            </p:cNvPr>
            <p:cNvCxnSpPr>
              <a:cxnSpLocks/>
            </p:cNvCxnSpPr>
            <p:nvPr/>
          </p:nvCxnSpPr>
          <p:spPr>
            <a:xfrm flipH="1">
              <a:off x="4393024" y="1247205"/>
              <a:ext cx="411181" cy="490582"/>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50" name="Oval 49">
              <a:extLst>
                <a:ext uri="{FF2B5EF4-FFF2-40B4-BE49-F238E27FC236}">
                  <a16:creationId xmlns:a16="http://schemas.microsoft.com/office/drawing/2014/main" id="{DEBD8680-6F29-6EAF-C0BE-47542DA4841F}"/>
                </a:ext>
              </a:extLst>
            </p:cNvPr>
            <p:cNvSpPr/>
            <p:nvPr/>
          </p:nvSpPr>
          <p:spPr>
            <a:xfrm>
              <a:off x="4382021" y="1714927"/>
              <a:ext cx="45719" cy="45719"/>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53" name="Straight Connector 52">
            <a:extLst>
              <a:ext uri="{FF2B5EF4-FFF2-40B4-BE49-F238E27FC236}">
                <a16:creationId xmlns:a16="http://schemas.microsoft.com/office/drawing/2014/main" id="{4D10AB63-71F2-26FA-3334-49AC0EA19D9E}"/>
              </a:ext>
            </a:extLst>
          </p:cNvPr>
          <p:cNvCxnSpPr>
            <a:cxnSpLocks/>
          </p:cNvCxnSpPr>
          <p:nvPr/>
        </p:nvCxnSpPr>
        <p:spPr>
          <a:xfrm flipH="1">
            <a:off x="2794103" y="4491314"/>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4" name="Straight Connector 53">
            <a:extLst>
              <a:ext uri="{FF2B5EF4-FFF2-40B4-BE49-F238E27FC236}">
                <a16:creationId xmlns:a16="http://schemas.microsoft.com/office/drawing/2014/main" id="{5E7C81C5-CE19-1E77-5A35-FBA383B05920}"/>
              </a:ext>
            </a:extLst>
          </p:cNvPr>
          <p:cNvCxnSpPr>
            <a:cxnSpLocks/>
          </p:cNvCxnSpPr>
          <p:nvPr/>
        </p:nvCxnSpPr>
        <p:spPr>
          <a:xfrm flipV="1">
            <a:off x="2775145" y="4502229"/>
            <a:ext cx="0" cy="1665838"/>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5" name="Straight Connector 54">
            <a:extLst>
              <a:ext uri="{FF2B5EF4-FFF2-40B4-BE49-F238E27FC236}">
                <a16:creationId xmlns:a16="http://schemas.microsoft.com/office/drawing/2014/main" id="{527062B4-F79D-B794-7D43-3EFFCB1CDFEB}"/>
              </a:ext>
            </a:extLst>
          </p:cNvPr>
          <p:cNvCxnSpPr>
            <a:cxnSpLocks/>
          </p:cNvCxnSpPr>
          <p:nvPr/>
        </p:nvCxnSpPr>
        <p:spPr>
          <a:xfrm flipH="1">
            <a:off x="2757923" y="3255037"/>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56" name="Oval 55">
            <a:extLst>
              <a:ext uri="{FF2B5EF4-FFF2-40B4-BE49-F238E27FC236}">
                <a16:creationId xmlns:a16="http://schemas.microsoft.com/office/drawing/2014/main" id="{0A57EA5F-2A03-2100-337B-3D6F92CE69B0}"/>
              </a:ext>
            </a:extLst>
          </p:cNvPr>
          <p:cNvSpPr/>
          <p:nvPr/>
        </p:nvSpPr>
        <p:spPr>
          <a:xfrm>
            <a:off x="2712986" y="4433708"/>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2B108B3-13EB-B5AB-962E-26AEACC3EA85}"/>
                  </a:ext>
                </a:extLst>
              </p:cNvPr>
              <p:cNvSpPr txBox="1"/>
              <p:nvPr/>
            </p:nvSpPr>
            <p:spPr>
              <a:xfrm>
                <a:off x="2386350" y="4249042"/>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57" name="TextBox 56">
                <a:extLst>
                  <a:ext uri="{FF2B5EF4-FFF2-40B4-BE49-F238E27FC236}">
                    <a16:creationId xmlns:a16="http://schemas.microsoft.com/office/drawing/2014/main" id="{72B108B3-13EB-B5AB-962E-26AEACC3EA85}"/>
                  </a:ext>
                </a:extLst>
              </p:cNvPr>
              <p:cNvSpPr txBox="1">
                <a:spLocks noRot="1" noChangeAspect="1" noMove="1" noResize="1" noEditPoints="1" noAdjustHandles="1" noChangeArrowheads="1" noChangeShapeType="1" noTextEdit="1"/>
              </p:cNvSpPr>
              <p:nvPr/>
            </p:nvSpPr>
            <p:spPr>
              <a:xfrm>
                <a:off x="2386350" y="4249042"/>
                <a:ext cx="201950" cy="369332"/>
              </a:xfrm>
              <a:prstGeom prst="rect">
                <a:avLst/>
              </a:prstGeom>
              <a:blipFill>
                <a:blip r:embed="rId4"/>
                <a:stretch>
                  <a:fillRect r="-73529"/>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1DCB194E-EE87-E56A-5FD2-9AAD1654AE29}"/>
              </a:ext>
            </a:extLst>
          </p:cNvPr>
          <p:cNvSpPr/>
          <p:nvPr/>
        </p:nvSpPr>
        <p:spPr>
          <a:xfrm>
            <a:off x="4547209" y="4454520"/>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9C61E57-DCD9-1A1F-0E0F-03B9AE7F233B}"/>
                  </a:ext>
                </a:extLst>
              </p:cNvPr>
              <p:cNvSpPr txBox="1"/>
              <p:nvPr/>
            </p:nvSpPr>
            <p:spPr>
              <a:xfrm>
                <a:off x="4592619" y="4433708"/>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59" name="TextBox 58">
                <a:extLst>
                  <a:ext uri="{FF2B5EF4-FFF2-40B4-BE49-F238E27FC236}">
                    <a16:creationId xmlns:a16="http://schemas.microsoft.com/office/drawing/2014/main" id="{39C61E57-DCD9-1A1F-0E0F-03B9AE7F233B}"/>
                  </a:ext>
                </a:extLst>
              </p:cNvPr>
              <p:cNvSpPr txBox="1">
                <a:spLocks noRot="1" noChangeAspect="1" noMove="1" noResize="1" noEditPoints="1" noAdjustHandles="1" noChangeArrowheads="1" noChangeShapeType="1" noTextEdit="1"/>
              </p:cNvSpPr>
              <p:nvPr/>
            </p:nvSpPr>
            <p:spPr>
              <a:xfrm>
                <a:off x="4592619" y="4433708"/>
                <a:ext cx="246739" cy="461665"/>
              </a:xfrm>
              <a:prstGeom prst="rect">
                <a:avLst/>
              </a:prstGeom>
              <a:blipFill>
                <a:blip r:embed="rId5"/>
                <a:stretch>
                  <a:fillRect l="-7317" r="-78049" b="-10526"/>
                </a:stretch>
              </a:blipFill>
            </p:spPr>
            <p:txBody>
              <a:bodyPr/>
              <a:lstStyle/>
              <a:p>
                <a:r>
                  <a:rPr lang="en-US">
                    <a:noFill/>
                  </a:rPr>
                  <a:t> </a:t>
                </a:r>
              </a:p>
            </p:txBody>
          </p:sp>
        </mc:Fallback>
      </mc:AlternateContent>
      <p:sp>
        <p:nvSpPr>
          <p:cNvPr id="60" name="Oval 59">
            <a:extLst>
              <a:ext uri="{FF2B5EF4-FFF2-40B4-BE49-F238E27FC236}">
                <a16:creationId xmlns:a16="http://schemas.microsoft.com/office/drawing/2014/main" id="{2DA47CCE-D631-1897-D8FA-870E7D67765E}"/>
              </a:ext>
            </a:extLst>
          </p:cNvPr>
          <p:cNvSpPr/>
          <p:nvPr/>
        </p:nvSpPr>
        <p:spPr>
          <a:xfrm>
            <a:off x="2736513" y="5173942"/>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14591D40-0CE3-6E3D-3FD6-BECFC326DD8D}"/>
              </a:ext>
            </a:extLst>
          </p:cNvPr>
          <p:cNvSpPr/>
          <p:nvPr/>
        </p:nvSpPr>
        <p:spPr>
          <a:xfrm>
            <a:off x="3302521" y="3747432"/>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7940D83-8269-2645-9095-23F350D3D3DC}"/>
                  </a:ext>
                </a:extLst>
              </p:cNvPr>
              <p:cNvSpPr txBox="1"/>
              <p:nvPr/>
            </p:nvSpPr>
            <p:spPr>
              <a:xfrm>
                <a:off x="3530160" y="3342437"/>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62" name="TextBox 61">
                <a:extLst>
                  <a:ext uri="{FF2B5EF4-FFF2-40B4-BE49-F238E27FC236}">
                    <a16:creationId xmlns:a16="http://schemas.microsoft.com/office/drawing/2014/main" id="{E7940D83-8269-2645-9095-23F350D3D3DC}"/>
                  </a:ext>
                </a:extLst>
              </p:cNvPr>
              <p:cNvSpPr txBox="1">
                <a:spLocks noRot="1" noChangeAspect="1" noMove="1" noResize="1" noEditPoints="1" noAdjustHandles="1" noChangeArrowheads="1" noChangeShapeType="1" noTextEdit="1"/>
              </p:cNvSpPr>
              <p:nvPr/>
            </p:nvSpPr>
            <p:spPr>
              <a:xfrm>
                <a:off x="3530160" y="3342437"/>
                <a:ext cx="246739" cy="461665"/>
              </a:xfrm>
              <a:prstGeom prst="rect">
                <a:avLst/>
              </a:prstGeom>
              <a:blipFill>
                <a:blip r:embed="rId6"/>
                <a:stretch>
                  <a:fillRect l="-7317" r="-80488"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CC7637E-6762-4E9D-F77D-B3EB4C364834}"/>
                  </a:ext>
                </a:extLst>
              </p:cNvPr>
              <p:cNvSpPr txBox="1"/>
              <p:nvPr/>
            </p:nvSpPr>
            <p:spPr>
              <a:xfrm>
                <a:off x="2347089" y="5173942"/>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63" name="TextBox 62">
                <a:extLst>
                  <a:ext uri="{FF2B5EF4-FFF2-40B4-BE49-F238E27FC236}">
                    <a16:creationId xmlns:a16="http://schemas.microsoft.com/office/drawing/2014/main" id="{6CC7637E-6762-4E9D-F77D-B3EB4C364834}"/>
                  </a:ext>
                </a:extLst>
              </p:cNvPr>
              <p:cNvSpPr txBox="1">
                <a:spLocks noRot="1" noChangeAspect="1" noMove="1" noResize="1" noEditPoints="1" noAdjustHandles="1" noChangeArrowheads="1" noChangeShapeType="1" noTextEdit="1"/>
              </p:cNvSpPr>
              <p:nvPr/>
            </p:nvSpPr>
            <p:spPr>
              <a:xfrm>
                <a:off x="2347089" y="5173942"/>
                <a:ext cx="246739" cy="461665"/>
              </a:xfrm>
              <a:prstGeom prst="rect">
                <a:avLst/>
              </a:prstGeom>
              <a:blipFill>
                <a:blip r:embed="rId7"/>
                <a:stretch>
                  <a:fillRect l="-7500" r="-85000"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293BB0B-FE63-A7DC-D0D6-D7A72CE3EC0B}"/>
                  </a:ext>
                </a:extLst>
              </p:cNvPr>
              <p:cNvSpPr txBox="1"/>
              <p:nvPr/>
            </p:nvSpPr>
            <p:spPr>
              <a:xfrm>
                <a:off x="2652214" y="610997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64" name="TextBox 63">
                <a:extLst>
                  <a:ext uri="{FF2B5EF4-FFF2-40B4-BE49-F238E27FC236}">
                    <a16:creationId xmlns:a16="http://schemas.microsoft.com/office/drawing/2014/main" id="{B293BB0B-FE63-A7DC-D0D6-D7A72CE3EC0B}"/>
                  </a:ext>
                </a:extLst>
              </p:cNvPr>
              <p:cNvSpPr txBox="1">
                <a:spLocks noRot="1" noChangeAspect="1" noMove="1" noResize="1" noEditPoints="1" noAdjustHandles="1" noChangeArrowheads="1" noChangeShapeType="1" noTextEdit="1"/>
              </p:cNvSpPr>
              <p:nvPr/>
            </p:nvSpPr>
            <p:spPr>
              <a:xfrm>
                <a:off x="2652214" y="6109972"/>
                <a:ext cx="168598" cy="369332"/>
              </a:xfrm>
              <a:prstGeom prst="rect">
                <a:avLst/>
              </a:prstGeom>
              <a:blipFill>
                <a:blip r:embed="rId8"/>
                <a:stretch>
                  <a:fillRect r="-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046A931-3E56-5F3B-3524-4210EA877E09}"/>
                  </a:ext>
                </a:extLst>
              </p:cNvPr>
              <p:cNvSpPr txBox="1"/>
              <p:nvPr/>
            </p:nvSpPr>
            <p:spPr>
              <a:xfrm>
                <a:off x="5296544" y="4288277"/>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65" name="TextBox 64">
                <a:extLst>
                  <a:ext uri="{FF2B5EF4-FFF2-40B4-BE49-F238E27FC236}">
                    <a16:creationId xmlns:a16="http://schemas.microsoft.com/office/drawing/2014/main" id="{D046A931-3E56-5F3B-3524-4210EA877E09}"/>
                  </a:ext>
                </a:extLst>
              </p:cNvPr>
              <p:cNvSpPr txBox="1">
                <a:spLocks noRot="1" noChangeAspect="1" noMove="1" noResize="1" noEditPoints="1" noAdjustHandles="1" noChangeArrowheads="1" noChangeShapeType="1" noTextEdit="1"/>
              </p:cNvSpPr>
              <p:nvPr/>
            </p:nvSpPr>
            <p:spPr>
              <a:xfrm>
                <a:off x="5296544" y="4288277"/>
                <a:ext cx="168598" cy="369332"/>
              </a:xfrm>
              <a:prstGeom prst="rect">
                <a:avLst/>
              </a:prstGeom>
              <a:blipFill>
                <a:blip r:embed="rId9"/>
                <a:stretch>
                  <a:fillRect r="-5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0BD1929-295A-8A2F-E0FA-7DE81E4D2743}"/>
                  </a:ext>
                </a:extLst>
              </p:cNvPr>
              <p:cNvSpPr txBox="1"/>
              <p:nvPr/>
            </p:nvSpPr>
            <p:spPr>
              <a:xfrm>
                <a:off x="3720328" y="290253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66" name="TextBox 65">
                <a:extLst>
                  <a:ext uri="{FF2B5EF4-FFF2-40B4-BE49-F238E27FC236}">
                    <a16:creationId xmlns:a16="http://schemas.microsoft.com/office/drawing/2014/main" id="{A0BD1929-295A-8A2F-E0FA-7DE81E4D2743}"/>
                  </a:ext>
                </a:extLst>
              </p:cNvPr>
              <p:cNvSpPr txBox="1">
                <a:spLocks noRot="1" noChangeAspect="1" noMove="1" noResize="1" noEditPoints="1" noAdjustHandles="1" noChangeArrowheads="1" noChangeShapeType="1" noTextEdit="1"/>
              </p:cNvSpPr>
              <p:nvPr/>
            </p:nvSpPr>
            <p:spPr>
              <a:xfrm>
                <a:off x="3720328" y="2902532"/>
                <a:ext cx="168598" cy="369332"/>
              </a:xfrm>
              <a:prstGeom prst="rect">
                <a:avLst/>
              </a:prstGeom>
              <a:blipFill>
                <a:blip r:embed="rId10"/>
                <a:stretch>
                  <a:fillRect r="-75000" b="-6557"/>
                </a:stretch>
              </a:blipFill>
            </p:spPr>
            <p:txBody>
              <a:bodyPr/>
              <a:lstStyle/>
              <a:p>
                <a:r>
                  <a:rPr lang="en-US">
                    <a:noFill/>
                  </a:rPr>
                  <a:t> </a:t>
                </a:r>
              </a:p>
            </p:txBody>
          </p:sp>
        </mc:Fallback>
      </mc:AlternateContent>
      <p:sp>
        <p:nvSpPr>
          <p:cNvPr id="67" name="Arrow: Curved Up 66">
            <a:extLst>
              <a:ext uri="{FF2B5EF4-FFF2-40B4-BE49-F238E27FC236}">
                <a16:creationId xmlns:a16="http://schemas.microsoft.com/office/drawing/2014/main" id="{ACD95F9C-C116-2F20-52FD-896B9D13B2FD}"/>
              </a:ext>
            </a:extLst>
          </p:cNvPr>
          <p:cNvSpPr/>
          <p:nvPr/>
        </p:nvSpPr>
        <p:spPr>
          <a:xfrm>
            <a:off x="2622613" y="5966067"/>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Arrow: Curved Up 67">
            <a:extLst>
              <a:ext uri="{FF2B5EF4-FFF2-40B4-BE49-F238E27FC236}">
                <a16:creationId xmlns:a16="http://schemas.microsoft.com/office/drawing/2014/main" id="{2F8BBAB4-941A-EE94-46DD-957FB3E31A65}"/>
              </a:ext>
            </a:extLst>
          </p:cNvPr>
          <p:cNvSpPr/>
          <p:nvPr/>
        </p:nvSpPr>
        <p:spPr>
          <a:xfrm rot="13031382">
            <a:off x="3522709" y="3298112"/>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9" name="Arrow: Curved Up 68">
            <a:extLst>
              <a:ext uri="{FF2B5EF4-FFF2-40B4-BE49-F238E27FC236}">
                <a16:creationId xmlns:a16="http://schemas.microsoft.com/office/drawing/2014/main" id="{EAB30027-493A-5B3E-F7E0-C948C11FB7D3}"/>
              </a:ext>
            </a:extLst>
          </p:cNvPr>
          <p:cNvSpPr/>
          <p:nvPr/>
        </p:nvSpPr>
        <p:spPr>
          <a:xfrm rot="16200000">
            <a:off x="4922849" y="4437543"/>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50458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D906D88-3A0F-9AE8-2F6F-E6EA51E3B006}"/>
              </a:ext>
            </a:extLst>
          </p:cNvPr>
          <p:cNvGrpSpPr/>
          <p:nvPr/>
        </p:nvGrpSpPr>
        <p:grpSpPr>
          <a:xfrm>
            <a:off x="8698842" y="636761"/>
            <a:ext cx="3347843" cy="3347843"/>
            <a:chOff x="1899835" y="1278316"/>
            <a:chExt cx="3347843" cy="3347843"/>
          </a:xfrm>
        </p:grpSpPr>
        <p:sp>
          <p:nvSpPr>
            <p:cNvPr id="6" name="Oval 5">
              <a:extLst>
                <a:ext uri="{FF2B5EF4-FFF2-40B4-BE49-F238E27FC236}">
                  <a16:creationId xmlns:a16="http://schemas.microsoft.com/office/drawing/2014/main" id="{C7ACC390-CF6F-F66E-73DD-1D9EBD58F92F}"/>
                </a:ext>
              </a:extLst>
            </p:cNvPr>
            <p:cNvSpPr/>
            <p:nvPr/>
          </p:nvSpPr>
          <p:spPr>
            <a:xfrm>
              <a:off x="1899835" y="1278316"/>
              <a:ext cx="3347843" cy="334784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4C57E9A-BCC7-C885-4F33-C2048FFDF64A}"/>
                </a:ext>
              </a:extLst>
            </p:cNvPr>
            <p:cNvSpPr/>
            <p:nvPr/>
          </p:nvSpPr>
          <p:spPr>
            <a:xfrm>
              <a:off x="1899835" y="2731863"/>
              <a:ext cx="3347843" cy="44075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45FD5D1A-B40D-8AE1-E13A-F327CFFDC498}"/>
                </a:ext>
              </a:extLst>
            </p:cNvPr>
            <p:cNvCxnSpPr>
              <a:cxnSpLocks/>
            </p:cNvCxnSpPr>
            <p:nvPr/>
          </p:nvCxnSpPr>
          <p:spPr>
            <a:xfrm>
              <a:off x="3535516" y="2885746"/>
              <a:ext cx="750811" cy="286867"/>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B5795E8-3111-5150-C905-77B26724A502}"/>
                </a:ext>
              </a:extLst>
            </p:cNvPr>
            <p:cNvCxnSpPr>
              <a:cxnSpLocks/>
              <a:endCxn id="7" idx="2"/>
            </p:cNvCxnSpPr>
            <p:nvPr/>
          </p:nvCxnSpPr>
          <p:spPr>
            <a:xfrm flipH="1">
              <a:off x="1899835" y="2893978"/>
              <a:ext cx="1635680" cy="58260"/>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CBA8D9E-7CEA-A588-A823-4AF0F082E9CC}"/>
                </a:ext>
              </a:extLst>
            </p:cNvPr>
            <p:cNvCxnSpPr>
              <a:cxnSpLocks/>
            </p:cNvCxnSpPr>
            <p:nvPr/>
          </p:nvCxnSpPr>
          <p:spPr>
            <a:xfrm flipV="1">
              <a:off x="3535516" y="2869845"/>
              <a:ext cx="1552526" cy="15900"/>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6590E086-87BC-7E3B-6B43-AE927270DC1D}"/>
                </a:ext>
              </a:extLst>
            </p:cNvPr>
            <p:cNvSpPr/>
            <p:nvPr/>
          </p:nvSpPr>
          <p:spPr>
            <a:xfrm>
              <a:off x="3493939" y="2803353"/>
              <a:ext cx="159637" cy="164784"/>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E8AA1EBF-8D20-98B5-80C2-6C51AF50CD42}"/>
                </a:ext>
              </a:extLst>
            </p:cNvPr>
            <p:cNvSpPr txBox="1"/>
            <p:nvPr/>
          </p:nvSpPr>
          <p:spPr>
            <a:xfrm>
              <a:off x="2554668" y="2712853"/>
              <a:ext cx="225211" cy="461665"/>
            </a:xfrm>
            <a:prstGeom prst="rect">
              <a:avLst/>
            </a:prstGeom>
            <a:noFill/>
          </p:spPr>
          <p:txBody>
            <a:bodyPr wrap="square" rtlCol="0">
              <a:spAutoFit/>
            </a:bodyPr>
            <a:lstStyle/>
            <a:p>
              <a:r>
                <a:rPr lang="en-GB" sz="2400" dirty="0">
                  <a:solidFill>
                    <a:srgbClr val="00B0F0"/>
                  </a:solidFill>
                </a:rPr>
                <a:t>r</a:t>
              </a:r>
              <a:endParaRPr lang="en-GB" sz="3000" dirty="0">
                <a:solidFill>
                  <a:srgbClr val="00B0F0"/>
                </a:solidFill>
              </a:endParaRPr>
            </a:p>
          </p:txBody>
        </p:sp>
        <p:sp>
          <p:nvSpPr>
            <p:cNvPr id="46" name="TextBox 45">
              <a:extLst>
                <a:ext uri="{FF2B5EF4-FFF2-40B4-BE49-F238E27FC236}">
                  <a16:creationId xmlns:a16="http://schemas.microsoft.com/office/drawing/2014/main" id="{DC4B161C-90A1-EDEB-C0BA-86A501841E5B}"/>
                </a:ext>
              </a:extLst>
            </p:cNvPr>
            <p:cNvSpPr txBox="1"/>
            <p:nvPr/>
          </p:nvSpPr>
          <p:spPr>
            <a:xfrm>
              <a:off x="3796422" y="2780631"/>
              <a:ext cx="225211" cy="461665"/>
            </a:xfrm>
            <a:prstGeom prst="rect">
              <a:avLst/>
            </a:prstGeom>
            <a:noFill/>
          </p:spPr>
          <p:txBody>
            <a:bodyPr wrap="square" rtlCol="0">
              <a:spAutoFit/>
            </a:bodyPr>
            <a:lstStyle/>
            <a:p>
              <a:r>
                <a:rPr lang="en-GB" sz="2400" dirty="0">
                  <a:solidFill>
                    <a:srgbClr val="00B0F0"/>
                  </a:solidFill>
                </a:rPr>
                <a:t>r</a:t>
              </a:r>
              <a:endParaRPr lang="en-GB" sz="3200" dirty="0">
                <a:solidFill>
                  <a:srgbClr val="00B0F0"/>
                </a:solidFill>
              </a:endParaRPr>
            </a:p>
          </p:txBody>
        </p:sp>
        <p:sp>
          <p:nvSpPr>
            <p:cNvPr id="47" name="TextBox 46">
              <a:extLst>
                <a:ext uri="{FF2B5EF4-FFF2-40B4-BE49-F238E27FC236}">
                  <a16:creationId xmlns:a16="http://schemas.microsoft.com/office/drawing/2014/main" id="{DD39216D-E7F8-AA04-26F0-525DF64CB13D}"/>
                </a:ext>
              </a:extLst>
            </p:cNvPr>
            <p:cNvSpPr txBox="1"/>
            <p:nvPr/>
          </p:nvSpPr>
          <p:spPr>
            <a:xfrm>
              <a:off x="4067670" y="2659590"/>
              <a:ext cx="225211" cy="461665"/>
            </a:xfrm>
            <a:prstGeom prst="rect">
              <a:avLst/>
            </a:prstGeom>
            <a:noFill/>
          </p:spPr>
          <p:txBody>
            <a:bodyPr wrap="square" rtlCol="0">
              <a:spAutoFit/>
            </a:bodyPr>
            <a:lstStyle/>
            <a:p>
              <a:r>
                <a:rPr lang="en-GB" sz="2400" dirty="0">
                  <a:solidFill>
                    <a:srgbClr val="00B0F0"/>
                  </a:solidFill>
                </a:rPr>
                <a:t>r</a:t>
              </a:r>
              <a:endParaRPr lang="en-GB" sz="3000" dirty="0">
                <a:solidFill>
                  <a:srgbClr val="00B0F0"/>
                </a:solidFill>
              </a:endParaRPr>
            </a:p>
          </p:txBody>
        </p:sp>
      </p:grpSp>
      <p:pic>
        <p:nvPicPr>
          <p:cNvPr id="1026" name="Picture 2">
            <a:extLst>
              <a:ext uri="{FF2B5EF4-FFF2-40B4-BE49-F238E27FC236}">
                <a16:creationId xmlns:a16="http://schemas.microsoft.com/office/drawing/2014/main" id="{F8B5D711-95C5-66B6-C4DD-BA724FFE4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729" y="728812"/>
            <a:ext cx="4743808" cy="474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705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F7C90B-909E-988D-FC31-4B0871E371BF}"/>
                  </a:ext>
                </a:extLst>
              </p:cNvPr>
              <p:cNvSpPr txBox="1"/>
              <p:nvPr/>
            </p:nvSpPr>
            <p:spPr>
              <a:xfrm>
                <a:off x="7888145" y="1957432"/>
                <a:ext cx="670560" cy="27699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0" i="1" smtClean="0">
                              <a:solidFill>
                                <a:schemeClr val="accent2"/>
                              </a:solidFill>
                              <a:latin typeface="Cambria Math" panose="02040503050406030204" pitchFamily="18" charset="0"/>
                            </a:rPr>
                          </m:ctrlPr>
                        </m:sSubPr>
                        <m:e>
                          <m:r>
                            <a:rPr lang="en-GB" sz="1200" b="0" i="1" smtClean="0">
                              <a:solidFill>
                                <a:schemeClr val="accent2"/>
                              </a:solidFill>
                              <a:latin typeface="Cambria Math" panose="02040503050406030204" pitchFamily="18" charset="0"/>
                            </a:rPr>
                            <m:t>𝜃</m:t>
                          </m:r>
                        </m:e>
                        <m:sub>
                          <m:r>
                            <a:rPr lang="en-GB" sz="1200" b="0" i="1" smtClean="0">
                              <a:solidFill>
                                <a:schemeClr val="accent2"/>
                              </a:solidFill>
                              <a:latin typeface="Cambria Math" panose="02040503050406030204" pitchFamily="18" charset="0"/>
                            </a:rPr>
                            <m:t>𝑖</m:t>
                          </m:r>
                        </m:sub>
                      </m:sSub>
                    </m:oMath>
                  </m:oMathPara>
                </a14:m>
                <a:endParaRPr lang="en-GB" sz="1200" dirty="0">
                  <a:solidFill>
                    <a:schemeClr val="accent2"/>
                  </a:solidFill>
                </a:endParaRPr>
              </a:p>
            </p:txBody>
          </p:sp>
        </mc:Choice>
        <mc:Fallback xmlns="">
          <p:sp>
            <p:nvSpPr>
              <p:cNvPr id="6" name="TextBox 5">
                <a:extLst>
                  <a:ext uri="{FF2B5EF4-FFF2-40B4-BE49-F238E27FC236}">
                    <a16:creationId xmlns:a16="http://schemas.microsoft.com/office/drawing/2014/main" id="{9EF7C90B-909E-988D-FC31-4B0871E371BF}"/>
                  </a:ext>
                </a:extLst>
              </p:cNvPr>
              <p:cNvSpPr txBox="1">
                <a:spLocks noRot="1" noChangeAspect="1" noMove="1" noResize="1" noEditPoints="1" noAdjustHandles="1" noChangeArrowheads="1" noChangeShapeType="1" noTextEdit="1"/>
              </p:cNvSpPr>
              <p:nvPr/>
            </p:nvSpPr>
            <p:spPr>
              <a:xfrm>
                <a:off x="7888145" y="1957432"/>
                <a:ext cx="670560" cy="276999"/>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5C64469-331E-C6C9-D0EC-F4089D2F7255}"/>
                  </a:ext>
                </a:extLst>
              </p:cNvPr>
              <p:cNvSpPr txBox="1"/>
              <p:nvPr/>
            </p:nvSpPr>
            <p:spPr>
              <a:xfrm>
                <a:off x="7993543" y="1387811"/>
                <a:ext cx="6705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𝜃</m:t>
                          </m:r>
                        </m:e>
                        <m:sub>
                          <m:r>
                            <a:rPr lang="en-GB" b="0" i="1" smtClean="0">
                              <a:solidFill>
                                <a:schemeClr val="accent2"/>
                              </a:solidFill>
                              <a:latin typeface="Cambria Math" panose="02040503050406030204" pitchFamily="18" charset="0"/>
                            </a:rPr>
                            <m:t>𝑖</m:t>
                          </m:r>
                        </m:sub>
                      </m:sSub>
                    </m:oMath>
                  </m:oMathPara>
                </a14:m>
                <a:endParaRPr lang="en-GB" dirty="0">
                  <a:solidFill>
                    <a:schemeClr val="accent2"/>
                  </a:solidFill>
                </a:endParaRPr>
              </a:p>
            </p:txBody>
          </p:sp>
        </mc:Choice>
        <mc:Fallback xmlns="">
          <p:sp>
            <p:nvSpPr>
              <p:cNvPr id="7" name="TextBox 6">
                <a:extLst>
                  <a:ext uri="{FF2B5EF4-FFF2-40B4-BE49-F238E27FC236}">
                    <a16:creationId xmlns:a16="http://schemas.microsoft.com/office/drawing/2014/main" id="{A5C64469-331E-C6C9-D0EC-F4089D2F7255}"/>
                  </a:ext>
                </a:extLst>
              </p:cNvPr>
              <p:cNvSpPr txBox="1">
                <a:spLocks noRot="1" noChangeAspect="1" noMove="1" noResize="1" noEditPoints="1" noAdjustHandles="1" noChangeArrowheads="1" noChangeShapeType="1" noTextEdit="1"/>
              </p:cNvSpPr>
              <p:nvPr/>
            </p:nvSpPr>
            <p:spPr>
              <a:xfrm>
                <a:off x="7993543" y="1387811"/>
                <a:ext cx="670560" cy="369332"/>
              </a:xfrm>
              <a:prstGeom prst="rect">
                <a:avLst/>
              </a:prstGeom>
              <a:blipFill>
                <a:blip r:embed="rId3"/>
                <a:stretch>
                  <a:fillRect b="-1667"/>
                </a:stretch>
              </a:blipFill>
              <a:ln>
                <a:noFill/>
              </a:ln>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C31724E2-9513-373E-41CA-750D1DBC6F7D}"/>
              </a:ext>
            </a:extLst>
          </p:cNvPr>
          <p:cNvCxnSpPr>
            <a:cxnSpLocks/>
          </p:cNvCxnSpPr>
          <p:nvPr/>
        </p:nvCxnSpPr>
        <p:spPr>
          <a:xfrm flipH="1" flipV="1">
            <a:off x="6096000" y="2224391"/>
            <a:ext cx="5940349" cy="1"/>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413CB2F8-E84A-6CCC-4BD0-92FB89192E50}"/>
              </a:ext>
            </a:extLst>
          </p:cNvPr>
          <p:cNvSpPr/>
          <p:nvPr/>
        </p:nvSpPr>
        <p:spPr>
          <a:xfrm>
            <a:off x="8547372" y="946826"/>
            <a:ext cx="3138791" cy="881974"/>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C29C5FB-E894-2DE7-E354-9C3CC9DE5071}"/>
              </a:ext>
            </a:extLst>
          </p:cNvPr>
          <p:cNvSpPr/>
          <p:nvPr/>
        </p:nvSpPr>
        <p:spPr>
          <a:xfrm>
            <a:off x="8780834" y="985736"/>
            <a:ext cx="804153" cy="804153"/>
          </a:xfrm>
          <a:prstGeom prst="ellips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Connector 10">
            <a:extLst>
              <a:ext uri="{FF2B5EF4-FFF2-40B4-BE49-F238E27FC236}">
                <a16:creationId xmlns:a16="http://schemas.microsoft.com/office/drawing/2014/main" id="{0B752B2A-8E76-FB79-D5BE-D285B158685C}"/>
              </a:ext>
            </a:extLst>
          </p:cNvPr>
          <p:cNvCxnSpPr>
            <a:cxnSpLocks/>
          </p:cNvCxnSpPr>
          <p:nvPr/>
        </p:nvCxnSpPr>
        <p:spPr>
          <a:xfrm flipH="1" flipV="1">
            <a:off x="6096001" y="1387812"/>
            <a:ext cx="5940349" cy="1"/>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2" name="Arc 11">
            <a:extLst>
              <a:ext uri="{FF2B5EF4-FFF2-40B4-BE49-F238E27FC236}">
                <a16:creationId xmlns:a16="http://schemas.microsoft.com/office/drawing/2014/main" id="{7D86A5C9-FEDA-8438-B960-291E4AE3DDF6}"/>
              </a:ext>
            </a:extLst>
          </p:cNvPr>
          <p:cNvSpPr/>
          <p:nvPr/>
        </p:nvSpPr>
        <p:spPr>
          <a:xfrm rot="10800000">
            <a:off x="8098904" y="845808"/>
            <a:ext cx="1084006" cy="1084006"/>
          </a:xfrm>
          <a:prstGeom prst="arc">
            <a:avLst>
              <a:gd name="adj1" fmla="val 17960303"/>
              <a:gd name="adj2" fmla="val 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731D963-1DAE-AC0B-BC44-EAA9E7E6A747}"/>
                  </a:ext>
                </a:extLst>
              </p:cNvPr>
              <p:cNvSpPr txBox="1"/>
              <p:nvPr/>
            </p:nvSpPr>
            <p:spPr>
              <a:xfrm>
                <a:off x="10226365" y="757691"/>
                <a:ext cx="670560" cy="64633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3600" b="0" i="1" smtClean="0">
                              <a:solidFill>
                                <a:schemeClr val="accent2"/>
                              </a:solidFill>
                              <a:latin typeface="Cambria Math" panose="02040503050406030204" pitchFamily="18" charset="0"/>
                            </a:rPr>
                          </m:ctrlPr>
                        </m:sSubPr>
                        <m:e>
                          <m:r>
                            <a:rPr lang="en-GB" sz="3600" b="0" i="1" smtClean="0">
                              <a:solidFill>
                                <a:schemeClr val="accent2"/>
                              </a:solidFill>
                              <a:latin typeface="Cambria Math" panose="02040503050406030204" pitchFamily="18" charset="0"/>
                            </a:rPr>
                            <m:t>𝑠</m:t>
                          </m:r>
                        </m:e>
                        <m:sub>
                          <m:r>
                            <a:rPr lang="en-GB" sz="3600" b="0" i="1" smtClean="0">
                              <a:solidFill>
                                <a:schemeClr val="accent2"/>
                              </a:solidFill>
                              <a:latin typeface="Cambria Math" panose="02040503050406030204" pitchFamily="18" charset="0"/>
                            </a:rPr>
                            <m:t>𝑖</m:t>
                          </m:r>
                        </m:sub>
                      </m:sSub>
                    </m:oMath>
                  </m:oMathPara>
                </a14:m>
                <a:endParaRPr lang="en-GB" dirty="0"/>
              </a:p>
            </p:txBody>
          </p:sp>
        </mc:Choice>
        <mc:Fallback xmlns="">
          <p:sp>
            <p:nvSpPr>
              <p:cNvPr id="13" name="TextBox 12">
                <a:extLst>
                  <a:ext uri="{FF2B5EF4-FFF2-40B4-BE49-F238E27FC236}">
                    <a16:creationId xmlns:a16="http://schemas.microsoft.com/office/drawing/2014/main" id="{C731D963-1DAE-AC0B-BC44-EAA9E7E6A747}"/>
                  </a:ext>
                </a:extLst>
              </p:cNvPr>
              <p:cNvSpPr txBox="1">
                <a:spLocks noRot="1" noChangeAspect="1" noMove="1" noResize="1" noEditPoints="1" noAdjustHandles="1" noChangeArrowheads="1" noChangeShapeType="1" noTextEdit="1"/>
              </p:cNvSpPr>
              <p:nvPr/>
            </p:nvSpPr>
            <p:spPr>
              <a:xfrm>
                <a:off x="10226365" y="757691"/>
                <a:ext cx="670560" cy="646331"/>
              </a:xfrm>
              <a:prstGeom prst="rect">
                <a:avLst/>
              </a:prstGeom>
              <a:blipFill>
                <a:blip r:embed="rId4"/>
                <a:stretch>
                  <a:fillRect/>
                </a:stretch>
              </a:blipFill>
              <a:ln>
                <a:noFill/>
              </a:ln>
            </p:spPr>
            <p:txBody>
              <a:bodyPr/>
              <a:lstStyle/>
              <a:p>
                <a:r>
                  <a:rPr lang="en-GB">
                    <a:noFill/>
                  </a:rPr>
                  <a:t> </a:t>
                </a:r>
              </a:p>
            </p:txBody>
          </p:sp>
        </mc:Fallback>
      </mc:AlternateContent>
      <p:cxnSp>
        <p:nvCxnSpPr>
          <p:cNvPr id="14" name="Straight Connector 13">
            <a:extLst>
              <a:ext uri="{FF2B5EF4-FFF2-40B4-BE49-F238E27FC236}">
                <a16:creationId xmlns:a16="http://schemas.microsoft.com/office/drawing/2014/main" id="{B49CB670-9B3B-5BF4-0E12-820DF40E8EC7}"/>
              </a:ext>
            </a:extLst>
          </p:cNvPr>
          <p:cNvCxnSpPr>
            <a:cxnSpLocks/>
          </p:cNvCxnSpPr>
          <p:nvPr/>
        </p:nvCxnSpPr>
        <p:spPr>
          <a:xfrm>
            <a:off x="9185769" y="136818"/>
            <a:ext cx="0" cy="612000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DAC389B-EE34-E8D3-AE59-A1A8152F1133}"/>
                  </a:ext>
                </a:extLst>
              </p:cNvPr>
              <p:cNvSpPr txBox="1">
                <a:spLocks/>
              </p:cNvSpPr>
              <p:nvPr/>
            </p:nvSpPr>
            <p:spPr>
              <a:xfrm>
                <a:off x="10129997" y="4945474"/>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𝑖</m:t>
                          </m:r>
                        </m:sub>
                      </m:sSub>
                    </m:oMath>
                  </m:oMathPara>
                </a14:m>
                <a:endParaRPr lang="en-GB" sz="2400" dirty="0">
                  <a:solidFill>
                    <a:srgbClr val="00B050"/>
                  </a:solidFill>
                </a:endParaRPr>
              </a:p>
            </p:txBody>
          </p:sp>
        </mc:Choice>
        <mc:Fallback xmlns="">
          <p:sp>
            <p:nvSpPr>
              <p:cNvPr id="15" name="TextBox 14">
                <a:extLst>
                  <a:ext uri="{FF2B5EF4-FFF2-40B4-BE49-F238E27FC236}">
                    <a16:creationId xmlns:a16="http://schemas.microsoft.com/office/drawing/2014/main" id="{EDAC389B-EE34-E8D3-AE59-A1A8152F1133}"/>
                  </a:ext>
                </a:extLst>
              </p:cNvPr>
              <p:cNvSpPr txBox="1">
                <a:spLocks noRot="1" noChangeAspect="1" noMove="1" noResize="1" noEditPoints="1" noAdjustHandles="1" noChangeArrowheads="1" noChangeShapeType="1" noTextEdit="1"/>
              </p:cNvSpPr>
              <p:nvPr/>
            </p:nvSpPr>
            <p:spPr>
              <a:xfrm>
                <a:off x="10129997" y="4945474"/>
                <a:ext cx="246739" cy="461665"/>
              </a:xfrm>
              <a:prstGeom prst="rect">
                <a:avLst/>
              </a:prstGeom>
              <a:blipFill>
                <a:blip r:embed="rId5"/>
                <a:stretch>
                  <a:fillRect l="-7500" r="-67500" b="-9211"/>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E52DE435-0118-FDF9-8E82-1C70A054FCED}"/>
              </a:ext>
            </a:extLst>
          </p:cNvPr>
          <p:cNvCxnSpPr>
            <a:cxnSpLocks/>
          </p:cNvCxnSpPr>
          <p:nvPr/>
        </p:nvCxnSpPr>
        <p:spPr>
          <a:xfrm>
            <a:off x="10116767" y="136817"/>
            <a:ext cx="0" cy="612000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4222731-A686-5BEE-4F1B-8FBCB5751E67}"/>
              </a:ext>
            </a:extLst>
          </p:cNvPr>
          <p:cNvCxnSpPr>
            <a:cxnSpLocks/>
          </p:cNvCxnSpPr>
          <p:nvPr/>
        </p:nvCxnSpPr>
        <p:spPr>
          <a:xfrm>
            <a:off x="7696825" y="160790"/>
            <a:ext cx="0" cy="612000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0E37F2C-0726-AC9E-2072-565DCD8ED371}"/>
              </a:ext>
            </a:extLst>
          </p:cNvPr>
          <p:cNvCxnSpPr>
            <a:cxnSpLocks/>
          </p:cNvCxnSpPr>
          <p:nvPr/>
        </p:nvCxnSpPr>
        <p:spPr>
          <a:xfrm flipH="1">
            <a:off x="7710793" y="444221"/>
            <a:ext cx="1461746"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DDD6CDE-8BBB-7F92-F713-2B60DFAE7201}"/>
              </a:ext>
            </a:extLst>
          </p:cNvPr>
          <p:cNvCxnSpPr>
            <a:cxnSpLocks/>
          </p:cNvCxnSpPr>
          <p:nvPr/>
        </p:nvCxnSpPr>
        <p:spPr>
          <a:xfrm flipH="1">
            <a:off x="9190566" y="444221"/>
            <a:ext cx="926201"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9A93810-33F0-ABF8-C2DE-F57B6DB115C8}"/>
              </a:ext>
            </a:extLst>
          </p:cNvPr>
          <p:cNvCxnSpPr>
            <a:cxnSpLocks/>
          </p:cNvCxnSpPr>
          <p:nvPr/>
        </p:nvCxnSpPr>
        <p:spPr>
          <a:xfrm>
            <a:off x="11073930" y="4449314"/>
            <a:ext cx="0" cy="594253"/>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00DA9FB-9039-30C2-DBF2-ACDD307782E5}"/>
              </a:ext>
            </a:extLst>
          </p:cNvPr>
          <p:cNvCxnSpPr>
            <a:cxnSpLocks/>
          </p:cNvCxnSpPr>
          <p:nvPr/>
        </p:nvCxnSpPr>
        <p:spPr>
          <a:xfrm flipH="1" flipV="1">
            <a:off x="6096000" y="5043567"/>
            <a:ext cx="5940349" cy="1"/>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215B8D8C-9EC4-9E3F-F97F-088C8A6B9577}"/>
              </a:ext>
            </a:extLst>
          </p:cNvPr>
          <p:cNvSpPr>
            <a:spLocks/>
          </p:cNvSpPr>
          <p:nvPr/>
        </p:nvSpPr>
        <p:spPr>
          <a:xfrm>
            <a:off x="10086546" y="5014378"/>
            <a:ext cx="58378" cy="5837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8466C8B-D7F0-86D9-BBFB-88060F2631AD}"/>
                  </a:ext>
                </a:extLst>
              </p:cNvPr>
              <p:cNvSpPr txBox="1"/>
              <p:nvPr/>
            </p:nvSpPr>
            <p:spPr>
              <a:xfrm>
                <a:off x="5783023" y="1008160"/>
                <a:ext cx="11133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2</m:t>
                          </m:r>
                        </m:sub>
                      </m:sSub>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𝑃𝑙𝑎𝑛𝑒</m:t>
                      </m:r>
                    </m:oMath>
                  </m:oMathPara>
                </a14:m>
                <a:endParaRPr lang="en-GB" dirty="0">
                  <a:solidFill>
                    <a:srgbClr val="FF0000"/>
                  </a:solidFill>
                </a:endParaRPr>
              </a:p>
            </p:txBody>
          </p:sp>
        </mc:Choice>
        <mc:Fallback xmlns="">
          <p:sp>
            <p:nvSpPr>
              <p:cNvPr id="23" name="TextBox 22">
                <a:extLst>
                  <a:ext uri="{FF2B5EF4-FFF2-40B4-BE49-F238E27FC236}">
                    <a16:creationId xmlns:a16="http://schemas.microsoft.com/office/drawing/2014/main" id="{98466C8B-D7F0-86D9-BBFB-88060F2631AD}"/>
                  </a:ext>
                </a:extLst>
              </p:cNvPr>
              <p:cNvSpPr txBox="1">
                <a:spLocks noRot="1" noChangeAspect="1" noMove="1" noResize="1" noEditPoints="1" noAdjustHandles="1" noChangeArrowheads="1" noChangeShapeType="1" noTextEdit="1"/>
              </p:cNvSpPr>
              <p:nvPr/>
            </p:nvSpPr>
            <p:spPr>
              <a:xfrm>
                <a:off x="5783023" y="1008160"/>
                <a:ext cx="1113389"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EE9ECD0-E2C4-CF10-04C1-BF2A179C83F0}"/>
                  </a:ext>
                </a:extLst>
              </p:cNvPr>
              <p:cNvSpPr txBox="1"/>
              <p:nvPr/>
            </p:nvSpPr>
            <p:spPr>
              <a:xfrm>
                <a:off x="10794568" y="4550869"/>
                <a:ext cx="919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solidFill>
                                <a:srgbClr val="FF00FF"/>
                              </a:solidFill>
                              <a:latin typeface="Cambria Math" panose="02040503050406030204" pitchFamily="18" charset="0"/>
                            </a:rPr>
                          </m:ctrlPr>
                        </m:sSubPr>
                        <m:e>
                          <m:r>
                            <m:rPr>
                              <m:sty m:val="p"/>
                            </m:rPr>
                            <a:rPr lang="en-GB" sz="1400" b="0" i="0" smtClean="0">
                              <a:solidFill>
                                <a:srgbClr val="FF00FF"/>
                              </a:solidFill>
                              <a:latin typeface="Cambria Math" panose="02040503050406030204" pitchFamily="18" charset="0"/>
                            </a:rPr>
                            <m:t>Δ</m:t>
                          </m:r>
                          <m:r>
                            <a:rPr lang="en-GB" sz="1400" b="0" i="1" smtClean="0">
                              <a:solidFill>
                                <a:srgbClr val="FF00FF"/>
                              </a:solidFill>
                              <a:latin typeface="Cambria Math" panose="02040503050406030204" pitchFamily="18" charset="0"/>
                            </a:rPr>
                            <m:t>h</m:t>
                          </m:r>
                        </m:e>
                        <m:sub>
                          <m:r>
                            <a:rPr lang="en-GB" sz="1400" b="0" i="1" smtClean="0">
                              <a:solidFill>
                                <a:srgbClr val="FF00FF"/>
                              </a:solidFill>
                              <a:latin typeface="Cambria Math" panose="02040503050406030204" pitchFamily="18" charset="0"/>
                            </a:rPr>
                            <m:t>𝑖</m:t>
                          </m:r>
                        </m:sub>
                      </m:sSub>
                    </m:oMath>
                  </m:oMathPara>
                </a14:m>
                <a:endParaRPr lang="en-GB" sz="1400" dirty="0">
                  <a:solidFill>
                    <a:srgbClr val="FF00FF"/>
                  </a:solidFill>
                </a:endParaRPr>
              </a:p>
            </p:txBody>
          </p:sp>
        </mc:Choice>
        <mc:Fallback xmlns="">
          <p:sp>
            <p:nvSpPr>
              <p:cNvPr id="24" name="TextBox 23">
                <a:extLst>
                  <a:ext uri="{FF2B5EF4-FFF2-40B4-BE49-F238E27FC236}">
                    <a16:creationId xmlns:a16="http://schemas.microsoft.com/office/drawing/2014/main" id="{3EE9ECD0-E2C4-CF10-04C1-BF2A179C83F0}"/>
                  </a:ext>
                </a:extLst>
              </p:cNvPr>
              <p:cNvSpPr txBox="1">
                <a:spLocks noRot="1" noChangeAspect="1" noMove="1" noResize="1" noEditPoints="1" noAdjustHandles="1" noChangeArrowheads="1" noChangeShapeType="1" noTextEdit="1"/>
              </p:cNvSpPr>
              <p:nvPr/>
            </p:nvSpPr>
            <p:spPr>
              <a:xfrm>
                <a:off x="10794568" y="4550869"/>
                <a:ext cx="919638"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B51E2C0-F6E0-1E43-617B-6CDCCCEB7F38}"/>
                  </a:ext>
                </a:extLst>
              </p:cNvPr>
              <p:cNvSpPr txBox="1"/>
              <p:nvPr/>
            </p:nvSpPr>
            <p:spPr>
              <a:xfrm>
                <a:off x="8170411" y="131741"/>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𝑎</m:t>
                      </m:r>
                    </m:oMath>
                  </m:oMathPara>
                </a14:m>
                <a:endParaRPr lang="en-GB" dirty="0"/>
              </a:p>
            </p:txBody>
          </p:sp>
        </mc:Choice>
        <mc:Fallback xmlns="">
          <p:sp>
            <p:nvSpPr>
              <p:cNvPr id="25" name="TextBox 24">
                <a:extLst>
                  <a:ext uri="{FF2B5EF4-FFF2-40B4-BE49-F238E27FC236}">
                    <a16:creationId xmlns:a16="http://schemas.microsoft.com/office/drawing/2014/main" id="{1B51E2C0-F6E0-1E43-617B-6CDCCCEB7F38}"/>
                  </a:ext>
                </a:extLst>
              </p:cNvPr>
              <p:cNvSpPr txBox="1">
                <a:spLocks noRot="1" noChangeAspect="1" noMove="1" noResize="1" noEditPoints="1" noAdjustHandles="1" noChangeArrowheads="1" noChangeShapeType="1" noTextEdit="1"/>
              </p:cNvSpPr>
              <p:nvPr/>
            </p:nvSpPr>
            <p:spPr>
              <a:xfrm>
                <a:off x="8170411" y="131741"/>
                <a:ext cx="623511"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37DC8A6-0E7C-F490-D692-15854EBE4D51}"/>
                  </a:ext>
                </a:extLst>
              </p:cNvPr>
              <p:cNvSpPr txBox="1"/>
              <p:nvPr/>
            </p:nvSpPr>
            <p:spPr>
              <a:xfrm>
                <a:off x="9335332" y="136817"/>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𝑏</m:t>
                      </m:r>
                    </m:oMath>
                  </m:oMathPara>
                </a14:m>
                <a:endParaRPr lang="en-GB" dirty="0"/>
              </a:p>
            </p:txBody>
          </p:sp>
        </mc:Choice>
        <mc:Fallback xmlns="">
          <p:sp>
            <p:nvSpPr>
              <p:cNvPr id="26" name="TextBox 25">
                <a:extLst>
                  <a:ext uri="{FF2B5EF4-FFF2-40B4-BE49-F238E27FC236}">
                    <a16:creationId xmlns:a16="http://schemas.microsoft.com/office/drawing/2014/main" id="{237DC8A6-0E7C-F490-D692-15854EBE4D51}"/>
                  </a:ext>
                </a:extLst>
              </p:cNvPr>
              <p:cNvSpPr txBox="1">
                <a:spLocks noRot="1" noChangeAspect="1" noMove="1" noResize="1" noEditPoints="1" noAdjustHandles="1" noChangeArrowheads="1" noChangeShapeType="1" noTextEdit="1"/>
              </p:cNvSpPr>
              <p:nvPr/>
            </p:nvSpPr>
            <p:spPr>
              <a:xfrm>
                <a:off x="9335332" y="136817"/>
                <a:ext cx="623511"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0B9222-30CC-279D-8FC8-0CFBDEBB914A}"/>
                  </a:ext>
                </a:extLst>
              </p:cNvPr>
              <p:cNvSpPr txBox="1"/>
              <p:nvPr/>
            </p:nvSpPr>
            <p:spPr>
              <a:xfrm>
                <a:off x="8942164" y="6243628"/>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2</m:t>
                          </m:r>
                        </m:sub>
                      </m:sSub>
                    </m:oMath>
                  </m:oMathPara>
                </a14:m>
                <a:endParaRPr lang="en-GB" dirty="0"/>
              </a:p>
            </p:txBody>
          </p:sp>
        </mc:Choice>
        <mc:Fallback xmlns="">
          <p:sp>
            <p:nvSpPr>
              <p:cNvPr id="27" name="TextBox 26">
                <a:extLst>
                  <a:ext uri="{FF2B5EF4-FFF2-40B4-BE49-F238E27FC236}">
                    <a16:creationId xmlns:a16="http://schemas.microsoft.com/office/drawing/2014/main" id="{3C0B9222-30CC-279D-8FC8-0CFBDEBB914A}"/>
                  </a:ext>
                </a:extLst>
              </p:cNvPr>
              <p:cNvSpPr txBox="1">
                <a:spLocks noRot="1" noChangeAspect="1" noMove="1" noResize="1" noEditPoints="1" noAdjustHandles="1" noChangeArrowheads="1" noChangeShapeType="1" noTextEdit="1"/>
              </p:cNvSpPr>
              <p:nvPr/>
            </p:nvSpPr>
            <p:spPr>
              <a:xfrm>
                <a:off x="8942164" y="6243628"/>
                <a:ext cx="496803"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1E0E6E-EBF8-0F5E-0DDA-0EBBFEAD7CBB}"/>
                  </a:ext>
                </a:extLst>
              </p:cNvPr>
              <p:cNvSpPr txBox="1"/>
              <p:nvPr/>
            </p:nvSpPr>
            <p:spPr>
              <a:xfrm>
                <a:off x="7496739" y="6243628"/>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28" name="TextBox 27">
                <a:extLst>
                  <a:ext uri="{FF2B5EF4-FFF2-40B4-BE49-F238E27FC236}">
                    <a16:creationId xmlns:a16="http://schemas.microsoft.com/office/drawing/2014/main" id="{241E0E6E-EBF8-0F5E-0DDA-0EBBFEAD7CBB}"/>
                  </a:ext>
                </a:extLst>
              </p:cNvPr>
              <p:cNvSpPr txBox="1">
                <a:spLocks noRot="1" noChangeAspect="1" noMove="1" noResize="1" noEditPoints="1" noAdjustHandles="1" noChangeArrowheads="1" noChangeShapeType="1" noTextEdit="1"/>
              </p:cNvSpPr>
              <p:nvPr/>
            </p:nvSpPr>
            <p:spPr>
              <a:xfrm>
                <a:off x="7496739" y="6243628"/>
                <a:ext cx="496803"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2FD8871-5EF0-27DF-38EB-77E0F97A13C8}"/>
                  </a:ext>
                </a:extLst>
              </p:cNvPr>
              <p:cNvSpPr txBox="1"/>
              <p:nvPr/>
            </p:nvSpPr>
            <p:spPr>
              <a:xfrm>
                <a:off x="9887811" y="6245144"/>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3</m:t>
                          </m:r>
                        </m:sub>
                      </m:sSub>
                    </m:oMath>
                  </m:oMathPara>
                </a14:m>
                <a:endParaRPr lang="en-GB" dirty="0"/>
              </a:p>
            </p:txBody>
          </p:sp>
        </mc:Choice>
        <mc:Fallback xmlns="">
          <p:sp>
            <p:nvSpPr>
              <p:cNvPr id="29" name="TextBox 28">
                <a:extLst>
                  <a:ext uri="{FF2B5EF4-FFF2-40B4-BE49-F238E27FC236}">
                    <a16:creationId xmlns:a16="http://schemas.microsoft.com/office/drawing/2014/main" id="{B2FD8871-5EF0-27DF-38EB-77E0F97A13C8}"/>
                  </a:ext>
                </a:extLst>
              </p:cNvPr>
              <p:cNvSpPr txBox="1">
                <a:spLocks noRot="1" noChangeAspect="1" noMove="1" noResize="1" noEditPoints="1" noAdjustHandles="1" noChangeArrowheads="1" noChangeShapeType="1" noTextEdit="1"/>
              </p:cNvSpPr>
              <p:nvPr/>
            </p:nvSpPr>
            <p:spPr>
              <a:xfrm>
                <a:off x="9887811" y="6245144"/>
                <a:ext cx="496803" cy="369332"/>
              </a:xfrm>
              <a:prstGeom prst="rect">
                <a:avLst/>
              </a:prstGeom>
              <a:blipFill>
                <a:blip r:embed="rId12"/>
                <a:stretch>
                  <a:fillRect/>
                </a:stretch>
              </a:blipFill>
            </p:spPr>
            <p:txBody>
              <a:bodyPr/>
              <a:lstStyle/>
              <a:p>
                <a:r>
                  <a:rPr lang="en-GB">
                    <a:noFill/>
                  </a:rPr>
                  <a:t> </a:t>
                </a:r>
              </a:p>
            </p:txBody>
          </p:sp>
        </mc:Fallback>
      </mc:AlternateContent>
      <p:sp>
        <p:nvSpPr>
          <p:cNvPr id="30" name="Oval 29">
            <a:extLst>
              <a:ext uri="{FF2B5EF4-FFF2-40B4-BE49-F238E27FC236}">
                <a16:creationId xmlns:a16="http://schemas.microsoft.com/office/drawing/2014/main" id="{E0E325B4-8B7D-2669-5E6B-7E9CCF6D7EA2}"/>
              </a:ext>
            </a:extLst>
          </p:cNvPr>
          <p:cNvSpPr>
            <a:spLocks/>
          </p:cNvSpPr>
          <p:nvPr/>
        </p:nvSpPr>
        <p:spPr>
          <a:xfrm rot="19958281">
            <a:off x="7674621" y="2195203"/>
            <a:ext cx="58378" cy="5837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7C614D1F-4904-3DA2-11B7-D0148AD18E6F}"/>
              </a:ext>
            </a:extLst>
          </p:cNvPr>
          <p:cNvSpPr>
            <a:spLocks/>
          </p:cNvSpPr>
          <p:nvPr/>
        </p:nvSpPr>
        <p:spPr>
          <a:xfrm>
            <a:off x="9159472" y="1358392"/>
            <a:ext cx="58378" cy="5837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Connector 31">
            <a:extLst>
              <a:ext uri="{FF2B5EF4-FFF2-40B4-BE49-F238E27FC236}">
                <a16:creationId xmlns:a16="http://schemas.microsoft.com/office/drawing/2014/main" id="{D7EC9B58-994F-C9F0-0098-F877FA9C1758}"/>
              </a:ext>
            </a:extLst>
          </p:cNvPr>
          <p:cNvCxnSpPr>
            <a:stCxn id="31" idx="3"/>
            <a:endCxn id="30" idx="6"/>
          </p:cNvCxnSpPr>
          <p:nvPr/>
        </p:nvCxnSpPr>
        <p:spPr>
          <a:xfrm flipH="1">
            <a:off x="7729733" y="1408221"/>
            <a:ext cx="1438288" cy="8027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72670D9-BE52-BD19-2B1E-11D80741F7FA}"/>
              </a:ext>
            </a:extLst>
          </p:cNvPr>
          <p:cNvCxnSpPr>
            <a:cxnSpLocks/>
            <a:stCxn id="30" idx="4"/>
            <a:endCxn id="22" idx="1"/>
          </p:cNvCxnSpPr>
          <p:nvPr/>
        </p:nvCxnSpPr>
        <p:spPr>
          <a:xfrm>
            <a:off x="7717226" y="2250315"/>
            <a:ext cx="2377869" cy="27726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Arc 33">
            <a:extLst>
              <a:ext uri="{FF2B5EF4-FFF2-40B4-BE49-F238E27FC236}">
                <a16:creationId xmlns:a16="http://schemas.microsoft.com/office/drawing/2014/main" id="{ED1CAC00-C275-2504-E52A-32890D412CEC}"/>
              </a:ext>
            </a:extLst>
          </p:cNvPr>
          <p:cNvSpPr/>
          <p:nvPr/>
        </p:nvSpPr>
        <p:spPr>
          <a:xfrm rot="5400000">
            <a:off x="7502155" y="2143136"/>
            <a:ext cx="386796" cy="331867"/>
          </a:xfrm>
          <a:prstGeom prst="arc">
            <a:avLst>
              <a:gd name="adj1" fmla="val 18284764"/>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ln>
                <a:solidFill>
                  <a:sysClr val="windowText" lastClr="000000"/>
                </a:solidFill>
              </a:ln>
              <a:solidFill>
                <a:sysClr val="windowText" lastClr="000000"/>
              </a:solidFill>
            </a:endParaRPr>
          </a:p>
        </p:txBody>
      </p:sp>
      <p:sp>
        <p:nvSpPr>
          <p:cNvPr id="35" name="Arc 34">
            <a:extLst>
              <a:ext uri="{FF2B5EF4-FFF2-40B4-BE49-F238E27FC236}">
                <a16:creationId xmlns:a16="http://schemas.microsoft.com/office/drawing/2014/main" id="{565054D9-5D00-3C09-DF09-FE678B156FAB}"/>
              </a:ext>
            </a:extLst>
          </p:cNvPr>
          <p:cNvSpPr/>
          <p:nvPr/>
        </p:nvSpPr>
        <p:spPr>
          <a:xfrm rot="16200000">
            <a:off x="9920850" y="4816974"/>
            <a:ext cx="386796" cy="331867"/>
          </a:xfrm>
          <a:prstGeom prst="arc">
            <a:avLst>
              <a:gd name="adj1" fmla="val 18284764"/>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ln>
                <a:solidFill>
                  <a:sysClr val="windowText" lastClr="000000"/>
                </a:solidFill>
              </a:ln>
              <a:solidFill>
                <a:sysClr val="windowText" lastClr="000000"/>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6E8E1CD-900B-B0E9-ED60-B80C5EC59FB7}"/>
                  </a:ext>
                </a:extLst>
              </p:cNvPr>
              <p:cNvSpPr txBox="1"/>
              <p:nvPr/>
            </p:nvSpPr>
            <p:spPr>
              <a:xfrm>
                <a:off x="8416886" y="3311576"/>
                <a:ext cx="33532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𝑟</m:t>
                          </m:r>
                        </m:e>
                        <m:sub>
                          <m:r>
                            <a:rPr lang="en-GB" b="0" i="1" smtClean="0">
                              <a:solidFill>
                                <a:schemeClr val="tx1"/>
                              </a:solidFill>
                              <a:latin typeface="Cambria Math" panose="02040503050406030204" pitchFamily="18" charset="0"/>
                            </a:rPr>
                            <m:t>𝑝</m:t>
                          </m:r>
                        </m:sub>
                      </m:sSub>
                    </m:oMath>
                  </m:oMathPara>
                </a14:m>
                <a:endParaRPr lang="en-GB" dirty="0">
                  <a:solidFill>
                    <a:schemeClr val="tx1"/>
                  </a:solidFill>
                </a:endParaRPr>
              </a:p>
            </p:txBody>
          </p:sp>
        </mc:Choice>
        <mc:Fallback xmlns="">
          <p:sp>
            <p:nvSpPr>
              <p:cNvPr id="40" name="TextBox 39">
                <a:extLst>
                  <a:ext uri="{FF2B5EF4-FFF2-40B4-BE49-F238E27FC236}">
                    <a16:creationId xmlns:a16="http://schemas.microsoft.com/office/drawing/2014/main" id="{26E8E1CD-900B-B0E9-ED60-B80C5EC59FB7}"/>
                  </a:ext>
                </a:extLst>
              </p:cNvPr>
              <p:cNvSpPr txBox="1">
                <a:spLocks noRot="1" noChangeAspect="1" noMove="1" noResize="1" noEditPoints="1" noAdjustHandles="1" noChangeArrowheads="1" noChangeShapeType="1" noTextEdit="1"/>
              </p:cNvSpPr>
              <p:nvPr/>
            </p:nvSpPr>
            <p:spPr>
              <a:xfrm>
                <a:off x="8416886" y="3311576"/>
                <a:ext cx="335329" cy="390748"/>
              </a:xfrm>
              <a:prstGeom prst="rect">
                <a:avLst/>
              </a:prstGeom>
              <a:blipFill>
                <a:blip r:embed="rId13"/>
                <a:stretch>
                  <a:fillRect b="-468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FDA111A-BBA6-98F6-9986-AED58EF4F496}"/>
                  </a:ext>
                </a:extLst>
              </p:cNvPr>
              <p:cNvSpPr txBox="1"/>
              <p:nvPr/>
            </p:nvSpPr>
            <p:spPr>
              <a:xfrm>
                <a:off x="8314501" y="1759785"/>
                <a:ext cx="335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𝑟</m:t>
                          </m:r>
                        </m:e>
                        <m:sub>
                          <m:r>
                            <a:rPr lang="en-GB" b="0" i="1" smtClean="0">
                              <a:solidFill>
                                <a:schemeClr val="tx1"/>
                              </a:solidFill>
                              <a:latin typeface="Cambria Math" panose="02040503050406030204" pitchFamily="18" charset="0"/>
                            </a:rPr>
                            <m:t>𝑠</m:t>
                          </m:r>
                        </m:sub>
                      </m:sSub>
                    </m:oMath>
                  </m:oMathPara>
                </a14:m>
                <a:endParaRPr lang="en-GB" dirty="0">
                  <a:solidFill>
                    <a:schemeClr val="tx1"/>
                  </a:solidFill>
                </a:endParaRPr>
              </a:p>
            </p:txBody>
          </p:sp>
        </mc:Choice>
        <mc:Fallback xmlns="">
          <p:sp>
            <p:nvSpPr>
              <p:cNvPr id="41" name="TextBox 40">
                <a:extLst>
                  <a:ext uri="{FF2B5EF4-FFF2-40B4-BE49-F238E27FC236}">
                    <a16:creationId xmlns:a16="http://schemas.microsoft.com/office/drawing/2014/main" id="{BFDA111A-BBA6-98F6-9986-AED58EF4F496}"/>
                  </a:ext>
                </a:extLst>
              </p:cNvPr>
              <p:cNvSpPr txBox="1">
                <a:spLocks noRot="1" noChangeAspect="1" noMove="1" noResize="1" noEditPoints="1" noAdjustHandles="1" noChangeArrowheads="1" noChangeShapeType="1" noTextEdit="1"/>
              </p:cNvSpPr>
              <p:nvPr/>
            </p:nvSpPr>
            <p:spPr>
              <a:xfrm>
                <a:off x="8314501" y="1759785"/>
                <a:ext cx="335329" cy="369332"/>
              </a:xfrm>
              <a:prstGeom prst="rect">
                <a:avLst/>
              </a:prstGeom>
              <a:blipFill>
                <a:blip r:embed="rId14"/>
                <a:stretch>
                  <a:fillRect/>
                </a:stretch>
              </a:blipFill>
            </p:spPr>
            <p:txBody>
              <a:bodyPr/>
              <a:lstStyle/>
              <a:p>
                <a:r>
                  <a:rPr lang="en-GB">
                    <a:noFill/>
                  </a:rPr>
                  <a:t> </a:t>
                </a:r>
              </a:p>
            </p:txBody>
          </p:sp>
        </mc:Fallback>
      </mc:AlternateContent>
      <p:sp>
        <p:nvSpPr>
          <p:cNvPr id="42" name="Arc 41">
            <a:extLst>
              <a:ext uri="{FF2B5EF4-FFF2-40B4-BE49-F238E27FC236}">
                <a16:creationId xmlns:a16="http://schemas.microsoft.com/office/drawing/2014/main" id="{BFF5242E-62B0-8D9C-D46E-35F2F0E475B0}"/>
              </a:ext>
            </a:extLst>
          </p:cNvPr>
          <p:cNvSpPr/>
          <p:nvPr/>
        </p:nvSpPr>
        <p:spPr>
          <a:xfrm>
            <a:off x="7049141" y="1673589"/>
            <a:ext cx="1084006" cy="1084006"/>
          </a:xfrm>
          <a:prstGeom prst="arc">
            <a:avLst>
              <a:gd name="adj1" fmla="val 20309710"/>
              <a:gd name="adj2" fmla="val 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10A1962-0EC8-182A-579B-9D787CF4DFC9}"/>
                  </a:ext>
                </a:extLst>
              </p:cNvPr>
              <p:cNvSpPr txBox="1"/>
              <p:nvPr/>
            </p:nvSpPr>
            <p:spPr>
              <a:xfrm>
                <a:off x="5725074" y="1819246"/>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4</m:t>
                          </m:r>
                        </m:sub>
                      </m:sSub>
                    </m:oMath>
                  </m:oMathPara>
                </a14:m>
                <a:endParaRPr lang="en-GB" dirty="0"/>
              </a:p>
            </p:txBody>
          </p:sp>
        </mc:Choice>
        <mc:Fallback xmlns="">
          <p:sp>
            <p:nvSpPr>
              <p:cNvPr id="45" name="TextBox 44">
                <a:extLst>
                  <a:ext uri="{FF2B5EF4-FFF2-40B4-BE49-F238E27FC236}">
                    <a16:creationId xmlns:a16="http://schemas.microsoft.com/office/drawing/2014/main" id="{A10A1962-0EC8-182A-579B-9D787CF4DFC9}"/>
                  </a:ext>
                </a:extLst>
              </p:cNvPr>
              <p:cNvSpPr txBox="1">
                <a:spLocks noRot="1" noChangeAspect="1" noMove="1" noResize="1" noEditPoints="1" noAdjustHandles="1" noChangeArrowheads="1" noChangeShapeType="1" noTextEdit="1"/>
              </p:cNvSpPr>
              <p:nvPr/>
            </p:nvSpPr>
            <p:spPr>
              <a:xfrm>
                <a:off x="5725074" y="1819246"/>
                <a:ext cx="496803" cy="369332"/>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2F964C3-10DF-5F1E-1A83-2AEA69207671}"/>
                  </a:ext>
                </a:extLst>
              </p:cNvPr>
              <p:cNvSpPr txBox="1"/>
              <p:nvPr/>
            </p:nvSpPr>
            <p:spPr>
              <a:xfrm>
                <a:off x="5725074" y="4806974"/>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5</m:t>
                          </m:r>
                        </m:sub>
                      </m:sSub>
                    </m:oMath>
                  </m:oMathPara>
                </a14:m>
                <a:endParaRPr lang="en-GB" dirty="0"/>
              </a:p>
            </p:txBody>
          </p:sp>
        </mc:Choice>
        <mc:Fallback xmlns="">
          <p:sp>
            <p:nvSpPr>
              <p:cNvPr id="46" name="TextBox 45">
                <a:extLst>
                  <a:ext uri="{FF2B5EF4-FFF2-40B4-BE49-F238E27FC236}">
                    <a16:creationId xmlns:a16="http://schemas.microsoft.com/office/drawing/2014/main" id="{B2F964C3-10DF-5F1E-1A83-2AEA69207671}"/>
                  </a:ext>
                </a:extLst>
              </p:cNvPr>
              <p:cNvSpPr txBox="1">
                <a:spLocks noRot="1" noChangeAspect="1" noMove="1" noResize="1" noEditPoints="1" noAdjustHandles="1" noChangeArrowheads="1" noChangeShapeType="1" noTextEdit="1"/>
              </p:cNvSpPr>
              <p:nvPr/>
            </p:nvSpPr>
            <p:spPr>
              <a:xfrm>
                <a:off x="5725074" y="4806974"/>
                <a:ext cx="496803" cy="369332"/>
              </a:xfrm>
              <a:prstGeom prst="rect">
                <a:avLst/>
              </a:prstGeom>
              <a:blipFill>
                <a:blip r:embed="rId16"/>
                <a:stretch>
                  <a:fillRect/>
                </a:stretch>
              </a:blipFill>
            </p:spPr>
            <p:txBody>
              <a:bodyPr/>
              <a:lstStyle/>
              <a:p>
                <a:r>
                  <a:rPr lang="en-GB">
                    <a:noFill/>
                  </a:rPr>
                  <a:t> </a:t>
                </a:r>
              </a:p>
            </p:txBody>
          </p:sp>
        </mc:Fallback>
      </mc:AlternateContent>
      <p:cxnSp>
        <p:nvCxnSpPr>
          <p:cNvPr id="91" name="Straight Connector 90">
            <a:extLst>
              <a:ext uri="{FF2B5EF4-FFF2-40B4-BE49-F238E27FC236}">
                <a16:creationId xmlns:a16="http://schemas.microsoft.com/office/drawing/2014/main" id="{8967F131-ACE9-BA43-C5BA-CD5043A2F1CB}"/>
              </a:ext>
            </a:extLst>
          </p:cNvPr>
          <p:cNvCxnSpPr>
            <a:cxnSpLocks/>
          </p:cNvCxnSpPr>
          <p:nvPr/>
        </p:nvCxnSpPr>
        <p:spPr>
          <a:xfrm flipH="1" flipV="1">
            <a:off x="6096000" y="4449314"/>
            <a:ext cx="5940349" cy="1"/>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2309BE4-E555-C48B-7EA2-635E0D8365BF}"/>
                  </a:ext>
                </a:extLst>
              </p:cNvPr>
              <p:cNvSpPr txBox="1"/>
              <p:nvPr/>
            </p:nvSpPr>
            <p:spPr>
              <a:xfrm>
                <a:off x="5725074" y="4050794"/>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𝑁𝑒𝑢𝑡𝑟𝑎𝑙</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𝑃𝑙𝑎𝑛𝑒</m:t>
                      </m:r>
                    </m:oMath>
                  </m:oMathPara>
                </a14:m>
                <a:endParaRPr lang="en-GB" dirty="0"/>
              </a:p>
            </p:txBody>
          </p:sp>
        </mc:Choice>
        <mc:Fallback xmlns="">
          <p:sp>
            <p:nvSpPr>
              <p:cNvPr id="93" name="TextBox 92">
                <a:extLst>
                  <a:ext uri="{FF2B5EF4-FFF2-40B4-BE49-F238E27FC236}">
                    <a16:creationId xmlns:a16="http://schemas.microsoft.com/office/drawing/2014/main" id="{02309BE4-E555-C48B-7EA2-635E0D8365BF}"/>
                  </a:ext>
                </a:extLst>
              </p:cNvPr>
              <p:cNvSpPr txBox="1">
                <a:spLocks noRot="1" noChangeAspect="1" noMove="1" noResize="1" noEditPoints="1" noAdjustHandles="1" noChangeArrowheads="1" noChangeShapeType="1" noTextEdit="1"/>
              </p:cNvSpPr>
              <p:nvPr/>
            </p:nvSpPr>
            <p:spPr>
              <a:xfrm>
                <a:off x="5725074" y="4050794"/>
                <a:ext cx="496803" cy="369332"/>
              </a:xfrm>
              <a:prstGeom prst="rect">
                <a:avLst/>
              </a:prstGeom>
              <a:blipFill>
                <a:blip r:embed="rId17"/>
                <a:stretch>
                  <a:fillRect r="-2268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B51FFAB5-652A-C063-9F8F-9D92E4D16029}"/>
                  </a:ext>
                </a:extLst>
              </p:cNvPr>
              <p:cNvSpPr txBox="1"/>
              <p:nvPr/>
            </p:nvSpPr>
            <p:spPr>
              <a:xfrm>
                <a:off x="10567567" y="3349293"/>
                <a:ext cx="9194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solidFill>
                                <a:srgbClr val="FF00FF"/>
                              </a:solidFill>
                              <a:latin typeface="Cambria Math" panose="02040503050406030204" pitchFamily="18" charset="0"/>
                            </a:rPr>
                          </m:ctrlPr>
                        </m:sSubPr>
                        <m:e>
                          <m:r>
                            <a:rPr lang="en-GB" sz="1800" b="0" i="1" smtClean="0">
                              <a:solidFill>
                                <a:srgbClr val="FF00FF"/>
                              </a:solidFill>
                              <a:latin typeface="Cambria Math" panose="02040503050406030204" pitchFamily="18" charset="0"/>
                            </a:rPr>
                            <m:t>h</m:t>
                          </m:r>
                        </m:e>
                        <m:sub>
                          <m:r>
                            <a:rPr lang="en-GB" sz="1800" b="0" i="1" smtClean="0">
                              <a:solidFill>
                                <a:srgbClr val="FF00FF"/>
                              </a:solidFill>
                              <a:latin typeface="Cambria Math" panose="02040503050406030204" pitchFamily="18" charset="0"/>
                            </a:rPr>
                            <m:t>𝑖</m:t>
                          </m:r>
                        </m:sub>
                      </m:sSub>
                    </m:oMath>
                  </m:oMathPara>
                </a14:m>
                <a:endParaRPr lang="en-GB" sz="1800" dirty="0">
                  <a:solidFill>
                    <a:srgbClr val="FF00FF"/>
                  </a:solidFill>
                </a:endParaRPr>
              </a:p>
            </p:txBody>
          </p:sp>
        </mc:Choice>
        <mc:Fallback xmlns="">
          <p:sp>
            <p:nvSpPr>
              <p:cNvPr id="95" name="TextBox 94">
                <a:extLst>
                  <a:ext uri="{FF2B5EF4-FFF2-40B4-BE49-F238E27FC236}">
                    <a16:creationId xmlns:a16="http://schemas.microsoft.com/office/drawing/2014/main" id="{B51FFAB5-652A-C063-9F8F-9D92E4D16029}"/>
                  </a:ext>
                </a:extLst>
              </p:cNvPr>
              <p:cNvSpPr txBox="1">
                <a:spLocks noRot="1" noChangeAspect="1" noMove="1" noResize="1" noEditPoints="1" noAdjustHandles="1" noChangeArrowheads="1" noChangeShapeType="1" noTextEdit="1"/>
              </p:cNvSpPr>
              <p:nvPr/>
            </p:nvSpPr>
            <p:spPr>
              <a:xfrm>
                <a:off x="10567567" y="3349293"/>
                <a:ext cx="919442" cy="369332"/>
              </a:xfrm>
              <a:prstGeom prst="rect">
                <a:avLst/>
              </a:prstGeom>
              <a:blipFill>
                <a:blip r:embed="rId18"/>
                <a:stretch>
                  <a:fillRect/>
                </a:stretch>
              </a:blipFill>
            </p:spPr>
            <p:txBody>
              <a:bodyPr/>
              <a:lstStyle/>
              <a:p>
                <a:r>
                  <a:rPr lang="en-GB">
                    <a:noFill/>
                  </a:rPr>
                  <a:t> </a:t>
                </a:r>
              </a:p>
            </p:txBody>
          </p:sp>
        </mc:Fallback>
      </mc:AlternateContent>
      <p:cxnSp>
        <p:nvCxnSpPr>
          <p:cNvPr id="96" name="Straight Arrow Connector 95">
            <a:extLst>
              <a:ext uri="{FF2B5EF4-FFF2-40B4-BE49-F238E27FC236}">
                <a16:creationId xmlns:a16="http://schemas.microsoft.com/office/drawing/2014/main" id="{2F05288D-4F6B-C284-1229-5F7BDCD6B697}"/>
              </a:ext>
            </a:extLst>
          </p:cNvPr>
          <p:cNvCxnSpPr>
            <a:cxnSpLocks/>
          </p:cNvCxnSpPr>
          <p:nvPr/>
        </p:nvCxnSpPr>
        <p:spPr>
          <a:xfrm>
            <a:off x="10854620" y="2224391"/>
            <a:ext cx="0" cy="2819175"/>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236" name="Group 235">
            <a:extLst>
              <a:ext uri="{FF2B5EF4-FFF2-40B4-BE49-F238E27FC236}">
                <a16:creationId xmlns:a16="http://schemas.microsoft.com/office/drawing/2014/main" id="{98422409-5475-2CF5-3246-0510DD53CB17}"/>
              </a:ext>
            </a:extLst>
          </p:cNvPr>
          <p:cNvGrpSpPr/>
          <p:nvPr/>
        </p:nvGrpSpPr>
        <p:grpSpPr>
          <a:xfrm>
            <a:off x="125121" y="-61844"/>
            <a:ext cx="4929843" cy="6981688"/>
            <a:chOff x="7238444" y="-84920"/>
            <a:chExt cx="4929843" cy="6981688"/>
          </a:xfrm>
        </p:grpSpPr>
        <p:cxnSp>
          <p:nvCxnSpPr>
            <p:cNvPr id="225" name="Straight Connector 224">
              <a:extLst>
                <a:ext uri="{FF2B5EF4-FFF2-40B4-BE49-F238E27FC236}">
                  <a16:creationId xmlns:a16="http://schemas.microsoft.com/office/drawing/2014/main" id="{EF1FB757-E716-9E6B-C7B6-12C61322BFDF}"/>
                </a:ext>
              </a:extLst>
            </p:cNvPr>
            <p:cNvCxnSpPr>
              <a:cxnSpLocks/>
            </p:cNvCxnSpPr>
            <p:nvPr/>
          </p:nvCxnSpPr>
          <p:spPr>
            <a:xfrm flipH="1">
              <a:off x="9314133" y="1038021"/>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nvGrpSpPr>
            <p:cNvPr id="204" name="Group 203">
              <a:extLst>
                <a:ext uri="{FF2B5EF4-FFF2-40B4-BE49-F238E27FC236}">
                  <a16:creationId xmlns:a16="http://schemas.microsoft.com/office/drawing/2014/main" id="{403456E9-09B7-FDAB-8CAD-03556063F5E5}"/>
                </a:ext>
              </a:extLst>
            </p:cNvPr>
            <p:cNvGrpSpPr/>
            <p:nvPr/>
          </p:nvGrpSpPr>
          <p:grpSpPr>
            <a:xfrm>
              <a:off x="7238444" y="40079"/>
              <a:ext cx="4929843" cy="6856689"/>
              <a:chOff x="7238444" y="40079"/>
              <a:chExt cx="4929843" cy="6856689"/>
            </a:xfrm>
          </p:grpSpPr>
          <p:grpSp>
            <p:nvGrpSpPr>
              <p:cNvPr id="138" name="Group 137">
                <a:extLst>
                  <a:ext uri="{FF2B5EF4-FFF2-40B4-BE49-F238E27FC236}">
                    <a16:creationId xmlns:a16="http://schemas.microsoft.com/office/drawing/2014/main" id="{1C38D9C0-37EE-8CF1-9E41-28865A8CDD2B}"/>
                  </a:ext>
                </a:extLst>
              </p:cNvPr>
              <p:cNvGrpSpPr>
                <a:grpSpLocks/>
              </p:cNvGrpSpPr>
              <p:nvPr/>
            </p:nvGrpSpPr>
            <p:grpSpPr>
              <a:xfrm>
                <a:off x="7562818" y="73959"/>
                <a:ext cx="4605469" cy="6822809"/>
                <a:chOff x="7562818" y="73959"/>
                <a:chExt cx="4605469" cy="6822809"/>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44D6CCFE-7E4F-CAF0-7D5A-AB6BBE061AA2}"/>
                        </a:ext>
                      </a:extLst>
                    </p:cNvPr>
                    <p:cNvSpPr txBox="1">
                      <a:spLocks/>
                    </p:cNvSpPr>
                    <p:nvPr/>
                  </p:nvSpPr>
                  <p:spPr>
                    <a:xfrm>
                      <a:off x="9146385" y="6527436"/>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149" name="TextBox 148">
                      <a:extLst>
                        <a:ext uri="{FF2B5EF4-FFF2-40B4-BE49-F238E27FC236}">
                          <a16:creationId xmlns:a16="http://schemas.microsoft.com/office/drawing/2014/main" id="{44D6CCFE-7E4F-CAF0-7D5A-AB6BBE061AA2}"/>
                        </a:ext>
                      </a:extLst>
                    </p:cNvPr>
                    <p:cNvSpPr txBox="1">
                      <a:spLocks noRot="1" noChangeAspect="1" noMove="1" noResize="1" noEditPoints="1" noAdjustHandles="1" noChangeArrowheads="1" noChangeShapeType="1" noTextEdit="1"/>
                    </p:cNvSpPr>
                    <p:nvPr/>
                  </p:nvSpPr>
                  <p:spPr>
                    <a:xfrm>
                      <a:off x="9146385" y="6527436"/>
                      <a:ext cx="168598" cy="369332"/>
                    </a:xfrm>
                    <a:prstGeom prst="rect">
                      <a:avLst/>
                    </a:prstGeom>
                    <a:blipFill>
                      <a:blip r:embed="rId19"/>
                      <a:stretch>
                        <a:fillRect r="-50000"/>
                      </a:stretch>
                    </a:blipFill>
                  </p:spPr>
                  <p:txBody>
                    <a:bodyPr/>
                    <a:lstStyle/>
                    <a:p>
                      <a:r>
                        <a:rPr lang="en-GB">
                          <a:noFill/>
                        </a:rPr>
                        <a:t> </a:t>
                      </a:r>
                    </a:p>
                  </p:txBody>
                </p:sp>
              </mc:Fallback>
            </mc:AlternateContent>
            <p:grpSp>
              <p:nvGrpSpPr>
                <p:cNvPr id="136" name="Group 135">
                  <a:extLst>
                    <a:ext uri="{FF2B5EF4-FFF2-40B4-BE49-F238E27FC236}">
                      <a16:creationId xmlns:a16="http://schemas.microsoft.com/office/drawing/2014/main" id="{AA42A4B0-D9DC-6630-E9DB-623D6F0ECEB2}"/>
                    </a:ext>
                  </a:extLst>
                </p:cNvPr>
                <p:cNvGrpSpPr>
                  <a:grpSpLocks/>
                </p:cNvGrpSpPr>
                <p:nvPr/>
              </p:nvGrpSpPr>
              <p:grpSpPr>
                <a:xfrm>
                  <a:off x="7562818" y="73959"/>
                  <a:ext cx="4605469" cy="6552000"/>
                  <a:chOff x="7562818" y="73959"/>
                  <a:chExt cx="4605469" cy="6552000"/>
                </a:xfrm>
              </p:grpSpPr>
              <p:cxnSp>
                <p:nvCxnSpPr>
                  <p:cNvPr id="52" name="Straight Connector 51">
                    <a:extLst>
                      <a:ext uri="{FF2B5EF4-FFF2-40B4-BE49-F238E27FC236}">
                        <a16:creationId xmlns:a16="http://schemas.microsoft.com/office/drawing/2014/main" id="{B11C8E2C-6834-E0D2-1E54-E566A57A4E2D}"/>
                      </a:ext>
                    </a:extLst>
                  </p:cNvPr>
                  <p:cNvCxnSpPr>
                    <a:cxnSpLocks/>
                  </p:cNvCxnSpPr>
                  <p:nvPr/>
                </p:nvCxnSpPr>
                <p:spPr>
                  <a:xfrm flipH="1">
                    <a:off x="9317265" y="3856136"/>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3" name="Straight Connector 52">
                    <a:extLst>
                      <a:ext uri="{FF2B5EF4-FFF2-40B4-BE49-F238E27FC236}">
                        <a16:creationId xmlns:a16="http://schemas.microsoft.com/office/drawing/2014/main" id="{04349AE1-77EE-9110-2A3A-25061E245ECA}"/>
                      </a:ext>
                    </a:extLst>
                  </p:cNvPr>
                  <p:cNvCxnSpPr>
                    <a:cxnSpLocks/>
                  </p:cNvCxnSpPr>
                  <p:nvPr/>
                </p:nvCxnSpPr>
                <p:spPr>
                  <a:xfrm flipH="1" flipV="1">
                    <a:off x="9289753" y="73959"/>
                    <a:ext cx="0" cy="65520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4" name="Straight Connector 53">
                    <a:extLst>
                      <a:ext uri="{FF2B5EF4-FFF2-40B4-BE49-F238E27FC236}">
                        <a16:creationId xmlns:a16="http://schemas.microsoft.com/office/drawing/2014/main" id="{7EA56984-D497-76F0-21DD-7B4DAB34C0B2}"/>
                      </a:ext>
                    </a:extLst>
                  </p:cNvPr>
                  <p:cNvCxnSpPr>
                    <a:cxnSpLocks/>
                  </p:cNvCxnSpPr>
                  <p:nvPr/>
                </p:nvCxnSpPr>
                <p:spPr>
                  <a:xfrm flipH="1">
                    <a:off x="9281085" y="2619859"/>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55" name="Oval 54">
                    <a:extLst>
                      <a:ext uri="{FF2B5EF4-FFF2-40B4-BE49-F238E27FC236}">
                        <a16:creationId xmlns:a16="http://schemas.microsoft.com/office/drawing/2014/main" id="{3E1D97CD-C67A-9152-A6B9-EE72FF275990}"/>
                      </a:ext>
                    </a:extLst>
                  </p:cNvPr>
                  <p:cNvSpPr>
                    <a:spLocks/>
                  </p:cNvSpPr>
                  <p:nvPr/>
                </p:nvSpPr>
                <p:spPr>
                  <a:xfrm rot="20492790">
                    <a:off x="9236148" y="3798530"/>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5140E76-CD77-3825-D489-E5E7A167695C}"/>
                      </a:ext>
                    </a:extLst>
                  </p:cNvPr>
                  <p:cNvSpPr>
                    <a:spLocks/>
                  </p:cNvSpPr>
                  <p:nvPr/>
                </p:nvSpPr>
                <p:spPr>
                  <a:xfrm rot="20192289">
                    <a:off x="7562818" y="3344084"/>
                    <a:ext cx="3727929" cy="12261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C0CB548-B3D0-935C-936D-A5491086A7B6}"/>
                          </a:ext>
                        </a:extLst>
                      </p:cNvPr>
                      <p:cNvSpPr txBox="1">
                        <a:spLocks/>
                      </p:cNvSpPr>
                      <p:nvPr/>
                    </p:nvSpPr>
                    <p:spPr>
                      <a:xfrm>
                        <a:off x="9289040" y="3827830"/>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57" name="TextBox 56">
                        <a:extLst>
                          <a:ext uri="{FF2B5EF4-FFF2-40B4-BE49-F238E27FC236}">
                            <a16:creationId xmlns:a16="http://schemas.microsoft.com/office/drawing/2014/main" id="{9C0CB548-B3D0-935C-936D-A5491086A7B6}"/>
                          </a:ext>
                        </a:extLst>
                      </p:cNvPr>
                      <p:cNvSpPr txBox="1">
                        <a:spLocks noRot="1" noChangeAspect="1" noMove="1" noResize="1" noEditPoints="1" noAdjustHandles="1" noChangeArrowheads="1" noChangeShapeType="1" noTextEdit="1"/>
                      </p:cNvSpPr>
                      <p:nvPr/>
                    </p:nvSpPr>
                    <p:spPr>
                      <a:xfrm>
                        <a:off x="9289040" y="3827830"/>
                        <a:ext cx="201950" cy="369332"/>
                      </a:xfrm>
                      <a:prstGeom prst="rect">
                        <a:avLst/>
                      </a:prstGeom>
                      <a:blipFill>
                        <a:blip r:embed="rId20"/>
                        <a:stretch>
                          <a:fillRect r="-75758"/>
                        </a:stretch>
                      </a:blipFill>
                    </p:spPr>
                    <p:txBody>
                      <a:bodyPr/>
                      <a:lstStyle/>
                      <a:p>
                        <a:r>
                          <a:rPr lang="en-GB">
                            <a:noFill/>
                          </a:rPr>
                          <a:t> </a:t>
                        </a:r>
                      </a:p>
                    </p:txBody>
                  </p:sp>
                </mc:Fallback>
              </mc:AlternateContent>
              <p:sp>
                <p:nvSpPr>
                  <p:cNvPr id="58" name="Oval 57">
                    <a:extLst>
                      <a:ext uri="{FF2B5EF4-FFF2-40B4-BE49-F238E27FC236}">
                        <a16:creationId xmlns:a16="http://schemas.microsoft.com/office/drawing/2014/main" id="{E455EAA5-2DB6-D31E-7D28-86477BE9C05C}"/>
                      </a:ext>
                    </a:extLst>
                  </p:cNvPr>
                  <p:cNvSpPr>
                    <a:spLocks/>
                  </p:cNvSpPr>
                  <p:nvPr/>
                </p:nvSpPr>
                <p:spPr>
                  <a:xfrm>
                    <a:off x="8672888" y="3576384"/>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A3B0A2D4-31F5-A680-F0A7-A8A1AD494E9D}"/>
                      </a:ext>
                    </a:extLst>
                  </p:cNvPr>
                  <p:cNvSpPr>
                    <a:spLocks/>
                  </p:cNvSpPr>
                  <p:nvPr/>
                </p:nvSpPr>
                <p:spPr>
                  <a:xfrm>
                    <a:off x="8318945" y="4836688"/>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2F0AA534-6421-FDC0-864A-6624EE47953E}"/>
                      </a:ext>
                    </a:extLst>
                  </p:cNvPr>
                  <p:cNvSpPr>
                    <a:spLocks/>
                  </p:cNvSpPr>
                  <p:nvPr/>
                </p:nvSpPr>
                <p:spPr>
                  <a:xfrm>
                    <a:off x="11071680" y="3118635"/>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D6842E5-EBEA-543A-32CD-9906370F54C7}"/>
                          </a:ext>
                        </a:extLst>
                      </p:cNvPr>
                      <p:cNvSpPr txBox="1">
                        <a:spLocks/>
                      </p:cNvSpPr>
                      <p:nvPr/>
                    </p:nvSpPr>
                    <p:spPr>
                      <a:xfrm>
                        <a:off x="11819706" y="3653099"/>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64" name="TextBox 63">
                        <a:extLst>
                          <a:ext uri="{FF2B5EF4-FFF2-40B4-BE49-F238E27FC236}">
                            <a16:creationId xmlns:a16="http://schemas.microsoft.com/office/drawing/2014/main" id="{ED6842E5-EBEA-543A-32CD-9906370F54C7}"/>
                          </a:ext>
                        </a:extLst>
                      </p:cNvPr>
                      <p:cNvSpPr txBox="1">
                        <a:spLocks noRot="1" noChangeAspect="1" noMove="1" noResize="1" noEditPoints="1" noAdjustHandles="1" noChangeArrowheads="1" noChangeShapeType="1" noTextEdit="1"/>
                      </p:cNvSpPr>
                      <p:nvPr/>
                    </p:nvSpPr>
                    <p:spPr>
                      <a:xfrm>
                        <a:off x="11819706" y="3653099"/>
                        <a:ext cx="168598" cy="369332"/>
                      </a:xfrm>
                      <a:prstGeom prst="rect">
                        <a:avLst/>
                      </a:prstGeom>
                      <a:blipFill>
                        <a:blip r:embed="rId21"/>
                        <a:stretch>
                          <a:fillRect r="-629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37D4EBD5-A7D9-61AC-9877-42255317AAB9}"/>
                          </a:ext>
                        </a:extLst>
                      </p:cNvPr>
                      <p:cNvSpPr txBox="1">
                        <a:spLocks/>
                      </p:cNvSpPr>
                      <p:nvPr/>
                    </p:nvSpPr>
                    <p:spPr>
                      <a:xfrm>
                        <a:off x="10243490" y="237493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65" name="TextBox 64">
                        <a:extLst>
                          <a:ext uri="{FF2B5EF4-FFF2-40B4-BE49-F238E27FC236}">
                            <a16:creationId xmlns:a16="http://schemas.microsoft.com/office/drawing/2014/main" id="{37D4EBD5-A7D9-61AC-9877-42255317AAB9}"/>
                          </a:ext>
                        </a:extLst>
                      </p:cNvPr>
                      <p:cNvSpPr txBox="1">
                        <a:spLocks noRot="1" noChangeAspect="1" noMove="1" noResize="1" noEditPoints="1" noAdjustHandles="1" noChangeArrowheads="1" noChangeShapeType="1" noTextEdit="1"/>
                      </p:cNvSpPr>
                      <p:nvPr/>
                    </p:nvSpPr>
                    <p:spPr>
                      <a:xfrm>
                        <a:off x="10243490" y="2374930"/>
                        <a:ext cx="168598" cy="369332"/>
                      </a:xfrm>
                      <a:prstGeom prst="rect">
                        <a:avLst/>
                      </a:prstGeom>
                      <a:blipFill>
                        <a:blip r:embed="rId22"/>
                        <a:stretch>
                          <a:fillRect r="-75000" b="-6667"/>
                        </a:stretch>
                      </a:blipFill>
                    </p:spPr>
                    <p:txBody>
                      <a:bodyPr/>
                      <a:lstStyle/>
                      <a:p>
                        <a:r>
                          <a:rPr lang="en-GB">
                            <a:noFill/>
                          </a:rPr>
                          <a:t> </a:t>
                        </a:r>
                      </a:p>
                    </p:txBody>
                  </p:sp>
                </mc:Fallback>
              </mc:AlternateContent>
              <p:sp>
                <p:nvSpPr>
                  <p:cNvPr id="66" name="Arrow: Curved Up 65">
                    <a:extLst>
                      <a:ext uri="{FF2B5EF4-FFF2-40B4-BE49-F238E27FC236}">
                        <a16:creationId xmlns:a16="http://schemas.microsoft.com/office/drawing/2014/main" id="{BC3C8EFC-8A28-8EB7-FB42-C4907D0EFEE6}"/>
                      </a:ext>
                    </a:extLst>
                  </p:cNvPr>
                  <p:cNvSpPr>
                    <a:spLocks/>
                  </p:cNvSpPr>
                  <p:nvPr/>
                </p:nvSpPr>
                <p:spPr>
                  <a:xfrm>
                    <a:off x="9162451" y="6431222"/>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Arrow: Curved Up 66">
                    <a:extLst>
                      <a:ext uri="{FF2B5EF4-FFF2-40B4-BE49-F238E27FC236}">
                        <a16:creationId xmlns:a16="http://schemas.microsoft.com/office/drawing/2014/main" id="{5D4DB581-0E71-D493-FAB3-854ABBC8469E}"/>
                      </a:ext>
                    </a:extLst>
                  </p:cNvPr>
                  <p:cNvSpPr>
                    <a:spLocks/>
                  </p:cNvSpPr>
                  <p:nvPr/>
                </p:nvSpPr>
                <p:spPr>
                  <a:xfrm rot="13031382">
                    <a:off x="10045871" y="2662934"/>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Arrow: Curved Up 67">
                    <a:extLst>
                      <a:ext uri="{FF2B5EF4-FFF2-40B4-BE49-F238E27FC236}">
                        <a16:creationId xmlns:a16="http://schemas.microsoft.com/office/drawing/2014/main" id="{B39956FD-3B9D-A1A8-B85C-244E2B2B142A}"/>
                      </a:ext>
                    </a:extLst>
                  </p:cNvPr>
                  <p:cNvSpPr>
                    <a:spLocks/>
                  </p:cNvSpPr>
                  <p:nvPr/>
                </p:nvSpPr>
                <p:spPr>
                  <a:xfrm rot="16200000">
                    <a:off x="11446011" y="3802365"/>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27C3E74A-A804-093A-E2A2-69DA48B908D2}"/>
                          </a:ext>
                        </a:extLst>
                      </p:cNvPr>
                      <p:cNvSpPr txBox="1">
                        <a:spLocks/>
                      </p:cNvSpPr>
                      <p:nvPr/>
                    </p:nvSpPr>
                    <p:spPr>
                      <a:xfrm>
                        <a:off x="11346438" y="3429198"/>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69" name="TextBox 68">
                        <a:extLst>
                          <a:ext uri="{FF2B5EF4-FFF2-40B4-BE49-F238E27FC236}">
                            <a16:creationId xmlns:a16="http://schemas.microsoft.com/office/drawing/2014/main" id="{27C3E74A-A804-093A-E2A2-69DA48B908D2}"/>
                          </a:ext>
                        </a:extLst>
                      </p:cNvPr>
                      <p:cNvSpPr txBox="1">
                        <a:spLocks noRot="1" noChangeAspect="1" noMove="1" noResize="1" noEditPoints="1" noAdjustHandles="1" noChangeArrowheads="1" noChangeShapeType="1" noTextEdit="1"/>
                      </p:cNvSpPr>
                      <p:nvPr/>
                    </p:nvSpPr>
                    <p:spPr>
                      <a:xfrm>
                        <a:off x="11346438" y="3429198"/>
                        <a:ext cx="168598" cy="369332"/>
                      </a:xfrm>
                      <a:prstGeom prst="rect">
                        <a:avLst/>
                      </a:prstGeom>
                      <a:blipFill>
                        <a:blip r:embed="rId23"/>
                        <a:stretch>
                          <a:fillRect r="-428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8EBC2BA-06E0-788C-BAB2-15C1A823E2F1}"/>
                          </a:ext>
                        </a:extLst>
                      </p:cNvPr>
                      <p:cNvSpPr txBox="1">
                        <a:spLocks/>
                      </p:cNvSpPr>
                      <p:nvPr/>
                    </p:nvSpPr>
                    <p:spPr>
                      <a:xfrm>
                        <a:off x="9824994" y="245202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70" name="TextBox 69">
                        <a:extLst>
                          <a:ext uri="{FF2B5EF4-FFF2-40B4-BE49-F238E27FC236}">
                            <a16:creationId xmlns:a16="http://schemas.microsoft.com/office/drawing/2014/main" id="{68EBC2BA-06E0-788C-BAB2-15C1A823E2F1}"/>
                          </a:ext>
                        </a:extLst>
                      </p:cNvPr>
                      <p:cNvSpPr txBox="1">
                        <a:spLocks noRot="1" noChangeAspect="1" noMove="1" noResize="1" noEditPoints="1" noAdjustHandles="1" noChangeArrowheads="1" noChangeShapeType="1" noTextEdit="1"/>
                      </p:cNvSpPr>
                      <p:nvPr/>
                    </p:nvSpPr>
                    <p:spPr>
                      <a:xfrm>
                        <a:off x="9824994" y="2452020"/>
                        <a:ext cx="168598" cy="369332"/>
                      </a:xfrm>
                      <a:prstGeom prst="rect">
                        <a:avLst/>
                      </a:prstGeom>
                      <a:blipFill>
                        <a:blip r:embed="rId24"/>
                        <a:stretch>
                          <a:fillRect l="-18519" r="-66667"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24492315-1575-B496-3118-008591FFD74B}"/>
                          </a:ext>
                        </a:extLst>
                      </p:cNvPr>
                      <p:cNvSpPr txBox="1">
                        <a:spLocks/>
                      </p:cNvSpPr>
                      <p:nvPr/>
                    </p:nvSpPr>
                    <p:spPr>
                      <a:xfrm>
                        <a:off x="9429043" y="622256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𝑘</m:t>
                              </m:r>
                            </m:oMath>
                          </m:oMathPara>
                        </a14:m>
                        <a:endParaRPr lang="en-GB" dirty="0">
                          <a:solidFill>
                            <a:srgbClr val="FF0000"/>
                          </a:solidFill>
                        </a:endParaRPr>
                      </a:p>
                    </p:txBody>
                  </p:sp>
                </mc:Choice>
                <mc:Fallback xmlns="">
                  <p:sp>
                    <p:nvSpPr>
                      <p:cNvPr id="71" name="TextBox 70">
                        <a:extLst>
                          <a:ext uri="{FF2B5EF4-FFF2-40B4-BE49-F238E27FC236}">
                            <a16:creationId xmlns:a16="http://schemas.microsoft.com/office/drawing/2014/main" id="{24492315-1575-B496-3118-008591FFD74B}"/>
                          </a:ext>
                        </a:extLst>
                      </p:cNvPr>
                      <p:cNvSpPr txBox="1">
                        <a:spLocks noRot="1" noChangeAspect="1" noMove="1" noResize="1" noEditPoints="1" noAdjustHandles="1" noChangeArrowheads="1" noChangeShapeType="1" noTextEdit="1"/>
                      </p:cNvSpPr>
                      <p:nvPr/>
                    </p:nvSpPr>
                    <p:spPr>
                      <a:xfrm>
                        <a:off x="9429043" y="6222562"/>
                        <a:ext cx="168598" cy="369332"/>
                      </a:xfrm>
                      <a:prstGeom prst="rect">
                        <a:avLst/>
                      </a:prstGeom>
                      <a:blipFill>
                        <a:blip r:embed="rId25"/>
                        <a:stretch>
                          <a:fillRect l="-3704" r="-77778"/>
                        </a:stretch>
                      </a:blipFill>
                    </p:spPr>
                    <p:txBody>
                      <a:bodyPr/>
                      <a:lstStyle/>
                      <a:p>
                        <a:r>
                          <a:rPr lang="en-GB">
                            <a:noFill/>
                          </a:rPr>
                          <a:t> </a:t>
                        </a:r>
                      </a:p>
                    </p:txBody>
                  </p:sp>
                </mc:Fallback>
              </mc:AlternateContent>
              <p:cxnSp>
                <p:nvCxnSpPr>
                  <p:cNvPr id="72" name="Straight Arrow Connector 71">
                    <a:extLst>
                      <a:ext uri="{FF2B5EF4-FFF2-40B4-BE49-F238E27FC236}">
                        <a16:creationId xmlns:a16="http://schemas.microsoft.com/office/drawing/2014/main" id="{1C66C9AF-6CE6-5A48-6B39-5E2D79D53CEF}"/>
                      </a:ext>
                    </a:extLst>
                  </p:cNvPr>
                  <p:cNvCxnSpPr>
                    <a:cxnSpLocks/>
                    <a:stCxn id="55" idx="1"/>
                    <a:endCxn id="58" idx="5"/>
                  </p:cNvCxnSpPr>
                  <p:nvPr/>
                </p:nvCxnSpPr>
                <p:spPr>
                  <a:xfrm flipH="1" flipV="1">
                    <a:off x="8742126" y="3645622"/>
                    <a:ext cx="500096" cy="18476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F2BE0AB2-7540-F585-7208-C8ACC308DAE7}"/>
                      </a:ext>
                    </a:extLst>
                  </p:cNvPr>
                  <p:cNvCxnSpPr>
                    <a:cxnSpLocks/>
                    <a:stCxn id="55" idx="3"/>
                    <a:endCxn id="60" idx="7"/>
                  </p:cNvCxnSpPr>
                  <p:nvPr/>
                </p:nvCxnSpPr>
                <p:spPr>
                  <a:xfrm flipH="1">
                    <a:off x="8388183" y="3907669"/>
                    <a:ext cx="879826" cy="940898"/>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0A8190AD-3F17-D772-4AEB-4C1FB740811B}"/>
                      </a:ext>
                    </a:extLst>
                  </p:cNvPr>
                  <p:cNvCxnSpPr>
                    <a:cxnSpLocks/>
                    <a:stCxn id="55" idx="6"/>
                    <a:endCxn id="61" idx="2"/>
                  </p:cNvCxnSpPr>
                  <p:nvPr/>
                </p:nvCxnSpPr>
                <p:spPr>
                  <a:xfrm flipV="1">
                    <a:off x="9348399" y="3159194"/>
                    <a:ext cx="1723281" cy="67870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37C5FE7E-EE90-BA9F-A4B9-2F422E40C782}"/>
                      </a:ext>
                    </a:extLst>
                  </p:cNvPr>
                  <p:cNvSpPr>
                    <a:spLocks/>
                  </p:cNvSpPr>
                  <p:nvPr/>
                </p:nvSpPr>
                <p:spPr>
                  <a:xfrm>
                    <a:off x="7673935" y="3131014"/>
                    <a:ext cx="3439115" cy="145024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58157818-1F47-7AC7-006D-6D481C79E49B}"/>
                          </a:ext>
                        </a:extLst>
                      </p:cNvPr>
                      <p:cNvSpPr txBox="1">
                        <a:spLocks/>
                      </p:cNvSpPr>
                      <p:nvPr/>
                    </p:nvSpPr>
                    <p:spPr>
                      <a:xfrm>
                        <a:off x="8507013" y="3571661"/>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119" name="TextBox 118">
                        <a:extLst>
                          <a:ext uri="{FF2B5EF4-FFF2-40B4-BE49-F238E27FC236}">
                            <a16:creationId xmlns:a16="http://schemas.microsoft.com/office/drawing/2014/main" id="{58157818-1F47-7AC7-006D-6D481C79E49B}"/>
                          </a:ext>
                        </a:extLst>
                      </p:cNvPr>
                      <p:cNvSpPr txBox="1">
                        <a:spLocks noRot="1" noChangeAspect="1" noMove="1" noResize="1" noEditPoints="1" noAdjustHandles="1" noChangeArrowheads="1" noChangeShapeType="1" noTextEdit="1"/>
                      </p:cNvSpPr>
                      <p:nvPr/>
                    </p:nvSpPr>
                    <p:spPr>
                      <a:xfrm>
                        <a:off x="8507013" y="3571661"/>
                        <a:ext cx="246739" cy="461665"/>
                      </a:xfrm>
                      <a:prstGeom prst="rect">
                        <a:avLst/>
                      </a:prstGeom>
                      <a:blipFill>
                        <a:blip r:embed="rId26"/>
                        <a:stretch>
                          <a:fillRect l="-7317" r="-80488" b="-78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88FA29E0-5C5E-F60D-99A2-AE36B9CEF9DD}"/>
                          </a:ext>
                        </a:extLst>
                      </p:cNvPr>
                      <p:cNvSpPr txBox="1">
                        <a:spLocks/>
                      </p:cNvSpPr>
                      <p:nvPr/>
                    </p:nvSpPr>
                    <p:spPr>
                      <a:xfrm>
                        <a:off x="8097822" y="4787584"/>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120" name="TextBox 119">
                        <a:extLst>
                          <a:ext uri="{FF2B5EF4-FFF2-40B4-BE49-F238E27FC236}">
                            <a16:creationId xmlns:a16="http://schemas.microsoft.com/office/drawing/2014/main" id="{88FA29E0-5C5E-F60D-99A2-AE36B9CEF9DD}"/>
                          </a:ext>
                        </a:extLst>
                      </p:cNvPr>
                      <p:cNvSpPr txBox="1">
                        <a:spLocks noRot="1" noChangeAspect="1" noMove="1" noResize="1" noEditPoints="1" noAdjustHandles="1" noChangeArrowheads="1" noChangeShapeType="1" noTextEdit="1"/>
                      </p:cNvSpPr>
                      <p:nvPr/>
                    </p:nvSpPr>
                    <p:spPr>
                      <a:xfrm>
                        <a:off x="8097822" y="4787584"/>
                        <a:ext cx="246739" cy="461665"/>
                      </a:xfrm>
                      <a:prstGeom prst="rect">
                        <a:avLst/>
                      </a:prstGeom>
                      <a:blipFill>
                        <a:blip r:embed="rId27"/>
                        <a:stretch>
                          <a:fillRect l="-7317" r="-80488" b="-9211"/>
                        </a:stretch>
                      </a:blipFill>
                    </p:spPr>
                    <p:txBody>
                      <a:bodyPr/>
                      <a:lstStyle/>
                      <a:p>
                        <a:r>
                          <a:rPr lang="en-GB">
                            <a:noFill/>
                          </a:rPr>
                          <a:t> </a:t>
                        </a:r>
                      </a:p>
                    </p:txBody>
                  </p:sp>
                </mc:Fallback>
              </mc:AlternateContent>
              <p:sp>
                <p:nvSpPr>
                  <p:cNvPr id="132" name="TextBox 131">
                    <a:extLst>
                      <a:ext uri="{FF2B5EF4-FFF2-40B4-BE49-F238E27FC236}">
                        <a16:creationId xmlns:a16="http://schemas.microsoft.com/office/drawing/2014/main" id="{0EEE03BD-9982-6970-3841-446949061BF2}"/>
                      </a:ext>
                    </a:extLst>
                  </p:cNvPr>
                  <p:cNvSpPr txBox="1">
                    <a:spLocks/>
                  </p:cNvSpPr>
                  <p:nvPr/>
                </p:nvSpPr>
                <p:spPr>
                  <a:xfrm>
                    <a:off x="8817976" y="4039720"/>
                    <a:ext cx="296703" cy="369332"/>
                  </a:xfrm>
                  <a:prstGeom prst="rect">
                    <a:avLst/>
                  </a:prstGeom>
                  <a:noFill/>
                </p:spPr>
                <p:txBody>
                  <a:bodyPr wrap="square" rtlCol="0">
                    <a:spAutoFit/>
                  </a:bodyPr>
                  <a:lstStyle/>
                  <a:p>
                    <a:r>
                      <a:rPr lang="en-GB" dirty="0">
                        <a:solidFill>
                          <a:srgbClr val="00B0F0"/>
                        </a:solidFill>
                      </a:rPr>
                      <a:t>r</a:t>
                    </a:r>
                  </a:p>
                </p:txBody>
              </p:sp>
              <p:sp>
                <p:nvSpPr>
                  <p:cNvPr id="134" name="TextBox 133">
                    <a:extLst>
                      <a:ext uri="{FF2B5EF4-FFF2-40B4-BE49-F238E27FC236}">
                        <a16:creationId xmlns:a16="http://schemas.microsoft.com/office/drawing/2014/main" id="{0DFC63C3-4671-7EEA-0A0B-193A608EB42C}"/>
                      </a:ext>
                    </a:extLst>
                  </p:cNvPr>
                  <p:cNvSpPr txBox="1">
                    <a:spLocks/>
                  </p:cNvSpPr>
                  <p:nvPr/>
                </p:nvSpPr>
                <p:spPr>
                  <a:xfrm>
                    <a:off x="10106787" y="3301486"/>
                    <a:ext cx="296703" cy="369332"/>
                  </a:xfrm>
                  <a:prstGeom prst="rect">
                    <a:avLst/>
                  </a:prstGeom>
                  <a:noFill/>
                </p:spPr>
                <p:txBody>
                  <a:bodyPr wrap="square" rtlCol="0">
                    <a:spAutoFit/>
                  </a:bodyPr>
                  <a:lstStyle/>
                  <a:p>
                    <a:r>
                      <a:rPr lang="en-GB" dirty="0">
                        <a:solidFill>
                          <a:srgbClr val="00B0F0"/>
                        </a:solidFill>
                      </a:rPr>
                      <a:t>r</a:t>
                    </a:r>
                  </a:p>
                </p:txBody>
              </p:sp>
              <p:cxnSp>
                <p:nvCxnSpPr>
                  <p:cNvPr id="137" name="Straight Connector 136">
                    <a:extLst>
                      <a:ext uri="{FF2B5EF4-FFF2-40B4-BE49-F238E27FC236}">
                        <a16:creationId xmlns:a16="http://schemas.microsoft.com/office/drawing/2014/main" id="{FE34AF11-1888-5224-D90D-4DD3EC673BBA}"/>
                      </a:ext>
                    </a:extLst>
                  </p:cNvPr>
                  <p:cNvCxnSpPr>
                    <a:cxnSpLocks/>
                    <a:stCxn id="113" idx="6"/>
                    <a:endCxn id="61" idx="4"/>
                  </p:cNvCxnSpPr>
                  <p:nvPr/>
                </p:nvCxnSpPr>
                <p:spPr>
                  <a:xfrm flipH="1" flipV="1">
                    <a:off x="11112239" y="3199752"/>
                    <a:ext cx="811" cy="656387"/>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6483E664-59F4-A3C6-756F-1B90697F5221}"/>
                      </a:ext>
                    </a:extLst>
                  </p:cNvPr>
                  <p:cNvCxnSpPr>
                    <a:cxnSpLocks/>
                    <a:stCxn id="58" idx="0"/>
                  </p:cNvCxnSpPr>
                  <p:nvPr/>
                </p:nvCxnSpPr>
                <p:spPr>
                  <a:xfrm flipH="1" flipV="1">
                    <a:off x="8713446" y="3199752"/>
                    <a:ext cx="1" cy="376632"/>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15866D46-8BCF-5A1C-672C-49ADE5FCF05D}"/>
                          </a:ext>
                        </a:extLst>
                      </p:cNvPr>
                      <p:cNvSpPr txBox="1">
                        <a:spLocks/>
                      </p:cNvSpPr>
                      <p:nvPr/>
                    </p:nvSpPr>
                    <p:spPr>
                      <a:xfrm>
                        <a:off x="11083711" y="2647997"/>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148" name="TextBox 147">
                        <a:extLst>
                          <a:ext uri="{FF2B5EF4-FFF2-40B4-BE49-F238E27FC236}">
                            <a16:creationId xmlns:a16="http://schemas.microsoft.com/office/drawing/2014/main" id="{15866D46-8BCF-5A1C-672C-49ADE5FCF05D}"/>
                          </a:ext>
                        </a:extLst>
                      </p:cNvPr>
                      <p:cNvSpPr txBox="1">
                        <a:spLocks noRot="1" noChangeAspect="1" noMove="1" noResize="1" noEditPoints="1" noAdjustHandles="1" noChangeArrowheads="1" noChangeShapeType="1" noTextEdit="1"/>
                      </p:cNvSpPr>
                      <p:nvPr/>
                    </p:nvSpPr>
                    <p:spPr>
                      <a:xfrm>
                        <a:off x="11083711" y="2647997"/>
                        <a:ext cx="246739" cy="461665"/>
                      </a:xfrm>
                      <a:prstGeom prst="rect">
                        <a:avLst/>
                      </a:prstGeom>
                      <a:blipFill>
                        <a:blip r:embed="rId28"/>
                        <a:stretch>
                          <a:fillRect l="-7317" r="-78049" b="-9211"/>
                        </a:stretch>
                      </a:blipFill>
                    </p:spPr>
                    <p:txBody>
                      <a:bodyPr/>
                      <a:lstStyle/>
                      <a:p>
                        <a:r>
                          <a:rPr lang="en-GB">
                            <a:noFill/>
                          </a:rPr>
                          <a:t> </a:t>
                        </a:r>
                      </a:p>
                    </p:txBody>
                  </p:sp>
                </mc:Fallback>
              </mc:AlternateContent>
              <p:sp>
                <p:nvSpPr>
                  <p:cNvPr id="150" name="Arc 149">
                    <a:extLst>
                      <a:ext uri="{FF2B5EF4-FFF2-40B4-BE49-F238E27FC236}">
                        <a16:creationId xmlns:a16="http://schemas.microsoft.com/office/drawing/2014/main" id="{3047E0E6-2FE9-A939-29B5-722C85B70E8E}"/>
                      </a:ext>
                    </a:extLst>
                  </p:cNvPr>
                  <p:cNvSpPr>
                    <a:spLocks/>
                  </p:cNvSpPr>
                  <p:nvPr/>
                </p:nvSpPr>
                <p:spPr>
                  <a:xfrm>
                    <a:off x="8978777" y="3424016"/>
                    <a:ext cx="851620" cy="851620"/>
                  </a:xfrm>
                  <a:prstGeom prst="arc">
                    <a:avLst>
                      <a:gd name="adj1" fmla="val 2004290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E1FB753F-3235-7AC4-C28E-48F3EDEC5197}"/>
                          </a:ext>
                        </a:extLst>
                      </p:cNvPr>
                      <p:cNvSpPr txBox="1">
                        <a:spLocks/>
                      </p:cNvSpPr>
                      <p:nvPr/>
                    </p:nvSpPr>
                    <p:spPr>
                      <a:xfrm>
                        <a:off x="9730655" y="3587766"/>
                        <a:ext cx="509797" cy="2916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oMath>
                          </m:oMathPara>
                        </a14:m>
                        <a:endParaRPr lang="en-GB" sz="1200" dirty="0"/>
                      </a:p>
                    </p:txBody>
                  </p:sp>
                </mc:Choice>
                <mc:Fallback xmlns="">
                  <p:sp>
                    <p:nvSpPr>
                      <p:cNvPr id="151" name="TextBox 150">
                        <a:extLst>
                          <a:ext uri="{FF2B5EF4-FFF2-40B4-BE49-F238E27FC236}">
                            <a16:creationId xmlns:a16="http://schemas.microsoft.com/office/drawing/2014/main" id="{E1FB753F-3235-7AC4-C28E-48F3EDEC5197}"/>
                          </a:ext>
                        </a:extLst>
                      </p:cNvPr>
                      <p:cNvSpPr txBox="1">
                        <a:spLocks noRot="1" noChangeAspect="1" noMove="1" noResize="1" noEditPoints="1" noAdjustHandles="1" noChangeArrowheads="1" noChangeShapeType="1" noTextEdit="1"/>
                      </p:cNvSpPr>
                      <p:nvPr/>
                    </p:nvSpPr>
                    <p:spPr>
                      <a:xfrm>
                        <a:off x="9730655" y="3587766"/>
                        <a:ext cx="509797" cy="291618"/>
                      </a:xfrm>
                      <a:prstGeom prst="rect">
                        <a:avLst/>
                      </a:prstGeom>
                      <a:blipFill>
                        <a:blip r:embed="rId29"/>
                        <a:stretch>
                          <a:fillRect/>
                        </a:stretch>
                      </a:blipFill>
                    </p:spPr>
                    <p:txBody>
                      <a:bodyPr/>
                      <a:lstStyle/>
                      <a:p>
                        <a:r>
                          <a:rPr lang="en-GB">
                            <a:noFill/>
                          </a:rPr>
                          <a:t> </a:t>
                        </a:r>
                      </a:p>
                    </p:txBody>
                  </p:sp>
                </mc:Fallback>
              </mc:AlternateContent>
              <p:cxnSp>
                <p:nvCxnSpPr>
                  <p:cNvPr id="154" name="Straight Connector 153">
                    <a:extLst>
                      <a:ext uri="{FF2B5EF4-FFF2-40B4-BE49-F238E27FC236}">
                        <a16:creationId xmlns:a16="http://schemas.microsoft.com/office/drawing/2014/main" id="{014E21A7-F5AB-C2D3-6823-9430C49DBF45}"/>
                      </a:ext>
                    </a:extLst>
                  </p:cNvPr>
                  <p:cNvCxnSpPr>
                    <a:cxnSpLocks/>
                  </p:cNvCxnSpPr>
                  <p:nvPr/>
                </p:nvCxnSpPr>
                <p:spPr>
                  <a:xfrm flipV="1">
                    <a:off x="8358008" y="4413412"/>
                    <a:ext cx="0" cy="423276"/>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E0A78FE9-A467-284E-27C6-D07B4D54E759}"/>
                      </a:ext>
                    </a:extLst>
                  </p:cNvPr>
                  <p:cNvSpPr txBox="1">
                    <a:spLocks/>
                  </p:cNvSpPr>
                  <p:nvPr/>
                </p:nvSpPr>
                <p:spPr>
                  <a:xfrm>
                    <a:off x="8865748" y="3537357"/>
                    <a:ext cx="296703" cy="369332"/>
                  </a:xfrm>
                  <a:prstGeom prst="rect">
                    <a:avLst/>
                  </a:prstGeom>
                  <a:noFill/>
                </p:spPr>
                <p:txBody>
                  <a:bodyPr wrap="square" rtlCol="0">
                    <a:spAutoFit/>
                  </a:bodyPr>
                  <a:lstStyle/>
                  <a:p>
                    <a:r>
                      <a:rPr lang="en-GB" dirty="0">
                        <a:solidFill>
                          <a:srgbClr val="00B0F0"/>
                        </a:solidFill>
                      </a:rPr>
                      <a:t>r</a:t>
                    </a:r>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D1FDA6EA-2884-88B2-1277-A78C86DF4347}"/>
                          </a:ext>
                        </a:extLst>
                      </p:cNvPr>
                      <p:cNvSpPr txBox="1">
                        <a:spLocks/>
                      </p:cNvSpPr>
                      <p:nvPr/>
                    </p:nvSpPr>
                    <p:spPr>
                      <a:xfrm>
                        <a:off x="8374058" y="3279263"/>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2</m:t>
                                  </m:r>
                                </m:sub>
                              </m:sSub>
                            </m:oMath>
                          </m:oMathPara>
                        </a14:m>
                        <a:endParaRPr lang="en-GB" sz="1050" dirty="0">
                          <a:solidFill>
                            <a:srgbClr val="FF00FF"/>
                          </a:solidFill>
                        </a:endParaRPr>
                      </a:p>
                    </p:txBody>
                  </p:sp>
                </mc:Choice>
                <mc:Fallback xmlns="">
                  <p:sp>
                    <p:nvSpPr>
                      <p:cNvPr id="161" name="TextBox 160">
                        <a:extLst>
                          <a:ext uri="{FF2B5EF4-FFF2-40B4-BE49-F238E27FC236}">
                            <a16:creationId xmlns:a16="http://schemas.microsoft.com/office/drawing/2014/main" id="{D1FDA6EA-2884-88B2-1277-A78C86DF4347}"/>
                          </a:ext>
                        </a:extLst>
                      </p:cNvPr>
                      <p:cNvSpPr txBox="1">
                        <a:spLocks noRot="1" noChangeAspect="1" noMove="1" noResize="1" noEditPoints="1" noAdjustHandles="1" noChangeArrowheads="1" noChangeShapeType="1" noTextEdit="1"/>
                      </p:cNvSpPr>
                      <p:nvPr/>
                    </p:nvSpPr>
                    <p:spPr>
                      <a:xfrm>
                        <a:off x="8374058" y="3279263"/>
                        <a:ext cx="317279" cy="261610"/>
                      </a:xfrm>
                      <a:prstGeom prst="rect">
                        <a:avLst/>
                      </a:prstGeom>
                      <a:blipFill>
                        <a:blip r:embed="rId30"/>
                        <a:stretch>
                          <a:fillRect r="-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25D934CD-66E7-17DC-7A26-89948C7F2C5A}"/>
                          </a:ext>
                        </a:extLst>
                      </p:cNvPr>
                      <p:cNvSpPr txBox="1">
                        <a:spLocks/>
                      </p:cNvSpPr>
                      <p:nvPr/>
                    </p:nvSpPr>
                    <p:spPr>
                      <a:xfrm>
                        <a:off x="8002067" y="4511250"/>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3</m:t>
                                  </m:r>
                                </m:sub>
                              </m:sSub>
                            </m:oMath>
                          </m:oMathPara>
                        </a14:m>
                        <a:endParaRPr lang="en-GB" sz="1050" dirty="0">
                          <a:solidFill>
                            <a:srgbClr val="FF00FF"/>
                          </a:solidFill>
                        </a:endParaRPr>
                      </a:p>
                    </p:txBody>
                  </p:sp>
                </mc:Choice>
                <mc:Fallback xmlns="">
                  <p:sp>
                    <p:nvSpPr>
                      <p:cNvPr id="162" name="TextBox 161">
                        <a:extLst>
                          <a:ext uri="{FF2B5EF4-FFF2-40B4-BE49-F238E27FC236}">
                            <a16:creationId xmlns:a16="http://schemas.microsoft.com/office/drawing/2014/main" id="{25D934CD-66E7-17DC-7A26-89948C7F2C5A}"/>
                          </a:ext>
                        </a:extLst>
                      </p:cNvPr>
                      <p:cNvSpPr txBox="1">
                        <a:spLocks noRot="1" noChangeAspect="1" noMove="1" noResize="1" noEditPoints="1" noAdjustHandles="1" noChangeArrowheads="1" noChangeShapeType="1" noTextEdit="1"/>
                      </p:cNvSpPr>
                      <p:nvPr/>
                    </p:nvSpPr>
                    <p:spPr>
                      <a:xfrm>
                        <a:off x="8002067" y="4511250"/>
                        <a:ext cx="317279" cy="261610"/>
                      </a:xfrm>
                      <a:prstGeom prst="rect">
                        <a:avLst/>
                      </a:prstGeom>
                      <a:blipFill>
                        <a:blip r:embed="rId31"/>
                        <a:stretch>
                          <a:fillRect r="-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34E0A972-BF12-1161-7575-4DDE738EC89F}"/>
                          </a:ext>
                        </a:extLst>
                      </p:cNvPr>
                      <p:cNvSpPr txBox="1">
                        <a:spLocks/>
                      </p:cNvSpPr>
                      <p:nvPr/>
                    </p:nvSpPr>
                    <p:spPr>
                      <a:xfrm>
                        <a:off x="11083711" y="3410631"/>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1</m:t>
                                  </m:r>
                                </m:sub>
                              </m:sSub>
                            </m:oMath>
                          </m:oMathPara>
                        </a14:m>
                        <a:endParaRPr lang="en-GB" sz="1050" dirty="0">
                          <a:solidFill>
                            <a:srgbClr val="FF00FF"/>
                          </a:solidFill>
                        </a:endParaRPr>
                      </a:p>
                    </p:txBody>
                  </p:sp>
                </mc:Choice>
                <mc:Fallback xmlns="">
                  <p:sp>
                    <p:nvSpPr>
                      <p:cNvPr id="163" name="TextBox 162">
                        <a:extLst>
                          <a:ext uri="{FF2B5EF4-FFF2-40B4-BE49-F238E27FC236}">
                            <a16:creationId xmlns:a16="http://schemas.microsoft.com/office/drawing/2014/main" id="{34E0A972-BF12-1161-7575-4DDE738EC89F}"/>
                          </a:ext>
                        </a:extLst>
                      </p:cNvPr>
                      <p:cNvSpPr txBox="1">
                        <a:spLocks noRot="1" noChangeAspect="1" noMove="1" noResize="1" noEditPoints="1" noAdjustHandles="1" noChangeArrowheads="1" noChangeShapeType="1" noTextEdit="1"/>
                      </p:cNvSpPr>
                      <p:nvPr/>
                    </p:nvSpPr>
                    <p:spPr>
                      <a:xfrm>
                        <a:off x="11083711" y="3410631"/>
                        <a:ext cx="317279" cy="261610"/>
                      </a:xfrm>
                      <a:prstGeom prst="rect">
                        <a:avLst/>
                      </a:prstGeom>
                      <a:blipFill>
                        <a:blip r:embed="rId32"/>
                        <a:stretch>
                          <a:fillRect r="-3846"/>
                        </a:stretch>
                      </a:blipFill>
                    </p:spPr>
                    <p:txBody>
                      <a:bodyPr/>
                      <a:lstStyle/>
                      <a:p>
                        <a:r>
                          <a:rPr lang="en-GB">
                            <a:noFill/>
                          </a:rPr>
                          <a:t> </a:t>
                        </a:r>
                      </a:p>
                    </p:txBody>
                  </p:sp>
                </mc:Fallback>
              </mc:AlternateContent>
              <p:cxnSp>
                <p:nvCxnSpPr>
                  <p:cNvPr id="2" name="Straight Connector 1">
                    <a:extLst>
                      <a:ext uri="{FF2B5EF4-FFF2-40B4-BE49-F238E27FC236}">
                        <a16:creationId xmlns:a16="http://schemas.microsoft.com/office/drawing/2014/main" id="{BE722239-44DA-96D6-7710-D9FA42F51538}"/>
                      </a:ext>
                    </a:extLst>
                  </p:cNvPr>
                  <p:cNvCxnSpPr>
                    <a:cxnSpLocks/>
                  </p:cNvCxnSpPr>
                  <p:nvPr/>
                </p:nvCxnSpPr>
                <p:spPr>
                  <a:xfrm flipH="1">
                    <a:off x="9316942" y="6023327"/>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 name="Straight Connector 2">
                    <a:extLst>
                      <a:ext uri="{FF2B5EF4-FFF2-40B4-BE49-F238E27FC236}">
                        <a16:creationId xmlns:a16="http://schemas.microsoft.com/office/drawing/2014/main" id="{34B04F0E-E621-5149-3AB9-E0E4FFAE69CB}"/>
                      </a:ext>
                    </a:extLst>
                  </p:cNvPr>
                  <p:cNvCxnSpPr>
                    <a:cxnSpLocks/>
                  </p:cNvCxnSpPr>
                  <p:nvPr/>
                </p:nvCxnSpPr>
                <p:spPr>
                  <a:xfrm flipH="1">
                    <a:off x="9280762" y="4787050"/>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4" name="Oval 3">
                    <a:extLst>
                      <a:ext uri="{FF2B5EF4-FFF2-40B4-BE49-F238E27FC236}">
                        <a16:creationId xmlns:a16="http://schemas.microsoft.com/office/drawing/2014/main" id="{A445AE40-58A5-3E87-018E-B58B0EBD54EA}"/>
                      </a:ext>
                    </a:extLst>
                  </p:cNvPr>
                  <p:cNvSpPr>
                    <a:spLocks/>
                  </p:cNvSpPr>
                  <p:nvPr/>
                </p:nvSpPr>
                <p:spPr>
                  <a:xfrm rot="20492790">
                    <a:off x="9235825" y="5965721"/>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7FB3CE-94DB-D3B3-D1F5-7CE46B90BFAF}"/>
                          </a:ext>
                        </a:extLst>
                      </p:cNvPr>
                      <p:cNvSpPr txBox="1">
                        <a:spLocks/>
                      </p:cNvSpPr>
                      <p:nvPr/>
                    </p:nvSpPr>
                    <p:spPr>
                      <a:xfrm>
                        <a:off x="11819383" y="582029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15" name="TextBox 14">
                        <a:extLst>
                          <a:ext uri="{FF2B5EF4-FFF2-40B4-BE49-F238E27FC236}">
                            <a16:creationId xmlns:a16="http://schemas.microsoft.com/office/drawing/2014/main" id="{8F7FB3CE-94DB-D3B3-D1F5-7CE46B90BFAF}"/>
                          </a:ext>
                        </a:extLst>
                      </p:cNvPr>
                      <p:cNvSpPr txBox="1">
                        <a:spLocks noRot="1" noChangeAspect="1" noMove="1" noResize="1" noEditPoints="1" noAdjustHandles="1" noChangeArrowheads="1" noChangeShapeType="1" noTextEdit="1"/>
                      </p:cNvSpPr>
                      <p:nvPr/>
                    </p:nvSpPr>
                    <p:spPr>
                      <a:xfrm>
                        <a:off x="11819383" y="5820290"/>
                        <a:ext cx="168598" cy="369332"/>
                      </a:xfrm>
                      <a:prstGeom prst="rect">
                        <a:avLst/>
                      </a:prstGeom>
                      <a:blipFill>
                        <a:blip r:embed="rId33"/>
                        <a:stretch>
                          <a:fillRect r="-629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F9F5943-1802-5BA1-AFA9-EEAAE13C2789}"/>
                          </a:ext>
                        </a:extLst>
                      </p:cNvPr>
                      <p:cNvSpPr txBox="1">
                        <a:spLocks/>
                      </p:cNvSpPr>
                      <p:nvPr/>
                    </p:nvSpPr>
                    <p:spPr>
                      <a:xfrm>
                        <a:off x="10243167" y="4434545"/>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25" name="TextBox 24">
                        <a:extLst>
                          <a:ext uri="{FF2B5EF4-FFF2-40B4-BE49-F238E27FC236}">
                            <a16:creationId xmlns:a16="http://schemas.microsoft.com/office/drawing/2014/main" id="{9F9F5943-1802-5BA1-AFA9-EEAAE13C2789}"/>
                          </a:ext>
                        </a:extLst>
                      </p:cNvPr>
                      <p:cNvSpPr txBox="1">
                        <a:spLocks noRot="1" noChangeAspect="1" noMove="1" noResize="1" noEditPoints="1" noAdjustHandles="1" noChangeArrowheads="1" noChangeShapeType="1" noTextEdit="1"/>
                      </p:cNvSpPr>
                      <p:nvPr/>
                    </p:nvSpPr>
                    <p:spPr>
                      <a:xfrm>
                        <a:off x="10243167" y="4434545"/>
                        <a:ext cx="168598" cy="369332"/>
                      </a:xfrm>
                      <a:prstGeom prst="rect">
                        <a:avLst/>
                      </a:prstGeom>
                      <a:blipFill>
                        <a:blip r:embed="rId34"/>
                        <a:stretch>
                          <a:fillRect r="-75000" b="-6557"/>
                        </a:stretch>
                      </a:blipFill>
                    </p:spPr>
                    <p:txBody>
                      <a:bodyPr/>
                      <a:lstStyle/>
                      <a:p>
                        <a:r>
                          <a:rPr lang="en-GB">
                            <a:noFill/>
                          </a:rPr>
                          <a:t> </a:t>
                        </a:r>
                      </a:p>
                    </p:txBody>
                  </p:sp>
                </mc:Fallback>
              </mc:AlternateContent>
              <p:sp>
                <p:nvSpPr>
                  <p:cNvPr id="37" name="Arrow: Curved Up 36">
                    <a:extLst>
                      <a:ext uri="{FF2B5EF4-FFF2-40B4-BE49-F238E27FC236}">
                        <a16:creationId xmlns:a16="http://schemas.microsoft.com/office/drawing/2014/main" id="{1C45A05F-B603-9C72-AE6F-DBFBD1DFA4E3}"/>
                      </a:ext>
                    </a:extLst>
                  </p:cNvPr>
                  <p:cNvSpPr>
                    <a:spLocks/>
                  </p:cNvSpPr>
                  <p:nvPr/>
                </p:nvSpPr>
                <p:spPr>
                  <a:xfrm rot="13031382">
                    <a:off x="10045548" y="4830125"/>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Arrow: Curved Up 37">
                    <a:extLst>
                      <a:ext uri="{FF2B5EF4-FFF2-40B4-BE49-F238E27FC236}">
                        <a16:creationId xmlns:a16="http://schemas.microsoft.com/office/drawing/2014/main" id="{E3F4B781-0A9D-4469-AD35-F7D14CF87B68}"/>
                      </a:ext>
                    </a:extLst>
                  </p:cNvPr>
                  <p:cNvSpPr>
                    <a:spLocks/>
                  </p:cNvSpPr>
                  <p:nvPr/>
                </p:nvSpPr>
                <p:spPr>
                  <a:xfrm rot="16200000">
                    <a:off x="11445688" y="5969556"/>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011A2A1-A99B-A99D-17D7-6604AA4C915E}"/>
                          </a:ext>
                        </a:extLst>
                      </p:cNvPr>
                      <p:cNvSpPr txBox="1">
                        <a:spLocks/>
                      </p:cNvSpPr>
                      <p:nvPr/>
                    </p:nvSpPr>
                    <p:spPr>
                      <a:xfrm>
                        <a:off x="11346115" y="5596389"/>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29" name="TextBox 28">
                        <a:extLst>
                          <a:ext uri="{FF2B5EF4-FFF2-40B4-BE49-F238E27FC236}">
                            <a16:creationId xmlns:a16="http://schemas.microsoft.com/office/drawing/2014/main" id="{0011A2A1-A99B-A99D-17D7-6604AA4C915E}"/>
                          </a:ext>
                        </a:extLst>
                      </p:cNvPr>
                      <p:cNvSpPr txBox="1">
                        <a:spLocks noRot="1" noChangeAspect="1" noMove="1" noResize="1" noEditPoints="1" noAdjustHandles="1" noChangeArrowheads="1" noChangeShapeType="1" noTextEdit="1"/>
                      </p:cNvSpPr>
                      <p:nvPr/>
                    </p:nvSpPr>
                    <p:spPr>
                      <a:xfrm>
                        <a:off x="11346115" y="5596389"/>
                        <a:ext cx="168598" cy="369332"/>
                      </a:xfrm>
                      <a:prstGeom prst="rect">
                        <a:avLst/>
                      </a:prstGeom>
                      <a:blipFill>
                        <a:blip r:embed="rId35"/>
                        <a:stretch>
                          <a:fillRect r="-428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8EDB0E3-445A-E43F-E699-6E07AC1B4BE3}"/>
                          </a:ext>
                        </a:extLst>
                      </p:cNvPr>
                      <p:cNvSpPr txBox="1">
                        <a:spLocks/>
                      </p:cNvSpPr>
                      <p:nvPr/>
                    </p:nvSpPr>
                    <p:spPr>
                      <a:xfrm>
                        <a:off x="9824671" y="4619211"/>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30" name="TextBox 29">
                        <a:extLst>
                          <a:ext uri="{FF2B5EF4-FFF2-40B4-BE49-F238E27FC236}">
                            <a16:creationId xmlns:a16="http://schemas.microsoft.com/office/drawing/2014/main" id="{F8EDB0E3-445A-E43F-E699-6E07AC1B4BE3}"/>
                          </a:ext>
                        </a:extLst>
                      </p:cNvPr>
                      <p:cNvSpPr txBox="1">
                        <a:spLocks noRot="1" noChangeAspect="1" noMove="1" noResize="1" noEditPoints="1" noAdjustHandles="1" noChangeArrowheads="1" noChangeShapeType="1" noTextEdit="1"/>
                      </p:cNvSpPr>
                      <p:nvPr/>
                    </p:nvSpPr>
                    <p:spPr>
                      <a:xfrm>
                        <a:off x="9824671" y="4619211"/>
                        <a:ext cx="168598" cy="369332"/>
                      </a:xfrm>
                      <a:prstGeom prst="rect">
                        <a:avLst/>
                      </a:prstGeom>
                      <a:blipFill>
                        <a:blip r:embed="rId36"/>
                        <a:stretch>
                          <a:fillRect l="-18519" r="-66667"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6EAC2B0-7C1D-AC9B-9D6C-9BC465A09094}"/>
                          </a:ext>
                        </a:extLst>
                      </p:cNvPr>
                      <p:cNvSpPr txBox="1">
                        <a:spLocks/>
                      </p:cNvSpPr>
                      <p:nvPr/>
                    </p:nvSpPr>
                    <p:spPr>
                      <a:xfrm>
                        <a:off x="9245031" y="5984146"/>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0</m:t>
                                  </m:r>
                                </m:sub>
                              </m:sSub>
                            </m:oMath>
                          </m:oMathPara>
                        </a14:m>
                        <a:endParaRPr lang="en-GB" dirty="0"/>
                      </a:p>
                    </p:txBody>
                  </p:sp>
                </mc:Choice>
                <mc:Fallback xmlns="">
                  <p:sp>
                    <p:nvSpPr>
                      <p:cNvPr id="51" name="TextBox 50">
                        <a:extLst>
                          <a:ext uri="{FF2B5EF4-FFF2-40B4-BE49-F238E27FC236}">
                            <a16:creationId xmlns:a16="http://schemas.microsoft.com/office/drawing/2014/main" id="{66EAC2B0-7C1D-AC9B-9D6C-9BC465A09094}"/>
                          </a:ext>
                        </a:extLst>
                      </p:cNvPr>
                      <p:cNvSpPr txBox="1">
                        <a:spLocks noRot="1" noChangeAspect="1" noMove="1" noResize="1" noEditPoints="1" noAdjustHandles="1" noChangeArrowheads="1" noChangeShapeType="1" noTextEdit="1"/>
                      </p:cNvSpPr>
                      <p:nvPr/>
                    </p:nvSpPr>
                    <p:spPr>
                      <a:xfrm>
                        <a:off x="9245031" y="5984146"/>
                        <a:ext cx="201950" cy="369332"/>
                      </a:xfrm>
                      <a:prstGeom prst="rect">
                        <a:avLst/>
                      </a:prstGeom>
                      <a:blipFill>
                        <a:blip r:embed="rId37"/>
                        <a:stretch>
                          <a:fillRect r="-76471"/>
                        </a:stretch>
                      </a:blipFill>
                    </p:spPr>
                    <p:txBody>
                      <a:bodyPr/>
                      <a:lstStyle/>
                      <a:p>
                        <a:r>
                          <a:rPr lang="en-GB">
                            <a:noFill/>
                          </a:rPr>
                          <a:t> </a:t>
                        </a:r>
                      </a:p>
                    </p:txBody>
                  </p:sp>
                </mc:Fallback>
              </mc:AlternateContent>
              <p:cxnSp>
                <p:nvCxnSpPr>
                  <p:cNvPr id="62" name="Straight Arrow Connector 61">
                    <a:extLst>
                      <a:ext uri="{FF2B5EF4-FFF2-40B4-BE49-F238E27FC236}">
                        <a16:creationId xmlns:a16="http://schemas.microsoft.com/office/drawing/2014/main" id="{63B76BE3-90F9-B158-0310-6EDBFC8B318B}"/>
                      </a:ext>
                    </a:extLst>
                  </p:cNvPr>
                  <p:cNvCxnSpPr>
                    <a:cxnSpLocks/>
                  </p:cNvCxnSpPr>
                  <p:nvPr/>
                </p:nvCxnSpPr>
                <p:spPr>
                  <a:xfrm>
                    <a:off x="11307436" y="3875833"/>
                    <a:ext cx="0" cy="2147494"/>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8911DEA4-D108-DD7A-0CF0-1ED9683C7540}"/>
                      </a:ext>
                    </a:extLst>
                  </p:cNvPr>
                  <p:cNvSpPr txBox="1">
                    <a:spLocks/>
                  </p:cNvSpPr>
                  <p:nvPr/>
                </p:nvSpPr>
                <p:spPr>
                  <a:xfrm>
                    <a:off x="11290651" y="4779552"/>
                    <a:ext cx="877636" cy="430887"/>
                  </a:xfrm>
                  <a:prstGeom prst="rect">
                    <a:avLst/>
                  </a:prstGeom>
                  <a:noFill/>
                </p:spPr>
                <p:txBody>
                  <a:bodyPr wrap="square" rtlCol="0">
                    <a:spAutoFit/>
                  </a:bodyPr>
                  <a:lstStyle/>
                  <a:p>
                    <a:r>
                      <a:rPr lang="en-GB" sz="1100" dirty="0">
                        <a:solidFill>
                          <a:srgbClr val="FF00FF"/>
                        </a:solidFill>
                      </a:rPr>
                      <a:t>Heave angle</a:t>
                    </a:r>
                  </a:p>
                </p:txBody>
              </p:sp>
              <p:sp>
                <p:nvSpPr>
                  <p:cNvPr id="131" name="Oval 130">
                    <a:extLst>
                      <a:ext uri="{FF2B5EF4-FFF2-40B4-BE49-F238E27FC236}">
                        <a16:creationId xmlns:a16="http://schemas.microsoft.com/office/drawing/2014/main" id="{7A9E20C6-48FF-9A77-11BE-96F6B9CAE250}"/>
                      </a:ext>
                    </a:extLst>
                  </p:cNvPr>
                  <p:cNvSpPr>
                    <a:spLocks/>
                  </p:cNvSpPr>
                  <p:nvPr/>
                </p:nvSpPr>
                <p:spPr>
                  <a:xfrm>
                    <a:off x="7667108" y="279926"/>
                    <a:ext cx="3439115" cy="145024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140" name="Straight Connector 139">
                <a:extLst>
                  <a:ext uri="{FF2B5EF4-FFF2-40B4-BE49-F238E27FC236}">
                    <a16:creationId xmlns:a16="http://schemas.microsoft.com/office/drawing/2014/main" id="{EEB3A16A-1BA3-9334-C70B-BC153C77E4BC}"/>
                  </a:ext>
                </a:extLst>
              </p:cNvPr>
              <p:cNvCxnSpPr>
                <a:cxnSpLocks/>
                <a:endCxn id="61" idx="0"/>
              </p:cNvCxnSpPr>
              <p:nvPr/>
            </p:nvCxnSpPr>
            <p:spPr>
              <a:xfrm flipH="1">
                <a:off x="11112239" y="594350"/>
                <a:ext cx="160144" cy="2524285"/>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EAF5CC11-365B-E8AF-1789-464FB6867A33}"/>
                  </a:ext>
                </a:extLst>
              </p:cNvPr>
              <p:cNvCxnSpPr>
                <a:cxnSpLocks/>
                <a:stCxn id="131" idx="6"/>
              </p:cNvCxnSpPr>
              <p:nvPr/>
            </p:nvCxnSpPr>
            <p:spPr>
              <a:xfrm flipV="1">
                <a:off x="11106223" y="594352"/>
                <a:ext cx="162034" cy="410699"/>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4A4CA103-352A-4AA1-152C-188F578F1130}"/>
                  </a:ext>
                </a:extLst>
              </p:cNvPr>
              <p:cNvCxnSpPr>
                <a:cxnSpLocks/>
              </p:cNvCxnSpPr>
              <p:nvPr/>
            </p:nvCxnSpPr>
            <p:spPr>
              <a:xfrm flipV="1">
                <a:off x="8170755" y="378259"/>
                <a:ext cx="312114" cy="286807"/>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5E1CE37-2A8F-7E42-9CD6-F382C107AFB7}"/>
                  </a:ext>
                </a:extLst>
              </p:cNvPr>
              <p:cNvCxnSpPr>
                <a:cxnSpLocks/>
                <a:endCxn id="58" idx="0"/>
              </p:cNvCxnSpPr>
              <p:nvPr/>
            </p:nvCxnSpPr>
            <p:spPr>
              <a:xfrm>
                <a:off x="8176422" y="664211"/>
                <a:ext cx="537025" cy="2912173"/>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72C5090F-A466-7C50-F661-76D3441C077D}"/>
                  </a:ext>
                </a:extLst>
              </p:cNvPr>
              <p:cNvCxnSpPr>
                <a:cxnSpLocks/>
              </p:cNvCxnSpPr>
              <p:nvPr/>
            </p:nvCxnSpPr>
            <p:spPr>
              <a:xfrm flipH="1">
                <a:off x="8349270" y="1856492"/>
                <a:ext cx="168930" cy="2976632"/>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9AD09B48-E2DE-E458-0E76-B50CAC76BE07}"/>
                  </a:ext>
                </a:extLst>
              </p:cNvPr>
              <p:cNvCxnSpPr>
                <a:cxnSpLocks/>
                <a:stCxn id="131" idx="3"/>
              </p:cNvCxnSpPr>
              <p:nvPr/>
            </p:nvCxnSpPr>
            <p:spPr>
              <a:xfrm>
                <a:off x="8170755" y="1517791"/>
                <a:ext cx="361942" cy="365984"/>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B2D07F74-A494-07C8-9F61-56F70A7EA018}"/>
                  </a:ext>
                </a:extLst>
              </p:cNvPr>
              <p:cNvCxnSpPr>
                <a:cxnSpLocks/>
              </p:cNvCxnSpPr>
              <p:nvPr/>
            </p:nvCxnSpPr>
            <p:spPr>
              <a:xfrm flipV="1">
                <a:off x="7428666" y="160187"/>
                <a:ext cx="1611880" cy="634073"/>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F05E5EBD-11AF-74DA-4ACA-68E7C248E204}"/>
                  </a:ext>
                </a:extLst>
              </p:cNvPr>
              <p:cNvCxnSpPr>
                <a:cxnSpLocks/>
              </p:cNvCxnSpPr>
              <p:nvPr/>
            </p:nvCxnSpPr>
            <p:spPr>
              <a:xfrm>
                <a:off x="7238444" y="1198074"/>
                <a:ext cx="2670526" cy="952483"/>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6276BCD8-2B47-68FA-B0BE-D59847E61E54}"/>
                  </a:ext>
                </a:extLst>
              </p:cNvPr>
              <p:cNvCxnSpPr>
                <a:cxnSpLocks/>
              </p:cNvCxnSpPr>
              <p:nvPr/>
            </p:nvCxnSpPr>
            <p:spPr>
              <a:xfrm flipV="1">
                <a:off x="11069155" y="264200"/>
                <a:ext cx="45609" cy="1669546"/>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201" name="Arc 200">
                <a:extLst>
                  <a:ext uri="{FF2B5EF4-FFF2-40B4-BE49-F238E27FC236}">
                    <a16:creationId xmlns:a16="http://schemas.microsoft.com/office/drawing/2014/main" id="{08BE8CBD-D283-FE0F-130E-70D57EA9E9B4}"/>
                  </a:ext>
                </a:extLst>
              </p:cNvPr>
              <p:cNvSpPr>
                <a:spLocks/>
              </p:cNvSpPr>
              <p:nvPr/>
            </p:nvSpPr>
            <p:spPr>
              <a:xfrm rot="2787463">
                <a:off x="8093422" y="1386261"/>
                <a:ext cx="386771" cy="493597"/>
              </a:xfrm>
              <a:prstGeom prst="arc">
                <a:avLst>
                  <a:gd name="adj1" fmla="val 19230773"/>
                  <a:gd name="adj2" fmla="val 0"/>
                </a:avLst>
              </a:prstGeom>
              <a:ln>
                <a:solidFill>
                  <a:srgbClr val="FF99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02" name="Arc 201">
                <a:extLst>
                  <a:ext uri="{FF2B5EF4-FFF2-40B4-BE49-F238E27FC236}">
                    <a16:creationId xmlns:a16="http://schemas.microsoft.com/office/drawing/2014/main" id="{A4F6061D-560F-D712-13B4-B838E05D64F6}"/>
                  </a:ext>
                </a:extLst>
              </p:cNvPr>
              <p:cNvSpPr>
                <a:spLocks/>
              </p:cNvSpPr>
              <p:nvPr/>
            </p:nvSpPr>
            <p:spPr>
              <a:xfrm rot="20068251">
                <a:off x="10900436" y="526887"/>
                <a:ext cx="337439" cy="472161"/>
              </a:xfrm>
              <a:prstGeom prst="arc">
                <a:avLst>
                  <a:gd name="adj1" fmla="val 18665719"/>
                  <a:gd name="adj2" fmla="val 0"/>
                </a:avLst>
              </a:prstGeom>
              <a:ln>
                <a:solidFill>
                  <a:srgbClr val="FF99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03" name="Arc 202">
                <a:extLst>
                  <a:ext uri="{FF2B5EF4-FFF2-40B4-BE49-F238E27FC236}">
                    <a16:creationId xmlns:a16="http://schemas.microsoft.com/office/drawing/2014/main" id="{66D19503-3760-4ED3-A1CF-8319DB4FE4DF}"/>
                  </a:ext>
                </a:extLst>
              </p:cNvPr>
              <p:cNvSpPr>
                <a:spLocks/>
              </p:cNvSpPr>
              <p:nvPr/>
            </p:nvSpPr>
            <p:spPr>
              <a:xfrm rot="18792089" flipH="1">
                <a:off x="8186194" y="9731"/>
                <a:ext cx="606179" cy="666875"/>
              </a:xfrm>
              <a:prstGeom prst="arc">
                <a:avLst>
                  <a:gd name="adj1" fmla="val 20565425"/>
                  <a:gd name="adj2" fmla="val 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3CCCB394-63FC-9AFB-49DD-95F79B980632}"/>
                    </a:ext>
                  </a:extLst>
                </p:cNvPr>
                <p:cNvSpPr txBox="1"/>
                <p:nvPr/>
              </p:nvSpPr>
              <p:spPr>
                <a:xfrm>
                  <a:off x="7275427" y="190046"/>
                  <a:ext cx="322206" cy="295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2"/>
                                </a:solidFill>
                                <a:latin typeface="Cambria Math" panose="02040503050406030204" pitchFamily="18" charset="0"/>
                              </a:rPr>
                            </m:ctrlPr>
                          </m:sSubPr>
                          <m:e>
                            <m:sSub>
                              <m:sSubPr>
                                <m:ctrlPr>
                                  <a:rPr lang="en-GB" sz="1200" i="1">
                                    <a:solidFill>
                                      <a:schemeClr val="accent2"/>
                                    </a:solidFill>
                                    <a:latin typeface="Cambria Math" panose="02040503050406030204" pitchFamily="18" charset="0"/>
                                  </a:rPr>
                                </m:ctrlPr>
                              </m:sSubPr>
                              <m:e>
                                <m:r>
                                  <a:rPr lang="en-GB" sz="1200" i="1">
                                    <a:solidFill>
                                      <a:schemeClr val="accent2"/>
                                    </a:solidFill>
                                    <a:latin typeface="Cambria Math" panose="02040503050406030204" pitchFamily="18" charset="0"/>
                                  </a:rPr>
                                  <m:t>𝜃</m:t>
                                </m:r>
                              </m:e>
                              <m:sub>
                                <m:r>
                                  <a:rPr lang="en-GB" sz="1200" i="1">
                                    <a:solidFill>
                                      <a:schemeClr val="accent2"/>
                                    </a:solidFill>
                                    <a:latin typeface="Cambria Math" panose="02040503050406030204" pitchFamily="18" charset="0"/>
                                  </a:rPr>
                                  <m:t>𝑠</m:t>
                                </m:r>
                              </m:sub>
                            </m:sSub>
                          </m:e>
                          <m:sub>
                            <m:r>
                              <a:rPr lang="en-GB" sz="1200" i="1">
                                <a:solidFill>
                                  <a:schemeClr val="accent2"/>
                                </a:solidFill>
                                <a:latin typeface="Cambria Math" panose="02040503050406030204" pitchFamily="18" charset="0"/>
                              </a:rPr>
                              <m:t>2</m:t>
                            </m:r>
                          </m:sub>
                        </m:sSub>
                      </m:oMath>
                    </m:oMathPara>
                  </a14:m>
                  <a:endParaRPr lang="en-GB" sz="1200" dirty="0">
                    <a:solidFill>
                      <a:schemeClr val="accent2"/>
                    </a:solidFill>
                  </a:endParaRPr>
                </a:p>
              </p:txBody>
            </p:sp>
          </mc:Choice>
          <mc:Fallback xmlns="">
            <p:sp>
              <p:nvSpPr>
                <p:cNvPr id="205" name="TextBox 204">
                  <a:extLst>
                    <a:ext uri="{FF2B5EF4-FFF2-40B4-BE49-F238E27FC236}">
                      <a16:creationId xmlns:a16="http://schemas.microsoft.com/office/drawing/2014/main" id="{3CCCB394-63FC-9AFB-49DD-95F79B980632}"/>
                    </a:ext>
                  </a:extLst>
                </p:cNvPr>
                <p:cNvSpPr txBox="1">
                  <a:spLocks noRot="1" noChangeAspect="1" noMove="1" noResize="1" noEditPoints="1" noAdjustHandles="1" noChangeArrowheads="1" noChangeShapeType="1" noTextEdit="1"/>
                </p:cNvSpPr>
                <p:nvPr/>
              </p:nvSpPr>
              <p:spPr>
                <a:xfrm>
                  <a:off x="7275427" y="190046"/>
                  <a:ext cx="322206" cy="295081"/>
                </a:xfrm>
                <a:prstGeom prst="rect">
                  <a:avLst/>
                </a:prstGeom>
                <a:blipFill>
                  <a:blip r:embed="rId38"/>
                  <a:stretch>
                    <a:fillRect r="-1887"/>
                  </a:stretch>
                </a:blipFill>
              </p:spPr>
              <p:txBody>
                <a:bodyPr/>
                <a:lstStyle/>
                <a:p>
                  <a:r>
                    <a:rPr lang="en-GB">
                      <a:noFill/>
                    </a:rPr>
                    <a:t> </a:t>
                  </a:r>
                </a:p>
              </p:txBody>
            </p:sp>
          </mc:Fallback>
        </mc:AlternateContent>
        <p:cxnSp>
          <p:nvCxnSpPr>
            <p:cNvPr id="207" name="Straight Arrow Connector 206">
              <a:extLst>
                <a:ext uri="{FF2B5EF4-FFF2-40B4-BE49-F238E27FC236}">
                  <a16:creationId xmlns:a16="http://schemas.microsoft.com/office/drawing/2014/main" id="{8A188F61-B613-9F1E-F448-6999218597D4}"/>
                </a:ext>
              </a:extLst>
            </p:cNvPr>
            <p:cNvCxnSpPr>
              <a:cxnSpLocks/>
              <a:stCxn id="205" idx="3"/>
              <a:endCxn id="131" idx="1"/>
            </p:cNvCxnSpPr>
            <p:nvPr/>
          </p:nvCxnSpPr>
          <p:spPr>
            <a:xfrm>
              <a:off x="7597633" y="337587"/>
              <a:ext cx="573122" cy="154723"/>
            </a:xfrm>
            <a:prstGeom prst="straightConnector1">
              <a:avLst/>
            </a:prstGeom>
            <a:ln>
              <a:solidFill>
                <a:srgbClr val="FF99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2AECB563-52D9-C14B-F53E-E993D3E22E97}"/>
                    </a:ext>
                  </a:extLst>
                </p:cNvPr>
                <p:cNvSpPr txBox="1"/>
                <p:nvPr/>
              </p:nvSpPr>
              <p:spPr>
                <a:xfrm>
                  <a:off x="7514439" y="1623025"/>
                  <a:ext cx="322206" cy="295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2"/>
                                </a:solidFill>
                                <a:latin typeface="Cambria Math" panose="02040503050406030204" pitchFamily="18" charset="0"/>
                              </a:rPr>
                            </m:ctrlPr>
                          </m:sSubPr>
                          <m:e>
                            <m:sSub>
                              <m:sSubPr>
                                <m:ctrlPr>
                                  <a:rPr lang="en-GB" sz="1200" i="1">
                                    <a:solidFill>
                                      <a:schemeClr val="accent2"/>
                                    </a:solidFill>
                                    <a:latin typeface="Cambria Math" panose="02040503050406030204" pitchFamily="18" charset="0"/>
                                  </a:rPr>
                                </m:ctrlPr>
                              </m:sSubPr>
                              <m:e>
                                <m:r>
                                  <a:rPr lang="en-GB" sz="1200" i="1">
                                    <a:solidFill>
                                      <a:schemeClr val="accent2"/>
                                    </a:solidFill>
                                    <a:latin typeface="Cambria Math" panose="02040503050406030204" pitchFamily="18" charset="0"/>
                                  </a:rPr>
                                  <m:t>𝜃</m:t>
                                </m:r>
                              </m:e>
                              <m:sub>
                                <m:r>
                                  <a:rPr lang="en-GB" sz="1200" i="1">
                                    <a:solidFill>
                                      <a:schemeClr val="accent2"/>
                                    </a:solidFill>
                                    <a:latin typeface="Cambria Math" panose="02040503050406030204" pitchFamily="18" charset="0"/>
                                  </a:rPr>
                                  <m:t>𝑠</m:t>
                                </m:r>
                              </m:sub>
                            </m:sSub>
                          </m:e>
                          <m:sub>
                            <m:r>
                              <a:rPr lang="en-GB" sz="1200" b="0" i="1" smtClean="0">
                                <a:solidFill>
                                  <a:schemeClr val="accent2"/>
                                </a:solidFill>
                                <a:latin typeface="Cambria Math" panose="02040503050406030204" pitchFamily="18" charset="0"/>
                              </a:rPr>
                              <m:t>3</m:t>
                            </m:r>
                          </m:sub>
                        </m:sSub>
                      </m:oMath>
                    </m:oMathPara>
                  </a14:m>
                  <a:endParaRPr lang="en-GB" sz="1200" dirty="0">
                    <a:solidFill>
                      <a:schemeClr val="accent2"/>
                    </a:solidFill>
                  </a:endParaRPr>
                </a:p>
              </p:txBody>
            </p:sp>
          </mc:Choice>
          <mc:Fallback xmlns="">
            <p:sp>
              <p:nvSpPr>
                <p:cNvPr id="212" name="TextBox 211">
                  <a:extLst>
                    <a:ext uri="{FF2B5EF4-FFF2-40B4-BE49-F238E27FC236}">
                      <a16:creationId xmlns:a16="http://schemas.microsoft.com/office/drawing/2014/main" id="{2AECB563-52D9-C14B-F53E-E993D3E22E97}"/>
                    </a:ext>
                  </a:extLst>
                </p:cNvPr>
                <p:cNvSpPr txBox="1">
                  <a:spLocks noRot="1" noChangeAspect="1" noMove="1" noResize="1" noEditPoints="1" noAdjustHandles="1" noChangeArrowheads="1" noChangeShapeType="1" noTextEdit="1"/>
                </p:cNvSpPr>
                <p:nvPr/>
              </p:nvSpPr>
              <p:spPr>
                <a:xfrm>
                  <a:off x="7514439" y="1623025"/>
                  <a:ext cx="322206" cy="295081"/>
                </a:xfrm>
                <a:prstGeom prst="rect">
                  <a:avLst/>
                </a:prstGeom>
                <a:blipFill>
                  <a:blip r:embed="rId39"/>
                  <a:stretch>
                    <a:fillRect r="-3846"/>
                  </a:stretch>
                </a:blipFill>
              </p:spPr>
              <p:txBody>
                <a:bodyPr/>
                <a:lstStyle/>
                <a:p>
                  <a:r>
                    <a:rPr lang="en-GB">
                      <a:noFill/>
                    </a:rPr>
                    <a:t> </a:t>
                  </a:r>
                </a:p>
              </p:txBody>
            </p:sp>
          </mc:Fallback>
        </mc:AlternateContent>
        <p:cxnSp>
          <p:nvCxnSpPr>
            <p:cNvPr id="213" name="Straight Arrow Connector 212">
              <a:extLst>
                <a:ext uri="{FF2B5EF4-FFF2-40B4-BE49-F238E27FC236}">
                  <a16:creationId xmlns:a16="http://schemas.microsoft.com/office/drawing/2014/main" id="{8F21CF20-D7ED-C101-496B-DBAA3CE32BB6}"/>
                </a:ext>
              </a:extLst>
            </p:cNvPr>
            <p:cNvCxnSpPr>
              <a:cxnSpLocks/>
              <a:stCxn id="212" idx="3"/>
            </p:cNvCxnSpPr>
            <p:nvPr/>
          </p:nvCxnSpPr>
          <p:spPr>
            <a:xfrm flipV="1">
              <a:off x="7836645" y="1754579"/>
              <a:ext cx="449170" cy="15987"/>
            </a:xfrm>
            <a:prstGeom prst="straightConnector1">
              <a:avLst/>
            </a:prstGeom>
            <a:ln>
              <a:solidFill>
                <a:srgbClr val="FF99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02DC84E2-679F-5050-AA1D-9D56B2022313}"/>
                    </a:ext>
                  </a:extLst>
                </p:cNvPr>
                <p:cNvSpPr txBox="1"/>
                <p:nvPr/>
              </p:nvSpPr>
              <p:spPr>
                <a:xfrm>
                  <a:off x="10426635" y="109723"/>
                  <a:ext cx="322206" cy="295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2"/>
                                </a:solidFill>
                                <a:latin typeface="Cambria Math" panose="02040503050406030204" pitchFamily="18" charset="0"/>
                              </a:rPr>
                            </m:ctrlPr>
                          </m:sSubPr>
                          <m:e>
                            <m:sSub>
                              <m:sSubPr>
                                <m:ctrlPr>
                                  <a:rPr lang="en-GB" sz="1200" i="1">
                                    <a:solidFill>
                                      <a:schemeClr val="accent2"/>
                                    </a:solidFill>
                                    <a:latin typeface="Cambria Math" panose="02040503050406030204" pitchFamily="18" charset="0"/>
                                  </a:rPr>
                                </m:ctrlPr>
                              </m:sSubPr>
                              <m:e>
                                <m:r>
                                  <a:rPr lang="en-GB" sz="1200" i="1">
                                    <a:solidFill>
                                      <a:schemeClr val="accent2"/>
                                    </a:solidFill>
                                    <a:latin typeface="Cambria Math" panose="02040503050406030204" pitchFamily="18" charset="0"/>
                                  </a:rPr>
                                  <m:t>𝜃</m:t>
                                </m:r>
                              </m:e>
                              <m:sub>
                                <m:r>
                                  <a:rPr lang="en-GB" sz="1200" i="1">
                                    <a:solidFill>
                                      <a:schemeClr val="accent2"/>
                                    </a:solidFill>
                                    <a:latin typeface="Cambria Math" panose="02040503050406030204" pitchFamily="18" charset="0"/>
                                  </a:rPr>
                                  <m:t>𝑠</m:t>
                                </m:r>
                              </m:sub>
                            </m:sSub>
                          </m:e>
                          <m:sub>
                            <m:r>
                              <a:rPr lang="en-GB" sz="1200" b="0" i="1" smtClean="0">
                                <a:solidFill>
                                  <a:schemeClr val="accent2"/>
                                </a:solidFill>
                                <a:latin typeface="Cambria Math" panose="02040503050406030204" pitchFamily="18" charset="0"/>
                              </a:rPr>
                              <m:t>1</m:t>
                            </m:r>
                          </m:sub>
                        </m:sSub>
                      </m:oMath>
                    </m:oMathPara>
                  </a14:m>
                  <a:endParaRPr lang="en-GB" sz="1200" dirty="0">
                    <a:solidFill>
                      <a:schemeClr val="accent2"/>
                    </a:solidFill>
                  </a:endParaRPr>
                </a:p>
              </p:txBody>
            </p:sp>
          </mc:Choice>
          <mc:Fallback xmlns="">
            <p:sp>
              <p:nvSpPr>
                <p:cNvPr id="215" name="TextBox 214">
                  <a:extLst>
                    <a:ext uri="{FF2B5EF4-FFF2-40B4-BE49-F238E27FC236}">
                      <a16:creationId xmlns:a16="http://schemas.microsoft.com/office/drawing/2014/main" id="{02DC84E2-679F-5050-AA1D-9D56B2022313}"/>
                    </a:ext>
                  </a:extLst>
                </p:cNvPr>
                <p:cNvSpPr txBox="1">
                  <a:spLocks noRot="1" noChangeAspect="1" noMove="1" noResize="1" noEditPoints="1" noAdjustHandles="1" noChangeArrowheads="1" noChangeShapeType="1" noTextEdit="1"/>
                </p:cNvSpPr>
                <p:nvPr/>
              </p:nvSpPr>
              <p:spPr>
                <a:xfrm>
                  <a:off x="10426635" y="109723"/>
                  <a:ext cx="322206" cy="295081"/>
                </a:xfrm>
                <a:prstGeom prst="rect">
                  <a:avLst/>
                </a:prstGeom>
                <a:blipFill>
                  <a:blip r:embed="rId40"/>
                  <a:stretch>
                    <a:fillRect/>
                  </a:stretch>
                </a:blipFill>
              </p:spPr>
              <p:txBody>
                <a:bodyPr/>
                <a:lstStyle/>
                <a:p>
                  <a:r>
                    <a:rPr lang="en-GB">
                      <a:noFill/>
                    </a:rPr>
                    <a:t> </a:t>
                  </a:r>
                </a:p>
              </p:txBody>
            </p:sp>
          </mc:Fallback>
        </mc:AlternateContent>
        <p:cxnSp>
          <p:nvCxnSpPr>
            <p:cNvPr id="216" name="Straight Arrow Connector 215">
              <a:extLst>
                <a:ext uri="{FF2B5EF4-FFF2-40B4-BE49-F238E27FC236}">
                  <a16:creationId xmlns:a16="http://schemas.microsoft.com/office/drawing/2014/main" id="{04F35178-52F9-5C28-D800-3DA6F968C5F2}"/>
                </a:ext>
              </a:extLst>
            </p:cNvPr>
            <p:cNvCxnSpPr>
              <a:cxnSpLocks/>
              <a:stCxn id="215" idx="3"/>
            </p:cNvCxnSpPr>
            <p:nvPr/>
          </p:nvCxnSpPr>
          <p:spPr>
            <a:xfrm>
              <a:off x="10748841" y="257264"/>
              <a:ext cx="320314" cy="281876"/>
            </a:xfrm>
            <a:prstGeom prst="straightConnector1">
              <a:avLst/>
            </a:prstGeom>
            <a:ln>
              <a:solidFill>
                <a:srgbClr val="FF9900"/>
              </a:solidFill>
              <a:tailEnd type="triangle"/>
            </a:ln>
          </p:spPr>
          <p:style>
            <a:lnRef idx="2">
              <a:schemeClr val="accent1"/>
            </a:lnRef>
            <a:fillRef idx="0">
              <a:schemeClr val="accent1"/>
            </a:fillRef>
            <a:effectRef idx="1">
              <a:schemeClr val="accent1"/>
            </a:effectRef>
            <a:fontRef idx="minor">
              <a:schemeClr val="tx1"/>
            </a:fontRef>
          </p:style>
        </p:cxnSp>
        <p:sp>
          <p:nvSpPr>
            <p:cNvPr id="219" name="Oval 218">
              <a:extLst>
                <a:ext uri="{FF2B5EF4-FFF2-40B4-BE49-F238E27FC236}">
                  <a16:creationId xmlns:a16="http://schemas.microsoft.com/office/drawing/2014/main" id="{BBA4E031-7BEB-5CD5-AC65-77BE62E1D982}"/>
                </a:ext>
              </a:extLst>
            </p:cNvPr>
            <p:cNvSpPr>
              <a:spLocks/>
            </p:cNvSpPr>
            <p:nvPr/>
          </p:nvSpPr>
          <p:spPr>
            <a:xfrm>
              <a:off x="8448416" y="349423"/>
              <a:ext cx="67653" cy="67653"/>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D5935CFB-37BC-CA1F-4D1F-9682760D5E22}"/>
                    </a:ext>
                  </a:extLst>
                </p:cNvPr>
                <p:cNvSpPr txBox="1">
                  <a:spLocks/>
                </p:cNvSpPr>
                <p:nvPr/>
              </p:nvSpPr>
              <p:spPr>
                <a:xfrm>
                  <a:off x="8456429" y="301760"/>
                  <a:ext cx="114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𝑠</m:t>
                            </m:r>
                          </m:e>
                          <m:sub>
                            <m:r>
                              <a:rPr lang="en-GB"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220" name="TextBox 219">
                  <a:extLst>
                    <a:ext uri="{FF2B5EF4-FFF2-40B4-BE49-F238E27FC236}">
                      <a16:creationId xmlns:a16="http://schemas.microsoft.com/office/drawing/2014/main" id="{D5935CFB-37BC-CA1F-4D1F-9682760D5E22}"/>
                    </a:ext>
                  </a:extLst>
                </p:cNvPr>
                <p:cNvSpPr txBox="1">
                  <a:spLocks noRot="1" noChangeAspect="1" noMove="1" noResize="1" noEditPoints="1" noAdjustHandles="1" noChangeArrowheads="1" noChangeShapeType="1" noTextEdit="1"/>
                </p:cNvSpPr>
                <p:nvPr/>
              </p:nvSpPr>
              <p:spPr>
                <a:xfrm>
                  <a:off x="8456429" y="301760"/>
                  <a:ext cx="114558" cy="369332"/>
                </a:xfrm>
                <a:prstGeom prst="rect">
                  <a:avLst/>
                </a:prstGeom>
                <a:blipFill>
                  <a:blip r:embed="rId41"/>
                  <a:stretch>
                    <a:fillRect l="-5263" r="-173684"/>
                  </a:stretch>
                </a:blipFill>
              </p:spPr>
              <p:txBody>
                <a:bodyPr/>
                <a:lstStyle/>
                <a:p>
                  <a:r>
                    <a:rPr lang="en-GB">
                      <a:noFill/>
                    </a:rPr>
                    <a:t> </a:t>
                  </a:r>
                </a:p>
              </p:txBody>
            </p:sp>
          </mc:Fallback>
        </mc:AlternateContent>
        <p:sp>
          <p:nvSpPr>
            <p:cNvPr id="221" name="Oval 220">
              <a:extLst>
                <a:ext uri="{FF2B5EF4-FFF2-40B4-BE49-F238E27FC236}">
                  <a16:creationId xmlns:a16="http://schemas.microsoft.com/office/drawing/2014/main" id="{3B42C2E9-FC6F-C74D-02D7-2BF8CE8A86B1}"/>
                </a:ext>
              </a:extLst>
            </p:cNvPr>
            <p:cNvSpPr>
              <a:spLocks/>
            </p:cNvSpPr>
            <p:nvPr/>
          </p:nvSpPr>
          <p:spPr>
            <a:xfrm>
              <a:off x="11064149" y="1006048"/>
              <a:ext cx="67653" cy="67653"/>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CE9330C7-9A6F-2ABE-6E97-FB6EBB4E8DA4}"/>
                    </a:ext>
                  </a:extLst>
                </p:cNvPr>
                <p:cNvSpPr txBox="1">
                  <a:spLocks/>
                </p:cNvSpPr>
                <p:nvPr/>
              </p:nvSpPr>
              <p:spPr>
                <a:xfrm>
                  <a:off x="10805950" y="690568"/>
                  <a:ext cx="114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𝑠</m:t>
                            </m:r>
                          </m:e>
                          <m:sub>
                            <m:r>
                              <a:rPr lang="en-GB"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222" name="TextBox 221">
                  <a:extLst>
                    <a:ext uri="{FF2B5EF4-FFF2-40B4-BE49-F238E27FC236}">
                      <a16:creationId xmlns:a16="http://schemas.microsoft.com/office/drawing/2014/main" id="{CE9330C7-9A6F-2ABE-6E97-FB6EBB4E8DA4}"/>
                    </a:ext>
                  </a:extLst>
                </p:cNvPr>
                <p:cNvSpPr txBox="1">
                  <a:spLocks noRot="1" noChangeAspect="1" noMove="1" noResize="1" noEditPoints="1" noAdjustHandles="1" noChangeArrowheads="1" noChangeShapeType="1" noTextEdit="1"/>
                </p:cNvSpPr>
                <p:nvPr/>
              </p:nvSpPr>
              <p:spPr>
                <a:xfrm>
                  <a:off x="10805950" y="690568"/>
                  <a:ext cx="114558" cy="369332"/>
                </a:xfrm>
                <a:prstGeom prst="rect">
                  <a:avLst/>
                </a:prstGeom>
                <a:blipFill>
                  <a:blip r:embed="rId42"/>
                  <a:stretch>
                    <a:fillRect l="-5556" r="-177778"/>
                  </a:stretch>
                </a:blipFill>
              </p:spPr>
              <p:txBody>
                <a:bodyPr/>
                <a:lstStyle/>
                <a:p>
                  <a:r>
                    <a:rPr lang="en-GB">
                      <a:noFill/>
                    </a:rPr>
                    <a:t> </a:t>
                  </a:r>
                </a:p>
              </p:txBody>
            </p:sp>
          </mc:Fallback>
        </mc:AlternateContent>
        <p:sp>
          <p:nvSpPr>
            <p:cNvPr id="223" name="Oval 222">
              <a:extLst>
                <a:ext uri="{FF2B5EF4-FFF2-40B4-BE49-F238E27FC236}">
                  <a16:creationId xmlns:a16="http://schemas.microsoft.com/office/drawing/2014/main" id="{ED506836-0F3F-C670-1F48-D52815912973}"/>
                </a:ext>
              </a:extLst>
            </p:cNvPr>
            <p:cNvSpPr>
              <a:spLocks/>
            </p:cNvSpPr>
            <p:nvPr/>
          </p:nvSpPr>
          <p:spPr>
            <a:xfrm>
              <a:off x="8159557" y="1497646"/>
              <a:ext cx="67653" cy="67653"/>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A572AB09-E206-0A1B-2F71-E02010A30472}"/>
                    </a:ext>
                  </a:extLst>
                </p:cNvPr>
                <p:cNvSpPr txBox="1">
                  <a:spLocks/>
                </p:cNvSpPr>
                <p:nvPr/>
              </p:nvSpPr>
              <p:spPr>
                <a:xfrm>
                  <a:off x="7988150" y="1111695"/>
                  <a:ext cx="114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𝑠</m:t>
                            </m:r>
                          </m:e>
                          <m:sub>
                            <m:r>
                              <a:rPr lang="en-GB"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224" name="TextBox 223">
                  <a:extLst>
                    <a:ext uri="{FF2B5EF4-FFF2-40B4-BE49-F238E27FC236}">
                      <a16:creationId xmlns:a16="http://schemas.microsoft.com/office/drawing/2014/main" id="{A572AB09-E206-0A1B-2F71-E02010A30472}"/>
                    </a:ext>
                  </a:extLst>
                </p:cNvPr>
                <p:cNvSpPr txBox="1">
                  <a:spLocks noRot="1" noChangeAspect="1" noMove="1" noResize="1" noEditPoints="1" noAdjustHandles="1" noChangeArrowheads="1" noChangeShapeType="1" noTextEdit="1"/>
                </p:cNvSpPr>
                <p:nvPr/>
              </p:nvSpPr>
              <p:spPr>
                <a:xfrm>
                  <a:off x="7988150" y="1111695"/>
                  <a:ext cx="114558" cy="369332"/>
                </a:xfrm>
                <a:prstGeom prst="rect">
                  <a:avLst/>
                </a:prstGeom>
                <a:blipFill>
                  <a:blip r:embed="rId43"/>
                  <a:stretch>
                    <a:fillRect r="-173684"/>
                  </a:stretch>
                </a:blipFill>
              </p:spPr>
              <p:txBody>
                <a:bodyPr/>
                <a:lstStyle/>
                <a:p>
                  <a:r>
                    <a:rPr lang="en-GB">
                      <a:noFill/>
                    </a:rPr>
                    <a:t> </a:t>
                  </a:r>
                </a:p>
              </p:txBody>
            </p:sp>
          </mc:Fallback>
        </mc:AlternateContent>
        <p:cxnSp>
          <p:nvCxnSpPr>
            <p:cNvPr id="226" name="Straight Connector 225">
              <a:extLst>
                <a:ext uri="{FF2B5EF4-FFF2-40B4-BE49-F238E27FC236}">
                  <a16:creationId xmlns:a16="http://schemas.microsoft.com/office/drawing/2014/main" id="{5E5A429D-2A4C-5ED3-AA6B-3BCDE2DB158C}"/>
                </a:ext>
              </a:extLst>
            </p:cNvPr>
            <p:cNvCxnSpPr>
              <a:cxnSpLocks/>
            </p:cNvCxnSpPr>
            <p:nvPr/>
          </p:nvCxnSpPr>
          <p:spPr>
            <a:xfrm flipH="1">
              <a:off x="9277953" y="38274"/>
              <a:ext cx="821193" cy="99974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227" name="Oval 226">
              <a:extLst>
                <a:ext uri="{FF2B5EF4-FFF2-40B4-BE49-F238E27FC236}">
                  <a16:creationId xmlns:a16="http://schemas.microsoft.com/office/drawing/2014/main" id="{DF2F9AFE-C650-318A-C1E3-6F9792AC6700}"/>
                </a:ext>
              </a:extLst>
            </p:cNvPr>
            <p:cNvSpPr>
              <a:spLocks/>
            </p:cNvSpPr>
            <p:nvPr/>
          </p:nvSpPr>
          <p:spPr>
            <a:xfrm rot="20492790">
              <a:off x="9233016" y="980415"/>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17A37339-0CDE-5155-C723-59490B6FC937}"/>
                    </a:ext>
                  </a:extLst>
                </p:cNvPr>
                <p:cNvSpPr txBox="1">
                  <a:spLocks/>
                </p:cNvSpPr>
                <p:nvPr/>
              </p:nvSpPr>
              <p:spPr>
                <a:xfrm>
                  <a:off x="11816574" y="834984"/>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228" name="TextBox 227">
                  <a:extLst>
                    <a:ext uri="{FF2B5EF4-FFF2-40B4-BE49-F238E27FC236}">
                      <a16:creationId xmlns:a16="http://schemas.microsoft.com/office/drawing/2014/main" id="{17A37339-0CDE-5155-C723-59490B6FC937}"/>
                    </a:ext>
                  </a:extLst>
                </p:cNvPr>
                <p:cNvSpPr txBox="1">
                  <a:spLocks noRot="1" noChangeAspect="1" noMove="1" noResize="1" noEditPoints="1" noAdjustHandles="1" noChangeArrowheads="1" noChangeShapeType="1" noTextEdit="1"/>
                </p:cNvSpPr>
                <p:nvPr/>
              </p:nvSpPr>
              <p:spPr>
                <a:xfrm>
                  <a:off x="11816574" y="834984"/>
                  <a:ext cx="168598" cy="369332"/>
                </a:xfrm>
                <a:prstGeom prst="rect">
                  <a:avLst/>
                </a:prstGeom>
                <a:blipFill>
                  <a:blip r:embed="rId44"/>
                  <a:stretch>
                    <a:fillRect r="-5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E707C2AF-724B-CB2B-BBE0-80FEF87C8DBD}"/>
                    </a:ext>
                  </a:extLst>
                </p:cNvPr>
                <p:cNvSpPr txBox="1">
                  <a:spLocks/>
                </p:cNvSpPr>
                <p:nvPr/>
              </p:nvSpPr>
              <p:spPr>
                <a:xfrm>
                  <a:off x="10154059" y="-6032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229" name="TextBox 228">
                  <a:extLst>
                    <a:ext uri="{FF2B5EF4-FFF2-40B4-BE49-F238E27FC236}">
                      <a16:creationId xmlns:a16="http://schemas.microsoft.com/office/drawing/2014/main" id="{E707C2AF-724B-CB2B-BBE0-80FEF87C8DBD}"/>
                    </a:ext>
                  </a:extLst>
                </p:cNvPr>
                <p:cNvSpPr txBox="1">
                  <a:spLocks noRot="1" noChangeAspect="1" noMove="1" noResize="1" noEditPoints="1" noAdjustHandles="1" noChangeArrowheads="1" noChangeShapeType="1" noTextEdit="1"/>
                </p:cNvSpPr>
                <p:nvPr/>
              </p:nvSpPr>
              <p:spPr>
                <a:xfrm>
                  <a:off x="10154059" y="-60322"/>
                  <a:ext cx="168598" cy="369332"/>
                </a:xfrm>
                <a:prstGeom prst="rect">
                  <a:avLst/>
                </a:prstGeom>
                <a:blipFill>
                  <a:blip r:embed="rId45"/>
                  <a:stretch>
                    <a:fillRect l="-3704" r="-77778" b="-6557"/>
                  </a:stretch>
                </a:blipFill>
              </p:spPr>
              <p:txBody>
                <a:bodyPr/>
                <a:lstStyle/>
                <a:p>
                  <a:r>
                    <a:rPr lang="en-GB">
                      <a:noFill/>
                    </a:rPr>
                    <a:t> </a:t>
                  </a:r>
                </a:p>
              </p:txBody>
            </p:sp>
          </mc:Fallback>
        </mc:AlternateContent>
        <p:sp>
          <p:nvSpPr>
            <p:cNvPr id="230" name="Arrow: Curved Up 229">
              <a:extLst>
                <a:ext uri="{FF2B5EF4-FFF2-40B4-BE49-F238E27FC236}">
                  <a16:creationId xmlns:a16="http://schemas.microsoft.com/office/drawing/2014/main" id="{2829857F-0896-78D2-D62B-36F9EE30F79B}"/>
                </a:ext>
              </a:extLst>
            </p:cNvPr>
            <p:cNvSpPr>
              <a:spLocks/>
            </p:cNvSpPr>
            <p:nvPr/>
          </p:nvSpPr>
          <p:spPr>
            <a:xfrm rot="13031382">
              <a:off x="9882794" y="64522"/>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1" name="Arrow: Curved Up 230">
              <a:extLst>
                <a:ext uri="{FF2B5EF4-FFF2-40B4-BE49-F238E27FC236}">
                  <a16:creationId xmlns:a16="http://schemas.microsoft.com/office/drawing/2014/main" id="{5BEE7111-6FDE-EC66-B1B1-7243C4F9958A}"/>
                </a:ext>
              </a:extLst>
            </p:cNvPr>
            <p:cNvSpPr>
              <a:spLocks/>
            </p:cNvSpPr>
            <p:nvPr/>
          </p:nvSpPr>
          <p:spPr>
            <a:xfrm rot="16200000">
              <a:off x="11442879" y="984250"/>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38F5C6EF-4ED1-6EDC-C327-EEA47319237A}"/>
                    </a:ext>
                  </a:extLst>
                </p:cNvPr>
                <p:cNvSpPr txBox="1">
                  <a:spLocks/>
                </p:cNvSpPr>
                <p:nvPr/>
              </p:nvSpPr>
              <p:spPr>
                <a:xfrm>
                  <a:off x="11343306" y="611083"/>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232" name="TextBox 231">
                  <a:extLst>
                    <a:ext uri="{FF2B5EF4-FFF2-40B4-BE49-F238E27FC236}">
                      <a16:creationId xmlns:a16="http://schemas.microsoft.com/office/drawing/2014/main" id="{38F5C6EF-4ED1-6EDC-C327-EEA47319237A}"/>
                    </a:ext>
                  </a:extLst>
                </p:cNvPr>
                <p:cNvSpPr txBox="1">
                  <a:spLocks noRot="1" noChangeAspect="1" noMove="1" noResize="1" noEditPoints="1" noAdjustHandles="1" noChangeArrowheads="1" noChangeShapeType="1" noTextEdit="1"/>
                </p:cNvSpPr>
                <p:nvPr/>
              </p:nvSpPr>
              <p:spPr>
                <a:xfrm>
                  <a:off x="11343306" y="611083"/>
                  <a:ext cx="168598" cy="369332"/>
                </a:xfrm>
                <a:prstGeom prst="rect">
                  <a:avLst/>
                </a:prstGeom>
                <a:blipFill>
                  <a:blip r:embed="rId46"/>
                  <a:stretch>
                    <a:fillRect l="-3704" r="-444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3" name="TextBox 232">
                  <a:extLst>
                    <a:ext uri="{FF2B5EF4-FFF2-40B4-BE49-F238E27FC236}">
                      <a16:creationId xmlns:a16="http://schemas.microsoft.com/office/drawing/2014/main" id="{1AEA46DF-59A6-DD41-A27A-DC5EB6F186BF}"/>
                    </a:ext>
                  </a:extLst>
                </p:cNvPr>
                <p:cNvSpPr txBox="1">
                  <a:spLocks/>
                </p:cNvSpPr>
                <p:nvPr/>
              </p:nvSpPr>
              <p:spPr>
                <a:xfrm>
                  <a:off x="9638865" y="-8492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233" name="TextBox 232">
                  <a:extLst>
                    <a:ext uri="{FF2B5EF4-FFF2-40B4-BE49-F238E27FC236}">
                      <a16:creationId xmlns:a16="http://schemas.microsoft.com/office/drawing/2014/main" id="{1AEA46DF-59A6-DD41-A27A-DC5EB6F186BF}"/>
                    </a:ext>
                  </a:extLst>
                </p:cNvPr>
                <p:cNvSpPr txBox="1">
                  <a:spLocks noRot="1" noChangeAspect="1" noMove="1" noResize="1" noEditPoints="1" noAdjustHandles="1" noChangeArrowheads="1" noChangeShapeType="1" noTextEdit="1"/>
                </p:cNvSpPr>
                <p:nvPr/>
              </p:nvSpPr>
              <p:spPr>
                <a:xfrm>
                  <a:off x="9638865" y="-84920"/>
                  <a:ext cx="168598" cy="369332"/>
                </a:xfrm>
                <a:prstGeom prst="rect">
                  <a:avLst/>
                </a:prstGeom>
                <a:blipFill>
                  <a:blip r:embed="rId47"/>
                  <a:stretch>
                    <a:fillRect l="-14286" r="-64286"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6BFC73B0-915C-D508-58D2-FE3558A9498E}"/>
                    </a:ext>
                  </a:extLst>
                </p:cNvPr>
                <p:cNvSpPr txBox="1">
                  <a:spLocks/>
                </p:cNvSpPr>
                <p:nvPr/>
              </p:nvSpPr>
              <p:spPr>
                <a:xfrm>
                  <a:off x="9242222" y="998840"/>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2</m:t>
                            </m:r>
                          </m:sub>
                        </m:sSub>
                      </m:oMath>
                    </m:oMathPara>
                  </a14:m>
                  <a:endParaRPr lang="en-GB" dirty="0"/>
                </a:p>
              </p:txBody>
            </p:sp>
          </mc:Choice>
          <mc:Fallback xmlns="">
            <p:sp>
              <p:nvSpPr>
                <p:cNvPr id="234" name="TextBox 233">
                  <a:extLst>
                    <a:ext uri="{FF2B5EF4-FFF2-40B4-BE49-F238E27FC236}">
                      <a16:creationId xmlns:a16="http://schemas.microsoft.com/office/drawing/2014/main" id="{6BFC73B0-915C-D508-58D2-FE3558A9498E}"/>
                    </a:ext>
                  </a:extLst>
                </p:cNvPr>
                <p:cNvSpPr txBox="1">
                  <a:spLocks noRot="1" noChangeAspect="1" noMove="1" noResize="1" noEditPoints="1" noAdjustHandles="1" noChangeArrowheads="1" noChangeShapeType="1" noTextEdit="1"/>
                </p:cNvSpPr>
                <p:nvPr/>
              </p:nvSpPr>
              <p:spPr>
                <a:xfrm>
                  <a:off x="9242222" y="998840"/>
                  <a:ext cx="201950" cy="369332"/>
                </a:xfrm>
                <a:prstGeom prst="rect">
                  <a:avLst/>
                </a:prstGeom>
                <a:blipFill>
                  <a:blip r:embed="rId48"/>
                  <a:stretch>
                    <a:fillRect r="-78788"/>
                  </a:stretch>
                </a:blipFill>
              </p:spPr>
              <p:txBody>
                <a:bodyPr/>
                <a:lstStyle/>
                <a:p>
                  <a:r>
                    <a:rPr lang="en-GB">
                      <a:noFill/>
                    </a:rPr>
                    <a:t> </a:t>
                  </a:r>
                </a:p>
              </p:txBody>
            </p:sp>
          </mc:Fallback>
        </mc:AlternateContent>
      </p:grpSp>
    </p:spTree>
    <p:extLst>
      <p:ext uri="{BB962C8B-B14F-4D97-AF65-F5344CB8AC3E}">
        <p14:creationId xmlns:p14="http://schemas.microsoft.com/office/powerpoint/2010/main" val="3381470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330A7949-29C6-E4EA-A4D3-FE5EE92B3595}"/>
              </a:ext>
            </a:extLst>
          </p:cNvPr>
          <p:cNvCxnSpPr>
            <a:cxnSpLocks/>
          </p:cNvCxnSpPr>
          <p:nvPr/>
        </p:nvCxnSpPr>
        <p:spPr>
          <a:xfrm flipH="1" flipV="1">
            <a:off x="3242416" y="3988981"/>
            <a:ext cx="5940349" cy="1"/>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3AA4459-1496-00CF-77FB-AD222800C852}"/>
                  </a:ext>
                </a:extLst>
              </p:cNvPr>
              <p:cNvSpPr txBox="1"/>
              <p:nvPr/>
            </p:nvSpPr>
            <p:spPr>
              <a:xfrm>
                <a:off x="4914486" y="1125455"/>
                <a:ext cx="874961"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𝜃</m:t>
                          </m:r>
                        </m:e>
                        <m:sub>
                          <m:r>
                            <a:rPr lang="en-GB" b="0" i="1" smtClean="0">
                              <a:solidFill>
                                <a:schemeClr val="accent2"/>
                              </a:solidFill>
                              <a:latin typeface="Cambria Math" panose="02040503050406030204" pitchFamily="18" charset="0"/>
                            </a:rPr>
                            <m:t>𝑖</m:t>
                          </m:r>
                        </m:sub>
                      </m:sSub>
                      <m:r>
                        <a:rPr lang="en-GB" b="0" i="1" smtClean="0">
                          <a:solidFill>
                            <a:schemeClr val="accent2"/>
                          </a:solidFill>
                          <a:latin typeface="Cambria Math" panose="02040503050406030204" pitchFamily="18" charset="0"/>
                        </a:rPr>
                        <m:t>=0</m:t>
                      </m:r>
                    </m:oMath>
                  </m:oMathPara>
                </a14:m>
                <a:endParaRPr lang="en-GB" dirty="0">
                  <a:solidFill>
                    <a:schemeClr val="accent2"/>
                  </a:solidFill>
                </a:endParaRPr>
              </a:p>
            </p:txBody>
          </p:sp>
        </mc:Choice>
        <mc:Fallback xmlns="">
          <p:sp>
            <p:nvSpPr>
              <p:cNvPr id="50" name="TextBox 49">
                <a:extLst>
                  <a:ext uri="{FF2B5EF4-FFF2-40B4-BE49-F238E27FC236}">
                    <a16:creationId xmlns:a16="http://schemas.microsoft.com/office/drawing/2014/main" id="{C3AA4459-1496-00CF-77FB-AD222800C852}"/>
                  </a:ext>
                </a:extLst>
              </p:cNvPr>
              <p:cNvSpPr txBox="1">
                <a:spLocks noRot="1" noChangeAspect="1" noMove="1" noResize="1" noEditPoints="1" noAdjustHandles="1" noChangeArrowheads="1" noChangeShapeType="1" noTextEdit="1"/>
              </p:cNvSpPr>
              <p:nvPr/>
            </p:nvSpPr>
            <p:spPr>
              <a:xfrm>
                <a:off x="4914486" y="1125455"/>
                <a:ext cx="874961" cy="369332"/>
              </a:xfrm>
              <a:prstGeom prst="rect">
                <a:avLst/>
              </a:prstGeom>
              <a:blipFill>
                <a:blip r:embed="rId2"/>
                <a:stretch>
                  <a:fillRect b="-1667"/>
                </a:stretch>
              </a:blipFill>
              <a:ln>
                <a:noFill/>
              </a:ln>
            </p:spPr>
            <p:txBody>
              <a:bodyPr/>
              <a:lstStyle/>
              <a:p>
                <a:r>
                  <a:rPr lang="en-GB">
                    <a:noFill/>
                  </a:rPr>
                  <a:t> </a:t>
                </a:r>
              </a:p>
            </p:txBody>
          </p:sp>
        </mc:Fallback>
      </mc:AlternateContent>
      <p:sp>
        <p:nvSpPr>
          <p:cNvPr id="52" name="Rectangle 51">
            <a:extLst>
              <a:ext uri="{FF2B5EF4-FFF2-40B4-BE49-F238E27FC236}">
                <a16:creationId xmlns:a16="http://schemas.microsoft.com/office/drawing/2014/main" id="{FB1226DD-BC44-0CA9-A157-10C62AF9D9EF}"/>
              </a:ext>
            </a:extLst>
          </p:cNvPr>
          <p:cNvSpPr/>
          <p:nvPr/>
        </p:nvSpPr>
        <p:spPr>
          <a:xfrm>
            <a:off x="5693789" y="1002717"/>
            <a:ext cx="3138791" cy="881974"/>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60124D8B-46E8-C1E8-245F-F01E06D12CFB}"/>
              </a:ext>
            </a:extLst>
          </p:cNvPr>
          <p:cNvSpPr/>
          <p:nvPr/>
        </p:nvSpPr>
        <p:spPr>
          <a:xfrm>
            <a:off x="5927251" y="1041627"/>
            <a:ext cx="804153" cy="804153"/>
          </a:xfrm>
          <a:prstGeom prst="ellips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4" name="Straight Connector 53">
            <a:extLst>
              <a:ext uri="{FF2B5EF4-FFF2-40B4-BE49-F238E27FC236}">
                <a16:creationId xmlns:a16="http://schemas.microsoft.com/office/drawing/2014/main" id="{FA993EE6-47C4-F006-0B60-333F7A780795}"/>
              </a:ext>
            </a:extLst>
          </p:cNvPr>
          <p:cNvCxnSpPr>
            <a:cxnSpLocks/>
          </p:cNvCxnSpPr>
          <p:nvPr/>
        </p:nvCxnSpPr>
        <p:spPr>
          <a:xfrm flipH="1" flipV="1">
            <a:off x="3242418" y="1443703"/>
            <a:ext cx="5940349" cy="1"/>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18CA90D-CF8E-CAAD-51C0-3C6E2AB414F9}"/>
                  </a:ext>
                </a:extLst>
              </p:cNvPr>
              <p:cNvSpPr txBox="1"/>
              <p:nvPr/>
            </p:nvSpPr>
            <p:spPr>
              <a:xfrm>
                <a:off x="7372782" y="813582"/>
                <a:ext cx="670560" cy="64633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3600" b="0" i="1" smtClean="0">
                              <a:solidFill>
                                <a:schemeClr val="accent2"/>
                              </a:solidFill>
                              <a:latin typeface="Cambria Math" panose="02040503050406030204" pitchFamily="18" charset="0"/>
                            </a:rPr>
                          </m:ctrlPr>
                        </m:sSubPr>
                        <m:e>
                          <m:r>
                            <a:rPr lang="en-GB" sz="3600" b="0" i="1" smtClean="0">
                              <a:solidFill>
                                <a:schemeClr val="accent2"/>
                              </a:solidFill>
                              <a:latin typeface="Cambria Math" panose="02040503050406030204" pitchFamily="18" charset="0"/>
                            </a:rPr>
                            <m:t>𝑠</m:t>
                          </m:r>
                        </m:e>
                        <m:sub>
                          <m:r>
                            <a:rPr lang="en-GB" sz="3600" b="0" i="1" smtClean="0">
                              <a:solidFill>
                                <a:schemeClr val="accent2"/>
                              </a:solidFill>
                              <a:latin typeface="Cambria Math" panose="02040503050406030204" pitchFamily="18" charset="0"/>
                            </a:rPr>
                            <m:t>𝑖</m:t>
                          </m:r>
                        </m:sub>
                      </m:sSub>
                    </m:oMath>
                  </m:oMathPara>
                </a14:m>
                <a:endParaRPr lang="en-GB" dirty="0"/>
              </a:p>
            </p:txBody>
          </p:sp>
        </mc:Choice>
        <mc:Fallback xmlns="">
          <p:sp>
            <p:nvSpPr>
              <p:cNvPr id="56" name="TextBox 55">
                <a:extLst>
                  <a:ext uri="{FF2B5EF4-FFF2-40B4-BE49-F238E27FC236}">
                    <a16:creationId xmlns:a16="http://schemas.microsoft.com/office/drawing/2014/main" id="{918CA90D-CF8E-CAAD-51C0-3C6E2AB414F9}"/>
                  </a:ext>
                </a:extLst>
              </p:cNvPr>
              <p:cNvSpPr txBox="1">
                <a:spLocks noRot="1" noChangeAspect="1" noMove="1" noResize="1" noEditPoints="1" noAdjustHandles="1" noChangeArrowheads="1" noChangeShapeType="1" noTextEdit="1"/>
              </p:cNvSpPr>
              <p:nvPr/>
            </p:nvSpPr>
            <p:spPr>
              <a:xfrm>
                <a:off x="7372782" y="813582"/>
                <a:ext cx="670560" cy="646331"/>
              </a:xfrm>
              <a:prstGeom prst="rect">
                <a:avLst/>
              </a:prstGeom>
              <a:blipFill>
                <a:blip r:embed="rId3"/>
                <a:stretch>
                  <a:fillRect/>
                </a:stretch>
              </a:blipFill>
              <a:ln>
                <a:noFill/>
              </a:ln>
            </p:spPr>
            <p:txBody>
              <a:bodyPr/>
              <a:lstStyle/>
              <a:p>
                <a:r>
                  <a:rPr lang="en-GB">
                    <a:noFill/>
                  </a:rPr>
                  <a:t> </a:t>
                </a:r>
              </a:p>
            </p:txBody>
          </p:sp>
        </mc:Fallback>
      </mc:AlternateContent>
      <p:cxnSp>
        <p:nvCxnSpPr>
          <p:cNvPr id="57" name="Straight Connector 56">
            <a:extLst>
              <a:ext uri="{FF2B5EF4-FFF2-40B4-BE49-F238E27FC236}">
                <a16:creationId xmlns:a16="http://schemas.microsoft.com/office/drawing/2014/main" id="{41AE70C9-B5E4-176D-69C2-7B6EB83F1767}"/>
              </a:ext>
            </a:extLst>
          </p:cNvPr>
          <p:cNvCxnSpPr>
            <a:cxnSpLocks/>
          </p:cNvCxnSpPr>
          <p:nvPr/>
        </p:nvCxnSpPr>
        <p:spPr>
          <a:xfrm>
            <a:off x="6332186" y="192709"/>
            <a:ext cx="0" cy="432000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D03C0EA-2FBE-9588-8F72-C112F38CA1A7}"/>
                  </a:ext>
                </a:extLst>
              </p:cNvPr>
              <p:cNvSpPr txBox="1">
                <a:spLocks/>
              </p:cNvSpPr>
              <p:nvPr/>
            </p:nvSpPr>
            <p:spPr>
              <a:xfrm>
                <a:off x="7238742" y="3492442"/>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𝑖</m:t>
                          </m:r>
                        </m:sub>
                      </m:sSub>
                    </m:oMath>
                  </m:oMathPara>
                </a14:m>
                <a:endParaRPr lang="en-GB" sz="2400" dirty="0">
                  <a:solidFill>
                    <a:srgbClr val="00B050"/>
                  </a:solidFill>
                </a:endParaRPr>
              </a:p>
            </p:txBody>
          </p:sp>
        </mc:Choice>
        <mc:Fallback xmlns="">
          <p:sp>
            <p:nvSpPr>
              <p:cNvPr id="58" name="TextBox 57">
                <a:extLst>
                  <a:ext uri="{FF2B5EF4-FFF2-40B4-BE49-F238E27FC236}">
                    <a16:creationId xmlns:a16="http://schemas.microsoft.com/office/drawing/2014/main" id="{FD03C0EA-2FBE-9588-8F72-C112F38CA1A7}"/>
                  </a:ext>
                </a:extLst>
              </p:cNvPr>
              <p:cNvSpPr txBox="1">
                <a:spLocks noRot="1" noChangeAspect="1" noMove="1" noResize="1" noEditPoints="1" noAdjustHandles="1" noChangeArrowheads="1" noChangeShapeType="1" noTextEdit="1"/>
              </p:cNvSpPr>
              <p:nvPr/>
            </p:nvSpPr>
            <p:spPr>
              <a:xfrm>
                <a:off x="7238742" y="3492442"/>
                <a:ext cx="246739" cy="461665"/>
              </a:xfrm>
              <a:prstGeom prst="rect">
                <a:avLst/>
              </a:prstGeom>
              <a:blipFill>
                <a:blip r:embed="rId4"/>
                <a:stretch>
                  <a:fillRect l="-7317" r="-63415" b="-7895"/>
                </a:stretch>
              </a:blipFill>
            </p:spPr>
            <p:txBody>
              <a:bodyPr/>
              <a:lstStyle/>
              <a:p>
                <a:r>
                  <a:rPr lang="en-GB">
                    <a:noFill/>
                  </a:rPr>
                  <a:t> </a:t>
                </a:r>
              </a:p>
            </p:txBody>
          </p:sp>
        </mc:Fallback>
      </mc:AlternateContent>
      <p:cxnSp>
        <p:nvCxnSpPr>
          <p:cNvPr id="59" name="Straight Connector 58">
            <a:extLst>
              <a:ext uri="{FF2B5EF4-FFF2-40B4-BE49-F238E27FC236}">
                <a16:creationId xmlns:a16="http://schemas.microsoft.com/office/drawing/2014/main" id="{2318260A-CA93-F9F1-5F34-772CC01717AC}"/>
              </a:ext>
            </a:extLst>
          </p:cNvPr>
          <p:cNvCxnSpPr>
            <a:cxnSpLocks/>
          </p:cNvCxnSpPr>
          <p:nvPr/>
        </p:nvCxnSpPr>
        <p:spPr>
          <a:xfrm>
            <a:off x="7263184" y="192708"/>
            <a:ext cx="0" cy="432000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7A4164B-2984-B2EB-6E06-CE534910C935}"/>
              </a:ext>
            </a:extLst>
          </p:cNvPr>
          <p:cNvCxnSpPr>
            <a:cxnSpLocks/>
          </p:cNvCxnSpPr>
          <p:nvPr/>
        </p:nvCxnSpPr>
        <p:spPr>
          <a:xfrm>
            <a:off x="4676498" y="216681"/>
            <a:ext cx="0" cy="432000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C2595C00-BC30-B407-F053-157DBA48FF76}"/>
              </a:ext>
            </a:extLst>
          </p:cNvPr>
          <p:cNvCxnSpPr>
            <a:cxnSpLocks/>
          </p:cNvCxnSpPr>
          <p:nvPr/>
        </p:nvCxnSpPr>
        <p:spPr>
          <a:xfrm flipH="1">
            <a:off x="4664644" y="500112"/>
            <a:ext cx="1654312"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46A44FD1-4084-5773-58BC-291BC73A4887}"/>
              </a:ext>
            </a:extLst>
          </p:cNvPr>
          <p:cNvCxnSpPr>
            <a:cxnSpLocks/>
          </p:cNvCxnSpPr>
          <p:nvPr/>
        </p:nvCxnSpPr>
        <p:spPr>
          <a:xfrm flipH="1">
            <a:off x="6336983" y="500112"/>
            <a:ext cx="926201"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B503ED0-487C-62F5-4587-70FB9DD20C77}"/>
                  </a:ext>
                </a:extLst>
              </p:cNvPr>
              <p:cNvSpPr txBox="1"/>
              <p:nvPr/>
            </p:nvSpPr>
            <p:spPr>
              <a:xfrm>
                <a:off x="3105260" y="1070470"/>
                <a:ext cx="11133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sSub>
                            <m:sSubPr>
                              <m:ctrlPr>
                                <a:rPr lang="en-GB"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rPr>
                                <m:t>𝑙</m:t>
                              </m:r>
                            </m:e>
                            <m:sub>
                              <m:r>
                                <a:rPr lang="en-GB" i="1">
                                  <a:solidFill>
                                    <a:srgbClr val="FF0000"/>
                                  </a:solidFill>
                                  <a:latin typeface="Cambria Math" panose="02040503050406030204" pitchFamily="18" charset="0"/>
                                </a:rPr>
                                <m:t>4</m:t>
                              </m:r>
                            </m:sub>
                          </m:sSub>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2</m:t>
                          </m:r>
                        </m:sub>
                      </m:sSub>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𝑃𝑙𝑎𝑛𝑒</m:t>
                      </m:r>
                    </m:oMath>
                  </m:oMathPara>
                </a14:m>
                <a:endParaRPr lang="en-GB" dirty="0">
                  <a:solidFill>
                    <a:srgbClr val="FF0000"/>
                  </a:solidFill>
                </a:endParaRPr>
              </a:p>
            </p:txBody>
          </p:sp>
        </mc:Choice>
        <mc:Fallback xmlns="">
          <p:sp>
            <p:nvSpPr>
              <p:cNvPr id="66" name="TextBox 65">
                <a:extLst>
                  <a:ext uri="{FF2B5EF4-FFF2-40B4-BE49-F238E27FC236}">
                    <a16:creationId xmlns:a16="http://schemas.microsoft.com/office/drawing/2014/main" id="{AB503ED0-487C-62F5-4587-70FB9DD20C77}"/>
                  </a:ext>
                </a:extLst>
              </p:cNvPr>
              <p:cNvSpPr txBox="1">
                <a:spLocks noRot="1" noChangeAspect="1" noMove="1" noResize="1" noEditPoints="1" noAdjustHandles="1" noChangeArrowheads="1" noChangeShapeType="1" noTextEdit="1"/>
              </p:cNvSpPr>
              <p:nvPr/>
            </p:nvSpPr>
            <p:spPr>
              <a:xfrm>
                <a:off x="3105260" y="1070470"/>
                <a:ext cx="1113389" cy="369332"/>
              </a:xfrm>
              <a:prstGeom prst="rect">
                <a:avLst/>
              </a:prstGeom>
              <a:blipFill>
                <a:blip r:embed="rId5"/>
                <a:stretch>
                  <a:fillRect r="-360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35934AA8-75CB-363B-F27B-B3E0ADB35EAF}"/>
                  </a:ext>
                </a:extLst>
              </p:cNvPr>
              <p:cNvSpPr txBox="1"/>
              <p:nvPr/>
            </p:nvSpPr>
            <p:spPr>
              <a:xfrm>
                <a:off x="7472398" y="3696838"/>
                <a:ext cx="919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solidFill>
                                <a:srgbClr val="FF00FF"/>
                              </a:solidFill>
                              <a:latin typeface="Cambria Math" panose="02040503050406030204" pitchFamily="18" charset="0"/>
                            </a:rPr>
                          </m:ctrlPr>
                        </m:sSubPr>
                        <m:e>
                          <m:r>
                            <a:rPr lang="en-GB" sz="1400" b="0" i="1" smtClean="0">
                              <a:solidFill>
                                <a:srgbClr val="FF00FF"/>
                              </a:solidFill>
                              <a:latin typeface="Cambria Math" panose="02040503050406030204" pitchFamily="18" charset="0"/>
                            </a:rPr>
                            <m:t>h</m:t>
                          </m:r>
                        </m:e>
                        <m:sub>
                          <m:r>
                            <a:rPr lang="en-GB" sz="1400" b="0" i="1" smtClean="0">
                              <a:solidFill>
                                <a:srgbClr val="FF00FF"/>
                              </a:solidFill>
                              <a:latin typeface="Cambria Math" panose="02040503050406030204" pitchFamily="18" charset="0"/>
                            </a:rPr>
                            <m:t>𝑖</m:t>
                          </m:r>
                        </m:sub>
                      </m:sSub>
                      <m:r>
                        <a:rPr lang="en-GB" sz="1400" b="0" i="1" smtClean="0">
                          <a:solidFill>
                            <a:srgbClr val="FF00FF"/>
                          </a:solidFill>
                          <a:latin typeface="Cambria Math" panose="02040503050406030204" pitchFamily="18" charset="0"/>
                        </a:rPr>
                        <m:t>=0</m:t>
                      </m:r>
                    </m:oMath>
                  </m:oMathPara>
                </a14:m>
                <a:endParaRPr lang="en-GB" sz="1400" dirty="0">
                  <a:solidFill>
                    <a:srgbClr val="FF00FF"/>
                  </a:solidFill>
                </a:endParaRPr>
              </a:p>
            </p:txBody>
          </p:sp>
        </mc:Choice>
        <mc:Fallback xmlns="">
          <p:sp>
            <p:nvSpPr>
              <p:cNvPr id="67" name="TextBox 66">
                <a:extLst>
                  <a:ext uri="{FF2B5EF4-FFF2-40B4-BE49-F238E27FC236}">
                    <a16:creationId xmlns:a16="http://schemas.microsoft.com/office/drawing/2014/main" id="{35934AA8-75CB-363B-F27B-B3E0ADB35EAF}"/>
                  </a:ext>
                </a:extLst>
              </p:cNvPr>
              <p:cNvSpPr txBox="1">
                <a:spLocks noRot="1" noChangeAspect="1" noMove="1" noResize="1" noEditPoints="1" noAdjustHandles="1" noChangeArrowheads="1" noChangeShapeType="1" noTextEdit="1"/>
              </p:cNvSpPr>
              <p:nvPr/>
            </p:nvSpPr>
            <p:spPr>
              <a:xfrm>
                <a:off x="7472398" y="3696838"/>
                <a:ext cx="919638" cy="30777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B53D344-08AA-1938-00CF-E278A365CAAD}"/>
                  </a:ext>
                </a:extLst>
              </p:cNvPr>
              <p:cNvSpPr txBox="1"/>
              <p:nvPr/>
            </p:nvSpPr>
            <p:spPr>
              <a:xfrm>
                <a:off x="5249794" y="192708"/>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𝑎</m:t>
                      </m:r>
                    </m:oMath>
                  </m:oMathPara>
                </a14:m>
                <a:endParaRPr lang="en-GB" dirty="0"/>
              </a:p>
            </p:txBody>
          </p:sp>
        </mc:Choice>
        <mc:Fallback xmlns="">
          <p:sp>
            <p:nvSpPr>
              <p:cNvPr id="68" name="TextBox 67">
                <a:extLst>
                  <a:ext uri="{FF2B5EF4-FFF2-40B4-BE49-F238E27FC236}">
                    <a16:creationId xmlns:a16="http://schemas.microsoft.com/office/drawing/2014/main" id="{4B53D344-08AA-1938-00CF-E278A365CAAD}"/>
                  </a:ext>
                </a:extLst>
              </p:cNvPr>
              <p:cNvSpPr txBox="1">
                <a:spLocks noRot="1" noChangeAspect="1" noMove="1" noResize="1" noEditPoints="1" noAdjustHandles="1" noChangeArrowheads="1" noChangeShapeType="1" noTextEdit="1"/>
              </p:cNvSpPr>
              <p:nvPr/>
            </p:nvSpPr>
            <p:spPr>
              <a:xfrm>
                <a:off x="5249794" y="192708"/>
                <a:ext cx="623511"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EB3AC5D7-45F9-6B6D-B58E-428D7F1F80C0}"/>
                  </a:ext>
                </a:extLst>
              </p:cNvPr>
              <p:cNvSpPr txBox="1"/>
              <p:nvPr/>
            </p:nvSpPr>
            <p:spPr>
              <a:xfrm>
                <a:off x="6481749" y="192708"/>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𝑏</m:t>
                      </m:r>
                    </m:oMath>
                  </m:oMathPara>
                </a14:m>
                <a:endParaRPr lang="en-GB" dirty="0"/>
              </a:p>
            </p:txBody>
          </p:sp>
        </mc:Choice>
        <mc:Fallback xmlns="">
          <p:sp>
            <p:nvSpPr>
              <p:cNvPr id="69" name="TextBox 68">
                <a:extLst>
                  <a:ext uri="{FF2B5EF4-FFF2-40B4-BE49-F238E27FC236}">
                    <a16:creationId xmlns:a16="http://schemas.microsoft.com/office/drawing/2014/main" id="{EB3AC5D7-45F9-6B6D-B58E-428D7F1F80C0}"/>
                  </a:ext>
                </a:extLst>
              </p:cNvPr>
              <p:cNvSpPr txBox="1">
                <a:spLocks noRot="1" noChangeAspect="1" noMove="1" noResize="1" noEditPoints="1" noAdjustHandles="1" noChangeArrowheads="1" noChangeShapeType="1" noTextEdit="1"/>
              </p:cNvSpPr>
              <p:nvPr/>
            </p:nvSpPr>
            <p:spPr>
              <a:xfrm>
                <a:off x="6481749" y="192708"/>
                <a:ext cx="623511"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45DD0B-18C2-807D-F2DA-3E780C5871DB}"/>
                  </a:ext>
                </a:extLst>
              </p:cNvPr>
              <p:cNvSpPr txBox="1"/>
              <p:nvPr/>
            </p:nvSpPr>
            <p:spPr>
              <a:xfrm>
                <a:off x="6088581" y="4450780"/>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2</m:t>
                          </m:r>
                        </m:sub>
                      </m:sSub>
                    </m:oMath>
                  </m:oMathPara>
                </a14:m>
                <a:endParaRPr lang="en-GB" dirty="0"/>
              </a:p>
            </p:txBody>
          </p:sp>
        </mc:Choice>
        <mc:Fallback xmlns="">
          <p:sp>
            <p:nvSpPr>
              <p:cNvPr id="70" name="TextBox 69">
                <a:extLst>
                  <a:ext uri="{FF2B5EF4-FFF2-40B4-BE49-F238E27FC236}">
                    <a16:creationId xmlns:a16="http://schemas.microsoft.com/office/drawing/2014/main" id="{A145DD0B-18C2-807D-F2DA-3E780C5871DB}"/>
                  </a:ext>
                </a:extLst>
              </p:cNvPr>
              <p:cNvSpPr txBox="1">
                <a:spLocks noRot="1" noChangeAspect="1" noMove="1" noResize="1" noEditPoints="1" noAdjustHandles="1" noChangeArrowheads="1" noChangeShapeType="1" noTextEdit="1"/>
              </p:cNvSpPr>
              <p:nvPr/>
            </p:nvSpPr>
            <p:spPr>
              <a:xfrm>
                <a:off x="6088581" y="4450780"/>
                <a:ext cx="496803"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1F8C381-B653-17F8-E34B-55C998DC0EB2}"/>
                  </a:ext>
                </a:extLst>
              </p:cNvPr>
              <p:cNvSpPr txBox="1"/>
              <p:nvPr/>
            </p:nvSpPr>
            <p:spPr>
              <a:xfrm>
                <a:off x="4417683" y="4487177"/>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71" name="TextBox 70">
                <a:extLst>
                  <a:ext uri="{FF2B5EF4-FFF2-40B4-BE49-F238E27FC236}">
                    <a16:creationId xmlns:a16="http://schemas.microsoft.com/office/drawing/2014/main" id="{D1F8C381-B653-17F8-E34B-55C998DC0EB2}"/>
                  </a:ext>
                </a:extLst>
              </p:cNvPr>
              <p:cNvSpPr txBox="1">
                <a:spLocks noRot="1" noChangeAspect="1" noMove="1" noResize="1" noEditPoints="1" noAdjustHandles="1" noChangeArrowheads="1" noChangeShapeType="1" noTextEdit="1"/>
              </p:cNvSpPr>
              <p:nvPr/>
            </p:nvSpPr>
            <p:spPr>
              <a:xfrm>
                <a:off x="4417683" y="4487177"/>
                <a:ext cx="496803"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E199F682-37CC-BD51-8795-F0CE3FC0AC0F}"/>
                  </a:ext>
                </a:extLst>
              </p:cNvPr>
              <p:cNvSpPr txBox="1"/>
              <p:nvPr/>
            </p:nvSpPr>
            <p:spPr>
              <a:xfrm>
                <a:off x="6995612" y="4457506"/>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3</m:t>
                          </m:r>
                        </m:sub>
                      </m:sSub>
                    </m:oMath>
                  </m:oMathPara>
                </a14:m>
                <a:endParaRPr lang="en-GB" dirty="0"/>
              </a:p>
            </p:txBody>
          </p:sp>
        </mc:Choice>
        <mc:Fallback xmlns="">
          <p:sp>
            <p:nvSpPr>
              <p:cNvPr id="72" name="TextBox 71">
                <a:extLst>
                  <a:ext uri="{FF2B5EF4-FFF2-40B4-BE49-F238E27FC236}">
                    <a16:creationId xmlns:a16="http://schemas.microsoft.com/office/drawing/2014/main" id="{E199F682-37CC-BD51-8795-F0CE3FC0AC0F}"/>
                  </a:ext>
                </a:extLst>
              </p:cNvPr>
              <p:cNvSpPr txBox="1">
                <a:spLocks noRot="1" noChangeAspect="1" noMove="1" noResize="1" noEditPoints="1" noAdjustHandles="1" noChangeArrowheads="1" noChangeShapeType="1" noTextEdit="1"/>
              </p:cNvSpPr>
              <p:nvPr/>
            </p:nvSpPr>
            <p:spPr>
              <a:xfrm>
                <a:off x="6995612" y="4457506"/>
                <a:ext cx="496803" cy="369332"/>
              </a:xfrm>
              <a:prstGeom prst="rect">
                <a:avLst/>
              </a:prstGeom>
              <a:blipFill>
                <a:blip r:embed="rId11"/>
                <a:stretch>
                  <a:fillRect/>
                </a:stretch>
              </a:blipFill>
            </p:spPr>
            <p:txBody>
              <a:bodyPr/>
              <a:lstStyle/>
              <a:p>
                <a:r>
                  <a:rPr lang="en-GB">
                    <a:noFill/>
                  </a:rPr>
                  <a:t> </a:t>
                </a:r>
              </a:p>
            </p:txBody>
          </p:sp>
        </mc:Fallback>
      </mc:AlternateContent>
      <p:sp>
        <p:nvSpPr>
          <p:cNvPr id="74" name="Oval 73">
            <a:extLst>
              <a:ext uri="{FF2B5EF4-FFF2-40B4-BE49-F238E27FC236}">
                <a16:creationId xmlns:a16="http://schemas.microsoft.com/office/drawing/2014/main" id="{879B7164-67F4-B22A-1DAB-1CF3C576BC29}"/>
              </a:ext>
            </a:extLst>
          </p:cNvPr>
          <p:cNvSpPr>
            <a:spLocks/>
          </p:cNvSpPr>
          <p:nvPr/>
        </p:nvSpPr>
        <p:spPr>
          <a:xfrm>
            <a:off x="6305889" y="1414283"/>
            <a:ext cx="58378" cy="5837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597A9E2D-BA99-320A-F7C4-663B9C4BA71D}"/>
              </a:ext>
            </a:extLst>
          </p:cNvPr>
          <p:cNvCxnSpPr>
            <a:cxnSpLocks/>
          </p:cNvCxnSpPr>
          <p:nvPr/>
        </p:nvCxnSpPr>
        <p:spPr>
          <a:xfrm flipH="1" flipV="1">
            <a:off x="4676036" y="1441098"/>
            <a:ext cx="1646987" cy="77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31AF4EFC-F9F3-7911-AC8C-AE45735411C1}"/>
              </a:ext>
            </a:extLst>
          </p:cNvPr>
          <p:cNvCxnSpPr>
            <a:cxnSpLocks/>
          </p:cNvCxnSpPr>
          <p:nvPr/>
        </p:nvCxnSpPr>
        <p:spPr>
          <a:xfrm rot="-300000">
            <a:off x="4780945" y="1330226"/>
            <a:ext cx="2377869" cy="27726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A98DE3C-FBCD-5E9D-1690-E3E7FADF7173}"/>
                  </a:ext>
                </a:extLst>
              </p:cNvPr>
              <p:cNvSpPr txBox="1"/>
              <p:nvPr/>
            </p:nvSpPr>
            <p:spPr>
              <a:xfrm>
                <a:off x="5651990" y="2608535"/>
                <a:ext cx="33532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𝑟</m:t>
                          </m:r>
                        </m:e>
                        <m:sub>
                          <m:r>
                            <a:rPr lang="en-GB" b="0" i="1" smtClean="0">
                              <a:solidFill>
                                <a:schemeClr val="tx1"/>
                              </a:solidFill>
                              <a:latin typeface="Cambria Math" panose="02040503050406030204" pitchFamily="18" charset="0"/>
                            </a:rPr>
                            <m:t>𝑝</m:t>
                          </m:r>
                        </m:sub>
                      </m:sSub>
                    </m:oMath>
                  </m:oMathPara>
                </a14:m>
                <a:endParaRPr lang="en-GB" dirty="0">
                  <a:solidFill>
                    <a:schemeClr val="tx1"/>
                  </a:solidFill>
                </a:endParaRPr>
              </a:p>
            </p:txBody>
          </p:sp>
        </mc:Choice>
        <mc:Fallback xmlns="">
          <p:sp>
            <p:nvSpPr>
              <p:cNvPr id="83" name="TextBox 82">
                <a:extLst>
                  <a:ext uri="{FF2B5EF4-FFF2-40B4-BE49-F238E27FC236}">
                    <a16:creationId xmlns:a16="http://schemas.microsoft.com/office/drawing/2014/main" id="{7A98DE3C-FBCD-5E9D-1690-E3E7FADF7173}"/>
                  </a:ext>
                </a:extLst>
              </p:cNvPr>
              <p:cNvSpPr txBox="1">
                <a:spLocks noRot="1" noChangeAspect="1" noMove="1" noResize="1" noEditPoints="1" noAdjustHandles="1" noChangeArrowheads="1" noChangeShapeType="1" noTextEdit="1"/>
              </p:cNvSpPr>
              <p:nvPr/>
            </p:nvSpPr>
            <p:spPr>
              <a:xfrm>
                <a:off x="5651990" y="2608535"/>
                <a:ext cx="335329" cy="390748"/>
              </a:xfrm>
              <a:prstGeom prst="rect">
                <a:avLst/>
              </a:prstGeom>
              <a:blipFill>
                <a:blip r:embed="rId12"/>
                <a:stretch>
                  <a:fillRect b="-312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972B069-A858-D33B-45BD-2E6CA7F9AD9A}"/>
                  </a:ext>
                </a:extLst>
              </p:cNvPr>
              <p:cNvSpPr txBox="1"/>
              <p:nvPr/>
            </p:nvSpPr>
            <p:spPr>
              <a:xfrm>
                <a:off x="5428164" y="1355608"/>
                <a:ext cx="335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𝑟</m:t>
                          </m:r>
                        </m:e>
                        <m:sub>
                          <m:r>
                            <a:rPr lang="en-GB" b="0" i="1" smtClean="0">
                              <a:solidFill>
                                <a:schemeClr val="tx1"/>
                              </a:solidFill>
                              <a:latin typeface="Cambria Math" panose="02040503050406030204" pitchFamily="18" charset="0"/>
                            </a:rPr>
                            <m:t>𝑠</m:t>
                          </m:r>
                        </m:sub>
                      </m:sSub>
                    </m:oMath>
                  </m:oMathPara>
                </a14:m>
                <a:endParaRPr lang="en-GB" dirty="0">
                  <a:solidFill>
                    <a:schemeClr val="tx1"/>
                  </a:solidFill>
                </a:endParaRPr>
              </a:p>
            </p:txBody>
          </p:sp>
        </mc:Choice>
        <mc:Fallback xmlns="">
          <p:sp>
            <p:nvSpPr>
              <p:cNvPr id="84" name="TextBox 83">
                <a:extLst>
                  <a:ext uri="{FF2B5EF4-FFF2-40B4-BE49-F238E27FC236}">
                    <a16:creationId xmlns:a16="http://schemas.microsoft.com/office/drawing/2014/main" id="{8972B069-A858-D33B-45BD-2E6CA7F9AD9A}"/>
                  </a:ext>
                </a:extLst>
              </p:cNvPr>
              <p:cNvSpPr txBox="1">
                <a:spLocks noRot="1" noChangeAspect="1" noMove="1" noResize="1" noEditPoints="1" noAdjustHandles="1" noChangeArrowheads="1" noChangeShapeType="1" noTextEdit="1"/>
              </p:cNvSpPr>
              <p:nvPr/>
            </p:nvSpPr>
            <p:spPr>
              <a:xfrm>
                <a:off x="5428164" y="1355608"/>
                <a:ext cx="335329" cy="36933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DF6D6649-7ACD-2B05-71DE-7C00C215ABEE}"/>
                  </a:ext>
                </a:extLst>
              </p:cNvPr>
              <p:cNvSpPr txBox="1"/>
              <p:nvPr/>
            </p:nvSpPr>
            <p:spPr>
              <a:xfrm>
                <a:off x="2596577" y="3635283"/>
                <a:ext cx="21569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5</m:t>
                          </m:r>
                        </m:sub>
                      </m:sSub>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𝑛𝑒𝑢𝑡𝑟𝑎𝑙</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𝑝𝑙𝑎𝑛𝑒</m:t>
                      </m:r>
                    </m:oMath>
                  </m:oMathPara>
                </a14:m>
                <a:endParaRPr lang="en-GB" dirty="0"/>
              </a:p>
            </p:txBody>
          </p:sp>
        </mc:Choice>
        <mc:Fallback xmlns="">
          <p:sp>
            <p:nvSpPr>
              <p:cNvPr id="89" name="TextBox 88">
                <a:extLst>
                  <a:ext uri="{FF2B5EF4-FFF2-40B4-BE49-F238E27FC236}">
                    <a16:creationId xmlns:a16="http://schemas.microsoft.com/office/drawing/2014/main" id="{DF6D6649-7ACD-2B05-71DE-7C00C215ABEE}"/>
                  </a:ext>
                </a:extLst>
              </p:cNvPr>
              <p:cNvSpPr txBox="1">
                <a:spLocks noRot="1" noChangeAspect="1" noMove="1" noResize="1" noEditPoints="1" noAdjustHandles="1" noChangeArrowheads="1" noChangeShapeType="1" noTextEdit="1"/>
              </p:cNvSpPr>
              <p:nvPr/>
            </p:nvSpPr>
            <p:spPr>
              <a:xfrm>
                <a:off x="2596577" y="3635283"/>
                <a:ext cx="2156904" cy="369332"/>
              </a:xfrm>
              <a:prstGeom prst="rect">
                <a:avLst/>
              </a:prstGeom>
              <a:blipFill>
                <a:blip r:embed="rId14"/>
                <a:stretch>
                  <a:fillRect b="-13115"/>
                </a:stretch>
              </a:blipFill>
            </p:spPr>
            <p:txBody>
              <a:bodyPr/>
              <a:lstStyle/>
              <a:p>
                <a:r>
                  <a:rPr lang="en-GB">
                    <a:noFill/>
                  </a:rPr>
                  <a:t> </a:t>
                </a:r>
              </a:p>
            </p:txBody>
          </p:sp>
        </mc:Fallback>
      </mc:AlternateContent>
      <p:sp>
        <p:nvSpPr>
          <p:cNvPr id="73" name="Oval 72">
            <a:extLst>
              <a:ext uri="{FF2B5EF4-FFF2-40B4-BE49-F238E27FC236}">
                <a16:creationId xmlns:a16="http://schemas.microsoft.com/office/drawing/2014/main" id="{29FE8FF4-9B1E-64A8-4E63-82F5A889F54B}"/>
              </a:ext>
            </a:extLst>
          </p:cNvPr>
          <p:cNvSpPr>
            <a:spLocks/>
          </p:cNvSpPr>
          <p:nvPr/>
        </p:nvSpPr>
        <p:spPr>
          <a:xfrm rot="19958281">
            <a:off x="4648070" y="1410736"/>
            <a:ext cx="58378" cy="5837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3E50A5D1-B0FD-5637-E793-A743C97CF8BD}"/>
              </a:ext>
            </a:extLst>
          </p:cNvPr>
          <p:cNvSpPr>
            <a:spLocks/>
          </p:cNvSpPr>
          <p:nvPr/>
        </p:nvSpPr>
        <p:spPr>
          <a:xfrm>
            <a:off x="7236381" y="3957098"/>
            <a:ext cx="58378" cy="5837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5769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84BB9-34E8-9512-70AB-F980DFF1F858}"/>
              </a:ext>
            </a:extLst>
          </p:cNvPr>
          <p:cNvSpPr txBox="1"/>
          <p:nvPr/>
        </p:nvSpPr>
        <p:spPr>
          <a:xfrm>
            <a:off x="11107993" y="0"/>
            <a:ext cx="1084007" cy="707886"/>
          </a:xfrm>
          <a:prstGeom prst="rect">
            <a:avLst/>
          </a:prstGeom>
          <a:noFill/>
        </p:spPr>
        <p:txBody>
          <a:bodyPr wrap="square" rtlCol="0">
            <a:spAutoFit/>
          </a:bodyPr>
          <a:lstStyle/>
          <a:p>
            <a:r>
              <a:rPr lang="en-GB" sz="4000" b="1" dirty="0"/>
              <a:t>3/4</a:t>
            </a:r>
            <a:endParaRPr lang="en-GB" b="1" dirty="0"/>
          </a:p>
        </p:txBody>
      </p:sp>
      <p:sp>
        <p:nvSpPr>
          <p:cNvPr id="5" name="Rectangle 4">
            <a:extLst>
              <a:ext uri="{FF2B5EF4-FFF2-40B4-BE49-F238E27FC236}">
                <a16:creationId xmlns:a16="http://schemas.microsoft.com/office/drawing/2014/main" id="{DF275FED-F17D-92DE-1BB0-EF7ED8FF418D}"/>
              </a:ext>
            </a:extLst>
          </p:cNvPr>
          <p:cNvSpPr/>
          <p:nvPr/>
        </p:nvSpPr>
        <p:spPr>
          <a:xfrm>
            <a:off x="8430639" y="946826"/>
            <a:ext cx="3138791" cy="8819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5D523AB-EB90-3ED4-0A75-1F75A6BFD7BE}"/>
              </a:ext>
            </a:extLst>
          </p:cNvPr>
          <p:cNvSpPr/>
          <p:nvPr/>
        </p:nvSpPr>
        <p:spPr>
          <a:xfrm>
            <a:off x="8664101" y="985736"/>
            <a:ext cx="804153" cy="804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04C15D04-2C57-A9A7-1E73-2249D215F7DB}"/>
              </a:ext>
            </a:extLst>
          </p:cNvPr>
          <p:cNvCxnSpPr>
            <a:cxnSpLocks/>
          </p:cNvCxnSpPr>
          <p:nvPr/>
        </p:nvCxnSpPr>
        <p:spPr>
          <a:xfrm flipH="1">
            <a:off x="7594060" y="1387812"/>
            <a:ext cx="1472117" cy="836579"/>
          </a:xfrm>
          <a:prstGeom prst="line">
            <a:avLst/>
          </a:prstGeom>
          <a:ln w="762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963E2C3-D7FA-4076-34F0-0A4FEFF64975}"/>
              </a:ext>
            </a:extLst>
          </p:cNvPr>
          <p:cNvCxnSpPr>
            <a:cxnSpLocks/>
          </p:cNvCxnSpPr>
          <p:nvPr/>
        </p:nvCxnSpPr>
        <p:spPr>
          <a:xfrm flipH="1" flipV="1">
            <a:off x="5979268" y="1387812"/>
            <a:ext cx="5940349" cy="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 name="Arc 8">
            <a:extLst>
              <a:ext uri="{FF2B5EF4-FFF2-40B4-BE49-F238E27FC236}">
                <a16:creationId xmlns:a16="http://schemas.microsoft.com/office/drawing/2014/main" id="{21BED745-3D8F-6A01-EDB5-3EE759B8A6F9}"/>
              </a:ext>
            </a:extLst>
          </p:cNvPr>
          <p:cNvSpPr/>
          <p:nvPr/>
        </p:nvSpPr>
        <p:spPr>
          <a:xfrm rot="10800000">
            <a:off x="7982171" y="845808"/>
            <a:ext cx="1084006" cy="1084006"/>
          </a:xfrm>
          <a:prstGeom prst="arc">
            <a:avLst>
              <a:gd name="adj1" fmla="val 18264151"/>
              <a:gd name="adj2" fmla="val 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52F265-A368-6B07-6B8A-B593543E2F34}"/>
                  </a:ext>
                </a:extLst>
              </p:cNvPr>
              <p:cNvSpPr txBox="1"/>
              <p:nvPr/>
            </p:nvSpPr>
            <p:spPr>
              <a:xfrm>
                <a:off x="10109632" y="757691"/>
                <a:ext cx="670560" cy="64633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3600" b="0" i="1" smtClean="0">
                              <a:solidFill>
                                <a:schemeClr val="accent2"/>
                              </a:solidFill>
                              <a:latin typeface="Cambria Math" panose="02040503050406030204" pitchFamily="18" charset="0"/>
                            </a:rPr>
                          </m:ctrlPr>
                        </m:sSubPr>
                        <m:e>
                          <m:r>
                            <a:rPr lang="en-GB" sz="3600" b="0" i="1" smtClean="0">
                              <a:solidFill>
                                <a:schemeClr val="accent2"/>
                              </a:solidFill>
                              <a:latin typeface="Cambria Math" panose="02040503050406030204" pitchFamily="18" charset="0"/>
                            </a:rPr>
                            <m:t>𝑠</m:t>
                          </m:r>
                        </m:e>
                        <m:sub>
                          <m:r>
                            <a:rPr lang="en-GB" sz="3600" b="0" i="1" smtClean="0">
                              <a:solidFill>
                                <a:schemeClr val="accent2"/>
                              </a:solidFill>
                              <a:latin typeface="Cambria Math" panose="02040503050406030204" pitchFamily="18" charset="0"/>
                            </a:rPr>
                            <m:t>𝑖</m:t>
                          </m:r>
                        </m:sub>
                      </m:sSub>
                    </m:oMath>
                  </m:oMathPara>
                </a14:m>
                <a:endParaRPr lang="en-GB" dirty="0"/>
              </a:p>
            </p:txBody>
          </p:sp>
        </mc:Choice>
        <mc:Fallback xmlns="">
          <p:sp>
            <p:nvSpPr>
              <p:cNvPr id="10" name="TextBox 9">
                <a:extLst>
                  <a:ext uri="{FF2B5EF4-FFF2-40B4-BE49-F238E27FC236}">
                    <a16:creationId xmlns:a16="http://schemas.microsoft.com/office/drawing/2014/main" id="{A152F265-A368-6B07-6B8A-B593543E2F34}"/>
                  </a:ext>
                </a:extLst>
              </p:cNvPr>
              <p:cNvSpPr txBox="1">
                <a:spLocks noRot="1" noChangeAspect="1" noMove="1" noResize="1" noEditPoints="1" noAdjustHandles="1" noChangeArrowheads="1" noChangeShapeType="1" noTextEdit="1"/>
              </p:cNvSpPr>
              <p:nvPr/>
            </p:nvSpPr>
            <p:spPr>
              <a:xfrm>
                <a:off x="10109632" y="757691"/>
                <a:ext cx="670560" cy="646331"/>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12D7751-B9CA-08F8-1039-D4145D9E8075}"/>
                  </a:ext>
                </a:extLst>
              </p:cNvPr>
              <p:cNvSpPr txBox="1"/>
              <p:nvPr/>
            </p:nvSpPr>
            <p:spPr>
              <a:xfrm>
                <a:off x="7876810" y="1387811"/>
                <a:ext cx="6705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𝜃</m:t>
                          </m:r>
                        </m:e>
                        <m:sub>
                          <m:r>
                            <a:rPr lang="en-GB" b="0" i="1" smtClean="0">
                              <a:solidFill>
                                <a:schemeClr val="accent2"/>
                              </a:solidFill>
                              <a:latin typeface="Cambria Math" panose="02040503050406030204" pitchFamily="18" charset="0"/>
                            </a:rPr>
                            <m:t>𝑖</m:t>
                          </m:r>
                        </m:sub>
                      </m:sSub>
                    </m:oMath>
                  </m:oMathPara>
                </a14:m>
                <a:endParaRPr lang="en-GB" dirty="0">
                  <a:solidFill>
                    <a:schemeClr val="accent2"/>
                  </a:solidFill>
                </a:endParaRPr>
              </a:p>
            </p:txBody>
          </p:sp>
        </mc:Choice>
        <mc:Fallback xmlns="">
          <p:sp>
            <p:nvSpPr>
              <p:cNvPr id="11" name="TextBox 10">
                <a:extLst>
                  <a:ext uri="{FF2B5EF4-FFF2-40B4-BE49-F238E27FC236}">
                    <a16:creationId xmlns:a16="http://schemas.microsoft.com/office/drawing/2014/main" id="{E12D7751-B9CA-08F8-1039-D4145D9E8075}"/>
                  </a:ext>
                </a:extLst>
              </p:cNvPr>
              <p:cNvSpPr txBox="1">
                <a:spLocks noRot="1" noChangeAspect="1" noMove="1" noResize="1" noEditPoints="1" noAdjustHandles="1" noChangeArrowheads="1" noChangeShapeType="1" noTextEdit="1"/>
              </p:cNvSpPr>
              <p:nvPr/>
            </p:nvSpPr>
            <p:spPr>
              <a:xfrm>
                <a:off x="7876810" y="1387811"/>
                <a:ext cx="670560" cy="369332"/>
              </a:xfrm>
              <a:prstGeom prst="rect">
                <a:avLst/>
              </a:prstGeom>
              <a:blipFill>
                <a:blip r:embed="rId3"/>
                <a:stretch>
                  <a:fillRect b="-1667"/>
                </a:stretch>
              </a:blipFill>
              <a:ln>
                <a:noFill/>
              </a:ln>
            </p:spPr>
            <p:txBody>
              <a:bodyPr/>
              <a:lstStyle/>
              <a:p>
                <a:r>
                  <a:rPr lang="en-GB">
                    <a:noFill/>
                  </a:rPr>
                  <a:t> </a:t>
                </a:r>
              </a:p>
            </p:txBody>
          </p:sp>
        </mc:Fallback>
      </mc:AlternateContent>
      <p:cxnSp>
        <p:nvCxnSpPr>
          <p:cNvPr id="12" name="Straight Connector 11">
            <a:extLst>
              <a:ext uri="{FF2B5EF4-FFF2-40B4-BE49-F238E27FC236}">
                <a16:creationId xmlns:a16="http://schemas.microsoft.com/office/drawing/2014/main" id="{AC53F318-BDD0-81C3-2B7C-BF5EEC226F07}"/>
              </a:ext>
            </a:extLst>
          </p:cNvPr>
          <p:cNvCxnSpPr>
            <a:cxnSpLocks/>
          </p:cNvCxnSpPr>
          <p:nvPr/>
        </p:nvCxnSpPr>
        <p:spPr>
          <a:xfrm>
            <a:off x="7594060" y="2191965"/>
            <a:ext cx="2405974" cy="2908893"/>
          </a:xfrm>
          <a:prstGeom prst="line">
            <a:avLst/>
          </a:prstGeom>
          <a:ln w="7620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4B2AE2D-CAE0-625D-12AA-404B0661E768}"/>
              </a:ext>
            </a:extLst>
          </p:cNvPr>
          <p:cNvCxnSpPr>
            <a:cxnSpLocks/>
          </p:cNvCxnSpPr>
          <p:nvPr/>
        </p:nvCxnSpPr>
        <p:spPr>
          <a:xfrm>
            <a:off x="9069036" y="136818"/>
            <a:ext cx="0" cy="61200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217869-66E4-79EA-AD80-0CA3663A3A3F}"/>
                  </a:ext>
                </a:extLst>
              </p:cNvPr>
              <p:cNvSpPr txBox="1">
                <a:spLocks/>
              </p:cNvSpPr>
              <p:nvPr/>
            </p:nvSpPr>
            <p:spPr>
              <a:xfrm>
                <a:off x="10013264" y="4945474"/>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𝑖</m:t>
                          </m:r>
                        </m:sub>
                      </m:sSub>
                    </m:oMath>
                  </m:oMathPara>
                </a14:m>
                <a:endParaRPr lang="en-GB" sz="2400" dirty="0">
                  <a:solidFill>
                    <a:srgbClr val="00B050"/>
                  </a:solidFill>
                </a:endParaRPr>
              </a:p>
            </p:txBody>
          </p:sp>
        </mc:Choice>
        <mc:Fallback xmlns="">
          <p:sp>
            <p:nvSpPr>
              <p:cNvPr id="14" name="TextBox 13">
                <a:extLst>
                  <a:ext uri="{FF2B5EF4-FFF2-40B4-BE49-F238E27FC236}">
                    <a16:creationId xmlns:a16="http://schemas.microsoft.com/office/drawing/2014/main" id="{D5217869-66E4-79EA-AD80-0CA3663A3A3F}"/>
                  </a:ext>
                </a:extLst>
              </p:cNvPr>
              <p:cNvSpPr txBox="1">
                <a:spLocks noRot="1" noChangeAspect="1" noMove="1" noResize="1" noEditPoints="1" noAdjustHandles="1" noChangeArrowheads="1" noChangeShapeType="1" noTextEdit="1"/>
              </p:cNvSpPr>
              <p:nvPr/>
            </p:nvSpPr>
            <p:spPr>
              <a:xfrm>
                <a:off x="10013264" y="4945474"/>
                <a:ext cx="246739" cy="461665"/>
              </a:xfrm>
              <a:prstGeom prst="rect">
                <a:avLst/>
              </a:prstGeom>
              <a:blipFill>
                <a:blip r:embed="rId4"/>
                <a:stretch>
                  <a:fillRect l="-7500" r="-67500" b="-9211"/>
                </a:stretch>
              </a:blipFill>
            </p:spPr>
            <p:txBody>
              <a:bodyPr/>
              <a:lstStyle/>
              <a:p>
                <a:r>
                  <a:rPr lang="en-GB">
                    <a:noFill/>
                  </a:rPr>
                  <a:t> </a:t>
                </a:r>
              </a:p>
            </p:txBody>
          </p:sp>
        </mc:Fallback>
      </mc:AlternateContent>
      <p:cxnSp>
        <p:nvCxnSpPr>
          <p:cNvPr id="15" name="Straight Connector 14">
            <a:extLst>
              <a:ext uri="{FF2B5EF4-FFF2-40B4-BE49-F238E27FC236}">
                <a16:creationId xmlns:a16="http://schemas.microsoft.com/office/drawing/2014/main" id="{05B4A30D-5D43-73DC-ECB7-964C121D0F95}"/>
              </a:ext>
            </a:extLst>
          </p:cNvPr>
          <p:cNvCxnSpPr>
            <a:cxnSpLocks/>
          </p:cNvCxnSpPr>
          <p:nvPr/>
        </p:nvCxnSpPr>
        <p:spPr>
          <a:xfrm>
            <a:off x="10000034" y="136817"/>
            <a:ext cx="0" cy="61200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9D036B8-2E86-AAAE-0C5A-3DC417771A45}"/>
              </a:ext>
            </a:extLst>
          </p:cNvPr>
          <p:cNvCxnSpPr/>
          <p:nvPr/>
        </p:nvCxnSpPr>
        <p:spPr>
          <a:xfrm flipH="1">
            <a:off x="7734638" y="1480205"/>
            <a:ext cx="1384965" cy="812775"/>
          </a:xfrm>
          <a:prstGeom prst="straightConnector1">
            <a:avLst/>
          </a:prstGeom>
          <a:ln>
            <a:solidFill>
              <a:srgbClr val="FF00FF"/>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BF5D67C-5860-ABD4-86CD-F97FAC89E309}"/>
              </a:ext>
            </a:extLst>
          </p:cNvPr>
          <p:cNvCxnSpPr>
            <a:cxnSpLocks/>
          </p:cNvCxnSpPr>
          <p:nvPr/>
        </p:nvCxnSpPr>
        <p:spPr>
          <a:xfrm>
            <a:off x="7492497" y="2243828"/>
            <a:ext cx="2391688" cy="2932479"/>
          </a:xfrm>
          <a:prstGeom prst="straightConnector1">
            <a:avLst/>
          </a:prstGeom>
          <a:ln>
            <a:solidFill>
              <a:srgbClr val="FF00FF"/>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F6B5111-7BBA-57E4-ECAB-96476AA41C41}"/>
              </a:ext>
            </a:extLst>
          </p:cNvPr>
          <p:cNvCxnSpPr>
            <a:cxnSpLocks/>
          </p:cNvCxnSpPr>
          <p:nvPr/>
        </p:nvCxnSpPr>
        <p:spPr>
          <a:xfrm>
            <a:off x="7580092" y="160790"/>
            <a:ext cx="0" cy="61200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060C5BE-2FDD-04FC-2103-7BF656CB2F1F}"/>
              </a:ext>
            </a:extLst>
          </p:cNvPr>
          <p:cNvCxnSpPr>
            <a:cxnSpLocks/>
          </p:cNvCxnSpPr>
          <p:nvPr/>
        </p:nvCxnSpPr>
        <p:spPr>
          <a:xfrm flipH="1">
            <a:off x="7594060" y="444221"/>
            <a:ext cx="1461746"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70F4790-01FF-23FA-8D81-E597D9F75042}"/>
              </a:ext>
            </a:extLst>
          </p:cNvPr>
          <p:cNvCxnSpPr>
            <a:cxnSpLocks/>
          </p:cNvCxnSpPr>
          <p:nvPr/>
        </p:nvCxnSpPr>
        <p:spPr>
          <a:xfrm flipH="1">
            <a:off x="9073833" y="444221"/>
            <a:ext cx="926201"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B69551B-1B89-CDEF-F5AD-0CDEE8ADAE1A}"/>
              </a:ext>
            </a:extLst>
          </p:cNvPr>
          <p:cNvCxnSpPr>
            <a:cxnSpLocks/>
          </p:cNvCxnSpPr>
          <p:nvPr/>
        </p:nvCxnSpPr>
        <p:spPr>
          <a:xfrm>
            <a:off x="10930000" y="1404022"/>
            <a:ext cx="0" cy="3639545"/>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18449C3-FCFE-013A-A767-D1F44D46E07D}"/>
              </a:ext>
            </a:extLst>
          </p:cNvPr>
          <p:cNvCxnSpPr>
            <a:cxnSpLocks/>
          </p:cNvCxnSpPr>
          <p:nvPr/>
        </p:nvCxnSpPr>
        <p:spPr>
          <a:xfrm flipH="1" flipV="1">
            <a:off x="5979267" y="5043567"/>
            <a:ext cx="5940349" cy="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A6B828AE-4C4B-8329-6165-8065E1A55965}"/>
              </a:ext>
            </a:extLst>
          </p:cNvPr>
          <p:cNvSpPr>
            <a:spLocks/>
          </p:cNvSpPr>
          <p:nvPr/>
        </p:nvSpPr>
        <p:spPr>
          <a:xfrm>
            <a:off x="9907684" y="4974625"/>
            <a:ext cx="163958" cy="16395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23810D6-0AB8-5C2A-B8D8-93F891748237}"/>
                  </a:ext>
                </a:extLst>
              </p:cNvPr>
              <p:cNvSpPr txBox="1"/>
              <p:nvPr/>
            </p:nvSpPr>
            <p:spPr>
              <a:xfrm>
                <a:off x="8197770" y="1851788"/>
                <a:ext cx="335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FF"/>
                              </a:solidFill>
                              <a:latin typeface="Cambria Math" panose="02040503050406030204" pitchFamily="18" charset="0"/>
                            </a:rPr>
                          </m:ctrlPr>
                        </m:sSubPr>
                        <m:e>
                          <m:r>
                            <a:rPr lang="en-GB" b="0" i="1" smtClean="0">
                              <a:solidFill>
                                <a:srgbClr val="FF00FF"/>
                              </a:solidFill>
                              <a:latin typeface="Cambria Math" panose="02040503050406030204" pitchFamily="18" charset="0"/>
                            </a:rPr>
                            <m:t>𝑟</m:t>
                          </m:r>
                        </m:e>
                        <m:sub>
                          <m:r>
                            <a:rPr lang="en-GB" b="0" i="1" smtClean="0">
                              <a:solidFill>
                                <a:srgbClr val="FF00FF"/>
                              </a:solidFill>
                              <a:latin typeface="Cambria Math" panose="02040503050406030204" pitchFamily="18" charset="0"/>
                            </a:rPr>
                            <m:t>𝑠</m:t>
                          </m:r>
                        </m:sub>
                      </m:sSub>
                    </m:oMath>
                  </m:oMathPara>
                </a14:m>
                <a:endParaRPr lang="en-GB" dirty="0">
                  <a:solidFill>
                    <a:srgbClr val="FF00FF"/>
                  </a:solidFill>
                </a:endParaRPr>
              </a:p>
            </p:txBody>
          </p:sp>
        </mc:Choice>
        <mc:Fallback xmlns="">
          <p:sp>
            <p:nvSpPr>
              <p:cNvPr id="24" name="TextBox 23">
                <a:extLst>
                  <a:ext uri="{FF2B5EF4-FFF2-40B4-BE49-F238E27FC236}">
                    <a16:creationId xmlns:a16="http://schemas.microsoft.com/office/drawing/2014/main" id="{C23810D6-0AB8-5C2A-B8D8-93F891748237}"/>
                  </a:ext>
                </a:extLst>
              </p:cNvPr>
              <p:cNvSpPr txBox="1">
                <a:spLocks noRot="1" noChangeAspect="1" noMove="1" noResize="1" noEditPoints="1" noAdjustHandles="1" noChangeArrowheads="1" noChangeShapeType="1" noTextEdit="1"/>
              </p:cNvSpPr>
              <p:nvPr/>
            </p:nvSpPr>
            <p:spPr>
              <a:xfrm>
                <a:off x="8197770" y="1851788"/>
                <a:ext cx="335329"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68A84A3-7D5B-7ED2-BA96-1EDE1F0AF91B}"/>
                  </a:ext>
                </a:extLst>
              </p:cNvPr>
              <p:cNvSpPr txBox="1"/>
              <p:nvPr/>
            </p:nvSpPr>
            <p:spPr>
              <a:xfrm>
                <a:off x="8152627" y="3252950"/>
                <a:ext cx="33532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FF"/>
                              </a:solidFill>
                              <a:latin typeface="Cambria Math" panose="02040503050406030204" pitchFamily="18" charset="0"/>
                            </a:rPr>
                          </m:ctrlPr>
                        </m:sSubPr>
                        <m:e>
                          <m:r>
                            <a:rPr lang="en-GB" b="0" i="1" smtClean="0">
                              <a:solidFill>
                                <a:srgbClr val="FF00FF"/>
                              </a:solidFill>
                              <a:latin typeface="Cambria Math" panose="02040503050406030204" pitchFamily="18" charset="0"/>
                            </a:rPr>
                            <m:t>𝑟</m:t>
                          </m:r>
                        </m:e>
                        <m:sub>
                          <m:r>
                            <a:rPr lang="en-GB" b="0" i="1" smtClean="0">
                              <a:solidFill>
                                <a:srgbClr val="FF00FF"/>
                              </a:solidFill>
                              <a:latin typeface="Cambria Math" panose="02040503050406030204" pitchFamily="18" charset="0"/>
                            </a:rPr>
                            <m:t>𝑝</m:t>
                          </m:r>
                        </m:sub>
                      </m:sSub>
                    </m:oMath>
                  </m:oMathPara>
                </a14:m>
                <a:endParaRPr lang="en-GB" dirty="0">
                  <a:solidFill>
                    <a:srgbClr val="FF00FF"/>
                  </a:solidFill>
                </a:endParaRPr>
              </a:p>
            </p:txBody>
          </p:sp>
        </mc:Choice>
        <mc:Fallback xmlns="">
          <p:sp>
            <p:nvSpPr>
              <p:cNvPr id="25" name="TextBox 24">
                <a:extLst>
                  <a:ext uri="{FF2B5EF4-FFF2-40B4-BE49-F238E27FC236}">
                    <a16:creationId xmlns:a16="http://schemas.microsoft.com/office/drawing/2014/main" id="{568A84A3-7D5B-7ED2-BA96-1EDE1F0AF91B}"/>
                  </a:ext>
                </a:extLst>
              </p:cNvPr>
              <p:cNvSpPr txBox="1">
                <a:spLocks noRot="1" noChangeAspect="1" noMove="1" noResize="1" noEditPoints="1" noAdjustHandles="1" noChangeArrowheads="1" noChangeShapeType="1" noTextEdit="1"/>
              </p:cNvSpPr>
              <p:nvPr/>
            </p:nvSpPr>
            <p:spPr>
              <a:xfrm>
                <a:off x="8152627" y="3252950"/>
                <a:ext cx="335329" cy="390748"/>
              </a:xfrm>
              <a:prstGeom prst="rect">
                <a:avLst/>
              </a:prstGeom>
              <a:blipFill>
                <a:blip r:embed="rId6"/>
                <a:stretch>
                  <a:fillRect b="-312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5DCB08F-868E-7308-60AB-C98A435AF0F1}"/>
                  </a:ext>
                </a:extLst>
              </p:cNvPr>
              <p:cNvSpPr txBox="1"/>
              <p:nvPr/>
            </p:nvSpPr>
            <p:spPr>
              <a:xfrm>
                <a:off x="6047750" y="1044165"/>
                <a:ext cx="11133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2</m:t>
                          </m:r>
                        </m:sub>
                      </m:sSub>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𝑃𝑙𝑎𝑛𝑒</m:t>
                      </m:r>
                    </m:oMath>
                  </m:oMathPara>
                </a14:m>
                <a:endParaRPr lang="en-GB" dirty="0">
                  <a:solidFill>
                    <a:srgbClr val="FF0000"/>
                  </a:solidFill>
                </a:endParaRPr>
              </a:p>
            </p:txBody>
          </p:sp>
        </mc:Choice>
        <mc:Fallback xmlns="">
          <p:sp>
            <p:nvSpPr>
              <p:cNvPr id="26" name="TextBox 25">
                <a:extLst>
                  <a:ext uri="{FF2B5EF4-FFF2-40B4-BE49-F238E27FC236}">
                    <a16:creationId xmlns:a16="http://schemas.microsoft.com/office/drawing/2014/main" id="{85DCB08F-868E-7308-60AB-C98A435AF0F1}"/>
                  </a:ext>
                </a:extLst>
              </p:cNvPr>
              <p:cNvSpPr txBox="1">
                <a:spLocks noRot="1" noChangeAspect="1" noMove="1" noResize="1" noEditPoints="1" noAdjustHandles="1" noChangeArrowheads="1" noChangeShapeType="1" noTextEdit="1"/>
              </p:cNvSpPr>
              <p:nvPr/>
            </p:nvSpPr>
            <p:spPr>
              <a:xfrm>
                <a:off x="6047750" y="1044165"/>
                <a:ext cx="1113389" cy="369332"/>
              </a:xfrm>
              <a:prstGeom prst="rect">
                <a:avLst/>
              </a:prstGeom>
              <a:blipFill>
                <a:blip r:embed="rId7"/>
                <a:stretch>
                  <a:fillRect/>
                </a:stretch>
              </a:blipFill>
            </p:spPr>
            <p:txBody>
              <a:bodyPr/>
              <a:lstStyle/>
              <a:p>
                <a:r>
                  <a:rPr lang="en-GB">
                    <a:noFill/>
                  </a:rPr>
                  <a:t> </a:t>
                </a:r>
              </a:p>
            </p:txBody>
          </p:sp>
        </mc:Fallback>
      </mc:AlternateContent>
      <p:cxnSp>
        <p:nvCxnSpPr>
          <p:cNvPr id="27" name="Straight Connector 26">
            <a:extLst>
              <a:ext uri="{FF2B5EF4-FFF2-40B4-BE49-F238E27FC236}">
                <a16:creationId xmlns:a16="http://schemas.microsoft.com/office/drawing/2014/main" id="{F5E3F5BB-BCB7-2ACE-500D-9C19C1F6CCB7}"/>
              </a:ext>
            </a:extLst>
          </p:cNvPr>
          <p:cNvCxnSpPr>
            <a:cxnSpLocks/>
          </p:cNvCxnSpPr>
          <p:nvPr/>
        </p:nvCxnSpPr>
        <p:spPr>
          <a:xfrm flipH="1" flipV="1">
            <a:off x="5979266" y="5888591"/>
            <a:ext cx="5940349" cy="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17CA74-27DB-7053-DF85-EC96D286B73C}"/>
                  </a:ext>
                </a:extLst>
              </p:cNvPr>
              <p:cNvSpPr txBox="1"/>
              <p:nvPr/>
            </p:nvSpPr>
            <p:spPr>
              <a:xfrm>
                <a:off x="6033781" y="5519259"/>
                <a:ext cx="11133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0</m:t>
                          </m:r>
                        </m:sub>
                      </m:sSub>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𝑃𝑙𝑎𝑛𝑒</m:t>
                      </m:r>
                    </m:oMath>
                  </m:oMathPara>
                </a14:m>
                <a:endParaRPr lang="en-GB" dirty="0">
                  <a:solidFill>
                    <a:srgbClr val="FF0000"/>
                  </a:solidFill>
                </a:endParaRPr>
              </a:p>
            </p:txBody>
          </p:sp>
        </mc:Choice>
        <mc:Fallback xmlns="">
          <p:sp>
            <p:nvSpPr>
              <p:cNvPr id="28" name="TextBox 27">
                <a:extLst>
                  <a:ext uri="{FF2B5EF4-FFF2-40B4-BE49-F238E27FC236}">
                    <a16:creationId xmlns:a16="http://schemas.microsoft.com/office/drawing/2014/main" id="{DB17CA74-27DB-7053-DF85-EC96D286B73C}"/>
                  </a:ext>
                </a:extLst>
              </p:cNvPr>
              <p:cNvSpPr txBox="1">
                <a:spLocks noRot="1" noChangeAspect="1" noMove="1" noResize="1" noEditPoints="1" noAdjustHandles="1" noChangeArrowheads="1" noChangeShapeType="1" noTextEdit="1"/>
              </p:cNvSpPr>
              <p:nvPr/>
            </p:nvSpPr>
            <p:spPr>
              <a:xfrm>
                <a:off x="6033781" y="5519259"/>
                <a:ext cx="1113389" cy="369332"/>
              </a:xfrm>
              <a:prstGeom prst="rect">
                <a:avLst/>
              </a:prstGeom>
              <a:blipFill>
                <a:blip r:embed="rId8"/>
                <a:stretch>
                  <a:fillRect/>
                </a:stretch>
              </a:blipFill>
            </p:spPr>
            <p:txBody>
              <a:bodyPr/>
              <a:lstStyle/>
              <a:p>
                <a:r>
                  <a:rPr lang="en-GB">
                    <a:noFill/>
                  </a:rPr>
                  <a:t> </a:t>
                </a:r>
              </a:p>
            </p:txBody>
          </p:sp>
        </mc:Fallback>
      </mc:AlternateContent>
      <p:cxnSp>
        <p:nvCxnSpPr>
          <p:cNvPr id="29" name="Straight Arrow Connector 28">
            <a:extLst>
              <a:ext uri="{FF2B5EF4-FFF2-40B4-BE49-F238E27FC236}">
                <a16:creationId xmlns:a16="http://schemas.microsoft.com/office/drawing/2014/main" id="{FD71D835-2C67-36D8-3764-A716491AC51D}"/>
              </a:ext>
            </a:extLst>
          </p:cNvPr>
          <p:cNvCxnSpPr>
            <a:cxnSpLocks/>
          </p:cNvCxnSpPr>
          <p:nvPr/>
        </p:nvCxnSpPr>
        <p:spPr>
          <a:xfrm>
            <a:off x="10930000" y="5056604"/>
            <a:ext cx="0" cy="831987"/>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4F0FD52-0ECE-720C-2DFA-F96CF1263CEC}"/>
                  </a:ext>
                </a:extLst>
              </p:cNvPr>
              <p:cNvSpPr txBox="1"/>
              <p:nvPr/>
            </p:nvSpPr>
            <p:spPr>
              <a:xfrm>
                <a:off x="10944956" y="5359699"/>
                <a:ext cx="919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solidFill>
                                <a:srgbClr val="FF00FF"/>
                              </a:solidFill>
                              <a:latin typeface="Cambria Math" panose="02040503050406030204" pitchFamily="18" charset="0"/>
                            </a:rPr>
                          </m:ctrlPr>
                        </m:sSubPr>
                        <m:e>
                          <m:r>
                            <m:rPr>
                              <m:sty m:val="p"/>
                            </m:rPr>
                            <a:rPr lang="en-GB" sz="1400" b="0" i="0" smtClean="0">
                              <a:solidFill>
                                <a:srgbClr val="FF00FF"/>
                              </a:solidFill>
                              <a:latin typeface="Cambria Math" panose="02040503050406030204" pitchFamily="18" charset="0"/>
                            </a:rPr>
                            <m:t>Ψ</m:t>
                          </m:r>
                        </m:e>
                        <m:sub>
                          <m:r>
                            <a:rPr lang="en-GB" sz="1400" b="0" i="1" smtClean="0">
                              <a:solidFill>
                                <a:srgbClr val="FF00FF"/>
                              </a:solidFill>
                              <a:latin typeface="Cambria Math" panose="02040503050406030204" pitchFamily="18" charset="0"/>
                            </a:rPr>
                            <m:t>h</m:t>
                          </m:r>
                        </m:sub>
                      </m:sSub>
                      <m:r>
                        <a:rPr lang="en-GB" sz="1400" b="0" i="1" smtClean="0">
                          <a:solidFill>
                            <a:srgbClr val="FF00FF"/>
                          </a:solidFill>
                          <a:latin typeface="Cambria Math" panose="02040503050406030204" pitchFamily="18" charset="0"/>
                        </a:rPr>
                        <m:t>+</m:t>
                      </m:r>
                      <m:r>
                        <m:rPr>
                          <m:sty m:val="p"/>
                        </m:rPr>
                        <a:rPr lang="en-GB" sz="1400" b="0" i="0" smtClean="0">
                          <a:solidFill>
                            <a:srgbClr val="FF00FF"/>
                          </a:solidFill>
                          <a:latin typeface="Cambria Math" panose="02040503050406030204" pitchFamily="18" charset="0"/>
                        </a:rPr>
                        <m:t>Δ</m:t>
                      </m:r>
                      <m:sSub>
                        <m:sSubPr>
                          <m:ctrlPr>
                            <a:rPr lang="en-GB" sz="1400" b="0" i="1" smtClean="0">
                              <a:solidFill>
                                <a:srgbClr val="FF00FF"/>
                              </a:solidFill>
                              <a:latin typeface="Cambria Math" panose="02040503050406030204" pitchFamily="18" charset="0"/>
                            </a:rPr>
                          </m:ctrlPr>
                        </m:sSubPr>
                        <m:e>
                          <m:r>
                            <a:rPr lang="en-GB" sz="1400" b="0" i="1" smtClean="0">
                              <a:solidFill>
                                <a:srgbClr val="FF00FF"/>
                              </a:solidFill>
                              <a:latin typeface="Cambria Math" panose="02040503050406030204" pitchFamily="18" charset="0"/>
                            </a:rPr>
                            <m:t>h</m:t>
                          </m:r>
                        </m:e>
                        <m:sub>
                          <m:r>
                            <a:rPr lang="en-GB" sz="1400" b="0" i="1" smtClean="0">
                              <a:solidFill>
                                <a:srgbClr val="FF00FF"/>
                              </a:solidFill>
                              <a:latin typeface="Cambria Math" panose="02040503050406030204" pitchFamily="18" charset="0"/>
                            </a:rPr>
                            <m:t>𝑖</m:t>
                          </m:r>
                        </m:sub>
                      </m:sSub>
                    </m:oMath>
                  </m:oMathPara>
                </a14:m>
                <a:endParaRPr lang="en-GB" sz="1400" dirty="0">
                  <a:solidFill>
                    <a:srgbClr val="FF00FF"/>
                  </a:solidFill>
                </a:endParaRPr>
              </a:p>
            </p:txBody>
          </p:sp>
        </mc:Choice>
        <mc:Fallback xmlns="">
          <p:sp>
            <p:nvSpPr>
              <p:cNvPr id="30" name="TextBox 29">
                <a:extLst>
                  <a:ext uri="{FF2B5EF4-FFF2-40B4-BE49-F238E27FC236}">
                    <a16:creationId xmlns:a16="http://schemas.microsoft.com/office/drawing/2014/main" id="{A4F0FD52-0ECE-720C-2DFA-F96CF1263CEC}"/>
                  </a:ext>
                </a:extLst>
              </p:cNvPr>
              <p:cNvSpPr txBox="1">
                <a:spLocks noRot="1" noChangeAspect="1" noMove="1" noResize="1" noEditPoints="1" noAdjustHandles="1" noChangeArrowheads="1" noChangeShapeType="1" noTextEdit="1"/>
              </p:cNvSpPr>
              <p:nvPr/>
            </p:nvSpPr>
            <p:spPr>
              <a:xfrm>
                <a:off x="10944956" y="5359699"/>
                <a:ext cx="919638" cy="307777"/>
              </a:xfrm>
              <a:prstGeom prst="rect">
                <a:avLst/>
              </a:prstGeom>
              <a:blipFill>
                <a:blip r:embed="rId9"/>
                <a:stretch>
                  <a:fillRect/>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08ECE312-9B11-DB11-0E46-A47DD6F48F78}"/>
              </a:ext>
            </a:extLst>
          </p:cNvPr>
          <p:cNvCxnSpPr>
            <a:cxnSpLocks/>
          </p:cNvCxnSpPr>
          <p:nvPr/>
        </p:nvCxnSpPr>
        <p:spPr>
          <a:xfrm>
            <a:off x="7346979" y="1387811"/>
            <a:ext cx="0" cy="450078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5669F18-137E-AE41-0AB5-0F7705526ECA}"/>
                  </a:ext>
                </a:extLst>
              </p:cNvPr>
              <p:cNvSpPr txBox="1"/>
              <p:nvPr/>
            </p:nvSpPr>
            <p:spPr>
              <a:xfrm>
                <a:off x="8053678" y="131741"/>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𝑎</m:t>
                      </m:r>
                    </m:oMath>
                  </m:oMathPara>
                </a14:m>
                <a:endParaRPr lang="en-GB" dirty="0"/>
              </a:p>
            </p:txBody>
          </p:sp>
        </mc:Choice>
        <mc:Fallback xmlns="">
          <p:sp>
            <p:nvSpPr>
              <p:cNvPr id="32" name="TextBox 31">
                <a:extLst>
                  <a:ext uri="{FF2B5EF4-FFF2-40B4-BE49-F238E27FC236}">
                    <a16:creationId xmlns:a16="http://schemas.microsoft.com/office/drawing/2014/main" id="{D5669F18-137E-AE41-0AB5-0F7705526ECA}"/>
                  </a:ext>
                </a:extLst>
              </p:cNvPr>
              <p:cNvSpPr txBox="1">
                <a:spLocks noRot="1" noChangeAspect="1" noMove="1" noResize="1" noEditPoints="1" noAdjustHandles="1" noChangeArrowheads="1" noChangeShapeType="1" noTextEdit="1"/>
              </p:cNvSpPr>
              <p:nvPr/>
            </p:nvSpPr>
            <p:spPr>
              <a:xfrm>
                <a:off x="8053678" y="131741"/>
                <a:ext cx="623511"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EDA0C61-EBC8-3E5A-CDBA-AF59BA4D6B76}"/>
                  </a:ext>
                </a:extLst>
              </p:cNvPr>
              <p:cNvSpPr txBox="1"/>
              <p:nvPr/>
            </p:nvSpPr>
            <p:spPr>
              <a:xfrm>
                <a:off x="9218599" y="136817"/>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𝑏</m:t>
                      </m:r>
                    </m:oMath>
                  </m:oMathPara>
                </a14:m>
                <a:endParaRPr lang="en-GB" dirty="0"/>
              </a:p>
            </p:txBody>
          </p:sp>
        </mc:Choice>
        <mc:Fallback xmlns="">
          <p:sp>
            <p:nvSpPr>
              <p:cNvPr id="33" name="TextBox 32">
                <a:extLst>
                  <a:ext uri="{FF2B5EF4-FFF2-40B4-BE49-F238E27FC236}">
                    <a16:creationId xmlns:a16="http://schemas.microsoft.com/office/drawing/2014/main" id="{0EDA0C61-EBC8-3E5A-CDBA-AF59BA4D6B76}"/>
                  </a:ext>
                </a:extLst>
              </p:cNvPr>
              <p:cNvSpPr txBox="1">
                <a:spLocks noRot="1" noChangeAspect="1" noMove="1" noResize="1" noEditPoints="1" noAdjustHandles="1" noChangeArrowheads="1" noChangeShapeType="1" noTextEdit="1"/>
              </p:cNvSpPr>
              <p:nvPr/>
            </p:nvSpPr>
            <p:spPr>
              <a:xfrm>
                <a:off x="9218599" y="136817"/>
                <a:ext cx="623511"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2301274-AE26-4D38-8EBF-A3A80B745700}"/>
                  </a:ext>
                </a:extLst>
              </p:cNvPr>
              <p:cNvSpPr txBox="1"/>
              <p:nvPr/>
            </p:nvSpPr>
            <p:spPr>
              <a:xfrm>
                <a:off x="8825431" y="6243628"/>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2</m:t>
                          </m:r>
                        </m:sub>
                      </m:sSub>
                    </m:oMath>
                  </m:oMathPara>
                </a14:m>
                <a:endParaRPr lang="en-GB" dirty="0"/>
              </a:p>
            </p:txBody>
          </p:sp>
        </mc:Choice>
        <mc:Fallback xmlns="">
          <p:sp>
            <p:nvSpPr>
              <p:cNvPr id="34" name="TextBox 33">
                <a:extLst>
                  <a:ext uri="{FF2B5EF4-FFF2-40B4-BE49-F238E27FC236}">
                    <a16:creationId xmlns:a16="http://schemas.microsoft.com/office/drawing/2014/main" id="{F2301274-AE26-4D38-8EBF-A3A80B745700}"/>
                  </a:ext>
                </a:extLst>
              </p:cNvPr>
              <p:cNvSpPr txBox="1">
                <a:spLocks noRot="1" noChangeAspect="1" noMove="1" noResize="1" noEditPoints="1" noAdjustHandles="1" noChangeArrowheads="1" noChangeShapeType="1" noTextEdit="1"/>
              </p:cNvSpPr>
              <p:nvPr/>
            </p:nvSpPr>
            <p:spPr>
              <a:xfrm>
                <a:off x="8825431" y="6243628"/>
                <a:ext cx="496803" cy="369332"/>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54A369E-9AE0-31FB-476C-4765AB2547B1}"/>
                  </a:ext>
                </a:extLst>
              </p:cNvPr>
              <p:cNvSpPr txBox="1"/>
              <p:nvPr/>
            </p:nvSpPr>
            <p:spPr>
              <a:xfrm>
                <a:off x="7380006" y="6243628"/>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35" name="TextBox 34">
                <a:extLst>
                  <a:ext uri="{FF2B5EF4-FFF2-40B4-BE49-F238E27FC236}">
                    <a16:creationId xmlns:a16="http://schemas.microsoft.com/office/drawing/2014/main" id="{254A369E-9AE0-31FB-476C-4765AB2547B1}"/>
                  </a:ext>
                </a:extLst>
              </p:cNvPr>
              <p:cNvSpPr txBox="1">
                <a:spLocks noRot="1" noChangeAspect="1" noMove="1" noResize="1" noEditPoints="1" noAdjustHandles="1" noChangeArrowheads="1" noChangeShapeType="1" noTextEdit="1"/>
              </p:cNvSpPr>
              <p:nvPr/>
            </p:nvSpPr>
            <p:spPr>
              <a:xfrm>
                <a:off x="7380006" y="6243628"/>
                <a:ext cx="496803" cy="36933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19A2DE4-DD63-CD22-9297-4A5B087800BB}"/>
                  </a:ext>
                </a:extLst>
              </p:cNvPr>
              <p:cNvSpPr txBox="1"/>
              <p:nvPr/>
            </p:nvSpPr>
            <p:spPr>
              <a:xfrm>
                <a:off x="9771078" y="6245144"/>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3</m:t>
                          </m:r>
                        </m:sub>
                      </m:sSub>
                    </m:oMath>
                  </m:oMathPara>
                </a14:m>
                <a:endParaRPr lang="en-GB" dirty="0"/>
              </a:p>
            </p:txBody>
          </p:sp>
        </mc:Choice>
        <mc:Fallback xmlns="">
          <p:sp>
            <p:nvSpPr>
              <p:cNvPr id="36" name="TextBox 35">
                <a:extLst>
                  <a:ext uri="{FF2B5EF4-FFF2-40B4-BE49-F238E27FC236}">
                    <a16:creationId xmlns:a16="http://schemas.microsoft.com/office/drawing/2014/main" id="{819A2DE4-DD63-CD22-9297-4A5B087800BB}"/>
                  </a:ext>
                </a:extLst>
              </p:cNvPr>
              <p:cNvSpPr txBox="1">
                <a:spLocks noRot="1" noChangeAspect="1" noMove="1" noResize="1" noEditPoints="1" noAdjustHandles="1" noChangeArrowheads="1" noChangeShapeType="1" noTextEdit="1"/>
              </p:cNvSpPr>
              <p:nvPr/>
            </p:nvSpPr>
            <p:spPr>
              <a:xfrm>
                <a:off x="9771078" y="6245144"/>
                <a:ext cx="496803" cy="369332"/>
              </a:xfrm>
              <a:prstGeom prst="rect">
                <a:avLst/>
              </a:prstGeom>
              <a:blipFill>
                <a:blip r:embed="rId1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5664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15D9D989-A7B7-8BCE-9755-5A8989E2A9B2}"/>
              </a:ext>
            </a:extLst>
          </p:cNvPr>
          <p:cNvGrpSpPr>
            <a:grpSpLocks/>
          </p:cNvGrpSpPr>
          <p:nvPr/>
        </p:nvGrpSpPr>
        <p:grpSpPr>
          <a:xfrm>
            <a:off x="7288566" y="0"/>
            <a:ext cx="4903433" cy="3908859"/>
            <a:chOff x="0" y="-959733"/>
            <a:chExt cx="12192000" cy="7817717"/>
          </a:xfrm>
        </p:grpSpPr>
        <p:sp>
          <p:nvSpPr>
            <p:cNvPr id="83" name="Rectangle 82">
              <a:extLst>
                <a:ext uri="{FF2B5EF4-FFF2-40B4-BE49-F238E27FC236}">
                  <a16:creationId xmlns:a16="http://schemas.microsoft.com/office/drawing/2014/main" id="{8456BCF3-350C-5E01-88EE-1CA13A0E60AF}"/>
                </a:ext>
              </a:extLst>
            </p:cNvPr>
            <p:cNvSpPr>
              <a:spLocks/>
            </p:cNvSpPr>
            <p:nvPr/>
          </p:nvSpPr>
          <p:spPr>
            <a:xfrm>
              <a:off x="0" y="5908431"/>
              <a:ext cx="12192000" cy="949553"/>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68EAAE27-411B-38F7-1C55-E4D6BE526E52}"/>
                </a:ext>
              </a:extLst>
            </p:cNvPr>
            <p:cNvSpPr>
              <a:spLocks/>
            </p:cNvSpPr>
            <p:nvPr/>
          </p:nvSpPr>
          <p:spPr>
            <a:xfrm>
              <a:off x="0" y="5895179"/>
              <a:ext cx="12192000" cy="32272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47396658-F42E-ACA7-11D5-134EBB6A317F}"/>
                </a:ext>
              </a:extLst>
            </p:cNvPr>
            <p:cNvSpPr>
              <a:spLocks/>
            </p:cNvSpPr>
            <p:nvPr/>
          </p:nvSpPr>
          <p:spPr>
            <a:xfrm>
              <a:off x="0" y="-959733"/>
              <a:ext cx="12192000" cy="6854911"/>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Box 3">
            <a:extLst>
              <a:ext uri="{FF2B5EF4-FFF2-40B4-BE49-F238E27FC236}">
                <a16:creationId xmlns:a16="http://schemas.microsoft.com/office/drawing/2014/main" id="{EAEC8FA2-37E4-D3B8-7668-54A49A851A3B}"/>
              </a:ext>
            </a:extLst>
          </p:cNvPr>
          <p:cNvSpPr txBox="1"/>
          <p:nvPr/>
        </p:nvSpPr>
        <p:spPr>
          <a:xfrm>
            <a:off x="0" y="0"/>
            <a:ext cx="3953435" cy="523220"/>
          </a:xfrm>
          <a:prstGeom prst="rect">
            <a:avLst/>
          </a:prstGeom>
          <a:noFill/>
        </p:spPr>
        <p:txBody>
          <a:bodyPr wrap="square" rtlCol="0">
            <a:spAutoFit/>
          </a:bodyPr>
          <a:lstStyle/>
          <a:p>
            <a:r>
              <a:rPr lang="en-GB" sz="2800" dirty="0"/>
              <a:t>Equations of Motion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446721-D47E-704B-89B4-AD33E51366B9}"/>
                  </a:ext>
                </a:extLst>
              </p:cNvPr>
              <p:cNvSpPr txBox="1"/>
              <p:nvPr/>
            </p:nvSpPr>
            <p:spPr>
              <a:xfrm rot="19383043">
                <a:off x="8170928" y="1674064"/>
                <a:ext cx="806788" cy="3805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ar>
                        <m:barPr>
                          <m:ctrlPr>
                            <a:rPr lang="en-GB" b="0" i="1" smtClean="0">
                              <a:solidFill>
                                <a:schemeClr val="tx1"/>
                              </a:solidFill>
                              <a:latin typeface="Cambria Math" panose="02040503050406030204" pitchFamily="18" charset="0"/>
                            </a:rPr>
                          </m:ctrlPr>
                        </m:barPr>
                        <m:e>
                          <m:r>
                            <a:rPr lang="en-GB" b="0" i="1" smtClean="0">
                              <a:solidFill>
                                <a:schemeClr val="tx1"/>
                              </a:solidFill>
                              <a:latin typeface="Cambria Math" panose="02040503050406030204" pitchFamily="18" charset="0"/>
                            </a:rPr>
                            <m:t>𝑟</m:t>
                          </m:r>
                        </m:e>
                      </m:bar>
                    </m:oMath>
                  </m:oMathPara>
                </a14:m>
                <a:endParaRPr lang="en-GB" b="0">
                  <a:solidFill>
                    <a:schemeClr val="tx1"/>
                  </a:solidFill>
                </a:endParaRPr>
              </a:p>
            </p:txBody>
          </p:sp>
        </mc:Choice>
        <mc:Fallback xmlns="">
          <p:sp>
            <p:nvSpPr>
              <p:cNvPr id="2" name="TextBox 1">
                <a:extLst>
                  <a:ext uri="{FF2B5EF4-FFF2-40B4-BE49-F238E27FC236}">
                    <a16:creationId xmlns:a16="http://schemas.microsoft.com/office/drawing/2014/main" id="{5A446721-D47E-704B-89B4-AD33E51366B9}"/>
                  </a:ext>
                </a:extLst>
              </p:cNvPr>
              <p:cNvSpPr txBox="1">
                <a:spLocks noRot="1" noChangeAspect="1" noMove="1" noResize="1" noEditPoints="1" noAdjustHandles="1" noChangeArrowheads="1" noChangeShapeType="1" noTextEdit="1"/>
              </p:cNvSpPr>
              <p:nvPr/>
            </p:nvSpPr>
            <p:spPr>
              <a:xfrm rot="19383043">
                <a:off x="8170928" y="1674064"/>
                <a:ext cx="806788" cy="380553"/>
              </a:xfrm>
              <a:prstGeom prst="rect">
                <a:avLst/>
              </a:prstGeom>
              <a:blipFill>
                <a:blip r:embed="rId3"/>
                <a:stretch>
                  <a:fillRect/>
                </a:stretch>
              </a:blipFill>
            </p:spPr>
            <p:txBody>
              <a:bodyPr/>
              <a:lstStyle/>
              <a:p>
                <a:r>
                  <a:rPr lang="en-US">
                    <a:noFill/>
                  </a:rPr>
                  <a:t> </a:t>
                </a:r>
              </a:p>
            </p:txBody>
          </p:sp>
        </mc:Fallback>
      </mc:AlternateContent>
      <p:pic>
        <p:nvPicPr>
          <p:cNvPr id="3" name="Picture 2" descr="A helicopter with many blades&#10;&#10;Description automatically generated">
            <a:extLst>
              <a:ext uri="{FF2B5EF4-FFF2-40B4-BE49-F238E27FC236}">
                <a16:creationId xmlns:a16="http://schemas.microsoft.com/office/drawing/2014/main" id="{388BABEB-3708-4677-DD7D-D5346610A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617" y="186459"/>
            <a:ext cx="1413778" cy="1410718"/>
          </a:xfrm>
          <a:prstGeom prst="rect">
            <a:avLst/>
          </a:prstGeom>
        </p:spPr>
      </p:pic>
      <p:grpSp>
        <p:nvGrpSpPr>
          <p:cNvPr id="5" name="Group 4">
            <a:extLst>
              <a:ext uri="{FF2B5EF4-FFF2-40B4-BE49-F238E27FC236}">
                <a16:creationId xmlns:a16="http://schemas.microsoft.com/office/drawing/2014/main" id="{C415EFF0-4F51-1BC5-94D3-44221F2420C4}"/>
              </a:ext>
            </a:extLst>
          </p:cNvPr>
          <p:cNvGrpSpPr/>
          <p:nvPr/>
        </p:nvGrpSpPr>
        <p:grpSpPr>
          <a:xfrm>
            <a:off x="7364059" y="1949201"/>
            <a:ext cx="2329304" cy="1959658"/>
            <a:chOff x="558400" y="4874871"/>
            <a:chExt cx="2329304" cy="1959658"/>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348C1D-A6EB-1FEB-395F-08FB9688DFCE}"/>
                    </a:ext>
                  </a:extLst>
                </p:cNvPr>
                <p:cNvSpPr txBox="1"/>
                <p:nvPr/>
              </p:nvSpPr>
              <p:spPr>
                <a:xfrm>
                  <a:off x="558400" y="5645941"/>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a:solidFill>
                      <a:srgbClr val="FF0000"/>
                    </a:solidFill>
                  </a:endParaRPr>
                </a:p>
              </p:txBody>
            </p:sp>
          </mc:Choice>
          <mc:Fallback xmlns="">
            <p:sp>
              <p:nvSpPr>
                <p:cNvPr id="6" name="TextBox 5">
                  <a:extLst>
                    <a:ext uri="{FF2B5EF4-FFF2-40B4-BE49-F238E27FC236}">
                      <a16:creationId xmlns:a16="http://schemas.microsoft.com/office/drawing/2014/main" id="{0A348C1D-A6EB-1FEB-395F-08FB9688DFCE}"/>
                    </a:ext>
                  </a:extLst>
                </p:cNvPr>
                <p:cNvSpPr txBox="1">
                  <a:spLocks noRot="1" noChangeAspect="1" noMove="1" noResize="1" noEditPoints="1" noAdjustHandles="1" noChangeArrowheads="1" noChangeShapeType="1" noTextEdit="1"/>
                </p:cNvSpPr>
                <p:nvPr/>
              </p:nvSpPr>
              <p:spPr>
                <a:xfrm>
                  <a:off x="558400" y="5645941"/>
                  <a:ext cx="441848" cy="369332"/>
                </a:xfrm>
                <a:prstGeom prst="rect">
                  <a:avLst/>
                </a:prstGeom>
                <a:blipFill>
                  <a:blip r:embed="rId5"/>
                  <a:stretch>
                    <a:fillRect b="-6557"/>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E0A1F02C-CB94-A7D2-377B-71E24BA3EF9D}"/>
                </a:ext>
              </a:extLst>
            </p:cNvPr>
            <p:cNvGrpSpPr/>
            <p:nvPr/>
          </p:nvGrpSpPr>
          <p:grpSpPr>
            <a:xfrm>
              <a:off x="619033" y="4874871"/>
              <a:ext cx="2268671" cy="1959658"/>
              <a:chOff x="619033" y="4874871"/>
              <a:chExt cx="2268671" cy="1959658"/>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31E7CA2-3D47-B20D-A669-10EA252FCD2E}"/>
                      </a:ext>
                    </a:extLst>
                  </p:cNvPr>
                  <p:cNvSpPr txBox="1"/>
                  <p:nvPr/>
                </p:nvSpPr>
                <p:spPr>
                  <a:xfrm>
                    <a:off x="1026006" y="6465197"/>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a:solidFill>
                        <a:srgbClr val="FF0000"/>
                      </a:solidFill>
                    </a:endParaRPr>
                  </a:p>
                </p:txBody>
              </p:sp>
            </mc:Choice>
            <mc:Fallback xmlns="">
              <p:sp>
                <p:nvSpPr>
                  <p:cNvPr id="8" name="TextBox 7">
                    <a:extLst>
                      <a:ext uri="{FF2B5EF4-FFF2-40B4-BE49-F238E27FC236}">
                        <a16:creationId xmlns:a16="http://schemas.microsoft.com/office/drawing/2014/main" id="{831E7CA2-3D47-B20D-A669-10EA252FCD2E}"/>
                      </a:ext>
                    </a:extLst>
                  </p:cNvPr>
                  <p:cNvSpPr txBox="1">
                    <a:spLocks noRot="1" noChangeAspect="1" noMove="1" noResize="1" noEditPoints="1" noAdjustHandles="1" noChangeArrowheads="1" noChangeShapeType="1" noTextEdit="1"/>
                  </p:cNvSpPr>
                  <p:nvPr/>
                </p:nvSpPr>
                <p:spPr>
                  <a:xfrm>
                    <a:off x="1026006" y="6465197"/>
                    <a:ext cx="441848" cy="369332"/>
                  </a:xfrm>
                  <a:prstGeom prst="rect">
                    <a:avLst/>
                  </a:prstGeom>
                  <a:blipFill>
                    <a:blip r:embed="rId6"/>
                    <a:stretch>
                      <a:fillRect/>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5D572078-9645-D75E-4B76-3947E5A41911}"/>
                  </a:ext>
                </a:extLst>
              </p:cNvPr>
              <p:cNvGrpSpPr/>
              <p:nvPr/>
            </p:nvGrpSpPr>
            <p:grpSpPr>
              <a:xfrm>
                <a:off x="828710" y="5232561"/>
                <a:ext cx="1719971" cy="1325235"/>
                <a:chOff x="1051116" y="3970677"/>
                <a:chExt cx="1719971" cy="1325235"/>
              </a:xfrm>
            </p:grpSpPr>
            <p:cxnSp>
              <p:nvCxnSpPr>
                <p:cNvPr id="21" name="Straight Connector 20">
                  <a:extLst>
                    <a:ext uri="{FF2B5EF4-FFF2-40B4-BE49-F238E27FC236}">
                      <a16:creationId xmlns:a16="http://schemas.microsoft.com/office/drawing/2014/main" id="{54FC7189-DEB7-8C1F-16E2-7234C11C8A7E}"/>
                    </a:ext>
                  </a:extLst>
                </p:cNvPr>
                <p:cNvCxnSpPr>
                  <a:cxnSpLocks/>
                </p:cNvCxnSpPr>
                <p:nvPr/>
              </p:nvCxnSpPr>
              <p:spPr>
                <a:xfrm flipH="1">
                  <a:off x="1469337" y="3992712"/>
                  <a:ext cx="1301750"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F44132C9-0C25-7FED-10E8-BC1BB8535557}"/>
                    </a:ext>
                  </a:extLst>
                </p:cNvPr>
                <p:cNvCxnSpPr>
                  <a:cxnSpLocks/>
                </p:cNvCxnSpPr>
                <p:nvPr/>
              </p:nvCxnSpPr>
              <p:spPr>
                <a:xfrm flipV="1">
                  <a:off x="1469337" y="3992712"/>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a:extLst>
                    <a:ext uri="{FF2B5EF4-FFF2-40B4-BE49-F238E27FC236}">
                      <a16:creationId xmlns:a16="http://schemas.microsoft.com/office/drawing/2014/main" id="{6FE38A21-6552-81A5-598D-D2061E39DA9D}"/>
                    </a:ext>
                  </a:extLst>
                </p:cNvPr>
                <p:cNvCxnSpPr>
                  <a:cxnSpLocks/>
                </p:cNvCxnSpPr>
                <p:nvPr/>
              </p:nvCxnSpPr>
              <p:spPr>
                <a:xfrm flipH="1">
                  <a:off x="1051116" y="3992712"/>
                  <a:ext cx="422183" cy="50893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24" name="Oval 23">
                  <a:extLst>
                    <a:ext uri="{FF2B5EF4-FFF2-40B4-BE49-F238E27FC236}">
                      <a16:creationId xmlns:a16="http://schemas.microsoft.com/office/drawing/2014/main" id="{44618336-C361-7117-BFE7-A910F1E82E16}"/>
                    </a:ext>
                  </a:extLst>
                </p:cNvPr>
                <p:cNvSpPr/>
                <p:nvPr/>
              </p:nvSpPr>
              <p:spPr>
                <a:xfrm>
                  <a:off x="1443988" y="3970677"/>
                  <a:ext cx="50696" cy="5233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CF21FD-FC4A-803E-7D51-A4FB0FFFFC04}"/>
                      </a:ext>
                    </a:extLst>
                  </p:cNvPr>
                  <p:cNvSpPr txBox="1"/>
                  <p:nvPr/>
                </p:nvSpPr>
                <p:spPr>
                  <a:xfrm>
                    <a:off x="2445856" y="5039942"/>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a:solidFill>
                        <a:srgbClr val="FF0000"/>
                      </a:solidFill>
                    </a:endParaRPr>
                  </a:p>
                </p:txBody>
              </p:sp>
            </mc:Choice>
            <mc:Fallback xmlns="">
              <p:sp>
                <p:nvSpPr>
                  <p:cNvPr id="10" name="TextBox 9">
                    <a:extLst>
                      <a:ext uri="{FF2B5EF4-FFF2-40B4-BE49-F238E27FC236}">
                        <a16:creationId xmlns:a16="http://schemas.microsoft.com/office/drawing/2014/main" id="{6FCF21FD-FC4A-803E-7D51-A4FB0FFFFC04}"/>
                      </a:ext>
                    </a:extLst>
                  </p:cNvPr>
                  <p:cNvSpPr txBox="1">
                    <a:spLocks noRot="1" noChangeAspect="1" noMove="1" noResize="1" noEditPoints="1" noAdjustHandles="1" noChangeArrowheads="1" noChangeShapeType="1" noTextEdit="1"/>
                  </p:cNvSpPr>
                  <p:nvPr/>
                </p:nvSpPr>
                <p:spPr>
                  <a:xfrm>
                    <a:off x="2445856" y="5039942"/>
                    <a:ext cx="44184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C4EA43-95BA-12FC-D946-233067518A8D}"/>
                      </a:ext>
                    </a:extLst>
                  </p:cNvPr>
                  <p:cNvSpPr txBox="1"/>
                  <p:nvPr/>
                </p:nvSpPr>
                <p:spPr>
                  <a:xfrm>
                    <a:off x="824879" y="4938277"/>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0</m:t>
                              </m:r>
                            </m:sub>
                          </m:sSub>
                        </m:oMath>
                      </m:oMathPara>
                    </a14:m>
                    <a:endParaRPr lang="en-GB">
                      <a:solidFill>
                        <a:srgbClr val="FF0000"/>
                      </a:solidFill>
                    </a:endParaRPr>
                  </a:p>
                </p:txBody>
              </p:sp>
            </mc:Choice>
            <mc:Fallback xmlns="">
              <p:sp>
                <p:nvSpPr>
                  <p:cNvPr id="11" name="TextBox 10">
                    <a:extLst>
                      <a:ext uri="{FF2B5EF4-FFF2-40B4-BE49-F238E27FC236}">
                        <a16:creationId xmlns:a16="http://schemas.microsoft.com/office/drawing/2014/main" id="{53C4EA43-95BA-12FC-D946-233067518A8D}"/>
                      </a:ext>
                    </a:extLst>
                  </p:cNvPr>
                  <p:cNvSpPr txBox="1">
                    <a:spLocks noRot="1" noChangeAspect="1" noMove="1" noResize="1" noEditPoints="1" noAdjustHandles="1" noChangeArrowheads="1" noChangeShapeType="1" noTextEdit="1"/>
                  </p:cNvSpPr>
                  <p:nvPr/>
                </p:nvSpPr>
                <p:spPr>
                  <a:xfrm>
                    <a:off x="824879" y="4938277"/>
                    <a:ext cx="441848" cy="369332"/>
                  </a:xfrm>
                  <a:prstGeom prst="rect">
                    <a:avLst/>
                  </a:prstGeom>
                  <a:blipFill>
                    <a:blip r:embed="rId8"/>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1D6B439E-8CC4-039E-52E1-143EC3B07734}"/>
                  </a:ext>
                </a:extLst>
              </p:cNvPr>
              <p:cNvGrpSpPr/>
              <p:nvPr/>
            </p:nvGrpSpPr>
            <p:grpSpPr>
              <a:xfrm>
                <a:off x="1104390" y="5821394"/>
                <a:ext cx="600604" cy="369332"/>
                <a:chOff x="1104390" y="5821394"/>
                <a:chExt cx="600604" cy="369332"/>
              </a:xfrm>
            </p:grpSpPr>
            <p:sp>
              <p:nvSpPr>
                <p:cNvPr id="19" name="Arrow: Curved Down 18">
                  <a:extLst>
                    <a:ext uri="{FF2B5EF4-FFF2-40B4-BE49-F238E27FC236}">
                      <a16:creationId xmlns:a16="http://schemas.microsoft.com/office/drawing/2014/main" id="{A90C1027-3652-BD74-5B24-39FEC63AC8BA}"/>
                    </a:ext>
                  </a:extLst>
                </p:cNvPr>
                <p:cNvSpPr/>
                <p:nvPr/>
              </p:nvSpPr>
              <p:spPr>
                <a:xfrm rot="5400000">
                  <a:off x="1169231" y="5910867"/>
                  <a:ext cx="134126" cy="26380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0481D5F-5DEA-3A67-BAF4-63FF0408407A}"/>
                        </a:ext>
                      </a:extLst>
                    </p:cNvPr>
                    <p:cNvSpPr txBox="1"/>
                    <p:nvPr/>
                  </p:nvSpPr>
                  <p:spPr>
                    <a:xfrm>
                      <a:off x="1263146" y="5821394"/>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𝜓</m:t>
                            </m:r>
                          </m:oMath>
                        </m:oMathPara>
                      </a14:m>
                      <a:endParaRPr lang="en-GB">
                        <a:solidFill>
                          <a:srgbClr val="FF0000"/>
                        </a:solidFill>
                      </a:endParaRPr>
                    </a:p>
                  </p:txBody>
                </p:sp>
              </mc:Choice>
              <mc:Fallback xmlns="">
                <p:sp>
                  <p:nvSpPr>
                    <p:cNvPr id="20" name="TextBox 19">
                      <a:extLst>
                        <a:ext uri="{FF2B5EF4-FFF2-40B4-BE49-F238E27FC236}">
                          <a16:creationId xmlns:a16="http://schemas.microsoft.com/office/drawing/2014/main" id="{40481D5F-5DEA-3A67-BAF4-63FF0408407A}"/>
                        </a:ext>
                      </a:extLst>
                    </p:cNvPr>
                    <p:cNvSpPr txBox="1">
                      <a:spLocks noRot="1" noChangeAspect="1" noMove="1" noResize="1" noEditPoints="1" noAdjustHandles="1" noChangeArrowheads="1" noChangeShapeType="1" noTextEdit="1"/>
                    </p:cNvSpPr>
                    <p:nvPr/>
                  </p:nvSpPr>
                  <p:spPr>
                    <a:xfrm>
                      <a:off x="1263146" y="5821394"/>
                      <a:ext cx="441848" cy="369332"/>
                    </a:xfrm>
                    <a:prstGeom prst="rect">
                      <a:avLst/>
                    </a:prstGeom>
                    <a:blipFill>
                      <a:blip r:embed="rId9"/>
                      <a:stretch>
                        <a:fillRect b="-13115"/>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3FEA3061-FF53-EA12-0B6D-820F82F88266}"/>
                  </a:ext>
                </a:extLst>
              </p:cNvPr>
              <p:cNvGrpSpPr/>
              <p:nvPr/>
            </p:nvGrpSpPr>
            <p:grpSpPr>
              <a:xfrm>
                <a:off x="619033" y="5347807"/>
                <a:ext cx="465639" cy="369332"/>
                <a:chOff x="619033" y="5347807"/>
                <a:chExt cx="465639" cy="369332"/>
              </a:xfrm>
            </p:grpSpPr>
            <p:sp>
              <p:nvSpPr>
                <p:cNvPr id="17" name="Arrow: Curved Down 16">
                  <a:extLst>
                    <a:ext uri="{FF2B5EF4-FFF2-40B4-BE49-F238E27FC236}">
                      <a16:creationId xmlns:a16="http://schemas.microsoft.com/office/drawing/2014/main" id="{A188730A-817B-4C11-6A46-7A0522C582FF}"/>
                    </a:ext>
                  </a:extLst>
                </p:cNvPr>
                <p:cNvSpPr/>
                <p:nvPr/>
              </p:nvSpPr>
              <p:spPr>
                <a:xfrm>
                  <a:off x="902694" y="5488359"/>
                  <a:ext cx="181978" cy="13412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82B103-D63E-77DF-AA38-B91F7A9C35FD}"/>
                        </a:ext>
                      </a:extLst>
                    </p:cNvPr>
                    <p:cNvSpPr txBox="1"/>
                    <p:nvPr/>
                  </p:nvSpPr>
                  <p:spPr>
                    <a:xfrm>
                      <a:off x="619033" y="5347807"/>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𝜃</m:t>
                            </m:r>
                          </m:oMath>
                        </m:oMathPara>
                      </a14:m>
                      <a:endParaRPr lang="en-GB">
                        <a:solidFill>
                          <a:srgbClr val="FF0000"/>
                        </a:solidFill>
                      </a:endParaRPr>
                    </a:p>
                  </p:txBody>
                </p:sp>
              </mc:Choice>
              <mc:Fallback xmlns="">
                <p:sp>
                  <p:nvSpPr>
                    <p:cNvPr id="18" name="TextBox 17">
                      <a:extLst>
                        <a:ext uri="{FF2B5EF4-FFF2-40B4-BE49-F238E27FC236}">
                          <a16:creationId xmlns:a16="http://schemas.microsoft.com/office/drawing/2014/main" id="{8882B103-D63E-77DF-AA38-B91F7A9C35FD}"/>
                        </a:ext>
                      </a:extLst>
                    </p:cNvPr>
                    <p:cNvSpPr txBox="1">
                      <a:spLocks noRot="1" noChangeAspect="1" noMove="1" noResize="1" noEditPoints="1" noAdjustHandles="1" noChangeArrowheads="1" noChangeShapeType="1" noTextEdit="1"/>
                    </p:cNvSpPr>
                    <p:nvPr/>
                  </p:nvSpPr>
                  <p:spPr>
                    <a:xfrm>
                      <a:off x="619033" y="5347807"/>
                      <a:ext cx="441848" cy="369332"/>
                    </a:xfrm>
                    <a:prstGeom prst="rect">
                      <a:avLst/>
                    </a:prstGeom>
                    <a:blipFill>
                      <a:blip r:embed="rId10"/>
                      <a:stretch>
                        <a:fillRect/>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4F8ED7D5-E426-91AF-723C-8AF5A1D54F7D}"/>
                  </a:ext>
                </a:extLst>
              </p:cNvPr>
              <p:cNvGrpSpPr/>
              <p:nvPr/>
            </p:nvGrpSpPr>
            <p:grpSpPr>
              <a:xfrm>
                <a:off x="1854048" y="4874871"/>
                <a:ext cx="441848" cy="511882"/>
                <a:chOff x="1854048" y="4874871"/>
                <a:chExt cx="441848" cy="511882"/>
              </a:xfrm>
            </p:grpSpPr>
            <p:sp>
              <p:nvSpPr>
                <p:cNvPr id="15" name="Arrow: Curved Down 14">
                  <a:extLst>
                    <a:ext uri="{FF2B5EF4-FFF2-40B4-BE49-F238E27FC236}">
                      <a16:creationId xmlns:a16="http://schemas.microsoft.com/office/drawing/2014/main" id="{71DCBDA5-8125-2A98-9763-A85E0B69DBFD}"/>
                    </a:ext>
                  </a:extLst>
                </p:cNvPr>
                <p:cNvSpPr/>
                <p:nvPr/>
              </p:nvSpPr>
              <p:spPr>
                <a:xfrm>
                  <a:off x="2127364" y="5122946"/>
                  <a:ext cx="134126" cy="26380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ED3C96F-A89E-CE58-A747-518B0F457335}"/>
                        </a:ext>
                      </a:extLst>
                    </p:cNvPr>
                    <p:cNvSpPr txBox="1"/>
                    <p:nvPr/>
                  </p:nvSpPr>
                  <p:spPr>
                    <a:xfrm>
                      <a:off x="1854048" y="4874871"/>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𝜙</m:t>
                            </m:r>
                          </m:oMath>
                        </m:oMathPara>
                      </a14:m>
                      <a:endParaRPr lang="en-GB">
                        <a:solidFill>
                          <a:srgbClr val="FF0000"/>
                        </a:solidFill>
                      </a:endParaRPr>
                    </a:p>
                  </p:txBody>
                </p:sp>
              </mc:Choice>
              <mc:Fallback xmlns="">
                <p:sp>
                  <p:nvSpPr>
                    <p:cNvPr id="16" name="TextBox 15">
                      <a:extLst>
                        <a:ext uri="{FF2B5EF4-FFF2-40B4-BE49-F238E27FC236}">
                          <a16:creationId xmlns:a16="http://schemas.microsoft.com/office/drawing/2014/main" id="{2ED3C96F-A89E-CE58-A747-518B0F457335}"/>
                        </a:ext>
                      </a:extLst>
                    </p:cNvPr>
                    <p:cNvSpPr txBox="1">
                      <a:spLocks noRot="1" noChangeAspect="1" noMove="1" noResize="1" noEditPoints="1" noAdjustHandles="1" noChangeArrowheads="1" noChangeShapeType="1" noTextEdit="1"/>
                    </p:cNvSpPr>
                    <p:nvPr/>
                  </p:nvSpPr>
                  <p:spPr>
                    <a:xfrm>
                      <a:off x="1854048" y="4874871"/>
                      <a:ext cx="441848" cy="369332"/>
                    </a:xfrm>
                    <a:prstGeom prst="rect">
                      <a:avLst/>
                    </a:prstGeom>
                    <a:blipFill>
                      <a:blip r:embed="rId11"/>
                      <a:stretch>
                        <a:fillRect b="-13333"/>
                      </a:stretch>
                    </a:blipFill>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F7EA80B-6306-728F-FB83-3382058D8760}"/>
                  </a:ext>
                </a:extLst>
              </p:cNvPr>
              <p:cNvSpPr txBox="1"/>
              <p:nvPr/>
            </p:nvSpPr>
            <p:spPr>
              <a:xfrm>
                <a:off x="9856597" y="418442"/>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1</m:t>
                          </m:r>
                        </m:sub>
                      </m:sSub>
                    </m:oMath>
                  </m:oMathPara>
                </a14:m>
                <a:endParaRPr lang="en-GB">
                  <a:solidFill>
                    <a:srgbClr val="FF0000"/>
                  </a:solidFill>
                </a:endParaRPr>
              </a:p>
            </p:txBody>
          </p:sp>
        </mc:Choice>
        <mc:Fallback xmlns="">
          <p:sp>
            <p:nvSpPr>
              <p:cNvPr id="25" name="TextBox 24">
                <a:extLst>
                  <a:ext uri="{FF2B5EF4-FFF2-40B4-BE49-F238E27FC236}">
                    <a16:creationId xmlns:a16="http://schemas.microsoft.com/office/drawing/2014/main" id="{3F7EA80B-6306-728F-FB83-3382058D8760}"/>
                  </a:ext>
                </a:extLst>
              </p:cNvPr>
              <p:cNvSpPr txBox="1">
                <a:spLocks noRot="1" noChangeAspect="1" noMove="1" noResize="1" noEditPoints="1" noAdjustHandles="1" noChangeArrowheads="1" noChangeShapeType="1" noTextEdit="1"/>
              </p:cNvSpPr>
              <p:nvPr/>
            </p:nvSpPr>
            <p:spPr>
              <a:xfrm>
                <a:off x="9856597" y="418442"/>
                <a:ext cx="441848" cy="369332"/>
              </a:xfrm>
              <a:prstGeom prst="rect">
                <a:avLst/>
              </a:prstGeom>
              <a:blipFill>
                <a:blip r:embed="rId12"/>
                <a:stretch>
                  <a:fillRect/>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532189C-D310-EE91-A0CB-C96E32CD28BE}"/>
              </a:ext>
            </a:extLst>
          </p:cNvPr>
          <p:cNvCxnSpPr>
            <a:cxnSpLocks/>
          </p:cNvCxnSpPr>
          <p:nvPr/>
        </p:nvCxnSpPr>
        <p:spPr>
          <a:xfrm flipV="1">
            <a:off x="10305939" y="837526"/>
            <a:ext cx="0" cy="13032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7" name="Straight Connector 26">
            <a:extLst>
              <a:ext uri="{FF2B5EF4-FFF2-40B4-BE49-F238E27FC236}">
                <a16:creationId xmlns:a16="http://schemas.microsoft.com/office/drawing/2014/main" id="{159660F1-027C-98D1-AE45-2262BE52B156}"/>
              </a:ext>
            </a:extLst>
          </p:cNvPr>
          <p:cNvCxnSpPr>
            <a:cxnSpLocks/>
          </p:cNvCxnSpPr>
          <p:nvPr/>
        </p:nvCxnSpPr>
        <p:spPr>
          <a:xfrm flipH="1">
            <a:off x="9876262" y="847590"/>
            <a:ext cx="422183" cy="50893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28" name="Arrow: Curved Down 27">
            <a:extLst>
              <a:ext uri="{FF2B5EF4-FFF2-40B4-BE49-F238E27FC236}">
                <a16:creationId xmlns:a16="http://schemas.microsoft.com/office/drawing/2014/main" id="{471E2A6E-9D0F-8863-59E4-95EF1F914C01}"/>
              </a:ext>
            </a:extLst>
          </p:cNvPr>
          <p:cNvSpPr/>
          <p:nvPr/>
        </p:nvSpPr>
        <p:spPr>
          <a:xfrm rot="5400000">
            <a:off x="10232034" y="1524446"/>
            <a:ext cx="134126" cy="263807"/>
          </a:xfrm>
          <a:prstGeom prst="curvedDownArrow">
            <a:avLst>
              <a:gd name="adj1" fmla="val 4321"/>
              <a:gd name="adj2" fmla="val 26431"/>
              <a:gd name="adj3" fmla="val 23833"/>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178374F-54E3-7C3D-C6B1-B308DE08CB41}"/>
                  </a:ext>
                </a:extLst>
              </p:cNvPr>
              <p:cNvSpPr txBox="1"/>
              <p:nvPr/>
            </p:nvSpPr>
            <p:spPr>
              <a:xfrm>
                <a:off x="10320269" y="1434973"/>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𝑤</m:t>
                      </m:r>
                    </m:oMath>
                  </m:oMathPara>
                </a14:m>
                <a:endParaRPr lang="en-GB">
                  <a:solidFill>
                    <a:srgbClr val="FF0000"/>
                  </a:solidFill>
                </a:endParaRPr>
              </a:p>
            </p:txBody>
          </p:sp>
        </mc:Choice>
        <mc:Fallback xmlns="">
          <p:sp>
            <p:nvSpPr>
              <p:cNvPr id="29" name="TextBox 28">
                <a:extLst>
                  <a:ext uri="{FF2B5EF4-FFF2-40B4-BE49-F238E27FC236}">
                    <a16:creationId xmlns:a16="http://schemas.microsoft.com/office/drawing/2014/main" id="{7178374F-54E3-7C3D-C6B1-B308DE08CB41}"/>
                  </a:ext>
                </a:extLst>
              </p:cNvPr>
              <p:cNvSpPr txBox="1">
                <a:spLocks noRot="1" noChangeAspect="1" noMove="1" noResize="1" noEditPoints="1" noAdjustHandles="1" noChangeArrowheads="1" noChangeShapeType="1" noTextEdit="1"/>
              </p:cNvSpPr>
              <p:nvPr/>
            </p:nvSpPr>
            <p:spPr>
              <a:xfrm>
                <a:off x="10320269" y="1434973"/>
                <a:ext cx="441848" cy="369332"/>
              </a:xfrm>
              <a:prstGeom prst="rect">
                <a:avLst/>
              </a:prstGeom>
              <a:blipFill>
                <a:blip r:embed="rId13"/>
                <a:stretch>
                  <a:fillRect/>
                </a:stretch>
              </a:blipFill>
            </p:spPr>
            <p:txBody>
              <a:bodyPr/>
              <a:lstStyle/>
              <a:p>
                <a:r>
                  <a:rPr lang="en-US">
                    <a:noFill/>
                  </a:rPr>
                  <a:t> </a:t>
                </a:r>
              </a:p>
            </p:txBody>
          </p:sp>
        </mc:Fallback>
      </mc:AlternateContent>
      <p:sp>
        <p:nvSpPr>
          <p:cNvPr id="30" name="Arrow: Curved Down 29">
            <a:extLst>
              <a:ext uri="{FF2B5EF4-FFF2-40B4-BE49-F238E27FC236}">
                <a16:creationId xmlns:a16="http://schemas.microsoft.com/office/drawing/2014/main" id="{BDA82FCB-9C3C-598D-FBAD-4A87E38888E2}"/>
              </a:ext>
            </a:extLst>
          </p:cNvPr>
          <p:cNvSpPr/>
          <p:nvPr/>
        </p:nvSpPr>
        <p:spPr>
          <a:xfrm>
            <a:off x="9876334" y="1177825"/>
            <a:ext cx="181978" cy="13412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6D77B17-4645-A67F-A127-7EF4569B937E}"/>
                  </a:ext>
                </a:extLst>
              </p:cNvPr>
              <p:cNvSpPr txBox="1"/>
              <p:nvPr/>
            </p:nvSpPr>
            <p:spPr>
              <a:xfrm>
                <a:off x="9492788" y="883164"/>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𝑞</m:t>
                      </m:r>
                    </m:oMath>
                  </m:oMathPara>
                </a14:m>
                <a:endParaRPr lang="en-GB">
                  <a:solidFill>
                    <a:srgbClr val="FF0000"/>
                  </a:solidFill>
                </a:endParaRPr>
              </a:p>
            </p:txBody>
          </p:sp>
        </mc:Choice>
        <mc:Fallback xmlns="">
          <p:sp>
            <p:nvSpPr>
              <p:cNvPr id="31" name="TextBox 30">
                <a:extLst>
                  <a:ext uri="{FF2B5EF4-FFF2-40B4-BE49-F238E27FC236}">
                    <a16:creationId xmlns:a16="http://schemas.microsoft.com/office/drawing/2014/main" id="{46D77B17-4645-A67F-A127-7EF4569B937E}"/>
                  </a:ext>
                </a:extLst>
              </p:cNvPr>
              <p:cNvSpPr txBox="1">
                <a:spLocks noRot="1" noChangeAspect="1" noMove="1" noResize="1" noEditPoints="1" noAdjustHandles="1" noChangeArrowheads="1" noChangeShapeType="1" noTextEdit="1"/>
              </p:cNvSpPr>
              <p:nvPr/>
            </p:nvSpPr>
            <p:spPr>
              <a:xfrm>
                <a:off x="9492788" y="883164"/>
                <a:ext cx="441848" cy="369332"/>
              </a:xfrm>
              <a:prstGeom prst="rect">
                <a:avLst/>
              </a:prstGeom>
              <a:blipFill>
                <a:blip r:embed="rId14"/>
                <a:stretch>
                  <a:fillRect b="-6667"/>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74A003A3-8173-C5D5-1FF1-A7587A0F4A0D}"/>
              </a:ext>
            </a:extLst>
          </p:cNvPr>
          <p:cNvGrpSpPr/>
          <p:nvPr/>
        </p:nvGrpSpPr>
        <p:grpSpPr>
          <a:xfrm>
            <a:off x="10298445" y="488450"/>
            <a:ext cx="1467163" cy="511882"/>
            <a:chOff x="4519082" y="2468171"/>
            <a:chExt cx="1467163" cy="511882"/>
          </a:xfrm>
        </p:grpSpPr>
        <p:cxnSp>
          <p:nvCxnSpPr>
            <p:cNvPr id="33" name="Straight Connector 32">
              <a:extLst>
                <a:ext uri="{FF2B5EF4-FFF2-40B4-BE49-F238E27FC236}">
                  <a16:creationId xmlns:a16="http://schemas.microsoft.com/office/drawing/2014/main" id="{6BDF148A-18C5-ECF1-EEB0-C6D52B996F60}"/>
                </a:ext>
              </a:extLst>
            </p:cNvPr>
            <p:cNvCxnSpPr>
              <a:cxnSpLocks/>
            </p:cNvCxnSpPr>
            <p:nvPr/>
          </p:nvCxnSpPr>
          <p:spPr>
            <a:xfrm flipH="1">
              <a:off x="4519082" y="2825935"/>
              <a:ext cx="1467163"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nvGrpSpPr>
            <p:cNvPr id="34" name="Group 33">
              <a:extLst>
                <a:ext uri="{FF2B5EF4-FFF2-40B4-BE49-F238E27FC236}">
                  <a16:creationId xmlns:a16="http://schemas.microsoft.com/office/drawing/2014/main" id="{AB6F4A50-C94B-453A-C4A3-B40C4BC10E38}"/>
                </a:ext>
              </a:extLst>
            </p:cNvPr>
            <p:cNvGrpSpPr/>
            <p:nvPr/>
          </p:nvGrpSpPr>
          <p:grpSpPr>
            <a:xfrm>
              <a:off x="5137488" y="2468171"/>
              <a:ext cx="441848" cy="511882"/>
              <a:chOff x="1854048" y="4874871"/>
              <a:chExt cx="441848" cy="511882"/>
            </a:xfrm>
          </p:grpSpPr>
          <p:sp>
            <p:nvSpPr>
              <p:cNvPr id="35" name="Arrow: Curved Down 34">
                <a:extLst>
                  <a:ext uri="{FF2B5EF4-FFF2-40B4-BE49-F238E27FC236}">
                    <a16:creationId xmlns:a16="http://schemas.microsoft.com/office/drawing/2014/main" id="{BB15CD4F-B4B2-7D92-AE2B-D5FB9595558C}"/>
                  </a:ext>
                </a:extLst>
              </p:cNvPr>
              <p:cNvSpPr/>
              <p:nvPr/>
            </p:nvSpPr>
            <p:spPr>
              <a:xfrm>
                <a:off x="2127364" y="5122946"/>
                <a:ext cx="134126" cy="263807"/>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098322-16EB-F81F-B69C-E87A9075979B}"/>
                      </a:ext>
                    </a:extLst>
                  </p:cNvPr>
                  <p:cNvSpPr txBox="1"/>
                  <p:nvPr/>
                </p:nvSpPr>
                <p:spPr>
                  <a:xfrm>
                    <a:off x="1854048" y="4874871"/>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oMath>
                      </m:oMathPara>
                    </a14:m>
                    <a:endParaRPr lang="en-GB">
                      <a:solidFill>
                        <a:srgbClr val="FF0000"/>
                      </a:solidFill>
                    </a:endParaRPr>
                  </a:p>
                </p:txBody>
              </p:sp>
            </mc:Choice>
            <mc:Fallback xmlns="">
              <p:sp>
                <p:nvSpPr>
                  <p:cNvPr id="36" name="TextBox 35">
                    <a:extLst>
                      <a:ext uri="{FF2B5EF4-FFF2-40B4-BE49-F238E27FC236}">
                        <a16:creationId xmlns:a16="http://schemas.microsoft.com/office/drawing/2014/main" id="{C2098322-16EB-F81F-B69C-E87A9075979B}"/>
                      </a:ext>
                    </a:extLst>
                  </p:cNvPr>
                  <p:cNvSpPr txBox="1">
                    <a:spLocks noRot="1" noChangeAspect="1" noMove="1" noResize="1" noEditPoints="1" noAdjustHandles="1" noChangeArrowheads="1" noChangeShapeType="1" noTextEdit="1"/>
                  </p:cNvSpPr>
                  <p:nvPr/>
                </p:nvSpPr>
                <p:spPr>
                  <a:xfrm>
                    <a:off x="1854048" y="4874871"/>
                    <a:ext cx="441848" cy="369332"/>
                  </a:xfrm>
                  <a:prstGeom prst="rect">
                    <a:avLst/>
                  </a:prstGeom>
                  <a:blipFill>
                    <a:blip r:embed="rId15"/>
                    <a:stretch>
                      <a:fillRect b="-6557"/>
                    </a:stretch>
                  </a:blipFill>
                </p:spPr>
                <p:txBody>
                  <a:bodyPr/>
                  <a:lstStyle/>
                  <a:p>
                    <a:r>
                      <a:rPr lang="en-US">
                        <a:noFill/>
                      </a:rPr>
                      <a:t> </a:t>
                    </a:r>
                  </a:p>
                </p:txBody>
              </p:sp>
            </mc:Fallback>
          </mc:AlternateContent>
        </p:grpSp>
      </p:grpSp>
      <p:cxnSp>
        <p:nvCxnSpPr>
          <p:cNvPr id="37" name="Straight Arrow Connector 36">
            <a:extLst>
              <a:ext uri="{FF2B5EF4-FFF2-40B4-BE49-F238E27FC236}">
                <a16:creationId xmlns:a16="http://schemas.microsoft.com/office/drawing/2014/main" id="{311B202E-2764-821E-8FDF-DF503E998FBC}"/>
              </a:ext>
            </a:extLst>
          </p:cNvPr>
          <p:cNvCxnSpPr>
            <a:cxnSpLocks/>
            <a:stCxn id="24" idx="7"/>
            <a:endCxn id="41" idx="1"/>
          </p:cNvCxnSpPr>
          <p:nvPr/>
        </p:nvCxnSpPr>
        <p:spPr>
          <a:xfrm flipV="1">
            <a:off x="8070513" y="832523"/>
            <a:ext cx="2217502" cy="14820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9AFF94E-4B2D-96E8-225C-02F6DFBD8867}"/>
                  </a:ext>
                </a:extLst>
              </p:cNvPr>
              <p:cNvSpPr txBox="1"/>
              <p:nvPr/>
            </p:nvSpPr>
            <p:spPr>
              <a:xfrm>
                <a:off x="10108314" y="2052407"/>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38" name="TextBox 37">
                <a:extLst>
                  <a:ext uri="{FF2B5EF4-FFF2-40B4-BE49-F238E27FC236}">
                    <a16:creationId xmlns:a16="http://schemas.microsoft.com/office/drawing/2014/main" id="{49AFF94E-4B2D-96E8-225C-02F6DFBD8867}"/>
                  </a:ext>
                </a:extLst>
              </p:cNvPr>
              <p:cNvSpPr txBox="1">
                <a:spLocks noRot="1" noChangeAspect="1" noMove="1" noResize="1" noEditPoints="1" noAdjustHandles="1" noChangeArrowheads="1" noChangeShapeType="1" noTextEdit="1"/>
              </p:cNvSpPr>
              <p:nvPr/>
            </p:nvSpPr>
            <p:spPr>
              <a:xfrm>
                <a:off x="10108314" y="2052407"/>
                <a:ext cx="44184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1755162-81C3-93B6-B4E4-16730900F33B}"/>
                  </a:ext>
                </a:extLst>
              </p:cNvPr>
              <p:cNvSpPr txBox="1"/>
              <p:nvPr/>
            </p:nvSpPr>
            <p:spPr>
              <a:xfrm>
                <a:off x="11636124" y="654652"/>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39" name="TextBox 38">
                <a:extLst>
                  <a:ext uri="{FF2B5EF4-FFF2-40B4-BE49-F238E27FC236}">
                    <a16:creationId xmlns:a16="http://schemas.microsoft.com/office/drawing/2014/main" id="{A1755162-81C3-93B6-B4E4-16730900F33B}"/>
                  </a:ext>
                </a:extLst>
              </p:cNvPr>
              <p:cNvSpPr txBox="1">
                <a:spLocks noRot="1" noChangeAspect="1" noMove="1" noResize="1" noEditPoints="1" noAdjustHandles="1" noChangeArrowheads="1" noChangeShapeType="1" noTextEdit="1"/>
              </p:cNvSpPr>
              <p:nvPr/>
            </p:nvSpPr>
            <p:spPr>
              <a:xfrm>
                <a:off x="11636124" y="654652"/>
                <a:ext cx="44184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910C71F-C9EA-826A-2348-41AA6F25BFCF}"/>
                  </a:ext>
                </a:extLst>
              </p:cNvPr>
              <p:cNvSpPr txBox="1"/>
              <p:nvPr/>
            </p:nvSpPr>
            <p:spPr>
              <a:xfrm>
                <a:off x="9520106" y="1277511"/>
                <a:ext cx="441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40" name="TextBox 39">
                <a:extLst>
                  <a:ext uri="{FF2B5EF4-FFF2-40B4-BE49-F238E27FC236}">
                    <a16:creationId xmlns:a16="http://schemas.microsoft.com/office/drawing/2014/main" id="{7910C71F-C9EA-826A-2348-41AA6F25BFCF}"/>
                  </a:ext>
                </a:extLst>
              </p:cNvPr>
              <p:cNvSpPr txBox="1">
                <a:spLocks noRot="1" noChangeAspect="1" noMove="1" noResize="1" noEditPoints="1" noAdjustHandles="1" noChangeArrowheads="1" noChangeShapeType="1" noTextEdit="1"/>
              </p:cNvSpPr>
              <p:nvPr/>
            </p:nvSpPr>
            <p:spPr>
              <a:xfrm>
                <a:off x="9520106" y="1277511"/>
                <a:ext cx="441848" cy="369332"/>
              </a:xfrm>
              <a:prstGeom prst="rect">
                <a:avLst/>
              </a:prstGeom>
              <a:blipFill>
                <a:blip r:embed="rId18"/>
                <a:stretch>
                  <a:fillRect b="-15000"/>
                </a:stretch>
              </a:blipFill>
            </p:spPr>
            <p:txBody>
              <a:bodyPr/>
              <a:lstStyle/>
              <a:p>
                <a:r>
                  <a:rPr lang="en-US">
                    <a:noFill/>
                  </a:rPr>
                  <a:t> </a:t>
                </a:r>
              </a:p>
            </p:txBody>
          </p:sp>
        </mc:Fallback>
      </mc:AlternateContent>
      <p:sp>
        <p:nvSpPr>
          <p:cNvPr id="41" name="Oval 40">
            <a:extLst>
              <a:ext uri="{FF2B5EF4-FFF2-40B4-BE49-F238E27FC236}">
                <a16:creationId xmlns:a16="http://schemas.microsoft.com/office/drawing/2014/main" id="{A9796ABD-1615-D520-03CB-0A5F12D2894C}"/>
              </a:ext>
            </a:extLst>
          </p:cNvPr>
          <p:cNvSpPr/>
          <p:nvPr/>
        </p:nvSpPr>
        <p:spPr>
          <a:xfrm>
            <a:off x="10280591" y="824859"/>
            <a:ext cx="50696" cy="5233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2A40036-3763-7DD3-FF66-CD0419283A11}"/>
                  </a:ext>
                </a:extLst>
              </p:cNvPr>
              <p:cNvSpPr txBox="1"/>
              <p:nvPr/>
            </p:nvSpPr>
            <p:spPr>
              <a:xfrm>
                <a:off x="81781" y="822138"/>
                <a:ext cx="7178135" cy="5332485"/>
              </a:xfrm>
              <a:prstGeom prst="rect">
                <a:avLst/>
              </a:prstGeom>
              <a:noFill/>
            </p:spPr>
            <p:txBody>
              <a:bodyPr wrap="square" rtlCol="0">
                <a:spAutoFit/>
              </a:bodyPr>
              <a:lstStyle/>
              <a:p>
                <a:r>
                  <a:rPr lang="en-GB" b="1" dirty="0"/>
                  <a:t>Linear</a:t>
                </a:r>
                <a:r>
                  <a:rPr lang="en-GB" dirty="0"/>
                  <a:t>:</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i="1" smtClean="0">
                              <a:latin typeface="Cambria Math" panose="02040503050406030204" pitchFamily="18" charset="0"/>
                            </a:rPr>
                          </m:ctrlPr>
                        </m:accPr>
                        <m:e>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𝑏</m:t>
                              </m:r>
                            </m:sub>
                          </m:sSub>
                        </m:e>
                      </m:acc>
                      <m:r>
                        <a:rPr lang="en-GB" b="0" i="1" smtClean="0">
                          <a:latin typeface="Cambria Math" panose="02040503050406030204" pitchFamily="18" charset="0"/>
                        </a:rPr>
                        <m:t>=</m:t>
                      </m:r>
                      <m:r>
                        <a:rPr lang="en-GB" b="0" i="1" smtClean="0">
                          <a:latin typeface="Cambria Math" panose="02040503050406030204" pitchFamily="18" charset="0"/>
                        </a:rPr>
                        <m:t>𝑚</m:t>
                      </m:r>
                      <m:limUpp>
                        <m:limUppPr>
                          <m:ctrlPr>
                            <a:rPr lang="en-GB" i="1" smtClean="0">
                              <a:latin typeface="Cambria Math" panose="02040503050406030204" pitchFamily="18" charset="0"/>
                            </a:rPr>
                          </m:ctrlPr>
                        </m:limUppPr>
                        <m:e>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𝑏</m:t>
                              </m:r>
                            </m:sub>
                          </m:sSub>
                        </m:e>
                        <m:lim>
                          <m:r>
                            <a:rPr lang="en-GB" b="0" i="1" smtClean="0">
                              <a:latin typeface="Cambria Math" panose="02040503050406030204" pitchFamily="18" charset="0"/>
                            </a:rPr>
                            <m:t>→</m:t>
                          </m:r>
                        </m:lim>
                      </m:limUpp>
                      <m:r>
                        <a:rPr lang="en-GB" b="0" i="1" smtClean="0">
                          <a:latin typeface="Cambria Math" panose="02040503050406030204" pitchFamily="18" charset="0"/>
                        </a:rPr>
                        <m:t>+</m:t>
                      </m:r>
                      <m:r>
                        <a:rPr lang="en-GB" b="0" i="1" smtClean="0">
                          <a:latin typeface="Cambria Math" panose="02040503050406030204" pitchFamily="18" charset="0"/>
                        </a:rPr>
                        <m:t>𝑚</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𝜔</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𝐼</m:t>
                          </m:r>
                        </m:sub>
                      </m:sSub>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sSub>
                        <m:sSubPr>
                          <m:ctrlPr>
                            <a:rPr lang="en-GB" i="1" dirty="0"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d>
                        <m:dPr>
                          <m:ctrlPr>
                            <a:rPr lang="en-GB"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𝑇</m:t>
                              </m:r>
                            </m:e>
                            <m:sub>
                              <m:r>
                                <a:rPr lang="en-GB" b="0" i="1" dirty="0" smtClean="0">
                                  <a:latin typeface="Cambria Math" panose="02040503050406030204" pitchFamily="18" charset="0"/>
                                </a:rPr>
                                <m:t>𝑐𝑜𝑙𝑙𝑒𝑐𝑡𝑖𝑣𝑒</m:t>
                              </m:r>
                            </m:sub>
                          </m:sSub>
                          <m:acc>
                            <m:accPr>
                              <m:chr m:val="̂"/>
                              <m:ctrlPr>
                                <a:rPr lang="en-GB" b="0" i="1" dirty="0" smtClean="0">
                                  <a:latin typeface="Cambria Math" panose="02040503050406030204" pitchFamily="18" charset="0"/>
                                </a:rPr>
                              </m:ctrlPr>
                            </m:accPr>
                            <m:e>
                              <m:r>
                                <a:rPr lang="en-GB" b="0" i="1" dirty="0" smtClean="0">
                                  <a:latin typeface="Cambria Math" panose="02040503050406030204" pitchFamily="18" charset="0"/>
                                </a:rPr>
                                <m:t>𝑥</m:t>
                              </m:r>
                              <m:r>
                                <a:rPr lang="en-GB" b="0" i="1" dirty="0" smtClean="0">
                                  <a:latin typeface="Cambria Math" panose="02040503050406030204" pitchFamily="18" charset="0"/>
                                </a:rPr>
                                <m:t>′</m:t>
                              </m:r>
                            </m:e>
                          </m:acc>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𝐹</m:t>
                              </m:r>
                            </m:e>
                            <m:sub>
                              <m:r>
                                <a:rPr lang="en-GB" b="0" i="1" dirty="0" smtClean="0">
                                  <a:latin typeface="Cambria Math" panose="02040503050406030204" pitchFamily="18" charset="0"/>
                                </a:rPr>
                                <m:t>𝑔</m:t>
                              </m:r>
                            </m:sub>
                          </m:sSub>
                          <m:acc>
                            <m:accPr>
                              <m:chr m:val="̂"/>
                              <m:ctrlPr>
                                <a:rPr lang="en-GB" b="0" i="1" dirty="0" smtClean="0">
                                  <a:latin typeface="Cambria Math" panose="02040503050406030204" pitchFamily="18" charset="0"/>
                                </a:rPr>
                              </m:ctrlPr>
                            </m:accPr>
                            <m:e>
                              <m:r>
                                <a:rPr lang="en-GB" b="0" i="1" dirty="0" smtClean="0">
                                  <a:latin typeface="Cambria Math" panose="02040503050406030204" pitchFamily="18" charset="0"/>
                                </a:rPr>
                                <m:t>𝑧</m:t>
                              </m:r>
                            </m:e>
                          </m:acc>
                        </m:e>
                      </m:d>
                      <m:r>
                        <a:rPr lang="en-GB" b="0" i="1" dirty="0" smtClean="0">
                          <a:latin typeface="Cambria Math" panose="02040503050406030204" pitchFamily="18" charset="0"/>
                        </a:rPr>
                        <m:t>−</m:t>
                      </m:r>
                      <m:r>
                        <a:rPr lang="en-GB" b="0" i="1" dirty="0" smtClean="0">
                          <a:latin typeface="Cambria Math" panose="02040503050406030204" pitchFamily="18" charset="0"/>
                        </a:rPr>
                        <m:t>𝑚</m:t>
                      </m:r>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𝜔</m:t>
                          </m:r>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𝑣</m:t>
                          </m:r>
                        </m:e>
                        <m:sub>
                          <m:r>
                            <a:rPr lang="en-GB" b="0" i="1" dirty="0" smtClean="0">
                              <a:latin typeface="Cambria Math" panose="02040503050406030204" pitchFamily="18" charset="0"/>
                            </a:rPr>
                            <m:t>𝐼</m:t>
                          </m:r>
                        </m:sub>
                      </m:sSub>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sSub>
                        <m:sSubPr>
                          <m:ctrlPr>
                            <a:rPr lang="en-GB" b="0" i="1" dirty="0"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𝐹</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𝑟</m:t>
                                  </m:r>
                                </m:e>
                                <m:sub>
                                  <m:r>
                                    <a:rPr lang="en-GB" b="0" i="1" dirty="0" smtClean="0">
                                      <a:latin typeface="Cambria Math" panose="02040503050406030204" pitchFamily="18" charset="0"/>
                                    </a:rPr>
                                    <m:t>1</m:t>
                                  </m:r>
                                </m:sub>
                              </m:sSub>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𝐹</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𝑟</m:t>
                                  </m:r>
                                </m:e>
                                <m:sub>
                                  <m:r>
                                    <a:rPr lang="en-GB" b="0" i="1" dirty="0" smtClean="0">
                                      <a:latin typeface="Cambria Math" panose="02040503050406030204" pitchFamily="18" charset="0"/>
                                    </a:rPr>
                                    <m:t>2</m:t>
                                  </m:r>
                                </m:sub>
                              </m:sSub>
                            </m:sub>
                          </m:sSub>
                        </m:e>
                      </m:d>
                      <m:acc>
                        <m:accPr>
                          <m:chr m:val="̂"/>
                          <m:ctrlPr>
                            <a:rPr lang="en-GB" b="0" i="1" dirty="0" smtClean="0">
                              <a:latin typeface="Cambria Math" panose="02040503050406030204" pitchFamily="18" charset="0"/>
                            </a:rPr>
                          </m:ctrlPr>
                        </m:acc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𝑥</m:t>
                              </m:r>
                            </m:e>
                            <m:sup>
                              <m:r>
                                <a:rPr lang="en-GB" b="0" i="1" dirty="0" smtClean="0">
                                  <a:latin typeface="Cambria Math" panose="02040503050406030204" pitchFamily="18" charset="0"/>
                                </a:rPr>
                                <m:t>′</m:t>
                              </m:r>
                            </m:sup>
                          </m:sSup>
                        </m:e>
                      </m:acc>
                      <m:r>
                        <a:rPr lang="en-GB" b="0" i="1" dirty="0" smtClean="0">
                          <a:latin typeface="Cambria Math" panose="02040503050406030204" pitchFamily="18" charset="0"/>
                        </a:rPr>
                        <m:t>+</m:t>
                      </m:r>
                      <m:r>
                        <a:rPr lang="en-GB" b="0" i="1" dirty="0" smtClean="0">
                          <a:latin typeface="Cambria Math" panose="02040503050406030204" pitchFamily="18" charset="0"/>
                        </a:rPr>
                        <m:t>𝑚𝑔</m:t>
                      </m:r>
                      <m:acc>
                        <m:accPr>
                          <m:chr m:val="̂"/>
                          <m:ctrlPr>
                            <a:rPr lang="en-GB" b="0" i="1" dirty="0" smtClean="0">
                              <a:latin typeface="Cambria Math" panose="02040503050406030204" pitchFamily="18" charset="0"/>
                            </a:rPr>
                          </m:ctrlPr>
                        </m:accPr>
                        <m:e>
                          <m:r>
                            <a:rPr lang="en-GB" b="0" i="1" dirty="0" smtClean="0">
                              <a:latin typeface="Cambria Math" panose="02040503050406030204" pitchFamily="18" charset="0"/>
                            </a:rPr>
                            <m:t>𝑧</m:t>
                          </m:r>
                        </m:e>
                      </m:acc>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𝑚</m:t>
                          </m:r>
                          <m:r>
                            <a:rPr lang="en-GB" b="0" i="1" dirty="0" smtClean="0">
                              <a:latin typeface="Cambria Math" panose="02040503050406030204" pitchFamily="18" charset="0"/>
                            </a:rPr>
                            <m:t>𝜔</m:t>
                          </m:r>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𝑣</m:t>
                          </m:r>
                        </m:e>
                        <m:sub>
                          <m:r>
                            <a:rPr lang="en-GB" b="0" i="1" dirty="0" smtClean="0">
                              <a:latin typeface="Cambria Math" panose="02040503050406030204" pitchFamily="18" charset="0"/>
                            </a:rPr>
                            <m:t>𝐼</m:t>
                          </m:r>
                        </m:sub>
                      </m:sSub>
                    </m:oMath>
                  </m:oMathPara>
                </a14:m>
                <a:endParaRPr lang="en-GB" b="0" dirty="0"/>
              </a:p>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1</m:t>
                          </m:r>
                        </m:num>
                        <m:den>
                          <m:r>
                            <a:rPr lang="en-GB" b="0" i="1" dirty="0" smtClean="0">
                              <a:latin typeface="Cambria Math" panose="02040503050406030204" pitchFamily="18" charset="0"/>
                            </a:rPr>
                            <m:t>𝑚</m:t>
                          </m:r>
                        </m:den>
                      </m:f>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𝐹</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𝑟</m:t>
                              </m:r>
                            </m:e>
                            <m:sub>
                              <m:r>
                                <a:rPr lang="en-GB" b="0" i="1" dirty="0" smtClean="0">
                                  <a:latin typeface="Cambria Math" panose="02040503050406030204" pitchFamily="18" charset="0"/>
                                </a:rPr>
                                <m:t>1</m:t>
                              </m:r>
                            </m:sub>
                          </m:sSub>
                        </m:sub>
                      </m:sSub>
                      <m:acc>
                        <m:accPr>
                          <m:chr m:val="̂"/>
                          <m:ctrlPr>
                            <a:rPr lang="en-GB" b="0" i="1" dirty="0" smtClean="0">
                              <a:latin typeface="Cambria Math" panose="02040503050406030204" pitchFamily="18" charset="0"/>
                            </a:rPr>
                          </m:ctrlPr>
                        </m:acc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𝑥</m:t>
                              </m:r>
                            </m:e>
                            <m:sup>
                              <m:r>
                                <a:rPr lang="en-GB" b="0" i="1" dirty="0" smtClean="0">
                                  <a:latin typeface="Cambria Math" panose="02040503050406030204" pitchFamily="18" charset="0"/>
                                </a:rPr>
                                <m:t>′</m:t>
                              </m:r>
                            </m:sup>
                          </m:sSup>
                        </m:e>
                      </m:acc>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1</m:t>
                          </m:r>
                        </m:num>
                        <m:den>
                          <m:r>
                            <a:rPr lang="en-GB" b="0" i="1" dirty="0" smtClean="0">
                              <a:latin typeface="Cambria Math" panose="02040503050406030204" pitchFamily="18" charset="0"/>
                            </a:rPr>
                            <m:t>𝑚</m:t>
                          </m:r>
                        </m:den>
                      </m:f>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𝐹</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𝑟</m:t>
                              </m:r>
                            </m:e>
                            <m:sub>
                              <m:r>
                                <a:rPr lang="en-GB" b="0" i="1" dirty="0" smtClean="0">
                                  <a:latin typeface="Cambria Math" panose="02040503050406030204" pitchFamily="18" charset="0"/>
                                </a:rPr>
                                <m:t>2</m:t>
                              </m:r>
                            </m:sub>
                          </m:sSub>
                        </m:sub>
                      </m:sSub>
                      <m:acc>
                        <m:accPr>
                          <m:chr m:val="̂"/>
                          <m:ctrlPr>
                            <a:rPr lang="en-GB" b="0" i="1" dirty="0" smtClean="0">
                              <a:latin typeface="Cambria Math" panose="02040503050406030204" pitchFamily="18" charset="0"/>
                            </a:rPr>
                          </m:ctrlPr>
                        </m:accPr>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𝑥</m:t>
                              </m:r>
                            </m:e>
                            <m:sup>
                              <m:r>
                                <a:rPr lang="en-GB" b="0" i="1" dirty="0" smtClean="0">
                                  <a:latin typeface="Cambria Math" panose="02040503050406030204" pitchFamily="18" charset="0"/>
                                </a:rPr>
                                <m:t>′</m:t>
                              </m:r>
                            </m:sup>
                          </m:sSup>
                        </m:e>
                      </m:acc>
                      <m:r>
                        <a:rPr lang="en-GB" b="0" i="1" dirty="0" smtClean="0">
                          <a:latin typeface="Cambria Math" panose="02040503050406030204" pitchFamily="18" charset="0"/>
                        </a:rPr>
                        <m:t>+</m:t>
                      </m:r>
                      <m:r>
                        <a:rPr lang="en-GB" b="0" i="1" dirty="0" smtClean="0">
                          <a:latin typeface="Cambria Math" panose="02040503050406030204" pitchFamily="18" charset="0"/>
                        </a:rPr>
                        <m:t>𝑔</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𝑅</m:t>
                          </m:r>
                        </m:e>
                        <m:sup>
                          <m:r>
                            <a:rPr lang="en-GB" b="0" i="1" dirty="0" smtClean="0">
                              <a:latin typeface="Cambria Math" panose="02040503050406030204" pitchFamily="18" charset="0"/>
                            </a:rPr>
                            <m:t>−1</m:t>
                          </m:r>
                        </m:sup>
                      </m:sSup>
                      <m:d>
                        <m:dPr>
                          <m:ctrlPr>
                            <a:rPr lang="en-GB" b="0" i="1" dirty="0" smtClean="0">
                              <a:latin typeface="Cambria Math" panose="02040503050406030204" pitchFamily="18" charset="0"/>
                            </a:rPr>
                          </m:ctrlPr>
                        </m:dPr>
                        <m:e>
                          <m:r>
                            <m:rPr>
                              <m:sty m:val="p"/>
                            </m:rPr>
                            <a:rPr lang="en-GB" b="0" i="1" dirty="0" smtClean="0">
                              <a:latin typeface="Cambria Math" panose="02040503050406030204" pitchFamily="18" charset="0"/>
                            </a:rPr>
                            <m:t>p</m:t>
                          </m:r>
                          <m:r>
                            <a:rPr lang="en-GB" b="0" i="1" dirty="0" smtClean="0">
                              <a:latin typeface="Cambria Math" panose="02040503050406030204" pitchFamily="18" charset="0"/>
                            </a:rPr>
                            <m:t>,</m:t>
                          </m:r>
                          <m:r>
                            <a:rPr lang="en-GB" b="0" i="1" dirty="0" smtClean="0">
                              <a:latin typeface="Cambria Math" panose="02040503050406030204" pitchFamily="18" charset="0"/>
                            </a:rPr>
                            <m:t>𝑞</m:t>
                          </m:r>
                          <m:r>
                            <a:rPr lang="en-GB" b="0" i="1" dirty="0" smtClean="0">
                              <a:latin typeface="Cambria Math" panose="02040503050406030204" pitchFamily="18" charset="0"/>
                            </a:rPr>
                            <m:t>,</m:t>
                          </m:r>
                          <m:r>
                            <a:rPr lang="en-GB" b="0" i="1" dirty="0" smtClean="0">
                              <a:latin typeface="Cambria Math" panose="02040503050406030204" pitchFamily="18" charset="0"/>
                            </a:rPr>
                            <m:t>𝑟</m:t>
                          </m:r>
                        </m:e>
                      </m:d>
                      <m:acc>
                        <m:accPr>
                          <m:chr m:val="̂"/>
                          <m:ctrlPr>
                            <a:rPr lang="en-GB" i="1" dirty="0">
                              <a:latin typeface="Cambria Math" panose="02040503050406030204" pitchFamily="18" charset="0"/>
                            </a:rPr>
                          </m:ctrlPr>
                        </m:accPr>
                        <m:e>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r>
                                <a:rPr lang="en-GB" i="1" dirty="0">
                                  <a:latin typeface="Cambria Math" panose="02040503050406030204" pitchFamily="18" charset="0"/>
                                </a:rPr>
                                <m:t>′</m:t>
                              </m:r>
                            </m:sup>
                          </m:sSup>
                        </m:e>
                      </m:acc>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𝜔</m:t>
                          </m:r>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𝑣</m:t>
                          </m:r>
                        </m:e>
                        <m:sub>
                          <m:r>
                            <a:rPr lang="en-GB" b="0" i="1" dirty="0" smtClean="0">
                              <a:latin typeface="Cambria Math" panose="02040503050406030204" pitchFamily="18" charset="0"/>
                            </a:rPr>
                            <m:t>𝐼</m:t>
                          </m:r>
                        </m:sub>
                      </m:sSub>
                    </m:oMath>
                  </m:oMathPara>
                </a14:m>
                <a:endParaRPr lang="en-GB" dirty="0"/>
              </a:p>
              <a:p>
                <a:endParaRPr lang="en-GB" dirty="0"/>
              </a:p>
              <a:p>
                <a:r>
                  <a:rPr lang="en-GB" b="1" dirty="0"/>
                  <a:t>Angular</a:t>
                </a:r>
                <a:r>
                  <a:rPr lang="en-GB" dirty="0"/>
                  <a:t>:</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𝑏</m:t>
                              </m:r>
                            </m:sub>
                          </m:sSub>
                        </m:e>
                      </m:acc>
                      <m:r>
                        <a:rPr lang="en-GB" b="0" i="1" smtClean="0">
                          <a:latin typeface="Cambria Math" panose="02040503050406030204" pitchFamily="18" charset="0"/>
                        </a:rPr>
                        <m:t>=</m:t>
                      </m:r>
                      <m:r>
                        <a:rPr lang="en-GB" b="0" i="1" smtClean="0">
                          <a:latin typeface="Cambria Math" panose="02040503050406030204" pitchFamily="18" charset="0"/>
                        </a:rPr>
                        <m:t>𝐼</m:t>
                      </m:r>
                      <m:acc>
                        <m:accPr>
                          <m:chr m:val="⃗"/>
                          <m:ctrlPr>
                            <a:rPr lang="en-GB" i="1">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𝛼</m:t>
                              </m:r>
                            </m:e>
                            <m:sub>
                              <m:r>
                                <a:rPr lang="en-GB" b="0" i="1" smtClean="0">
                                  <a:latin typeface="Cambria Math" panose="02040503050406030204" pitchFamily="18" charset="0"/>
                                </a:rPr>
                                <m:t>𝑏</m:t>
                              </m:r>
                            </m:sub>
                          </m:sSub>
                        </m:e>
                      </m:acc>
                      <m:r>
                        <a:rPr lang="en-GB" b="0" i="1" smtClean="0">
                          <a:latin typeface="Cambria Math" panose="02040503050406030204" pitchFamily="18" charset="0"/>
                        </a:rPr>
                        <m:t>+</m:t>
                      </m:r>
                      <m:acc>
                        <m:accPr>
                          <m:chr m:val="⃗"/>
                          <m:ctrlPr>
                            <a:rPr lang="en-GB" i="1">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𝑏</m:t>
                              </m:r>
                            </m:sub>
                          </m:sSub>
                        </m:e>
                      </m:acc>
                      <m:r>
                        <a:rPr lang="en-GB" b="0" i="1" smtClean="0">
                          <a:latin typeface="Cambria Math" panose="02040503050406030204" pitchFamily="18" charset="0"/>
                        </a:rPr>
                        <m:t>×</m:t>
                      </m:r>
                      <m:acc>
                        <m:accPr>
                          <m:chr m:val="⃗"/>
                          <m:ctrlPr>
                            <a:rPr lang="en-GB" i="1">
                              <a:latin typeface="Cambria Math" panose="02040503050406030204" pitchFamily="18" charset="0"/>
                            </a:rPr>
                          </m:ctrlPr>
                        </m:accPr>
                        <m:e>
                          <m:r>
                            <a:rPr lang="en-GB" b="0" i="1" smtClean="0">
                              <a:latin typeface="Cambria Math" panose="02040503050406030204" pitchFamily="18" charset="0"/>
                            </a:rPr>
                            <m:t>𝐻</m:t>
                          </m:r>
                        </m:e>
                      </m:acc>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sSub>
                        <m:sSubPr>
                          <m:ctrlPr>
                            <a:rPr lang="en-GB" b="0" i="1" dirty="0"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𝜔</m:t>
                              </m:r>
                            </m:e>
                          </m:acc>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𝑇</m:t>
                              </m:r>
                            </m:e>
                            <m:sub>
                              <m:r>
                                <a:rPr lang="en-GB" b="0" i="1" dirty="0" smtClean="0">
                                  <a:latin typeface="Cambria Math" panose="02040503050406030204" pitchFamily="18" charset="0"/>
                                </a:rPr>
                                <m:t>𝑟𝑜𝑡𝑎𝑡𝑖𝑜𝑛𝑎𝑙</m:t>
                              </m:r>
                            </m:sub>
                          </m:sSub>
                        </m:e>
                      </m:d>
                      <m:acc>
                        <m:accPr>
                          <m:chr m:val="̂"/>
                          <m:ctrlPr>
                            <a:rPr lang="en-GB" b="0" i="1" dirty="0" smtClean="0">
                              <a:latin typeface="Cambria Math" panose="02040503050406030204" pitchFamily="18" charset="0"/>
                            </a:rPr>
                          </m:ctrlPr>
                        </m:accPr>
                        <m:e>
                          <m:r>
                            <a:rPr lang="en-GB" b="0" i="1" dirty="0" smtClean="0">
                              <a:latin typeface="Cambria Math" panose="02040503050406030204" pitchFamily="18" charset="0"/>
                            </a:rPr>
                            <m:t>𝑝</m:t>
                          </m:r>
                        </m:e>
                      </m:acc>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𝑇</m:t>
                              </m:r>
                            </m:e>
                            <m:sub>
                              <m:r>
                                <a:rPr lang="en-GB" b="0" i="1" dirty="0" smtClean="0">
                                  <a:latin typeface="Cambria Math" panose="02040503050406030204" pitchFamily="18" charset="0"/>
                                </a:rPr>
                                <m:t>𝑟𝑜𝑡𝑎𝑡𝑖𝑜𝑛𝑎𝑙</m:t>
                              </m:r>
                            </m:sub>
                          </m:sSub>
                        </m:e>
                      </m:d>
                      <m:acc>
                        <m:accPr>
                          <m:chr m:val="̂"/>
                          <m:ctrlPr>
                            <a:rPr lang="en-GB" b="0" i="1" dirty="0" smtClean="0">
                              <a:latin typeface="Cambria Math" panose="02040503050406030204" pitchFamily="18" charset="0"/>
                            </a:rPr>
                          </m:ctrlPr>
                        </m:accPr>
                        <m:e>
                          <m:r>
                            <a:rPr lang="en-GB" b="0" i="1" dirty="0" smtClean="0">
                              <a:latin typeface="Cambria Math" panose="02040503050406030204" pitchFamily="18" charset="0"/>
                            </a:rPr>
                            <m:t>𝑞</m:t>
                          </m:r>
                        </m:e>
                      </m:acc>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𝑇</m:t>
                              </m:r>
                            </m:e>
                            <m:sub>
                              <m:r>
                                <a:rPr lang="en-GB" b="0" i="1" dirty="0" smtClean="0">
                                  <a:latin typeface="Cambria Math" panose="02040503050406030204" pitchFamily="18" charset="0"/>
                                </a:rPr>
                                <m:t>𝑟𝑜𝑡𝑎𝑡𝑖𝑜𝑛𝑎𝑙</m:t>
                              </m:r>
                            </m:sub>
                          </m:sSub>
                        </m:e>
                      </m:d>
                      <m:acc>
                        <m:accPr>
                          <m:chr m:val="̂"/>
                          <m:ctrlPr>
                            <a:rPr lang="en-GB" b="0" i="1" dirty="0" smtClean="0">
                              <a:latin typeface="Cambria Math" panose="02040503050406030204" pitchFamily="18" charset="0"/>
                            </a:rPr>
                          </m:ctrlPr>
                        </m:accPr>
                        <m:e>
                          <m:r>
                            <a:rPr lang="en-GB" b="0" i="1" dirty="0" smtClean="0">
                              <a:latin typeface="Cambria Math" panose="02040503050406030204" pitchFamily="18" charset="0"/>
                            </a:rPr>
                            <m:t>𝑤</m:t>
                          </m:r>
                        </m:e>
                      </m:acc>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𝜔</m:t>
                          </m:r>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𝐼</m:t>
                          </m:r>
                          <m:r>
                            <a:rPr lang="en-GB" b="0" i="1" dirty="0" smtClean="0">
                              <a:latin typeface="Cambria Math" panose="02040503050406030204" pitchFamily="18" charset="0"/>
                            </a:rPr>
                            <m:t>𝜔</m:t>
                          </m:r>
                        </m:e>
                      </m:d>
                    </m:oMath>
                  </m:oMathPara>
                </a14:m>
                <a:endParaRPr lang="en-GB" b="0"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sSub>
                        <m:sSubPr>
                          <m:ctrlPr>
                            <a:rPr lang="en-GB" b="0" i="1" dirty="0"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𝜔</m:t>
                              </m:r>
                            </m:e>
                          </m:acc>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r>
                        <a:rPr lang="en-GB" b="0" i="1" dirty="0" smtClean="0">
                          <a:latin typeface="Cambria Math" panose="02040503050406030204" pitchFamily="18" charset="0"/>
                        </a:rPr>
                        <m:t>𝑇</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m:rPr>
                                  <m:sty m:val="p"/>
                                </m:rPr>
                                <a:rPr lang="en-GB" b="0" i="0" dirty="0" smtClean="0">
                                  <a:latin typeface="Cambria Math" panose="02040503050406030204" pitchFamily="18" charset="0"/>
                                </a:rPr>
                                <m:t>Ω</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m:rPr>
                                  <m:sty m:val="p"/>
                                </m:rPr>
                                <a:rPr lang="en-GB" b="0" i="0" dirty="0" smtClean="0">
                                  <a:latin typeface="Cambria Math" panose="02040503050406030204" pitchFamily="18" charset="0"/>
                                </a:rPr>
                                <m:t>Ω</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bar>
                            <m:barPr>
                              <m:ctrlPr>
                                <a:rPr lang="en-GB" b="0" i="1" dirty="0" smtClean="0">
                                  <a:latin typeface="Cambria Math" panose="02040503050406030204" pitchFamily="18" charset="0"/>
                                </a:rPr>
                              </m:ctrlPr>
                            </m:barPr>
                            <m:e>
                              <m:r>
                                <a:rPr lang="en-GB" b="0" i="1" dirty="0" smtClean="0">
                                  <a:latin typeface="Cambria Math" panose="02040503050406030204" pitchFamily="18" charset="0"/>
                                </a:rPr>
                                <m:t>𝑥</m:t>
                              </m:r>
                            </m:e>
                          </m:bar>
                        </m:e>
                      </m:d>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𝜔</m:t>
                          </m:r>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𝐼</m:t>
                          </m:r>
                          <m:r>
                            <a:rPr lang="en-GB" b="0" i="1" dirty="0" smtClean="0">
                              <a:latin typeface="Cambria Math" panose="02040503050406030204" pitchFamily="18" charset="0"/>
                            </a:rPr>
                            <m:t>𝜔</m:t>
                          </m:r>
                        </m:e>
                      </m:d>
                    </m:oMath>
                  </m:oMathPara>
                </a14:m>
                <a:endParaRPr lang="en-GB" dirty="0"/>
              </a:p>
              <a:p>
                <a:r>
                  <a:rPr lang="en-GB" b="1" dirty="0"/>
                  <a:t>To Find:</a:t>
                </a:r>
              </a:p>
              <a:p>
                <a:pPr marL="342900" indent="-342900">
                  <a:buAutoNum type="arabicParenR"/>
                </a:pPr>
                <a:r>
                  <a:rPr lang="en-GB" dirty="0"/>
                  <a:t>Angular Thrusts: The equation </a:t>
                </a:r>
                <a14:m>
                  <m:oMath xmlns:m="http://schemas.openxmlformats.org/officeDocument/2006/math">
                    <m:r>
                      <a:rPr lang="en-GB" b="0" i="1" dirty="0" smtClean="0">
                        <a:latin typeface="Cambria Math" panose="02040503050406030204" pitchFamily="18" charset="0"/>
                      </a:rPr>
                      <m:t>𝑇</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m:rPr>
                                <m:sty m:val="p"/>
                              </m:rPr>
                              <a:rPr lang="en-GB" b="0" i="0" dirty="0" smtClean="0">
                                <a:latin typeface="Cambria Math" panose="02040503050406030204" pitchFamily="18" charset="0"/>
                              </a:rPr>
                              <m:t>Ω</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m:rPr>
                                <m:sty m:val="p"/>
                              </m:rPr>
                              <a:rPr lang="en-GB" b="0" i="0" dirty="0" smtClean="0">
                                <a:latin typeface="Cambria Math" panose="02040503050406030204" pitchFamily="18" charset="0"/>
                              </a:rPr>
                              <m:t>Ω</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bar>
                          <m:barPr>
                            <m:ctrlPr>
                              <a:rPr lang="en-GB" b="0" i="1" dirty="0" smtClean="0">
                                <a:latin typeface="Cambria Math" panose="02040503050406030204" pitchFamily="18" charset="0"/>
                              </a:rPr>
                            </m:ctrlPr>
                          </m:barPr>
                          <m:e>
                            <m:r>
                              <a:rPr lang="en-GB" b="0" i="1" dirty="0" smtClean="0">
                                <a:latin typeface="Cambria Math" panose="02040503050406030204" pitchFamily="18" charset="0"/>
                              </a:rPr>
                              <m:t>𝑥</m:t>
                            </m:r>
                          </m:e>
                        </m:bar>
                      </m:e>
                    </m:d>
                  </m:oMath>
                </a14:m>
                <a:r>
                  <a:rPr lang="en-GB" dirty="0"/>
                  <a:t> should yield a vector among all rotational axes indicating the total moments along the pitch, yaw, and roll axes.</a:t>
                </a:r>
              </a:p>
              <a:p>
                <a:pPr marL="342900" indent="-342900">
                  <a:buAutoNum type="arabicParenR"/>
                </a:pPr>
                <a:r>
                  <a:rPr lang="en-GB" dirty="0"/>
                  <a:t>Force Vectors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sub>
                    </m:sSub>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sub>
                    </m:sSub>
                  </m:oMath>
                </a14:m>
                <a:r>
                  <a:rPr lang="en-GB" dirty="0"/>
                  <a:t> should be the force each rotor exerts collectively, which is directly upwards</a:t>
                </a:r>
              </a:p>
              <a:p>
                <a:pPr marL="342900" indent="-342900">
                  <a:buAutoNum type="arabicParenR"/>
                </a:pPr>
                <a:endParaRPr lang="en-GB" dirty="0"/>
              </a:p>
            </p:txBody>
          </p:sp>
        </mc:Choice>
        <mc:Fallback xmlns="">
          <p:sp>
            <p:nvSpPr>
              <p:cNvPr id="86" name="TextBox 85">
                <a:extLst>
                  <a:ext uri="{FF2B5EF4-FFF2-40B4-BE49-F238E27FC236}">
                    <a16:creationId xmlns:a16="http://schemas.microsoft.com/office/drawing/2014/main" id="{42A40036-3763-7DD3-FF66-CD0419283A11}"/>
                  </a:ext>
                </a:extLst>
              </p:cNvPr>
              <p:cNvSpPr txBox="1">
                <a:spLocks noRot="1" noChangeAspect="1" noMove="1" noResize="1" noEditPoints="1" noAdjustHandles="1" noChangeArrowheads="1" noChangeShapeType="1" noTextEdit="1"/>
              </p:cNvSpPr>
              <p:nvPr/>
            </p:nvSpPr>
            <p:spPr>
              <a:xfrm>
                <a:off x="81781" y="822138"/>
                <a:ext cx="7178135" cy="5332485"/>
              </a:xfrm>
              <a:prstGeom prst="rect">
                <a:avLst/>
              </a:prstGeom>
              <a:blipFill>
                <a:blip r:embed="rId19"/>
                <a:stretch>
                  <a:fillRect l="-679" t="-686" r="-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4F63405-0A0A-14E9-5D24-8E7C21D0B7AC}"/>
                  </a:ext>
                </a:extLst>
              </p:cNvPr>
              <p:cNvSpPr txBox="1"/>
              <p:nvPr/>
            </p:nvSpPr>
            <p:spPr>
              <a:xfrm>
                <a:off x="7274240" y="3905679"/>
                <a:ext cx="4932083" cy="2894382"/>
              </a:xfrm>
              <a:prstGeom prst="rect">
                <a:avLst/>
              </a:prstGeom>
              <a:noFill/>
            </p:spPr>
            <p:txBody>
              <a:bodyPr wrap="square" rtlCol="0">
                <a:spAutoFit/>
              </a:bodyPr>
              <a:lstStyle/>
              <a:p>
                <a:r>
                  <a:rPr lang="en-GB" dirty="0"/>
                  <a:t>Rotation Transformation:</a:t>
                </a:r>
              </a:p>
              <a:p>
                <a:pPr/>
                <a14:m>
                  <m:oMathPara xmlns:m="http://schemas.openxmlformats.org/officeDocument/2006/math">
                    <m:oMathParaPr>
                      <m:jc m:val="centerGroup"/>
                    </m:oMathParaPr>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𝑝</m:t>
                                </m:r>
                              </m:e>
                            </m:mr>
                            <m:mr>
                              <m:e>
                                <m:r>
                                  <a:rPr lang="en-GB" b="0" i="1" smtClean="0">
                                    <a:latin typeface="Cambria Math" panose="02040503050406030204" pitchFamily="18" charset="0"/>
                                  </a:rPr>
                                  <m:t>𝑞</m:t>
                                </m:r>
                              </m:e>
                            </m:mr>
                            <m:mr>
                              <m:e>
                                <m:r>
                                  <a:rPr lang="en-GB" b="0" i="1" smtClean="0">
                                    <a:latin typeface="Cambria Math" panose="02040503050406030204" pitchFamily="18" charset="0"/>
                                  </a:rPr>
                                  <m:t>𝑟</m:t>
                                </m:r>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0</m:t>
                                </m:r>
                              </m:e>
                              <m:e>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𝜃</m:t>
                                    </m:r>
                                  </m:e>
                                </m:func>
                              </m:e>
                            </m:mr>
                            <m:mr>
                              <m:e>
                                <m:r>
                                  <a:rPr lang="en-GB" b="0" i="1" smtClean="0">
                                    <a:latin typeface="Cambria Math" panose="02040503050406030204" pitchFamily="18" charset="0"/>
                                  </a:rPr>
                                  <m:t>0</m:t>
                                </m:r>
                              </m:e>
                              <m:e>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𝜙</m:t>
                                    </m:r>
                                  </m:e>
                                </m:func>
                              </m:e>
                              <m:e>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𝜙</m:t>
                                    </m:r>
                                    <m:r>
                                      <a:rPr lang="en-GB" b="0" i="1" smtClean="0">
                                        <a:latin typeface="Cambria Math" panose="02040503050406030204" pitchFamily="18" charset="0"/>
                                      </a:rPr>
                                      <m:t>𝑐𝑜𝑠</m:t>
                                    </m:r>
                                    <m:r>
                                      <a:rPr lang="en-GB" b="0" i="1" smtClean="0">
                                        <a:latin typeface="Cambria Math" panose="02040503050406030204" pitchFamily="18" charset="0"/>
                                      </a:rPr>
                                      <m:t>𝜃</m:t>
                                    </m:r>
                                  </m:e>
                                </m:func>
                              </m:e>
                            </m:mr>
                            <m:mr>
                              <m:e>
                                <m:r>
                                  <a:rPr lang="en-GB" b="0" i="1" smtClean="0">
                                    <a:latin typeface="Cambria Math" panose="02040503050406030204" pitchFamily="18" charset="0"/>
                                  </a:rPr>
                                  <m:t>0</m:t>
                                </m:r>
                              </m:e>
                              <m:e>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𝜙</m:t>
                                    </m:r>
                                  </m:e>
                                </m:func>
                              </m:e>
                              <m:e>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𝜙</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𝜃</m:t>
                                        </m:r>
                                      </m:e>
                                    </m:func>
                                  </m:e>
                                </m:func>
                              </m:e>
                            </m:mr>
                          </m:m>
                        </m:e>
                      </m:d>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𝜙</m:t>
                                    </m:r>
                                  </m:e>
                                </m:acc>
                              </m:e>
                            </m:mr>
                            <m:m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𝜃</m:t>
                                    </m:r>
                                  </m:e>
                                </m:acc>
                              </m:e>
                            </m:mr>
                            <m:m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𝜓</m:t>
                                    </m:r>
                                  </m:e>
                                </m:acc>
                              </m:e>
                            </m:mr>
                          </m:m>
                        </m:e>
                      </m:d>
                    </m:oMath>
                  </m:oMathPara>
                </a14:m>
                <a:endParaRPr lang="en-GB" b="0" dirty="0"/>
              </a:p>
              <a:p>
                <a:endParaRPr lang="en-GB" sz="1050" b="0"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𝑙𝑒𝑡</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𝑣</m:t>
                          </m:r>
                        </m:sub>
                      </m:sSub>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𝜙</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𝜃</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𝜓</m:t>
                              </m:r>
                            </m:e>
                          </m:acc>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𝑠𝑒𝑒</m:t>
                          </m:r>
                          <m:r>
                            <a:rPr lang="en-GB" b="0" i="1" smtClean="0">
                              <a:latin typeface="Cambria Math" panose="02040503050406030204" pitchFamily="18" charset="0"/>
                            </a:rPr>
                            <m:t> </m:t>
                          </m:r>
                          <m:r>
                            <a:rPr lang="en-GB" b="0" i="1" smtClean="0">
                              <a:latin typeface="Cambria Math" panose="02040503050406030204" pitchFamily="18" charset="0"/>
                            </a:rPr>
                            <m:t>𝑎𝑏𝑜𝑣𝑒</m:t>
                          </m:r>
                        </m:e>
                      </m:d>
                      <m:d>
                        <m:dPr>
                          <m:begChr m:val="["/>
                          <m:endChr m:val="]"/>
                          <m:ctrlPr>
                            <a:rPr lang="en-GB" b="0"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acc>
                                  <m:accPr>
                                    <m:chr m:val="̇"/>
                                    <m:ctrlPr>
                                      <a:rPr lang="en-GB" i="1">
                                        <a:latin typeface="Cambria Math" panose="02040503050406030204" pitchFamily="18" charset="0"/>
                                      </a:rPr>
                                    </m:ctrlPr>
                                  </m:accPr>
                                  <m:e>
                                    <m:r>
                                      <a:rPr lang="en-GB" i="1">
                                        <a:latin typeface="Cambria Math" panose="02040503050406030204" pitchFamily="18" charset="0"/>
                                      </a:rPr>
                                      <m:t>𝜙</m:t>
                                    </m:r>
                                  </m:e>
                                </m:acc>
                              </m:e>
                            </m:mr>
                            <m:mr>
                              <m:e>
                                <m:acc>
                                  <m:accPr>
                                    <m:chr m:val="̇"/>
                                    <m:ctrlPr>
                                      <a:rPr lang="en-GB" i="1">
                                        <a:latin typeface="Cambria Math" panose="02040503050406030204" pitchFamily="18" charset="0"/>
                                      </a:rPr>
                                    </m:ctrlPr>
                                  </m:accPr>
                                  <m:e>
                                    <m:r>
                                      <a:rPr lang="en-GB" i="1">
                                        <a:latin typeface="Cambria Math" panose="02040503050406030204" pitchFamily="18" charset="0"/>
                                      </a:rPr>
                                      <m:t>𝜃</m:t>
                                    </m:r>
                                  </m:e>
                                </m:acc>
                              </m:e>
                            </m:mr>
                            <m:mr>
                              <m:e>
                                <m:acc>
                                  <m:accPr>
                                    <m:chr m:val="̇"/>
                                    <m:ctrlPr>
                                      <a:rPr lang="en-GB" i="1">
                                        <a:latin typeface="Cambria Math" panose="02040503050406030204" pitchFamily="18" charset="0"/>
                                      </a:rPr>
                                    </m:ctrlPr>
                                  </m:accPr>
                                  <m:e>
                                    <m:r>
                                      <a:rPr lang="en-GB" i="1">
                                        <a:latin typeface="Cambria Math" panose="02040503050406030204" pitchFamily="18" charset="0"/>
                                      </a:rPr>
                                      <m:t>𝜓</m:t>
                                    </m:r>
                                  </m:e>
                                </m:acc>
                              </m:e>
                            </m:mr>
                          </m:m>
                        </m:e>
                      </m:d>
                    </m:oMath>
                  </m:oMathPara>
                </a14:m>
                <a:endParaRPr lang="en-GB" b="0" dirty="0"/>
              </a:p>
              <a:p>
                <a14:m>
                  <m:oMath xmlns:m="http://schemas.openxmlformats.org/officeDocument/2006/math">
                    <m:r>
                      <a:rPr lang="en-GB" b="0" i="1" smtClean="0">
                        <a:latin typeface="Cambria Math" panose="02040503050406030204" pitchFamily="18" charset="0"/>
                      </a:rPr>
                      <m:t>∴</m:t>
                    </m:r>
                  </m:oMath>
                </a14:m>
                <a:r>
                  <a:rPr lang="en-GB" b="0" dirty="0"/>
                  <a:t> let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𝑝</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𝜙</m:t>
                        </m:r>
                        <m:r>
                          <a:rPr lang="en-GB" b="0" i="1" smtClean="0">
                            <a:latin typeface="Cambria Math" panose="02040503050406030204" pitchFamily="18" charset="0"/>
                          </a:rPr>
                          <m:t>,</m:t>
                        </m:r>
                        <m:r>
                          <a:rPr lang="en-GB" b="0" i="1" smtClean="0">
                            <a:latin typeface="Cambria Math" panose="02040503050406030204" pitchFamily="18" charset="0"/>
                          </a:rPr>
                          <m:t>𝜃</m:t>
                        </m:r>
                        <m:r>
                          <a:rPr lang="en-GB" b="0" i="1" smtClean="0">
                            <a:latin typeface="Cambria Math" panose="02040503050406030204" pitchFamily="18" charset="0"/>
                          </a:rPr>
                          <m:t>,</m:t>
                        </m:r>
                        <m:r>
                          <a:rPr lang="en-GB" b="0" i="1" smtClean="0">
                            <a:latin typeface="Cambria Math" panose="02040503050406030204" pitchFamily="18" charset="0"/>
                          </a:rPr>
                          <m:t>𝜓</m:t>
                        </m:r>
                      </m:e>
                    </m:d>
                  </m:oMath>
                </a14:m>
                <a:r>
                  <a:rPr lang="en-GB" b="0" dirty="0"/>
                  <a:t> be the same rotation matrix but for absolute position (slide 19/24)</a:t>
                </a:r>
              </a:p>
            </p:txBody>
          </p:sp>
        </mc:Choice>
        <mc:Fallback xmlns="">
          <p:sp>
            <p:nvSpPr>
              <p:cNvPr id="88" name="TextBox 87">
                <a:extLst>
                  <a:ext uri="{FF2B5EF4-FFF2-40B4-BE49-F238E27FC236}">
                    <a16:creationId xmlns:a16="http://schemas.microsoft.com/office/drawing/2014/main" id="{04F63405-0A0A-14E9-5D24-8E7C21D0B7AC}"/>
                  </a:ext>
                </a:extLst>
              </p:cNvPr>
              <p:cNvSpPr txBox="1">
                <a:spLocks noRot="1" noChangeAspect="1" noMove="1" noResize="1" noEditPoints="1" noAdjustHandles="1" noChangeArrowheads="1" noChangeShapeType="1" noTextEdit="1"/>
              </p:cNvSpPr>
              <p:nvPr/>
            </p:nvSpPr>
            <p:spPr>
              <a:xfrm>
                <a:off x="7274240" y="3905679"/>
                <a:ext cx="4932083" cy="2894382"/>
              </a:xfrm>
              <a:prstGeom prst="rect">
                <a:avLst/>
              </a:prstGeom>
              <a:blipFill>
                <a:blip r:embed="rId20"/>
                <a:stretch>
                  <a:fillRect l="-989" t="-1266" b="-2532"/>
                </a:stretch>
              </a:blipFill>
            </p:spPr>
            <p:txBody>
              <a:bodyPr/>
              <a:lstStyle/>
              <a:p>
                <a:r>
                  <a:rPr lang="en-US">
                    <a:noFill/>
                  </a:rPr>
                  <a:t> </a:t>
                </a:r>
              </a:p>
            </p:txBody>
          </p:sp>
        </mc:Fallback>
      </mc:AlternateContent>
    </p:spTree>
    <p:extLst>
      <p:ext uri="{BB962C8B-B14F-4D97-AF65-F5344CB8AC3E}">
        <p14:creationId xmlns:p14="http://schemas.microsoft.com/office/powerpoint/2010/main" val="2173525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670DD6-77DD-852E-BE65-4BD63ECD8E6B}"/>
              </a:ext>
            </a:extLst>
          </p:cNvPr>
          <p:cNvPicPr>
            <a:picLocks noChangeAspect="1"/>
          </p:cNvPicPr>
          <p:nvPr/>
        </p:nvPicPr>
        <p:blipFill>
          <a:blip r:embed="rId2"/>
          <a:stretch>
            <a:fillRect/>
          </a:stretch>
        </p:blipFill>
        <p:spPr>
          <a:xfrm>
            <a:off x="3051397" y="0"/>
            <a:ext cx="6089205" cy="6858000"/>
          </a:xfrm>
          <a:prstGeom prst="rect">
            <a:avLst/>
          </a:prstGeom>
        </p:spPr>
      </p:pic>
    </p:spTree>
    <p:extLst>
      <p:ext uri="{BB962C8B-B14F-4D97-AF65-F5344CB8AC3E}">
        <p14:creationId xmlns:p14="http://schemas.microsoft.com/office/powerpoint/2010/main" val="3310677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93FB1-21D5-D172-4BB4-BA246D3FD02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B0CA432-2382-3A85-B770-C461CEC38FE2}"/>
                  </a:ext>
                </a:extLst>
              </p:cNvPr>
              <p:cNvSpPr txBox="1"/>
              <p:nvPr/>
            </p:nvSpPr>
            <p:spPr>
              <a:xfrm>
                <a:off x="7771412" y="1957432"/>
                <a:ext cx="670560" cy="27699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0" i="1" smtClean="0">
                              <a:solidFill>
                                <a:schemeClr val="accent2"/>
                              </a:solidFill>
                              <a:latin typeface="Cambria Math" panose="02040503050406030204" pitchFamily="18" charset="0"/>
                            </a:rPr>
                          </m:ctrlPr>
                        </m:sSubPr>
                        <m:e>
                          <m:r>
                            <a:rPr lang="en-GB" sz="1200" b="0" i="1" smtClean="0">
                              <a:solidFill>
                                <a:schemeClr val="accent2"/>
                              </a:solidFill>
                              <a:latin typeface="Cambria Math" panose="02040503050406030204" pitchFamily="18" charset="0"/>
                            </a:rPr>
                            <m:t>𝜃</m:t>
                          </m:r>
                        </m:e>
                        <m:sub>
                          <m:r>
                            <a:rPr lang="en-GB" sz="1200" b="0" i="1" smtClean="0">
                              <a:solidFill>
                                <a:schemeClr val="accent2"/>
                              </a:solidFill>
                              <a:latin typeface="Cambria Math" panose="02040503050406030204" pitchFamily="18" charset="0"/>
                            </a:rPr>
                            <m:t>𝑖</m:t>
                          </m:r>
                        </m:sub>
                      </m:sSub>
                    </m:oMath>
                  </m:oMathPara>
                </a14:m>
                <a:endParaRPr lang="en-GB" sz="1200" dirty="0">
                  <a:solidFill>
                    <a:schemeClr val="accent2"/>
                  </a:solidFill>
                </a:endParaRPr>
              </a:p>
            </p:txBody>
          </p:sp>
        </mc:Choice>
        <mc:Fallback xmlns="">
          <p:sp>
            <p:nvSpPr>
              <p:cNvPr id="37" name="TextBox 36">
                <a:extLst>
                  <a:ext uri="{FF2B5EF4-FFF2-40B4-BE49-F238E27FC236}">
                    <a16:creationId xmlns:a16="http://schemas.microsoft.com/office/drawing/2014/main" id="{3B0CA432-2382-3A85-B770-C461CEC38FE2}"/>
                  </a:ext>
                </a:extLst>
              </p:cNvPr>
              <p:cNvSpPr txBox="1">
                <a:spLocks noRot="1" noChangeAspect="1" noMove="1" noResize="1" noEditPoints="1" noAdjustHandles="1" noChangeArrowheads="1" noChangeShapeType="1" noTextEdit="1"/>
              </p:cNvSpPr>
              <p:nvPr/>
            </p:nvSpPr>
            <p:spPr>
              <a:xfrm>
                <a:off x="7771412" y="1957432"/>
                <a:ext cx="670560" cy="276999"/>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3B245A4-C76B-C68E-3447-F2D3FC11AF86}"/>
                  </a:ext>
                </a:extLst>
              </p:cNvPr>
              <p:cNvSpPr txBox="1"/>
              <p:nvPr/>
            </p:nvSpPr>
            <p:spPr>
              <a:xfrm>
                <a:off x="7876810" y="1387811"/>
                <a:ext cx="67056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𝜃</m:t>
                          </m:r>
                        </m:e>
                        <m:sub>
                          <m:r>
                            <a:rPr lang="en-GB" b="0" i="1" smtClean="0">
                              <a:solidFill>
                                <a:schemeClr val="accent2"/>
                              </a:solidFill>
                              <a:latin typeface="Cambria Math" panose="02040503050406030204" pitchFamily="18" charset="0"/>
                            </a:rPr>
                            <m:t>𝑖</m:t>
                          </m:r>
                        </m:sub>
                      </m:sSub>
                    </m:oMath>
                  </m:oMathPara>
                </a14:m>
                <a:endParaRPr lang="en-GB" dirty="0">
                  <a:solidFill>
                    <a:schemeClr val="accent2"/>
                  </a:solidFill>
                </a:endParaRPr>
              </a:p>
            </p:txBody>
          </p:sp>
        </mc:Choice>
        <mc:Fallback xmlns="">
          <p:sp>
            <p:nvSpPr>
              <p:cNvPr id="47" name="TextBox 46">
                <a:extLst>
                  <a:ext uri="{FF2B5EF4-FFF2-40B4-BE49-F238E27FC236}">
                    <a16:creationId xmlns:a16="http://schemas.microsoft.com/office/drawing/2014/main" id="{33B245A4-C76B-C68E-3447-F2D3FC11AF86}"/>
                  </a:ext>
                </a:extLst>
              </p:cNvPr>
              <p:cNvSpPr txBox="1">
                <a:spLocks noRot="1" noChangeAspect="1" noMove="1" noResize="1" noEditPoints="1" noAdjustHandles="1" noChangeArrowheads="1" noChangeShapeType="1" noTextEdit="1"/>
              </p:cNvSpPr>
              <p:nvPr/>
            </p:nvSpPr>
            <p:spPr>
              <a:xfrm>
                <a:off x="7876810" y="1387811"/>
                <a:ext cx="670560" cy="369332"/>
              </a:xfrm>
              <a:prstGeom prst="rect">
                <a:avLst/>
              </a:prstGeom>
              <a:blipFill>
                <a:blip r:embed="rId3"/>
                <a:stretch>
                  <a:fillRect b="-1667"/>
                </a:stretch>
              </a:blipFill>
              <a:ln>
                <a:noFill/>
              </a:ln>
            </p:spPr>
            <p:txBody>
              <a:bodyPr/>
              <a:lstStyle/>
              <a:p>
                <a:r>
                  <a:rPr lang="en-GB">
                    <a:noFill/>
                  </a:rPr>
                  <a:t> </a:t>
                </a:r>
              </a:p>
            </p:txBody>
          </p:sp>
        </mc:Fallback>
      </mc:AlternateContent>
      <p:cxnSp>
        <p:nvCxnSpPr>
          <p:cNvPr id="21" name="Straight Connector 20">
            <a:extLst>
              <a:ext uri="{FF2B5EF4-FFF2-40B4-BE49-F238E27FC236}">
                <a16:creationId xmlns:a16="http://schemas.microsoft.com/office/drawing/2014/main" id="{29E12E87-EA16-B406-37F3-F7D316969290}"/>
              </a:ext>
            </a:extLst>
          </p:cNvPr>
          <p:cNvCxnSpPr>
            <a:cxnSpLocks/>
          </p:cNvCxnSpPr>
          <p:nvPr/>
        </p:nvCxnSpPr>
        <p:spPr>
          <a:xfrm flipH="1" flipV="1">
            <a:off x="5979267" y="2224391"/>
            <a:ext cx="5940349" cy="1"/>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40632C45-33C7-8343-0F25-0BA13E30352F}"/>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Forward Kinematics</a:t>
            </a:r>
          </a:p>
        </p:txBody>
      </p:sp>
      <p:sp>
        <p:nvSpPr>
          <p:cNvPr id="34" name="TextBox 33">
            <a:extLst>
              <a:ext uri="{FF2B5EF4-FFF2-40B4-BE49-F238E27FC236}">
                <a16:creationId xmlns:a16="http://schemas.microsoft.com/office/drawing/2014/main" id="{0CCCE0C1-36B1-C9D4-FBA2-76193C6A5F23}"/>
              </a:ext>
            </a:extLst>
          </p:cNvPr>
          <p:cNvSpPr txBox="1"/>
          <p:nvPr/>
        </p:nvSpPr>
        <p:spPr>
          <a:xfrm>
            <a:off x="11107993" y="0"/>
            <a:ext cx="1084007" cy="707886"/>
          </a:xfrm>
          <a:prstGeom prst="rect">
            <a:avLst/>
          </a:prstGeom>
          <a:noFill/>
        </p:spPr>
        <p:txBody>
          <a:bodyPr wrap="square" rtlCol="0">
            <a:spAutoFit/>
          </a:bodyPr>
          <a:lstStyle/>
          <a:p>
            <a:r>
              <a:rPr lang="en-GB" sz="4000" b="1" dirty="0"/>
              <a:t>3/4</a:t>
            </a:r>
            <a:endParaRPr lang="en-GB" b="1" dirty="0"/>
          </a:p>
        </p:txBody>
      </p:sp>
      <p:sp>
        <p:nvSpPr>
          <p:cNvPr id="5" name="Rectangle 4">
            <a:extLst>
              <a:ext uri="{FF2B5EF4-FFF2-40B4-BE49-F238E27FC236}">
                <a16:creationId xmlns:a16="http://schemas.microsoft.com/office/drawing/2014/main" id="{648AF615-5549-67A2-AD0B-D9390CE9D8BC}"/>
              </a:ext>
            </a:extLst>
          </p:cNvPr>
          <p:cNvSpPr/>
          <p:nvPr/>
        </p:nvSpPr>
        <p:spPr>
          <a:xfrm>
            <a:off x="8430639" y="946826"/>
            <a:ext cx="3138791" cy="881974"/>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9C5B601-8BE5-6CE5-9F35-00746E011C0C}"/>
              </a:ext>
            </a:extLst>
          </p:cNvPr>
          <p:cNvSpPr/>
          <p:nvPr/>
        </p:nvSpPr>
        <p:spPr>
          <a:xfrm>
            <a:off x="8664101" y="985736"/>
            <a:ext cx="804153" cy="804153"/>
          </a:xfrm>
          <a:prstGeom prst="ellips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Connector 27">
            <a:extLst>
              <a:ext uri="{FF2B5EF4-FFF2-40B4-BE49-F238E27FC236}">
                <a16:creationId xmlns:a16="http://schemas.microsoft.com/office/drawing/2014/main" id="{DBC1B325-8337-0CE8-A0E6-0BF020321F79}"/>
              </a:ext>
            </a:extLst>
          </p:cNvPr>
          <p:cNvCxnSpPr>
            <a:cxnSpLocks/>
          </p:cNvCxnSpPr>
          <p:nvPr/>
        </p:nvCxnSpPr>
        <p:spPr>
          <a:xfrm flipH="1" flipV="1">
            <a:off x="5979268" y="1387812"/>
            <a:ext cx="5940349" cy="1"/>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45" name="Arc 44">
            <a:extLst>
              <a:ext uri="{FF2B5EF4-FFF2-40B4-BE49-F238E27FC236}">
                <a16:creationId xmlns:a16="http://schemas.microsoft.com/office/drawing/2014/main" id="{8481EDE9-DBB4-70CF-5E5F-55C6A61E15D2}"/>
              </a:ext>
            </a:extLst>
          </p:cNvPr>
          <p:cNvSpPr/>
          <p:nvPr/>
        </p:nvSpPr>
        <p:spPr>
          <a:xfrm rot="10800000">
            <a:off x="7982171" y="845808"/>
            <a:ext cx="1084006" cy="1084006"/>
          </a:xfrm>
          <a:prstGeom prst="arc">
            <a:avLst>
              <a:gd name="adj1" fmla="val 17960303"/>
              <a:gd name="adj2" fmla="val 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9F4DE31-3D0E-C854-9953-1108A6E6AD12}"/>
                  </a:ext>
                </a:extLst>
              </p:cNvPr>
              <p:cNvSpPr txBox="1"/>
              <p:nvPr/>
            </p:nvSpPr>
            <p:spPr>
              <a:xfrm>
                <a:off x="10109632" y="757691"/>
                <a:ext cx="670560" cy="64633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3600" b="0" i="1" smtClean="0">
                              <a:solidFill>
                                <a:schemeClr val="accent2"/>
                              </a:solidFill>
                              <a:latin typeface="Cambria Math" panose="02040503050406030204" pitchFamily="18" charset="0"/>
                            </a:rPr>
                          </m:ctrlPr>
                        </m:sSubPr>
                        <m:e>
                          <m:r>
                            <a:rPr lang="en-GB" sz="3600" b="0" i="1" smtClean="0">
                              <a:solidFill>
                                <a:schemeClr val="accent2"/>
                              </a:solidFill>
                              <a:latin typeface="Cambria Math" panose="02040503050406030204" pitchFamily="18" charset="0"/>
                            </a:rPr>
                            <m:t>𝑠</m:t>
                          </m:r>
                        </m:e>
                        <m:sub>
                          <m:r>
                            <a:rPr lang="en-GB" sz="3600" b="0" i="1" smtClean="0">
                              <a:solidFill>
                                <a:schemeClr val="accent2"/>
                              </a:solidFill>
                              <a:latin typeface="Cambria Math" panose="02040503050406030204" pitchFamily="18" charset="0"/>
                            </a:rPr>
                            <m:t>𝑖</m:t>
                          </m:r>
                        </m:sub>
                      </m:sSub>
                    </m:oMath>
                  </m:oMathPara>
                </a14:m>
                <a:endParaRPr lang="en-GB" dirty="0"/>
              </a:p>
            </p:txBody>
          </p:sp>
        </mc:Choice>
        <mc:Fallback xmlns="">
          <p:sp>
            <p:nvSpPr>
              <p:cNvPr id="46" name="TextBox 45">
                <a:extLst>
                  <a:ext uri="{FF2B5EF4-FFF2-40B4-BE49-F238E27FC236}">
                    <a16:creationId xmlns:a16="http://schemas.microsoft.com/office/drawing/2014/main" id="{B9F4DE31-3D0E-C854-9953-1108A6E6AD12}"/>
                  </a:ext>
                </a:extLst>
              </p:cNvPr>
              <p:cNvSpPr txBox="1">
                <a:spLocks noRot="1" noChangeAspect="1" noMove="1" noResize="1" noEditPoints="1" noAdjustHandles="1" noChangeArrowheads="1" noChangeShapeType="1" noTextEdit="1"/>
              </p:cNvSpPr>
              <p:nvPr/>
            </p:nvSpPr>
            <p:spPr>
              <a:xfrm>
                <a:off x="10109632" y="757691"/>
                <a:ext cx="670560" cy="646331"/>
              </a:xfrm>
              <a:prstGeom prst="rect">
                <a:avLst/>
              </a:prstGeom>
              <a:blipFill>
                <a:blip r:embed="rId4"/>
                <a:stretch>
                  <a:fillRect/>
                </a:stretch>
              </a:blipFill>
              <a:ln>
                <a:noFill/>
              </a:ln>
            </p:spPr>
            <p:txBody>
              <a:bodyPr/>
              <a:lstStyle/>
              <a:p>
                <a:r>
                  <a:rPr lang="en-GB">
                    <a:noFill/>
                  </a:rPr>
                  <a:t> </a:t>
                </a:r>
              </a:p>
            </p:txBody>
          </p:sp>
        </mc:Fallback>
      </mc:AlternateContent>
      <p:cxnSp>
        <p:nvCxnSpPr>
          <p:cNvPr id="51" name="Straight Connector 50">
            <a:extLst>
              <a:ext uri="{FF2B5EF4-FFF2-40B4-BE49-F238E27FC236}">
                <a16:creationId xmlns:a16="http://schemas.microsoft.com/office/drawing/2014/main" id="{8E4D47A0-D1FB-9B4A-C4EC-27D0673B70F0}"/>
              </a:ext>
            </a:extLst>
          </p:cNvPr>
          <p:cNvCxnSpPr>
            <a:cxnSpLocks/>
          </p:cNvCxnSpPr>
          <p:nvPr/>
        </p:nvCxnSpPr>
        <p:spPr>
          <a:xfrm>
            <a:off x="9069036" y="136818"/>
            <a:ext cx="0" cy="612000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1098C7E7-B926-1685-F3AE-96A04B9D2FAD}"/>
                  </a:ext>
                </a:extLst>
              </p:cNvPr>
              <p:cNvSpPr txBox="1">
                <a:spLocks/>
              </p:cNvSpPr>
              <p:nvPr/>
            </p:nvSpPr>
            <p:spPr>
              <a:xfrm>
                <a:off x="10013264" y="4945474"/>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𝑖</m:t>
                          </m:r>
                        </m:sub>
                      </m:sSub>
                    </m:oMath>
                  </m:oMathPara>
                </a14:m>
                <a:endParaRPr lang="en-GB" sz="2400" dirty="0">
                  <a:solidFill>
                    <a:srgbClr val="00B050"/>
                  </a:solidFill>
                </a:endParaRPr>
              </a:p>
            </p:txBody>
          </p:sp>
        </mc:Choice>
        <mc:Fallback xmlns="">
          <p:sp>
            <p:nvSpPr>
              <p:cNvPr id="63" name="TextBox 62">
                <a:extLst>
                  <a:ext uri="{FF2B5EF4-FFF2-40B4-BE49-F238E27FC236}">
                    <a16:creationId xmlns:a16="http://schemas.microsoft.com/office/drawing/2014/main" id="{1098C7E7-B926-1685-F3AE-96A04B9D2FAD}"/>
                  </a:ext>
                </a:extLst>
              </p:cNvPr>
              <p:cNvSpPr txBox="1">
                <a:spLocks noRot="1" noChangeAspect="1" noMove="1" noResize="1" noEditPoints="1" noAdjustHandles="1" noChangeArrowheads="1" noChangeShapeType="1" noTextEdit="1"/>
              </p:cNvSpPr>
              <p:nvPr/>
            </p:nvSpPr>
            <p:spPr>
              <a:xfrm>
                <a:off x="10013264" y="4945474"/>
                <a:ext cx="246739" cy="461665"/>
              </a:xfrm>
              <a:prstGeom prst="rect">
                <a:avLst/>
              </a:prstGeom>
              <a:blipFill>
                <a:blip r:embed="rId5"/>
                <a:stretch>
                  <a:fillRect l="-7500" r="-67500" b="-9211"/>
                </a:stretch>
              </a:blipFill>
            </p:spPr>
            <p:txBody>
              <a:bodyPr/>
              <a:lstStyle/>
              <a:p>
                <a:r>
                  <a:rPr lang="en-GB">
                    <a:noFill/>
                  </a:rPr>
                  <a:t> </a:t>
                </a:r>
              </a:p>
            </p:txBody>
          </p:sp>
        </mc:Fallback>
      </mc:AlternateContent>
      <p:cxnSp>
        <p:nvCxnSpPr>
          <p:cNvPr id="76" name="Straight Connector 75">
            <a:extLst>
              <a:ext uri="{FF2B5EF4-FFF2-40B4-BE49-F238E27FC236}">
                <a16:creationId xmlns:a16="http://schemas.microsoft.com/office/drawing/2014/main" id="{C379D02E-AF31-304F-D561-ADBB65640500}"/>
              </a:ext>
            </a:extLst>
          </p:cNvPr>
          <p:cNvCxnSpPr>
            <a:cxnSpLocks/>
          </p:cNvCxnSpPr>
          <p:nvPr/>
        </p:nvCxnSpPr>
        <p:spPr>
          <a:xfrm>
            <a:off x="10000034" y="136817"/>
            <a:ext cx="0" cy="612000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A3588739-BD8C-0679-78C9-EBAEEA9BA895}"/>
              </a:ext>
            </a:extLst>
          </p:cNvPr>
          <p:cNvCxnSpPr>
            <a:cxnSpLocks/>
          </p:cNvCxnSpPr>
          <p:nvPr/>
        </p:nvCxnSpPr>
        <p:spPr>
          <a:xfrm>
            <a:off x="7580092" y="160790"/>
            <a:ext cx="0" cy="612000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2E3AE207-E120-9564-0F8F-731B36BBE4C4}"/>
              </a:ext>
            </a:extLst>
          </p:cNvPr>
          <p:cNvCxnSpPr>
            <a:cxnSpLocks/>
          </p:cNvCxnSpPr>
          <p:nvPr/>
        </p:nvCxnSpPr>
        <p:spPr>
          <a:xfrm flipH="1">
            <a:off x="7594060" y="444221"/>
            <a:ext cx="1461746"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663B1005-633E-EBAD-2D57-FA30A045E833}"/>
              </a:ext>
            </a:extLst>
          </p:cNvPr>
          <p:cNvCxnSpPr>
            <a:cxnSpLocks/>
          </p:cNvCxnSpPr>
          <p:nvPr/>
        </p:nvCxnSpPr>
        <p:spPr>
          <a:xfrm flipH="1">
            <a:off x="9073833" y="444221"/>
            <a:ext cx="926201"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967D75EF-9DF9-2B73-3233-BC6E33F09F8E}"/>
              </a:ext>
            </a:extLst>
          </p:cNvPr>
          <p:cNvCxnSpPr>
            <a:cxnSpLocks/>
          </p:cNvCxnSpPr>
          <p:nvPr/>
        </p:nvCxnSpPr>
        <p:spPr>
          <a:xfrm>
            <a:off x="10930000" y="1404022"/>
            <a:ext cx="0" cy="3639545"/>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F05A3360-0890-8624-F531-0BC34DFADF2A}"/>
              </a:ext>
            </a:extLst>
          </p:cNvPr>
          <p:cNvCxnSpPr>
            <a:cxnSpLocks/>
          </p:cNvCxnSpPr>
          <p:nvPr/>
        </p:nvCxnSpPr>
        <p:spPr>
          <a:xfrm flipH="1" flipV="1">
            <a:off x="5979267" y="5043567"/>
            <a:ext cx="5940349" cy="1"/>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75" name="Oval 74">
            <a:extLst>
              <a:ext uri="{FF2B5EF4-FFF2-40B4-BE49-F238E27FC236}">
                <a16:creationId xmlns:a16="http://schemas.microsoft.com/office/drawing/2014/main" id="{65D0ED5C-9C17-71A4-9478-FF0C848E0A70}"/>
              </a:ext>
            </a:extLst>
          </p:cNvPr>
          <p:cNvSpPr>
            <a:spLocks/>
          </p:cNvSpPr>
          <p:nvPr/>
        </p:nvSpPr>
        <p:spPr>
          <a:xfrm>
            <a:off x="9969813" y="5014378"/>
            <a:ext cx="58378" cy="5837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7E5C31E2-6124-84EF-6033-6A0502FF473B}"/>
                  </a:ext>
                </a:extLst>
              </p:cNvPr>
              <p:cNvSpPr txBox="1"/>
              <p:nvPr/>
            </p:nvSpPr>
            <p:spPr>
              <a:xfrm>
                <a:off x="6047750" y="1044165"/>
                <a:ext cx="11133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2</m:t>
                          </m:r>
                        </m:sub>
                      </m:sSub>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𝑃𝑙𝑎𝑛𝑒</m:t>
                      </m:r>
                    </m:oMath>
                  </m:oMathPara>
                </a14:m>
                <a:endParaRPr lang="en-GB" dirty="0">
                  <a:solidFill>
                    <a:srgbClr val="FF0000"/>
                  </a:solidFill>
                </a:endParaRPr>
              </a:p>
            </p:txBody>
          </p:sp>
        </mc:Choice>
        <mc:Fallback xmlns="">
          <p:sp>
            <p:nvSpPr>
              <p:cNvPr id="101" name="TextBox 100">
                <a:extLst>
                  <a:ext uri="{FF2B5EF4-FFF2-40B4-BE49-F238E27FC236}">
                    <a16:creationId xmlns:a16="http://schemas.microsoft.com/office/drawing/2014/main" id="{7E5C31E2-6124-84EF-6033-6A0502FF473B}"/>
                  </a:ext>
                </a:extLst>
              </p:cNvPr>
              <p:cNvSpPr txBox="1">
                <a:spLocks noRot="1" noChangeAspect="1" noMove="1" noResize="1" noEditPoints="1" noAdjustHandles="1" noChangeArrowheads="1" noChangeShapeType="1" noTextEdit="1"/>
              </p:cNvSpPr>
              <p:nvPr/>
            </p:nvSpPr>
            <p:spPr>
              <a:xfrm>
                <a:off x="6047750" y="1044165"/>
                <a:ext cx="1113389"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7BE6EBB2-1482-6294-EFA4-EC815556B76D}"/>
                  </a:ext>
                </a:extLst>
              </p:cNvPr>
              <p:cNvSpPr txBox="1"/>
              <p:nvPr/>
            </p:nvSpPr>
            <p:spPr>
              <a:xfrm>
                <a:off x="10677835" y="3373172"/>
                <a:ext cx="919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solidFill>
                                <a:srgbClr val="FF00FF"/>
                              </a:solidFill>
                              <a:latin typeface="Cambria Math" panose="02040503050406030204" pitchFamily="18" charset="0"/>
                            </a:rPr>
                          </m:ctrlPr>
                        </m:sSubPr>
                        <m:e>
                          <m:r>
                            <a:rPr lang="en-GB" sz="1400" b="0" i="1" smtClean="0">
                              <a:solidFill>
                                <a:srgbClr val="FF00FF"/>
                              </a:solidFill>
                              <a:latin typeface="Cambria Math" panose="02040503050406030204" pitchFamily="18" charset="0"/>
                            </a:rPr>
                            <m:t>h</m:t>
                          </m:r>
                        </m:e>
                        <m:sub>
                          <m:r>
                            <a:rPr lang="en-GB" sz="1400" b="0" i="1" smtClean="0">
                              <a:solidFill>
                                <a:srgbClr val="FF00FF"/>
                              </a:solidFill>
                              <a:latin typeface="Cambria Math" panose="02040503050406030204" pitchFamily="18" charset="0"/>
                            </a:rPr>
                            <m:t>𝑖</m:t>
                          </m:r>
                        </m:sub>
                      </m:sSub>
                    </m:oMath>
                  </m:oMathPara>
                </a14:m>
                <a:endParaRPr lang="en-GB" sz="1400" dirty="0">
                  <a:solidFill>
                    <a:srgbClr val="FF00FF"/>
                  </a:solidFill>
                </a:endParaRPr>
              </a:p>
            </p:txBody>
          </p:sp>
        </mc:Choice>
        <mc:Fallback xmlns="">
          <p:sp>
            <p:nvSpPr>
              <p:cNvPr id="127" name="TextBox 126">
                <a:extLst>
                  <a:ext uri="{FF2B5EF4-FFF2-40B4-BE49-F238E27FC236}">
                    <a16:creationId xmlns:a16="http://schemas.microsoft.com/office/drawing/2014/main" id="{7BE6EBB2-1482-6294-EFA4-EC815556B76D}"/>
                  </a:ext>
                </a:extLst>
              </p:cNvPr>
              <p:cNvSpPr txBox="1">
                <a:spLocks noRot="1" noChangeAspect="1" noMove="1" noResize="1" noEditPoints="1" noAdjustHandles="1" noChangeArrowheads="1" noChangeShapeType="1" noTextEdit="1"/>
              </p:cNvSpPr>
              <p:nvPr/>
            </p:nvSpPr>
            <p:spPr>
              <a:xfrm>
                <a:off x="10677835" y="3373172"/>
                <a:ext cx="919638"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CA04F6-1221-958C-6910-60138CCE310B}"/>
                  </a:ext>
                </a:extLst>
              </p:cNvPr>
              <p:cNvSpPr txBox="1"/>
              <p:nvPr/>
            </p:nvSpPr>
            <p:spPr>
              <a:xfrm>
                <a:off x="8053678" y="131741"/>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𝑎</m:t>
                      </m:r>
                    </m:oMath>
                  </m:oMathPara>
                </a14:m>
                <a:endParaRPr lang="en-GB" dirty="0"/>
              </a:p>
            </p:txBody>
          </p:sp>
        </mc:Choice>
        <mc:Fallback xmlns="">
          <p:sp>
            <p:nvSpPr>
              <p:cNvPr id="2" name="TextBox 1">
                <a:extLst>
                  <a:ext uri="{FF2B5EF4-FFF2-40B4-BE49-F238E27FC236}">
                    <a16:creationId xmlns:a16="http://schemas.microsoft.com/office/drawing/2014/main" id="{51CA04F6-1221-958C-6910-60138CCE310B}"/>
                  </a:ext>
                </a:extLst>
              </p:cNvPr>
              <p:cNvSpPr txBox="1">
                <a:spLocks noRot="1" noChangeAspect="1" noMove="1" noResize="1" noEditPoints="1" noAdjustHandles="1" noChangeArrowheads="1" noChangeShapeType="1" noTextEdit="1"/>
              </p:cNvSpPr>
              <p:nvPr/>
            </p:nvSpPr>
            <p:spPr>
              <a:xfrm>
                <a:off x="8053678" y="131741"/>
                <a:ext cx="623511"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2C39A-39E1-5171-E42C-A8E8FCA06223}"/>
                  </a:ext>
                </a:extLst>
              </p:cNvPr>
              <p:cNvSpPr txBox="1"/>
              <p:nvPr/>
            </p:nvSpPr>
            <p:spPr>
              <a:xfrm>
                <a:off x="9218599" y="136817"/>
                <a:ext cx="623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FF"/>
                          </a:solidFill>
                          <a:latin typeface="Cambria Math" panose="02040503050406030204" pitchFamily="18" charset="0"/>
                        </a:rPr>
                        <m:t>𝑏</m:t>
                      </m:r>
                    </m:oMath>
                  </m:oMathPara>
                </a14:m>
                <a:endParaRPr lang="en-GB" dirty="0"/>
              </a:p>
            </p:txBody>
          </p:sp>
        </mc:Choice>
        <mc:Fallback xmlns="">
          <p:sp>
            <p:nvSpPr>
              <p:cNvPr id="3" name="TextBox 2">
                <a:extLst>
                  <a:ext uri="{FF2B5EF4-FFF2-40B4-BE49-F238E27FC236}">
                    <a16:creationId xmlns:a16="http://schemas.microsoft.com/office/drawing/2014/main" id="{65E2C39A-39E1-5171-E42C-A8E8FCA06223}"/>
                  </a:ext>
                </a:extLst>
              </p:cNvPr>
              <p:cNvSpPr txBox="1">
                <a:spLocks noRot="1" noChangeAspect="1" noMove="1" noResize="1" noEditPoints="1" noAdjustHandles="1" noChangeArrowheads="1" noChangeShapeType="1" noTextEdit="1"/>
              </p:cNvSpPr>
              <p:nvPr/>
            </p:nvSpPr>
            <p:spPr>
              <a:xfrm>
                <a:off x="9218599" y="136817"/>
                <a:ext cx="623511"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A1565C-F6FF-8F92-A6E6-B8641B1A3BDE}"/>
                  </a:ext>
                </a:extLst>
              </p:cNvPr>
              <p:cNvSpPr txBox="1"/>
              <p:nvPr/>
            </p:nvSpPr>
            <p:spPr>
              <a:xfrm>
                <a:off x="8825431" y="6243628"/>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2</m:t>
                          </m:r>
                        </m:sub>
                      </m:sSub>
                    </m:oMath>
                  </m:oMathPara>
                </a14:m>
                <a:endParaRPr lang="en-GB" dirty="0"/>
              </a:p>
            </p:txBody>
          </p:sp>
        </mc:Choice>
        <mc:Fallback xmlns="">
          <p:sp>
            <p:nvSpPr>
              <p:cNvPr id="8" name="TextBox 7">
                <a:extLst>
                  <a:ext uri="{FF2B5EF4-FFF2-40B4-BE49-F238E27FC236}">
                    <a16:creationId xmlns:a16="http://schemas.microsoft.com/office/drawing/2014/main" id="{1EA1565C-F6FF-8F92-A6E6-B8641B1A3BDE}"/>
                  </a:ext>
                </a:extLst>
              </p:cNvPr>
              <p:cNvSpPr txBox="1">
                <a:spLocks noRot="1" noChangeAspect="1" noMove="1" noResize="1" noEditPoints="1" noAdjustHandles="1" noChangeArrowheads="1" noChangeShapeType="1" noTextEdit="1"/>
              </p:cNvSpPr>
              <p:nvPr/>
            </p:nvSpPr>
            <p:spPr>
              <a:xfrm>
                <a:off x="8825431" y="6243628"/>
                <a:ext cx="496803"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E6201B-47C0-F21E-40AF-2ECB0C732996}"/>
                  </a:ext>
                </a:extLst>
              </p:cNvPr>
              <p:cNvSpPr txBox="1"/>
              <p:nvPr/>
            </p:nvSpPr>
            <p:spPr>
              <a:xfrm>
                <a:off x="7380006" y="6243628"/>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9" name="TextBox 8">
                <a:extLst>
                  <a:ext uri="{FF2B5EF4-FFF2-40B4-BE49-F238E27FC236}">
                    <a16:creationId xmlns:a16="http://schemas.microsoft.com/office/drawing/2014/main" id="{BBE6201B-47C0-F21E-40AF-2ECB0C732996}"/>
                  </a:ext>
                </a:extLst>
              </p:cNvPr>
              <p:cNvSpPr txBox="1">
                <a:spLocks noRot="1" noChangeAspect="1" noMove="1" noResize="1" noEditPoints="1" noAdjustHandles="1" noChangeArrowheads="1" noChangeShapeType="1" noTextEdit="1"/>
              </p:cNvSpPr>
              <p:nvPr/>
            </p:nvSpPr>
            <p:spPr>
              <a:xfrm>
                <a:off x="7380006" y="6243628"/>
                <a:ext cx="496803"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075E13-18D6-98A5-A7A0-A3BC63AF6EB3}"/>
                  </a:ext>
                </a:extLst>
              </p:cNvPr>
              <p:cNvSpPr txBox="1"/>
              <p:nvPr/>
            </p:nvSpPr>
            <p:spPr>
              <a:xfrm>
                <a:off x="9771078" y="6245144"/>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3</m:t>
                          </m:r>
                        </m:sub>
                      </m:sSub>
                    </m:oMath>
                  </m:oMathPara>
                </a14:m>
                <a:endParaRPr lang="en-GB" dirty="0"/>
              </a:p>
            </p:txBody>
          </p:sp>
        </mc:Choice>
        <mc:Fallback xmlns="">
          <p:sp>
            <p:nvSpPr>
              <p:cNvPr id="10" name="TextBox 9">
                <a:extLst>
                  <a:ext uri="{FF2B5EF4-FFF2-40B4-BE49-F238E27FC236}">
                    <a16:creationId xmlns:a16="http://schemas.microsoft.com/office/drawing/2014/main" id="{0E075E13-18D6-98A5-A7A0-A3BC63AF6EB3}"/>
                  </a:ext>
                </a:extLst>
              </p:cNvPr>
              <p:cNvSpPr txBox="1">
                <a:spLocks noRot="1" noChangeAspect="1" noMove="1" noResize="1" noEditPoints="1" noAdjustHandles="1" noChangeArrowheads="1" noChangeShapeType="1" noTextEdit="1"/>
              </p:cNvSpPr>
              <p:nvPr/>
            </p:nvSpPr>
            <p:spPr>
              <a:xfrm>
                <a:off x="9771078" y="6245144"/>
                <a:ext cx="496803" cy="369332"/>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462BEF-8914-49DE-0A64-686279C397EC}"/>
                  </a:ext>
                </a:extLst>
              </p:cNvPr>
              <p:cNvSpPr txBox="1"/>
              <p:nvPr/>
            </p:nvSpPr>
            <p:spPr>
              <a:xfrm>
                <a:off x="-12449" y="659424"/>
                <a:ext cx="5456051" cy="6483313"/>
              </a:xfrm>
              <a:prstGeom prst="rect">
                <a:avLst/>
              </a:prstGeom>
              <a:noFill/>
            </p:spPr>
            <p:txBody>
              <a:bodyPr wrap="square" rtlCol="0">
                <a:spAutoFit/>
              </a:bodyPr>
              <a:lstStyle/>
              <a:p>
                <a:pPr algn="just"/>
                <a:r>
                  <a:rPr lang="en-GB" b="1" dirty="0"/>
                  <a:t>Helicopter Parameters:</a:t>
                </a:r>
              </a:p>
              <a:p>
                <a:pPr marL="285750" indent="-285750" algn="just">
                  <a:buFont typeface="Arial" panose="020B0604020202020204" pitchFamily="34" charset="0"/>
                  <a:buChar char="•"/>
                </a:pPr>
                <a14:m>
                  <m:oMath xmlns:m="http://schemas.openxmlformats.org/officeDocument/2006/math">
                    <m:r>
                      <a:rPr lang="en-GB" sz="1600" b="0" i="1" smtClean="0">
                        <a:latin typeface="Cambria Math" panose="02040503050406030204" pitchFamily="18" charset="0"/>
                      </a:rPr>
                      <m:t>𝑏</m:t>
                    </m:r>
                  </m:oMath>
                </a14:m>
                <a:endParaRPr lang="en-GB" sz="1600" dirty="0"/>
              </a:p>
              <a:p>
                <a:pPr marL="742950" lvl="1" indent="-285750" algn="just">
                  <a:buFont typeface="Arial" panose="020B0604020202020204" pitchFamily="34" charset="0"/>
                  <a:buChar char="•"/>
                </a:pPr>
                <a:r>
                  <a:rPr lang="en-GB" sz="1400" i="1" dirty="0"/>
                  <a:t>The offset between the centre of the swash plate rotation and the centre of servo actuation </a:t>
                </a:r>
                <a:r>
                  <a:rPr lang="en-GB" sz="1400" dirty="0"/>
                  <a:t>(</a:t>
                </a:r>
                <a:r>
                  <a:rPr lang="en-GB" sz="1400" i="1" dirty="0"/>
                  <a:t>can be </a:t>
                </a:r>
                <a14:m>
                  <m:oMath xmlns:m="http://schemas.openxmlformats.org/officeDocument/2006/math">
                    <m:r>
                      <a:rPr lang="en-GB" sz="1400" b="0" i="1" smtClean="0">
                        <a:latin typeface="Cambria Math" panose="02040503050406030204" pitchFamily="18" charset="0"/>
                      </a:rPr>
                      <m:t>≈0</m:t>
                    </m:r>
                  </m:oMath>
                </a14:m>
                <a:r>
                  <a:rPr lang="en-GB" sz="1400" dirty="0"/>
                  <a:t>)</a:t>
                </a:r>
              </a:p>
              <a:p>
                <a:pPr marL="285750" indent="-285750" algn="just">
                  <a:buFont typeface="Arial" panose="020B0604020202020204" pitchFamily="34" charset="0"/>
                  <a:buChar char="•"/>
                </a:pP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𝑟</m:t>
                        </m:r>
                      </m:e>
                      <m:sub>
                        <m:r>
                          <a:rPr lang="en-GB" sz="1600" b="0" i="1" smtClean="0">
                            <a:latin typeface="Cambria Math" panose="02040503050406030204" pitchFamily="18" charset="0"/>
                          </a:rPr>
                          <m:t>𝑝</m:t>
                        </m:r>
                      </m:sub>
                    </m:sSub>
                  </m:oMath>
                </a14:m>
                <a:endParaRPr lang="en-GB" dirty="0"/>
              </a:p>
              <a:p>
                <a:pPr marL="742950" lvl="1" indent="-285750" algn="just">
                  <a:buFont typeface="Arial" panose="020B0604020202020204" pitchFamily="34" charset="0"/>
                  <a:buChar char="•"/>
                </a:pPr>
                <a:r>
                  <a:rPr lang="en-GB" sz="1400" i="1" dirty="0"/>
                  <a:t>Length of the Pitch Link</a:t>
                </a:r>
              </a:p>
              <a:p>
                <a:pPr marL="285750" indent="-285750" algn="just">
                  <a:buFont typeface="Arial" panose="020B0604020202020204" pitchFamily="34" charset="0"/>
                  <a:buChar char="•"/>
                </a:pP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𝑟</m:t>
                        </m:r>
                      </m:e>
                      <m:sub>
                        <m:r>
                          <a:rPr lang="en-GB" sz="1600" b="0" i="1" smtClean="0">
                            <a:latin typeface="Cambria Math" panose="02040503050406030204" pitchFamily="18" charset="0"/>
                          </a:rPr>
                          <m:t>𝑠</m:t>
                        </m:r>
                      </m:sub>
                    </m:sSub>
                  </m:oMath>
                </a14:m>
                <a:endParaRPr lang="en-GB" b="0" dirty="0"/>
              </a:p>
              <a:p>
                <a:pPr marL="742950" lvl="1" indent="-285750" algn="just">
                  <a:buFont typeface="Arial" panose="020B0604020202020204" pitchFamily="34" charset="0"/>
                  <a:buChar char="•"/>
                </a:pPr>
                <a:r>
                  <a:rPr lang="en-GB" sz="1400" i="1" dirty="0"/>
                  <a:t>The length of the Servo Arm</a:t>
                </a:r>
              </a:p>
              <a:p>
                <a:pPr marL="285750" indent="-285750" algn="just">
                  <a:buFont typeface="Arial" panose="020B0604020202020204" pitchFamily="34" charset="0"/>
                  <a:buChar char="•"/>
                </a:pP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𝜃</m:t>
                        </m:r>
                      </m:e>
                      <m:sub>
                        <m:r>
                          <a:rPr lang="en-GB" sz="1600" b="0" i="1" smtClean="0">
                            <a:latin typeface="Cambria Math" panose="02040503050406030204" pitchFamily="18" charset="0"/>
                          </a:rPr>
                          <m:t>𝑖</m:t>
                        </m:r>
                      </m:sub>
                    </m:sSub>
                  </m:oMath>
                </a14:m>
                <a:endParaRPr lang="en-GB" b="0" dirty="0"/>
              </a:p>
              <a:p>
                <a:pPr marL="742950" lvl="1" indent="-285750" algn="just">
                  <a:buFont typeface="Arial" panose="020B0604020202020204" pitchFamily="34" charset="0"/>
                  <a:buChar char="•"/>
                </a:pPr>
                <a:r>
                  <a:rPr lang="en-GB" sz="1400" i="1" dirty="0"/>
                  <a:t>The actuated rotation of the servo</a:t>
                </a:r>
              </a:p>
              <a:p>
                <a:pPr lvl="1" algn="just"/>
                <a:endParaRPr lang="en-GB" sz="600" i="1" dirty="0"/>
              </a:p>
              <a:p>
                <a:pPr algn="just"/>
                <a:r>
                  <a:rPr lang="en-GB" b="1" dirty="0"/>
                  <a:t>Derivation</a:t>
                </a:r>
                <a:endParaRPr lang="en-GB" sz="1400" b="1" i="1" dirty="0"/>
              </a:p>
              <a:p>
                <a:pPr algn="just"/>
                <a:r>
                  <a:rPr lang="en-GB" dirty="0"/>
                  <a:t>To begin, we note that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1</m:t>
                        </m:r>
                      </m:sub>
                    </m:sSub>
                  </m:oMath>
                </a14:m>
                <a:r>
                  <a:rPr lang="en-GB" dirty="0"/>
                  <a:t> will always be parallel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3</m:t>
                        </m:r>
                      </m:sub>
                    </m:sSub>
                  </m:oMath>
                </a14:m>
                <a:r>
                  <a:rPr lang="en-GB" dirty="0"/>
                  <a:t>, and they will both be perpendicular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4</m:t>
                        </m:r>
                      </m:sub>
                    </m:sSub>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5</m:t>
                        </m:r>
                      </m:sub>
                    </m:sSub>
                  </m:oMath>
                </a14:m>
                <a:r>
                  <a:rPr lang="en-GB" dirty="0"/>
                  <a:t>.</a:t>
                </a:r>
              </a:p>
              <a:p>
                <a:pPr algn="just"/>
                <a:endParaRPr lang="en-GB" sz="1050" dirty="0"/>
              </a:p>
              <a:p>
                <a:pPr algn="just"/>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h</m:t>
                          </m:r>
                        </m:e>
                        <m:sub>
                          <m:r>
                            <a:rPr lang="en-GB" b="0" i="1" smtClean="0">
                              <a:latin typeface="Cambria Math" panose="02040503050406030204" pitchFamily="18" charset="0"/>
                            </a:rPr>
                            <m:t>2</m:t>
                          </m:r>
                        </m:sub>
                      </m:sSub>
                    </m:oMath>
                  </m:oMathPara>
                </a14:m>
                <a:endParaRPr lang="en-GB" dirty="0"/>
              </a:p>
              <a:p>
                <a:pPr algn="just"/>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𝑠</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𝑖</m:t>
                              </m:r>
                            </m:sub>
                          </m:sSub>
                        </m:e>
                      </m:func>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𝑟</m:t>
                              </m:r>
                            </m:e>
                            <m:sub>
                              <m:r>
                                <a:rPr lang="en-GB" b="0" i="1" smtClean="0">
                                  <a:latin typeface="Cambria Math" panose="02040503050406030204" pitchFamily="18" charset="0"/>
                                </a:rPr>
                                <m:t>𝑝</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𝑏</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𝑠</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𝑖</m:t>
                                          </m:r>
                                        </m:sub>
                                      </m:sSub>
                                    </m:e>
                                  </m:func>
                                </m:e>
                              </m:d>
                            </m:e>
                            <m:sup>
                              <m:r>
                                <a:rPr lang="en-GB" b="0" i="1" smtClean="0">
                                  <a:latin typeface="Cambria Math" panose="02040503050406030204" pitchFamily="18" charset="0"/>
                                </a:rPr>
                                <m:t>2</m:t>
                              </m:r>
                            </m:sup>
                          </m:sSup>
                        </m:e>
                      </m:rad>
                    </m:oMath>
                  </m:oMathPara>
                </a14:m>
                <a:endParaRPr lang="en-GB" b="0" dirty="0"/>
              </a:p>
              <a:p>
                <a:pPr algn="just"/>
                <a:endParaRPr lang="en-GB" sz="1000" dirty="0"/>
              </a:p>
              <a:p>
                <a:pPr algn="just"/>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𝑑</m:t>
                          </m:r>
                          <m:r>
                            <a:rPr lang="en-GB" b="0" i="1" smtClean="0">
                              <a:latin typeface="Cambria Math" panose="02040503050406030204" pitchFamily="18" charset="0"/>
                            </a:rPr>
                            <m:t>𝜃</m:t>
                          </m:r>
                        </m:den>
                      </m:f>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𝑠</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𝑖</m:t>
                              </m:r>
                            </m:sub>
                          </m:sSub>
                        </m:e>
                      </m:fun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rPr>
                            <m:t>𝑏</m:t>
                          </m:r>
                          <m:r>
                            <a:rPr lang="en-GB" b="0" i="1" smtClean="0">
                              <a:latin typeface="Cambria Math" panose="02040503050406030204" pitchFamily="18" charset="0"/>
                            </a:rPr>
                            <m:t>+2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𝑠</m:t>
                              </m:r>
                            </m:sub>
                          </m:sSub>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sSub>
                                <m:sSubPr>
                                  <m:ctrlPr>
                                    <a:rPr lang="en-GB" i="1">
                                      <a:latin typeface="Cambria Math" panose="02040503050406030204" pitchFamily="18" charset="0"/>
                                    </a:rPr>
                                  </m:ctrlPr>
                                </m:sSubPr>
                                <m:e>
                                  <m:r>
                                    <a:rPr lang="en-GB" i="1">
                                      <a:latin typeface="Cambria Math" panose="02040503050406030204" pitchFamily="18" charset="0"/>
                                    </a:rPr>
                                    <m:t>𝜃</m:t>
                                  </m:r>
                                </m:e>
                                <m:sub>
                                  <m:r>
                                    <a:rPr lang="en-GB" i="1">
                                      <a:latin typeface="Cambria Math" panose="02040503050406030204" pitchFamily="18" charset="0"/>
                                    </a:rPr>
                                    <m:t>𝑖</m:t>
                                  </m:r>
                                </m:sub>
                              </m:sSub>
                            </m:e>
                          </m:func>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𝑠</m:t>
                              </m:r>
                            </m:sub>
                          </m:sSub>
                          <m:func>
                            <m:funcPr>
                              <m:ctrlPr>
                                <a:rPr lang="en-GB" i="1" smtClean="0">
                                  <a:latin typeface="Cambria Math" panose="02040503050406030204" pitchFamily="18" charset="0"/>
                                </a:rPr>
                              </m:ctrlPr>
                            </m:funcPr>
                            <m:fName>
                              <m:r>
                                <m:rPr>
                                  <m:sty m:val="p"/>
                                </m:rPr>
                                <a:rPr lang="en-GB">
                                  <a:latin typeface="Cambria Math" panose="02040503050406030204" pitchFamily="18" charset="0"/>
                                </a:rPr>
                                <m:t>sin</m:t>
                              </m:r>
                            </m:fName>
                            <m:e>
                              <m:sSub>
                                <m:sSubPr>
                                  <m:ctrlPr>
                                    <a:rPr lang="en-GB" i="1">
                                      <a:latin typeface="Cambria Math" panose="02040503050406030204" pitchFamily="18" charset="0"/>
                                    </a:rPr>
                                  </m:ctrlPr>
                                </m:sSubPr>
                                <m:e>
                                  <m:r>
                                    <a:rPr lang="en-GB" i="1">
                                      <a:latin typeface="Cambria Math" panose="02040503050406030204" pitchFamily="18" charset="0"/>
                                    </a:rPr>
                                    <m:t>𝜃</m:t>
                                  </m:r>
                                </m:e>
                                <m:sub>
                                  <m:r>
                                    <a:rPr lang="en-GB" i="1">
                                      <a:latin typeface="Cambria Math" panose="02040503050406030204" pitchFamily="18" charset="0"/>
                                    </a:rPr>
                                    <m:t>𝑖</m:t>
                                  </m:r>
                                </m:sub>
                              </m:sSub>
                            </m:e>
                          </m:func>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𝑟</m:t>
                                      </m:r>
                                    </m:e>
                                    <m:sub>
                                      <m:r>
                                        <a:rPr lang="en-GB" i="1">
                                          <a:latin typeface="Cambria Math" panose="02040503050406030204" pitchFamily="18" charset="0"/>
                                        </a:rPr>
                                        <m:t>𝑝</m:t>
                                      </m:r>
                                    </m:sub>
                                    <m:sup>
                                      <m:r>
                                        <a:rPr lang="en-GB" i="1">
                                          <a:latin typeface="Cambria Math" panose="02040503050406030204" pitchFamily="18" charset="0"/>
                                        </a:rPr>
                                        <m:t>2</m:t>
                                      </m:r>
                                    </m:sup>
                                  </m:sSubSup>
                                  <m:r>
                                    <a:rPr lang="en-GB" i="1">
                                      <a:latin typeface="Cambria Math" panose="02040503050406030204" pitchFamily="18" charset="0"/>
                                    </a:rPr>
                                    <m:t>+</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𝑠</m:t>
                                              </m:r>
                                            </m:sub>
                                          </m:sSub>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sSub>
                                                <m:sSubPr>
                                                  <m:ctrlPr>
                                                    <a:rPr lang="en-GB" i="1">
                                                      <a:latin typeface="Cambria Math" panose="02040503050406030204" pitchFamily="18" charset="0"/>
                                                    </a:rPr>
                                                  </m:ctrlPr>
                                                </m:sSubPr>
                                                <m:e>
                                                  <m:r>
                                                    <a:rPr lang="en-GB" i="1">
                                                      <a:latin typeface="Cambria Math" panose="02040503050406030204" pitchFamily="18" charset="0"/>
                                                    </a:rPr>
                                                    <m:t>𝜃</m:t>
                                                  </m:r>
                                                </m:e>
                                                <m:sub>
                                                  <m:r>
                                                    <a:rPr lang="en-GB" i="1">
                                                      <a:latin typeface="Cambria Math" panose="02040503050406030204" pitchFamily="18" charset="0"/>
                                                    </a:rPr>
                                                    <m:t>𝑖</m:t>
                                                  </m:r>
                                                </m:sub>
                                              </m:sSub>
                                            </m:e>
                                          </m:func>
                                        </m:e>
                                      </m:d>
                                    </m:e>
                                    <m:sup>
                                      <m:r>
                                        <a:rPr lang="en-GB" i="1">
                                          <a:latin typeface="Cambria Math" panose="02040503050406030204" pitchFamily="18" charset="0"/>
                                        </a:rPr>
                                        <m:t>2</m:t>
                                      </m:r>
                                    </m:sup>
                                  </m:sSup>
                                </m:e>
                              </m:d>
                            </m:e>
                            <m:sup>
                              <m:r>
                                <a:rPr lang="en-GB" b="0" i="1" smtClean="0">
                                  <a:latin typeface="Cambria Math" panose="02040503050406030204" pitchFamily="18" charset="0"/>
                                </a:rPr>
                                <m:t>1/2</m:t>
                              </m:r>
                            </m:sup>
                          </m:sSup>
                        </m:den>
                      </m:f>
                    </m:oMath>
                  </m:oMathPara>
                </a14:m>
                <a:endParaRPr lang="en-GB" dirty="0"/>
              </a:p>
              <a:p>
                <a:pPr algn="just"/>
                <a:endParaRPr lang="en-GB" sz="1000" dirty="0"/>
              </a:p>
              <a:p>
                <a:pPr algn="just"/>
                <a:r>
                  <a:rPr lang="en-GB" sz="1200" i="1" dirty="0"/>
                  <a:t>This solution as of right now is known to be quite inefficient, despite being correct. There will be some further exploration especially regarding some other observations, such as maybe assuming that the area of the lower triangle stays constant, and thus a differential equation can be constructed rather than an analytical solution</a:t>
                </a:r>
              </a:p>
            </p:txBody>
          </p:sp>
        </mc:Choice>
        <mc:Fallback xmlns="">
          <p:sp>
            <p:nvSpPr>
              <p:cNvPr id="11" name="TextBox 10">
                <a:extLst>
                  <a:ext uri="{FF2B5EF4-FFF2-40B4-BE49-F238E27FC236}">
                    <a16:creationId xmlns:a16="http://schemas.microsoft.com/office/drawing/2014/main" id="{DE462BEF-8914-49DE-0A64-686279C397EC}"/>
                  </a:ext>
                </a:extLst>
              </p:cNvPr>
              <p:cNvSpPr txBox="1">
                <a:spLocks noRot="1" noChangeAspect="1" noMove="1" noResize="1" noEditPoints="1" noAdjustHandles="1" noChangeArrowheads="1" noChangeShapeType="1" noTextEdit="1"/>
              </p:cNvSpPr>
              <p:nvPr/>
            </p:nvSpPr>
            <p:spPr>
              <a:xfrm>
                <a:off x="-12449" y="659424"/>
                <a:ext cx="5456051" cy="6483313"/>
              </a:xfrm>
              <a:prstGeom prst="rect">
                <a:avLst/>
              </a:prstGeom>
              <a:blipFill>
                <a:blip r:embed="rId13"/>
                <a:stretch>
                  <a:fillRect l="-1006" t="-376" r="-894"/>
                </a:stretch>
              </a:blipFill>
            </p:spPr>
            <p:txBody>
              <a:bodyPr/>
              <a:lstStyle/>
              <a:p>
                <a:r>
                  <a:rPr lang="en-GB">
                    <a:noFill/>
                  </a:rPr>
                  <a:t> </a:t>
                </a:r>
              </a:p>
            </p:txBody>
          </p:sp>
        </mc:Fallback>
      </mc:AlternateContent>
      <p:sp>
        <p:nvSpPr>
          <p:cNvPr id="7" name="Oval 6">
            <a:extLst>
              <a:ext uri="{FF2B5EF4-FFF2-40B4-BE49-F238E27FC236}">
                <a16:creationId xmlns:a16="http://schemas.microsoft.com/office/drawing/2014/main" id="{00F219ED-ADEF-1070-D991-3C5A330AF6C4}"/>
              </a:ext>
            </a:extLst>
          </p:cNvPr>
          <p:cNvSpPr>
            <a:spLocks/>
          </p:cNvSpPr>
          <p:nvPr/>
        </p:nvSpPr>
        <p:spPr>
          <a:xfrm rot="19958281">
            <a:off x="7557888" y="2195203"/>
            <a:ext cx="58378" cy="5837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71A6742-1D77-0E3A-B839-71354BCC6B52}"/>
              </a:ext>
            </a:extLst>
          </p:cNvPr>
          <p:cNvSpPr>
            <a:spLocks/>
          </p:cNvSpPr>
          <p:nvPr/>
        </p:nvSpPr>
        <p:spPr>
          <a:xfrm>
            <a:off x="9042739" y="1358392"/>
            <a:ext cx="58378" cy="5837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F348E232-5EE6-8757-1000-730074FC29E6}"/>
              </a:ext>
            </a:extLst>
          </p:cNvPr>
          <p:cNvCxnSpPr>
            <a:stCxn id="12" idx="3"/>
            <a:endCxn id="7" idx="6"/>
          </p:cNvCxnSpPr>
          <p:nvPr/>
        </p:nvCxnSpPr>
        <p:spPr>
          <a:xfrm flipH="1">
            <a:off x="7613000" y="1408221"/>
            <a:ext cx="1438288" cy="8027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C3DDCB-87A1-88BC-2AE3-EB8E0448673D}"/>
              </a:ext>
            </a:extLst>
          </p:cNvPr>
          <p:cNvCxnSpPr>
            <a:cxnSpLocks/>
            <a:stCxn id="7" idx="4"/>
            <a:endCxn id="75" idx="1"/>
          </p:cNvCxnSpPr>
          <p:nvPr/>
        </p:nvCxnSpPr>
        <p:spPr>
          <a:xfrm>
            <a:off x="7600493" y="2250315"/>
            <a:ext cx="2377869" cy="27726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Arc 18">
            <a:extLst>
              <a:ext uri="{FF2B5EF4-FFF2-40B4-BE49-F238E27FC236}">
                <a16:creationId xmlns:a16="http://schemas.microsoft.com/office/drawing/2014/main" id="{27834CAA-7FC9-A573-5098-ECCC36C1A87D}"/>
              </a:ext>
            </a:extLst>
          </p:cNvPr>
          <p:cNvSpPr/>
          <p:nvPr/>
        </p:nvSpPr>
        <p:spPr>
          <a:xfrm rot="5400000">
            <a:off x="7385422" y="2143136"/>
            <a:ext cx="386796" cy="331867"/>
          </a:xfrm>
          <a:prstGeom prst="arc">
            <a:avLst>
              <a:gd name="adj1" fmla="val 18284764"/>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ln>
                <a:solidFill>
                  <a:sysClr val="windowText" lastClr="000000"/>
                </a:solidFill>
              </a:ln>
              <a:solidFill>
                <a:sysClr val="windowText" lastClr="000000"/>
              </a:solidFill>
            </a:endParaRPr>
          </a:p>
        </p:txBody>
      </p:sp>
      <p:sp>
        <p:nvSpPr>
          <p:cNvPr id="20" name="Arc 19">
            <a:extLst>
              <a:ext uri="{FF2B5EF4-FFF2-40B4-BE49-F238E27FC236}">
                <a16:creationId xmlns:a16="http://schemas.microsoft.com/office/drawing/2014/main" id="{4D3B4C0A-3330-7DF2-FA9D-4DB15B0B9F46}"/>
              </a:ext>
            </a:extLst>
          </p:cNvPr>
          <p:cNvSpPr/>
          <p:nvPr/>
        </p:nvSpPr>
        <p:spPr>
          <a:xfrm rot="16200000">
            <a:off x="9804117" y="4816974"/>
            <a:ext cx="386796" cy="331867"/>
          </a:xfrm>
          <a:prstGeom prst="arc">
            <a:avLst>
              <a:gd name="adj1" fmla="val 18284764"/>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ln>
                <a:solidFill>
                  <a:sysClr val="windowText" lastClr="000000"/>
                </a:solidFill>
              </a:ln>
              <a:solidFill>
                <a:sysClr val="windowText" lastClr="000000"/>
              </a:solidFill>
            </a:endParaRPr>
          </a:p>
        </p:txBody>
      </p:sp>
      <p:cxnSp>
        <p:nvCxnSpPr>
          <p:cNvPr id="22" name="Straight Arrow Connector 21">
            <a:extLst>
              <a:ext uri="{FF2B5EF4-FFF2-40B4-BE49-F238E27FC236}">
                <a16:creationId xmlns:a16="http://schemas.microsoft.com/office/drawing/2014/main" id="{948AC194-BAA8-EB8E-73C1-B7D1F7B1EBD3}"/>
              </a:ext>
            </a:extLst>
          </p:cNvPr>
          <p:cNvCxnSpPr>
            <a:cxnSpLocks/>
          </p:cNvCxnSpPr>
          <p:nvPr/>
        </p:nvCxnSpPr>
        <p:spPr>
          <a:xfrm>
            <a:off x="10677835" y="2224391"/>
            <a:ext cx="0" cy="2819176"/>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A5A8CFE-C23B-B978-1F89-8ECCD0E75096}"/>
              </a:ext>
            </a:extLst>
          </p:cNvPr>
          <p:cNvCxnSpPr>
            <a:cxnSpLocks/>
          </p:cNvCxnSpPr>
          <p:nvPr/>
        </p:nvCxnSpPr>
        <p:spPr>
          <a:xfrm>
            <a:off x="10677835" y="1404022"/>
            <a:ext cx="0" cy="806954"/>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1658EDF-A55F-D087-7F73-D10DF0B9D17B}"/>
                  </a:ext>
                </a:extLst>
              </p:cNvPr>
              <p:cNvSpPr txBox="1"/>
              <p:nvPr/>
            </p:nvSpPr>
            <p:spPr>
              <a:xfrm>
                <a:off x="10037559" y="1527730"/>
                <a:ext cx="919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solidFill>
                                <a:srgbClr val="FF00FF"/>
                              </a:solidFill>
                              <a:latin typeface="Cambria Math" panose="02040503050406030204" pitchFamily="18" charset="0"/>
                            </a:rPr>
                          </m:ctrlPr>
                        </m:sSubPr>
                        <m:e>
                          <m:r>
                            <a:rPr lang="en-GB" sz="1400" b="0" i="1" smtClean="0">
                              <a:solidFill>
                                <a:srgbClr val="FF00FF"/>
                              </a:solidFill>
                              <a:latin typeface="Cambria Math" panose="02040503050406030204" pitchFamily="18" charset="0"/>
                            </a:rPr>
                            <m:t>h</m:t>
                          </m:r>
                        </m:e>
                        <m:sub>
                          <m:r>
                            <a:rPr lang="en-GB" sz="1400" b="0" i="1" smtClean="0">
                              <a:solidFill>
                                <a:srgbClr val="FF00FF"/>
                              </a:solidFill>
                              <a:latin typeface="Cambria Math" panose="02040503050406030204" pitchFamily="18" charset="0"/>
                            </a:rPr>
                            <m:t>1</m:t>
                          </m:r>
                        </m:sub>
                      </m:sSub>
                    </m:oMath>
                  </m:oMathPara>
                </a14:m>
                <a:endParaRPr lang="en-GB" sz="1400" dirty="0">
                  <a:solidFill>
                    <a:srgbClr val="FF00FF"/>
                  </a:solidFill>
                </a:endParaRPr>
              </a:p>
            </p:txBody>
          </p:sp>
        </mc:Choice>
        <mc:Fallback xmlns="">
          <p:sp>
            <p:nvSpPr>
              <p:cNvPr id="27" name="TextBox 26">
                <a:extLst>
                  <a:ext uri="{FF2B5EF4-FFF2-40B4-BE49-F238E27FC236}">
                    <a16:creationId xmlns:a16="http://schemas.microsoft.com/office/drawing/2014/main" id="{B1658EDF-A55F-D087-7F73-D10DF0B9D17B}"/>
                  </a:ext>
                </a:extLst>
              </p:cNvPr>
              <p:cNvSpPr txBox="1">
                <a:spLocks noRot="1" noChangeAspect="1" noMove="1" noResize="1" noEditPoints="1" noAdjustHandles="1" noChangeArrowheads="1" noChangeShapeType="1" noTextEdit="1"/>
              </p:cNvSpPr>
              <p:nvPr/>
            </p:nvSpPr>
            <p:spPr>
              <a:xfrm>
                <a:off x="10037559" y="1527730"/>
                <a:ext cx="919638" cy="307777"/>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BAFC222-C9DD-95DC-3C6D-52D38328DC4D}"/>
                  </a:ext>
                </a:extLst>
              </p:cNvPr>
              <p:cNvSpPr txBox="1"/>
              <p:nvPr/>
            </p:nvSpPr>
            <p:spPr>
              <a:xfrm>
                <a:off x="10037559" y="3593430"/>
                <a:ext cx="919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b="0" i="1" smtClean="0">
                              <a:solidFill>
                                <a:srgbClr val="FF00FF"/>
                              </a:solidFill>
                              <a:latin typeface="Cambria Math" panose="02040503050406030204" pitchFamily="18" charset="0"/>
                            </a:rPr>
                          </m:ctrlPr>
                        </m:sSubPr>
                        <m:e>
                          <m:r>
                            <a:rPr lang="en-GB" sz="1400" b="0" i="1" smtClean="0">
                              <a:solidFill>
                                <a:srgbClr val="FF00FF"/>
                              </a:solidFill>
                              <a:latin typeface="Cambria Math" panose="02040503050406030204" pitchFamily="18" charset="0"/>
                            </a:rPr>
                            <m:t>h</m:t>
                          </m:r>
                        </m:e>
                        <m:sub>
                          <m:r>
                            <a:rPr lang="en-GB" sz="1400" b="0" i="1" smtClean="0">
                              <a:solidFill>
                                <a:srgbClr val="FF00FF"/>
                              </a:solidFill>
                              <a:latin typeface="Cambria Math" panose="02040503050406030204" pitchFamily="18" charset="0"/>
                            </a:rPr>
                            <m:t>2</m:t>
                          </m:r>
                        </m:sub>
                      </m:sSub>
                    </m:oMath>
                  </m:oMathPara>
                </a14:m>
                <a:endParaRPr lang="en-GB" sz="1400" dirty="0">
                  <a:solidFill>
                    <a:srgbClr val="FF00FF"/>
                  </a:solidFill>
                </a:endParaRPr>
              </a:p>
            </p:txBody>
          </p:sp>
        </mc:Choice>
        <mc:Fallback xmlns="">
          <p:sp>
            <p:nvSpPr>
              <p:cNvPr id="29" name="TextBox 28">
                <a:extLst>
                  <a:ext uri="{FF2B5EF4-FFF2-40B4-BE49-F238E27FC236}">
                    <a16:creationId xmlns:a16="http://schemas.microsoft.com/office/drawing/2014/main" id="{ABAFC222-C9DD-95DC-3C6D-52D38328DC4D}"/>
                  </a:ext>
                </a:extLst>
              </p:cNvPr>
              <p:cNvSpPr txBox="1">
                <a:spLocks noRot="1" noChangeAspect="1" noMove="1" noResize="1" noEditPoints="1" noAdjustHandles="1" noChangeArrowheads="1" noChangeShapeType="1" noTextEdit="1"/>
              </p:cNvSpPr>
              <p:nvPr/>
            </p:nvSpPr>
            <p:spPr>
              <a:xfrm>
                <a:off x="10037559" y="3593430"/>
                <a:ext cx="919638" cy="307777"/>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58428AE-4C5E-6565-03BA-17DE9097939F}"/>
                  </a:ext>
                </a:extLst>
              </p:cNvPr>
              <p:cNvSpPr txBox="1"/>
              <p:nvPr/>
            </p:nvSpPr>
            <p:spPr>
              <a:xfrm>
                <a:off x="8300153" y="3311576"/>
                <a:ext cx="33532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𝑟</m:t>
                          </m:r>
                        </m:e>
                        <m:sub>
                          <m:r>
                            <a:rPr lang="en-GB" b="0" i="1" smtClean="0">
                              <a:solidFill>
                                <a:schemeClr val="tx1"/>
                              </a:solidFill>
                              <a:latin typeface="Cambria Math" panose="02040503050406030204" pitchFamily="18" charset="0"/>
                            </a:rPr>
                            <m:t>𝑝</m:t>
                          </m:r>
                        </m:sub>
                      </m:sSub>
                    </m:oMath>
                  </m:oMathPara>
                </a14:m>
                <a:endParaRPr lang="en-GB" dirty="0">
                  <a:solidFill>
                    <a:schemeClr val="tx1"/>
                  </a:solidFill>
                </a:endParaRPr>
              </a:p>
            </p:txBody>
          </p:sp>
        </mc:Choice>
        <mc:Fallback xmlns="">
          <p:sp>
            <p:nvSpPr>
              <p:cNvPr id="30" name="TextBox 29">
                <a:extLst>
                  <a:ext uri="{FF2B5EF4-FFF2-40B4-BE49-F238E27FC236}">
                    <a16:creationId xmlns:a16="http://schemas.microsoft.com/office/drawing/2014/main" id="{D58428AE-4C5E-6565-03BA-17DE9097939F}"/>
                  </a:ext>
                </a:extLst>
              </p:cNvPr>
              <p:cNvSpPr txBox="1">
                <a:spLocks noRot="1" noChangeAspect="1" noMove="1" noResize="1" noEditPoints="1" noAdjustHandles="1" noChangeArrowheads="1" noChangeShapeType="1" noTextEdit="1"/>
              </p:cNvSpPr>
              <p:nvPr/>
            </p:nvSpPr>
            <p:spPr>
              <a:xfrm>
                <a:off x="8300153" y="3311576"/>
                <a:ext cx="335329" cy="390748"/>
              </a:xfrm>
              <a:prstGeom prst="rect">
                <a:avLst/>
              </a:prstGeom>
              <a:blipFill>
                <a:blip r:embed="rId16"/>
                <a:stretch>
                  <a:fillRect b="-468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20995E2-7D5C-07A1-EE2E-F01D19B952DC}"/>
                  </a:ext>
                </a:extLst>
              </p:cNvPr>
              <p:cNvSpPr txBox="1"/>
              <p:nvPr/>
            </p:nvSpPr>
            <p:spPr>
              <a:xfrm>
                <a:off x="8197768" y="1759785"/>
                <a:ext cx="335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𝑟</m:t>
                          </m:r>
                        </m:e>
                        <m:sub>
                          <m:r>
                            <a:rPr lang="en-GB" b="0" i="1" smtClean="0">
                              <a:solidFill>
                                <a:schemeClr val="tx1"/>
                              </a:solidFill>
                              <a:latin typeface="Cambria Math" panose="02040503050406030204" pitchFamily="18" charset="0"/>
                            </a:rPr>
                            <m:t>𝑠</m:t>
                          </m:r>
                        </m:sub>
                      </m:sSub>
                    </m:oMath>
                  </m:oMathPara>
                </a14:m>
                <a:endParaRPr lang="en-GB" dirty="0">
                  <a:solidFill>
                    <a:schemeClr val="tx1"/>
                  </a:solidFill>
                </a:endParaRPr>
              </a:p>
            </p:txBody>
          </p:sp>
        </mc:Choice>
        <mc:Fallback xmlns="">
          <p:sp>
            <p:nvSpPr>
              <p:cNvPr id="31" name="TextBox 30">
                <a:extLst>
                  <a:ext uri="{FF2B5EF4-FFF2-40B4-BE49-F238E27FC236}">
                    <a16:creationId xmlns:a16="http://schemas.microsoft.com/office/drawing/2014/main" id="{120995E2-7D5C-07A1-EE2E-F01D19B952DC}"/>
                  </a:ext>
                </a:extLst>
              </p:cNvPr>
              <p:cNvSpPr txBox="1">
                <a:spLocks noRot="1" noChangeAspect="1" noMove="1" noResize="1" noEditPoints="1" noAdjustHandles="1" noChangeArrowheads="1" noChangeShapeType="1" noTextEdit="1"/>
              </p:cNvSpPr>
              <p:nvPr/>
            </p:nvSpPr>
            <p:spPr>
              <a:xfrm>
                <a:off x="8197768" y="1759785"/>
                <a:ext cx="335329" cy="369332"/>
              </a:xfrm>
              <a:prstGeom prst="rect">
                <a:avLst/>
              </a:prstGeom>
              <a:blipFill>
                <a:blip r:embed="rId17"/>
                <a:stretch>
                  <a:fillRect/>
                </a:stretch>
              </a:blipFill>
            </p:spPr>
            <p:txBody>
              <a:bodyPr/>
              <a:lstStyle/>
              <a:p>
                <a:r>
                  <a:rPr lang="en-GB">
                    <a:noFill/>
                  </a:rPr>
                  <a:t> </a:t>
                </a:r>
              </a:p>
            </p:txBody>
          </p:sp>
        </mc:Fallback>
      </mc:AlternateContent>
      <p:sp>
        <p:nvSpPr>
          <p:cNvPr id="36" name="Arc 35">
            <a:extLst>
              <a:ext uri="{FF2B5EF4-FFF2-40B4-BE49-F238E27FC236}">
                <a16:creationId xmlns:a16="http://schemas.microsoft.com/office/drawing/2014/main" id="{C55153D9-D352-7A99-5EA9-293F99C1FBB2}"/>
              </a:ext>
            </a:extLst>
          </p:cNvPr>
          <p:cNvSpPr/>
          <p:nvPr/>
        </p:nvSpPr>
        <p:spPr>
          <a:xfrm>
            <a:off x="6932408" y="1673589"/>
            <a:ext cx="1084006" cy="1084006"/>
          </a:xfrm>
          <a:prstGeom prst="arc">
            <a:avLst>
              <a:gd name="adj1" fmla="val 20309710"/>
              <a:gd name="adj2" fmla="val 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38" name="Straight Arrow Connector 37">
            <a:extLst>
              <a:ext uri="{FF2B5EF4-FFF2-40B4-BE49-F238E27FC236}">
                <a16:creationId xmlns:a16="http://schemas.microsoft.com/office/drawing/2014/main" id="{CC602F6B-5732-F1C7-C31A-6BB55C3184F5}"/>
              </a:ext>
            </a:extLst>
          </p:cNvPr>
          <p:cNvCxnSpPr>
            <a:cxnSpLocks/>
          </p:cNvCxnSpPr>
          <p:nvPr/>
        </p:nvCxnSpPr>
        <p:spPr>
          <a:xfrm>
            <a:off x="7594060" y="5141468"/>
            <a:ext cx="2375753" cy="0"/>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452076C-03FB-F8EE-87CD-EFFD93602107}"/>
                  </a:ext>
                </a:extLst>
              </p:cNvPr>
              <p:cNvSpPr txBox="1"/>
              <p:nvPr/>
            </p:nvSpPr>
            <p:spPr>
              <a:xfrm>
                <a:off x="7496577" y="5121020"/>
                <a:ext cx="1798637"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b="0" i="1" smtClean="0">
                          <a:solidFill>
                            <a:srgbClr val="FF00FF"/>
                          </a:solidFill>
                          <a:latin typeface="Cambria Math" panose="02040503050406030204" pitchFamily="18" charset="0"/>
                        </a:rPr>
                        <m:t>𝑏</m:t>
                      </m:r>
                      <m:r>
                        <a:rPr lang="en-GB" sz="1100" b="0" i="1" smtClean="0">
                          <a:solidFill>
                            <a:srgbClr val="FF00FF"/>
                          </a:solidFill>
                          <a:latin typeface="Cambria Math" panose="02040503050406030204" pitchFamily="18" charset="0"/>
                        </a:rPr>
                        <m:t>+</m:t>
                      </m:r>
                      <m:r>
                        <a:rPr lang="en-GB" sz="1100" b="0" i="1" smtClean="0">
                          <a:solidFill>
                            <a:srgbClr val="FF00FF"/>
                          </a:solidFill>
                          <a:latin typeface="Cambria Math" panose="02040503050406030204" pitchFamily="18" charset="0"/>
                        </a:rPr>
                        <m:t>𝑎</m:t>
                      </m:r>
                      <m:r>
                        <a:rPr lang="en-GB" sz="1100" b="0" i="1" smtClean="0">
                          <a:solidFill>
                            <a:srgbClr val="FF00FF"/>
                          </a:solidFill>
                          <a:latin typeface="Cambria Math" panose="02040503050406030204" pitchFamily="18" charset="0"/>
                        </a:rPr>
                        <m:t>=</m:t>
                      </m:r>
                      <m:r>
                        <a:rPr lang="en-GB" sz="1100" b="0" i="1" smtClean="0">
                          <a:solidFill>
                            <a:srgbClr val="FF00FF"/>
                          </a:solidFill>
                          <a:latin typeface="Cambria Math" panose="02040503050406030204" pitchFamily="18" charset="0"/>
                        </a:rPr>
                        <m:t>𝑏</m:t>
                      </m:r>
                      <m:r>
                        <a:rPr lang="en-GB" sz="1100" b="0" i="1" smtClean="0">
                          <a:solidFill>
                            <a:srgbClr val="FF00FF"/>
                          </a:solidFill>
                          <a:latin typeface="Cambria Math" panose="02040503050406030204" pitchFamily="18" charset="0"/>
                        </a:rPr>
                        <m:t>+</m:t>
                      </m:r>
                      <m:sSub>
                        <m:sSubPr>
                          <m:ctrlPr>
                            <a:rPr lang="en-GB" sz="1100" b="0" i="1" smtClean="0">
                              <a:solidFill>
                                <a:srgbClr val="FF00FF"/>
                              </a:solidFill>
                              <a:latin typeface="Cambria Math" panose="02040503050406030204" pitchFamily="18" charset="0"/>
                            </a:rPr>
                          </m:ctrlPr>
                        </m:sSubPr>
                        <m:e>
                          <m:r>
                            <a:rPr lang="en-GB" sz="1100" b="0" i="1" smtClean="0">
                              <a:solidFill>
                                <a:srgbClr val="FF00FF"/>
                              </a:solidFill>
                              <a:latin typeface="Cambria Math" panose="02040503050406030204" pitchFamily="18" charset="0"/>
                            </a:rPr>
                            <m:t>𝑟</m:t>
                          </m:r>
                        </m:e>
                        <m:sub>
                          <m:r>
                            <a:rPr lang="en-GB" sz="1100" b="0" i="1" smtClean="0">
                              <a:solidFill>
                                <a:srgbClr val="FF00FF"/>
                              </a:solidFill>
                              <a:latin typeface="Cambria Math" panose="02040503050406030204" pitchFamily="18" charset="0"/>
                            </a:rPr>
                            <m:t>𝑠</m:t>
                          </m:r>
                        </m:sub>
                      </m:sSub>
                      <m:func>
                        <m:funcPr>
                          <m:ctrlPr>
                            <a:rPr lang="en-GB" sz="1100" b="0" i="1" smtClean="0">
                              <a:solidFill>
                                <a:srgbClr val="FF00FF"/>
                              </a:solidFill>
                              <a:latin typeface="Cambria Math" panose="02040503050406030204" pitchFamily="18" charset="0"/>
                            </a:rPr>
                          </m:ctrlPr>
                        </m:funcPr>
                        <m:fName>
                          <m:r>
                            <m:rPr>
                              <m:sty m:val="p"/>
                            </m:rPr>
                            <a:rPr lang="en-GB" sz="1100" b="0" i="0" smtClean="0">
                              <a:solidFill>
                                <a:srgbClr val="FF00FF"/>
                              </a:solidFill>
                              <a:latin typeface="Cambria Math" panose="02040503050406030204" pitchFamily="18" charset="0"/>
                            </a:rPr>
                            <m:t>cos</m:t>
                          </m:r>
                        </m:fName>
                        <m:e>
                          <m:sSub>
                            <m:sSubPr>
                              <m:ctrlPr>
                                <a:rPr lang="en-GB" sz="1100" b="0" i="1" smtClean="0">
                                  <a:solidFill>
                                    <a:srgbClr val="FF00FF"/>
                                  </a:solidFill>
                                  <a:latin typeface="Cambria Math" panose="02040503050406030204" pitchFamily="18" charset="0"/>
                                </a:rPr>
                              </m:ctrlPr>
                            </m:sSubPr>
                            <m:e>
                              <m:r>
                                <a:rPr lang="en-GB" sz="1100" b="0" i="1" smtClean="0">
                                  <a:solidFill>
                                    <a:srgbClr val="FF00FF"/>
                                  </a:solidFill>
                                  <a:latin typeface="Cambria Math" panose="02040503050406030204" pitchFamily="18" charset="0"/>
                                </a:rPr>
                                <m:t>𝜃</m:t>
                              </m:r>
                            </m:e>
                            <m:sub>
                              <m:r>
                                <a:rPr lang="en-GB" sz="1100" b="0" i="1" smtClean="0">
                                  <a:solidFill>
                                    <a:srgbClr val="FF00FF"/>
                                  </a:solidFill>
                                  <a:latin typeface="Cambria Math" panose="02040503050406030204" pitchFamily="18" charset="0"/>
                                </a:rPr>
                                <m:t>𝑖</m:t>
                              </m:r>
                            </m:sub>
                          </m:sSub>
                        </m:e>
                      </m:func>
                    </m:oMath>
                  </m:oMathPara>
                </a14:m>
                <a:endParaRPr lang="en-GB" sz="1100" dirty="0">
                  <a:solidFill>
                    <a:srgbClr val="FF00FF"/>
                  </a:solidFill>
                </a:endParaRPr>
              </a:p>
            </p:txBody>
          </p:sp>
        </mc:Choice>
        <mc:Fallback xmlns="">
          <p:sp>
            <p:nvSpPr>
              <p:cNvPr id="41" name="TextBox 40">
                <a:extLst>
                  <a:ext uri="{FF2B5EF4-FFF2-40B4-BE49-F238E27FC236}">
                    <a16:creationId xmlns:a16="http://schemas.microsoft.com/office/drawing/2014/main" id="{8452076C-03FB-F8EE-87CD-EFFD93602107}"/>
                  </a:ext>
                </a:extLst>
              </p:cNvPr>
              <p:cNvSpPr txBox="1">
                <a:spLocks noRot="1" noChangeAspect="1" noMove="1" noResize="1" noEditPoints="1" noAdjustHandles="1" noChangeArrowheads="1" noChangeShapeType="1" noTextEdit="1"/>
              </p:cNvSpPr>
              <p:nvPr/>
            </p:nvSpPr>
            <p:spPr>
              <a:xfrm>
                <a:off x="7496577" y="5121020"/>
                <a:ext cx="1798637" cy="261610"/>
              </a:xfrm>
              <a:prstGeom prst="rect">
                <a:avLst/>
              </a:prstGeom>
              <a:blipFill>
                <a:blip r:embed="rId1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A5749E8-2555-7F62-E023-B97D207D6693}"/>
                  </a:ext>
                </a:extLst>
              </p:cNvPr>
              <p:cNvSpPr txBox="1"/>
              <p:nvPr/>
            </p:nvSpPr>
            <p:spPr>
              <a:xfrm>
                <a:off x="5608341" y="2065649"/>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4</m:t>
                          </m:r>
                        </m:sub>
                      </m:sSub>
                    </m:oMath>
                  </m:oMathPara>
                </a14:m>
                <a:endParaRPr lang="en-GB" dirty="0"/>
              </a:p>
            </p:txBody>
          </p:sp>
        </mc:Choice>
        <mc:Fallback xmlns="">
          <p:sp>
            <p:nvSpPr>
              <p:cNvPr id="43" name="TextBox 42">
                <a:extLst>
                  <a:ext uri="{FF2B5EF4-FFF2-40B4-BE49-F238E27FC236}">
                    <a16:creationId xmlns:a16="http://schemas.microsoft.com/office/drawing/2014/main" id="{2A5749E8-2555-7F62-E023-B97D207D6693}"/>
                  </a:ext>
                </a:extLst>
              </p:cNvPr>
              <p:cNvSpPr txBox="1">
                <a:spLocks noRot="1" noChangeAspect="1" noMove="1" noResize="1" noEditPoints="1" noAdjustHandles="1" noChangeArrowheads="1" noChangeShapeType="1" noTextEdit="1"/>
              </p:cNvSpPr>
              <p:nvPr/>
            </p:nvSpPr>
            <p:spPr>
              <a:xfrm>
                <a:off x="5608341" y="2065649"/>
                <a:ext cx="496803" cy="369332"/>
              </a:xfrm>
              <a:prstGeom prst="rect">
                <a:avLst/>
              </a:prstGeom>
              <a:blipFill>
                <a:blip r:embed="rId1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4B7AE72-26E1-C426-74D7-FE47ACEF6984}"/>
                  </a:ext>
                </a:extLst>
              </p:cNvPr>
              <p:cNvSpPr txBox="1"/>
              <p:nvPr/>
            </p:nvSpPr>
            <p:spPr>
              <a:xfrm>
                <a:off x="5608341" y="4806974"/>
                <a:ext cx="4968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𝑙</m:t>
                          </m:r>
                        </m:e>
                        <m:sub>
                          <m:r>
                            <a:rPr lang="en-GB" b="0" i="1" smtClean="0">
                              <a:solidFill>
                                <a:srgbClr val="FF0000"/>
                              </a:solidFill>
                              <a:latin typeface="Cambria Math" panose="02040503050406030204" pitchFamily="18" charset="0"/>
                            </a:rPr>
                            <m:t>5</m:t>
                          </m:r>
                        </m:sub>
                      </m:sSub>
                    </m:oMath>
                  </m:oMathPara>
                </a14:m>
                <a:endParaRPr lang="en-GB" dirty="0"/>
              </a:p>
            </p:txBody>
          </p:sp>
        </mc:Choice>
        <mc:Fallback xmlns="">
          <p:sp>
            <p:nvSpPr>
              <p:cNvPr id="44" name="TextBox 43">
                <a:extLst>
                  <a:ext uri="{FF2B5EF4-FFF2-40B4-BE49-F238E27FC236}">
                    <a16:creationId xmlns:a16="http://schemas.microsoft.com/office/drawing/2014/main" id="{04B7AE72-26E1-C426-74D7-FE47ACEF6984}"/>
                  </a:ext>
                </a:extLst>
              </p:cNvPr>
              <p:cNvSpPr txBox="1">
                <a:spLocks noRot="1" noChangeAspect="1" noMove="1" noResize="1" noEditPoints="1" noAdjustHandles="1" noChangeArrowheads="1" noChangeShapeType="1" noTextEdit="1"/>
              </p:cNvSpPr>
              <p:nvPr/>
            </p:nvSpPr>
            <p:spPr>
              <a:xfrm>
                <a:off x="5608341" y="4806974"/>
                <a:ext cx="496803" cy="369332"/>
              </a:xfrm>
              <a:prstGeom prst="rect">
                <a:avLst/>
              </a:prstGeom>
              <a:blipFill>
                <a:blip r:embed="rId2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06601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7E99E-044C-C891-EA97-2CEC9624586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FAA7A24-D5DA-E2D0-2E3C-10AF74DC58E5}"/>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Inverse Kinematics</a:t>
            </a:r>
          </a:p>
        </p:txBody>
      </p: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4F3D05D9-3C3B-F620-413F-AA7D11F87BA4}"/>
                  </a:ext>
                </a:extLst>
              </p:cNvPr>
              <p:cNvSpPr txBox="1"/>
              <p:nvPr/>
            </p:nvSpPr>
            <p:spPr>
              <a:xfrm>
                <a:off x="-1" y="690568"/>
                <a:ext cx="6694929" cy="5941306"/>
              </a:xfrm>
              <a:prstGeom prst="rect">
                <a:avLst/>
              </a:prstGeom>
              <a:noFill/>
            </p:spPr>
            <p:txBody>
              <a:bodyPr wrap="square" rtlCol="0">
                <a:spAutoFit/>
              </a:bodyPr>
              <a:lstStyle/>
              <a:p>
                <a:pPr algn="just"/>
                <a:r>
                  <a:rPr lang="en-GB" dirty="0"/>
                  <a:t>Given the positions </a:t>
                </a:r>
                <a14:m>
                  <m:oMath xmlns:m="http://schemas.openxmlformats.org/officeDocument/2006/math">
                    <m:bar>
                      <m:barPr>
                        <m:ctrlPr>
                          <a:rPr lang="en-GB" sz="1600" b="0" i="1" smtClean="0">
                            <a:latin typeface="Cambria Math" panose="02040503050406030204" pitchFamily="18" charset="0"/>
                          </a:rPr>
                        </m:ctrlPr>
                      </m:barPr>
                      <m:e>
                        <m:r>
                          <a:rPr lang="en-GB" sz="1600" b="0" i="1" smtClean="0">
                            <a:latin typeface="Cambria Math" panose="02040503050406030204" pitchFamily="18" charset="0"/>
                          </a:rPr>
                          <m:t>𝑝</m:t>
                        </m:r>
                      </m:e>
                    </m:bar>
                  </m:oMath>
                </a14:m>
                <a:r>
                  <a:rPr lang="en-GB" dirty="0"/>
                  <a:t> are known, is it possible to determine </a:t>
                </a:r>
                <a14:m>
                  <m:oMath xmlns:m="http://schemas.openxmlformats.org/officeDocument/2006/math">
                    <m:bar>
                      <m:barPr>
                        <m:ctrlPr>
                          <a:rPr lang="en-GB" sz="1400" b="0" i="1" smtClean="0">
                            <a:latin typeface="Cambria Math" panose="02040503050406030204" pitchFamily="18" charset="0"/>
                          </a:rPr>
                        </m:ctrlPr>
                      </m:bar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𝜃</m:t>
                            </m:r>
                          </m:e>
                          <m:sub>
                            <m:r>
                              <a:rPr lang="en-GB" sz="1400" b="0" i="1" smtClean="0">
                                <a:latin typeface="Cambria Math" panose="02040503050406030204" pitchFamily="18" charset="0"/>
                              </a:rPr>
                              <m:t>𝑠</m:t>
                            </m:r>
                          </m:sub>
                        </m:sSub>
                      </m:e>
                    </m:bar>
                  </m:oMath>
                </a14:m>
                <a:r>
                  <a:rPr lang="en-GB" dirty="0"/>
                  <a:t> that can be actuated by the servo to create a desired swash plate angle. Before proceeding, 3 assumptions are made about the dynamics of the swash plate.</a:t>
                </a:r>
              </a:p>
              <a:p>
                <a:pPr algn="just"/>
                <a:endParaRPr lang="en-GB" dirty="0"/>
              </a:p>
              <a:p>
                <a:pPr marL="342900" indent="-342900" algn="just">
                  <a:buAutoNum type="arabicParenR"/>
                </a:pPr>
                <a:r>
                  <a:rPr lang="en-GB" sz="1200" b="1" dirty="0"/>
                  <a:t>Axes </a:t>
                </a:r>
                <a14:m>
                  <m:oMath xmlns:m="http://schemas.openxmlformats.org/officeDocument/2006/math">
                    <m:r>
                      <a:rPr lang="en-GB" sz="1200" b="1" i="1" smtClean="0">
                        <a:latin typeface="Cambria Math" panose="02040503050406030204" pitchFamily="18" charset="0"/>
                      </a:rPr>
                      <m:t>𝒙</m:t>
                    </m:r>
                  </m:oMath>
                </a14:m>
                <a:r>
                  <a:rPr lang="en-GB" sz="1200" b="1" dirty="0"/>
                  <a:t> and </a:t>
                </a:r>
                <a14:m>
                  <m:oMath xmlns:m="http://schemas.openxmlformats.org/officeDocument/2006/math">
                    <m:r>
                      <a:rPr lang="en-GB" sz="1200" b="1" i="1" smtClean="0">
                        <a:latin typeface="Cambria Math" panose="02040503050406030204" pitchFamily="18" charset="0"/>
                      </a:rPr>
                      <m:t>𝒚</m:t>
                    </m:r>
                  </m:oMath>
                </a14:m>
                <a:r>
                  <a:rPr lang="en-GB" sz="1200" b="1" dirty="0"/>
                  <a:t> are perpendicular and Independent</a:t>
                </a:r>
              </a:p>
              <a:p>
                <a:pPr marL="342900" indent="-342900" algn="just">
                  <a:buAutoNum type="arabicParenR"/>
                </a:pPr>
                <a:r>
                  <a:rPr lang="en-GB" sz="1200" b="1" dirty="0"/>
                  <a:t>Actuating a heave angle, </a:t>
                </a:r>
                <a14:m>
                  <m:oMath xmlns:m="http://schemas.openxmlformats.org/officeDocument/2006/math">
                    <m:sSub>
                      <m:sSubPr>
                        <m:ctrlPr>
                          <a:rPr lang="en-GB" sz="1200" b="1" i="1" smtClean="0">
                            <a:latin typeface="Cambria Math" panose="02040503050406030204" pitchFamily="18" charset="0"/>
                          </a:rPr>
                        </m:ctrlPr>
                      </m:sSubPr>
                      <m:e>
                        <m:r>
                          <a:rPr lang="en-GB" sz="1200" b="1" i="0" smtClean="0">
                            <a:latin typeface="Cambria Math" panose="02040503050406030204" pitchFamily="18" charset="0"/>
                          </a:rPr>
                          <m:t>𝚿</m:t>
                        </m:r>
                      </m:e>
                      <m:sub>
                        <m:r>
                          <a:rPr lang="en-GB" sz="1200" b="1" i="1" smtClean="0">
                            <a:latin typeface="Cambria Math" panose="02040503050406030204" pitchFamily="18" charset="0"/>
                          </a:rPr>
                          <m:t>𝒉</m:t>
                        </m:r>
                      </m:sub>
                    </m:sSub>
                  </m:oMath>
                </a14:m>
                <a:r>
                  <a:rPr lang="en-GB" sz="1200" b="1" dirty="0"/>
                  <a:t>, has no affect on </a:t>
                </a:r>
                <a14:m>
                  <m:oMath xmlns:m="http://schemas.openxmlformats.org/officeDocument/2006/math">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rPr>
                          <m:t>𝑹</m:t>
                        </m:r>
                      </m:e>
                      <m:sub>
                        <m:r>
                          <a:rPr lang="en-GB" sz="1200" b="1" i="1" smtClean="0">
                            <a:latin typeface="Cambria Math" panose="02040503050406030204" pitchFamily="18" charset="0"/>
                          </a:rPr>
                          <m:t>𝒙</m:t>
                        </m:r>
                      </m:sub>
                    </m:sSub>
                  </m:oMath>
                </a14:m>
                <a:r>
                  <a:rPr lang="en-GB" sz="1200" b="1" dirty="0"/>
                  <a:t> and </a:t>
                </a:r>
                <a14:m>
                  <m:oMath xmlns:m="http://schemas.openxmlformats.org/officeDocument/2006/math">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rPr>
                          <m:t>𝑹</m:t>
                        </m:r>
                      </m:e>
                      <m:sub>
                        <m:r>
                          <a:rPr lang="en-GB" sz="1200" b="1" i="1" smtClean="0">
                            <a:latin typeface="Cambria Math" panose="02040503050406030204" pitchFamily="18" charset="0"/>
                          </a:rPr>
                          <m:t>𝒚</m:t>
                        </m:r>
                      </m:sub>
                    </m:sSub>
                  </m:oMath>
                </a14:m>
                <a:endParaRPr lang="en-GB" sz="1200" b="1" dirty="0"/>
              </a:p>
              <a:p>
                <a:pPr marL="342900" indent="-342900" algn="just">
                  <a:buAutoNum type="arabicParenR"/>
                </a:pPr>
                <a:r>
                  <a:rPr lang="en-GB" sz="1200" b="1" dirty="0"/>
                  <a:t>The servos push points </a:t>
                </a:r>
                <a14:m>
                  <m:oMath xmlns:m="http://schemas.openxmlformats.org/officeDocument/2006/math">
                    <m:bar>
                      <m:barPr>
                        <m:ctrlPr>
                          <a:rPr lang="en-GB" sz="1200" b="1" i="1" smtClean="0">
                            <a:latin typeface="Cambria Math" panose="02040503050406030204" pitchFamily="18" charset="0"/>
                          </a:rPr>
                        </m:ctrlPr>
                      </m:barPr>
                      <m:e>
                        <m:r>
                          <a:rPr lang="en-GB" sz="1200" b="1" i="1" smtClean="0">
                            <a:latin typeface="Cambria Math" panose="02040503050406030204" pitchFamily="18" charset="0"/>
                          </a:rPr>
                          <m:t>𝒑</m:t>
                        </m:r>
                      </m:e>
                    </m:bar>
                  </m:oMath>
                </a14:m>
                <a:r>
                  <a:rPr lang="en-GB" sz="1200" b="1" dirty="0"/>
                  <a:t> up and down along the </a:t>
                </a:r>
                <a14:m>
                  <m:oMath xmlns:m="http://schemas.openxmlformats.org/officeDocument/2006/math">
                    <m:r>
                      <a:rPr lang="en-GB" sz="1200" b="1" i="1" smtClean="0">
                        <a:latin typeface="Cambria Math" panose="02040503050406030204" pitchFamily="18" charset="0"/>
                      </a:rPr>
                      <m:t>𝒛</m:t>
                    </m:r>
                  </m:oMath>
                </a14:m>
                <a:r>
                  <a:rPr lang="en-GB" sz="1200" b="1" dirty="0"/>
                  <a:t> axis only</a:t>
                </a:r>
              </a:p>
              <a:p>
                <a:pPr marL="342900" indent="-342900" algn="just">
                  <a:buAutoNum type="arabicParenR"/>
                </a:pPr>
                <a:endParaRPr lang="en-GB" dirty="0"/>
              </a:p>
              <a:p>
                <a:pPr algn="just"/>
                <a:r>
                  <a:rPr lang="en-GB" dirty="0"/>
                  <a:t>To begin, we note that along the two ranges of motion, changing the heave angle has a single degree of freedom, and the rotational mode has 2 degrees of freedom. </a:t>
                </a:r>
                <a:r>
                  <a:rPr lang="en-GB" b="1" dirty="0"/>
                  <a:t>Thus, a single servo can be used to initiate heave angle changes, and 2 servos can be used for rotational moments</a:t>
                </a:r>
              </a:p>
              <a:p>
                <a:pPr algn="just"/>
                <a:r>
                  <a:rPr lang="en-GB" sz="2400" dirty="0"/>
                  <a:t>End Objective</a:t>
                </a:r>
              </a:p>
              <a:p>
                <a:pPr algn="just"/>
                <a:r>
                  <a:rPr lang="en-GB" dirty="0"/>
                  <a:t>The endpoints are to have two state space equations, one representing how to change collective with one servo input, and the other </a:t>
                </a:r>
              </a:p>
              <a:p>
                <a:pPr algn="just"/>
                <a:endParaRPr lang="en-GB" dirty="0"/>
              </a:p>
              <a:p>
                <a:pPr algn="just"/>
                <a:endParaRPr lang="en-GB" dirty="0"/>
              </a:p>
              <a:p>
                <a:pPr algn="just"/>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bar>
                            <m:barPr>
                              <m:ctrlPr>
                                <a:rPr lang="en-GB" b="0" i="1" smtClean="0">
                                  <a:latin typeface="Cambria Math" panose="02040503050406030204" pitchFamily="18" charset="0"/>
                                </a:rPr>
                              </m:ctrlPr>
                            </m:barPr>
                            <m:e>
                              <m:r>
                                <m:rPr>
                                  <m:sty m:val="p"/>
                                </m:rPr>
                                <a:rPr lang="en-GB">
                                  <a:latin typeface="Cambria Math" panose="02040503050406030204" pitchFamily="18" charset="0"/>
                                </a:rPr>
                                <m:t>Ψ</m:t>
                              </m:r>
                            </m:e>
                          </m:bar>
                        </m:e>
                      </m:acc>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bar>
                            <m:barPr>
                              <m:ctrlPr>
                                <a:rPr lang="en-GB" b="0" i="1" smtClean="0">
                                  <a:latin typeface="Cambria Math" panose="02040503050406030204" pitchFamily="18" charset="0"/>
                                </a:rPr>
                              </m:ctrlPr>
                            </m:barPr>
                            <m:e>
                              <m:r>
                                <m:rPr>
                                  <m:sty m:val="p"/>
                                </m:rPr>
                                <a:rPr lang="en-GB" b="0" i="0" smtClean="0">
                                  <a:latin typeface="Cambria Math" panose="02040503050406030204" pitchFamily="18" charset="0"/>
                                </a:rPr>
                                <m:t>Ψ</m:t>
                              </m:r>
                            </m:e>
                          </m:bar>
                          <m:r>
                            <a:rPr lang="en-GB" b="0" i="1" smtClean="0">
                              <a:latin typeface="Cambria Math" panose="02040503050406030204" pitchFamily="18" charset="0"/>
                            </a:rPr>
                            <m:t>,</m:t>
                          </m:r>
                          <m:bar>
                            <m:barPr>
                              <m:ctrlPr>
                                <a:rPr lang="en-GB" b="0" i="1" smtClean="0">
                                  <a:latin typeface="Cambria Math" panose="02040503050406030204" pitchFamily="18" charset="0"/>
                                </a:rPr>
                              </m:ctrlPr>
                            </m:barPr>
                            <m:e>
                              <m:r>
                                <a:rPr lang="en-GB" b="0" i="1" smtClean="0">
                                  <a:latin typeface="Cambria Math" panose="02040503050406030204" pitchFamily="18" charset="0"/>
                                </a:rPr>
                                <m:t>𝜃</m:t>
                              </m:r>
                            </m:e>
                          </m:bar>
                        </m:e>
                      </m:d>
                      <m:r>
                        <a:rPr lang="en-GB" b="0" i="1" smtClean="0">
                          <a:latin typeface="Cambria Math" panose="02040503050406030204" pitchFamily="18" charset="0"/>
                        </a:rPr>
                        <m:t>,  </m:t>
                      </m:r>
                      <m:bar>
                        <m:barPr>
                          <m:ctrlPr>
                            <a:rPr lang="en-GB" b="0" i="1" smtClean="0">
                              <a:latin typeface="Cambria Math" panose="02040503050406030204" pitchFamily="18" charset="0"/>
                            </a:rPr>
                          </m:ctrlPr>
                        </m:barPr>
                        <m:e>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sub>
                              </m:sSub>
                            </m:e>
                          </m:acc>
                        </m:e>
                      </m:ba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𝑥</m:t>
                              </m:r>
                            </m:sub>
                          </m:sSub>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m:t>
                              </m:r>
                            </m:sub>
                          </m:sSub>
                        </m:e>
                      </m:acc>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𝑥</m:t>
                              </m:r>
                            </m:sub>
                          </m:sSub>
                          <m:r>
                            <a:rPr lang="en-GB" b="0" i="1" smtClean="0">
                              <a:latin typeface="Cambria Math" panose="02040503050406030204" pitchFamily="18" charset="0"/>
                            </a:rPr>
                            <m:t>, </m:t>
                          </m:r>
                          <m:bar>
                            <m:barPr>
                              <m:ctrlPr>
                                <a:rPr lang="en-GB" b="0" i="1" smtClean="0">
                                  <a:latin typeface="Cambria Math" panose="02040503050406030204" pitchFamily="18" charset="0"/>
                                </a:rPr>
                              </m:ctrlPr>
                            </m:barPr>
                            <m:e>
                              <m:r>
                                <a:rPr lang="en-GB" b="0" i="1" smtClean="0">
                                  <a:latin typeface="Cambria Math" panose="02040503050406030204" pitchFamily="18" charset="0"/>
                                </a:rPr>
                                <m:t>𝜃</m:t>
                              </m:r>
                            </m:e>
                          </m:bar>
                        </m:e>
                      </m:d>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m:t>
                              </m:r>
                            </m:sub>
                          </m:sSub>
                          <m:r>
                            <a:rPr lang="en-GB" b="0" i="1" smtClean="0">
                              <a:latin typeface="Cambria Math" panose="02040503050406030204" pitchFamily="18" charset="0"/>
                            </a:rPr>
                            <m:t>, </m:t>
                          </m:r>
                          <m:bar>
                            <m:barPr>
                              <m:ctrlPr>
                                <a:rPr lang="en-GB" b="0" i="1" smtClean="0">
                                  <a:latin typeface="Cambria Math" panose="02040503050406030204" pitchFamily="18" charset="0"/>
                                </a:rPr>
                              </m:ctrlPr>
                            </m:barPr>
                            <m:e>
                              <m:r>
                                <a:rPr lang="en-GB" b="0" i="1" smtClean="0">
                                  <a:latin typeface="Cambria Math" panose="02040503050406030204" pitchFamily="18" charset="0"/>
                                </a:rPr>
                                <m:t>𝜃</m:t>
                              </m:r>
                            </m:e>
                          </m:bar>
                        </m:e>
                      </m:d>
                    </m:oMath>
                  </m:oMathPara>
                </a14:m>
                <a:endParaRPr lang="en-GB" dirty="0"/>
              </a:p>
            </p:txBody>
          </p:sp>
        </mc:Choice>
        <mc:Fallback xmlns="">
          <p:sp>
            <p:nvSpPr>
              <p:cNvPr id="173" name="TextBox 172">
                <a:extLst>
                  <a:ext uri="{FF2B5EF4-FFF2-40B4-BE49-F238E27FC236}">
                    <a16:creationId xmlns:a16="http://schemas.microsoft.com/office/drawing/2014/main" id="{4F3D05D9-3C3B-F620-413F-AA7D11F87BA4}"/>
                  </a:ext>
                </a:extLst>
              </p:cNvPr>
              <p:cNvSpPr txBox="1">
                <a:spLocks noRot="1" noChangeAspect="1" noMove="1" noResize="1" noEditPoints="1" noAdjustHandles="1" noChangeArrowheads="1" noChangeShapeType="1" noTextEdit="1"/>
              </p:cNvSpPr>
              <p:nvPr/>
            </p:nvSpPr>
            <p:spPr>
              <a:xfrm>
                <a:off x="-1" y="690568"/>
                <a:ext cx="6694929" cy="5941306"/>
              </a:xfrm>
              <a:prstGeom prst="rect">
                <a:avLst/>
              </a:prstGeom>
              <a:blipFill>
                <a:blip r:embed="rId2"/>
                <a:stretch>
                  <a:fillRect l="-1366" t="-615" r="-729"/>
                </a:stretch>
              </a:blipFill>
            </p:spPr>
            <p:txBody>
              <a:bodyPr/>
              <a:lstStyle/>
              <a:p>
                <a:r>
                  <a:rPr lang="en-GB">
                    <a:noFill/>
                  </a:rPr>
                  <a:t> </a:t>
                </a:r>
              </a:p>
            </p:txBody>
          </p:sp>
        </mc:Fallback>
      </mc:AlternateContent>
      <p:grpSp>
        <p:nvGrpSpPr>
          <p:cNvPr id="236" name="Group 235">
            <a:extLst>
              <a:ext uri="{FF2B5EF4-FFF2-40B4-BE49-F238E27FC236}">
                <a16:creationId xmlns:a16="http://schemas.microsoft.com/office/drawing/2014/main" id="{B9BA6D30-E30D-C6CE-A72A-C6C1C1DF1781}"/>
              </a:ext>
            </a:extLst>
          </p:cNvPr>
          <p:cNvGrpSpPr/>
          <p:nvPr/>
        </p:nvGrpSpPr>
        <p:grpSpPr>
          <a:xfrm>
            <a:off x="6969504" y="-84920"/>
            <a:ext cx="4929843" cy="6981688"/>
            <a:chOff x="7238444" y="-84920"/>
            <a:chExt cx="4929843" cy="6981688"/>
          </a:xfrm>
        </p:grpSpPr>
        <p:cxnSp>
          <p:nvCxnSpPr>
            <p:cNvPr id="225" name="Straight Connector 224">
              <a:extLst>
                <a:ext uri="{FF2B5EF4-FFF2-40B4-BE49-F238E27FC236}">
                  <a16:creationId xmlns:a16="http://schemas.microsoft.com/office/drawing/2014/main" id="{4BA73A32-7D30-D4CD-7600-6226DBC71564}"/>
                </a:ext>
              </a:extLst>
            </p:cNvPr>
            <p:cNvCxnSpPr>
              <a:cxnSpLocks/>
            </p:cNvCxnSpPr>
            <p:nvPr/>
          </p:nvCxnSpPr>
          <p:spPr>
            <a:xfrm flipH="1">
              <a:off x="9314133" y="1038021"/>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nvGrpSpPr>
            <p:cNvPr id="204" name="Group 203">
              <a:extLst>
                <a:ext uri="{FF2B5EF4-FFF2-40B4-BE49-F238E27FC236}">
                  <a16:creationId xmlns:a16="http://schemas.microsoft.com/office/drawing/2014/main" id="{7AE85891-26B1-544E-14BF-2E7FE4DC924D}"/>
                </a:ext>
              </a:extLst>
            </p:cNvPr>
            <p:cNvGrpSpPr/>
            <p:nvPr/>
          </p:nvGrpSpPr>
          <p:grpSpPr>
            <a:xfrm>
              <a:off x="7238444" y="40079"/>
              <a:ext cx="4929843" cy="6856689"/>
              <a:chOff x="7238444" y="40079"/>
              <a:chExt cx="4929843" cy="6856689"/>
            </a:xfrm>
          </p:grpSpPr>
          <p:grpSp>
            <p:nvGrpSpPr>
              <p:cNvPr id="138" name="Group 137">
                <a:extLst>
                  <a:ext uri="{FF2B5EF4-FFF2-40B4-BE49-F238E27FC236}">
                    <a16:creationId xmlns:a16="http://schemas.microsoft.com/office/drawing/2014/main" id="{B2D73078-C727-EBFF-4C92-807C67DEB42A}"/>
                  </a:ext>
                </a:extLst>
              </p:cNvPr>
              <p:cNvGrpSpPr>
                <a:grpSpLocks/>
              </p:cNvGrpSpPr>
              <p:nvPr/>
            </p:nvGrpSpPr>
            <p:grpSpPr>
              <a:xfrm>
                <a:off x="7562818" y="73959"/>
                <a:ext cx="4605469" cy="6822809"/>
                <a:chOff x="7562818" y="73959"/>
                <a:chExt cx="4605469" cy="6822809"/>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2A089619-B56E-32E6-2512-EFC82F272D33}"/>
                        </a:ext>
                      </a:extLst>
                    </p:cNvPr>
                    <p:cNvSpPr txBox="1">
                      <a:spLocks/>
                    </p:cNvSpPr>
                    <p:nvPr/>
                  </p:nvSpPr>
                  <p:spPr>
                    <a:xfrm>
                      <a:off x="9146385" y="6527436"/>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oMath>
                        </m:oMathPara>
                      </a14:m>
                      <a:endParaRPr lang="en-GB" dirty="0">
                        <a:solidFill>
                          <a:srgbClr val="FF0000"/>
                        </a:solidFill>
                      </a:endParaRPr>
                    </a:p>
                  </p:txBody>
                </p:sp>
              </mc:Choice>
              <mc:Fallback xmlns="">
                <p:sp>
                  <p:nvSpPr>
                    <p:cNvPr id="149" name="TextBox 148">
                      <a:extLst>
                        <a:ext uri="{FF2B5EF4-FFF2-40B4-BE49-F238E27FC236}">
                          <a16:creationId xmlns:a16="http://schemas.microsoft.com/office/drawing/2014/main" id="{2A089619-B56E-32E6-2512-EFC82F272D33}"/>
                        </a:ext>
                      </a:extLst>
                    </p:cNvPr>
                    <p:cNvSpPr txBox="1">
                      <a:spLocks noRot="1" noChangeAspect="1" noMove="1" noResize="1" noEditPoints="1" noAdjustHandles="1" noChangeArrowheads="1" noChangeShapeType="1" noTextEdit="1"/>
                    </p:cNvSpPr>
                    <p:nvPr/>
                  </p:nvSpPr>
                  <p:spPr>
                    <a:xfrm>
                      <a:off x="9146385" y="6527436"/>
                      <a:ext cx="168598" cy="369332"/>
                    </a:xfrm>
                    <a:prstGeom prst="rect">
                      <a:avLst/>
                    </a:prstGeom>
                    <a:blipFill>
                      <a:blip r:embed="rId3"/>
                      <a:stretch>
                        <a:fillRect r="-50000"/>
                      </a:stretch>
                    </a:blipFill>
                  </p:spPr>
                  <p:txBody>
                    <a:bodyPr/>
                    <a:lstStyle/>
                    <a:p>
                      <a:r>
                        <a:rPr lang="en-GB">
                          <a:noFill/>
                        </a:rPr>
                        <a:t> </a:t>
                      </a:r>
                    </a:p>
                  </p:txBody>
                </p:sp>
              </mc:Fallback>
            </mc:AlternateContent>
            <p:grpSp>
              <p:nvGrpSpPr>
                <p:cNvPr id="136" name="Group 135">
                  <a:extLst>
                    <a:ext uri="{FF2B5EF4-FFF2-40B4-BE49-F238E27FC236}">
                      <a16:creationId xmlns:a16="http://schemas.microsoft.com/office/drawing/2014/main" id="{F7D50055-B392-7C6C-50CC-011A9E26F1D6}"/>
                    </a:ext>
                  </a:extLst>
                </p:cNvPr>
                <p:cNvGrpSpPr>
                  <a:grpSpLocks/>
                </p:cNvGrpSpPr>
                <p:nvPr/>
              </p:nvGrpSpPr>
              <p:grpSpPr>
                <a:xfrm>
                  <a:off x="7562818" y="73959"/>
                  <a:ext cx="4605469" cy="6552000"/>
                  <a:chOff x="7562818" y="73959"/>
                  <a:chExt cx="4605469" cy="6552000"/>
                </a:xfrm>
              </p:grpSpPr>
              <p:cxnSp>
                <p:nvCxnSpPr>
                  <p:cNvPr id="52" name="Straight Connector 51">
                    <a:extLst>
                      <a:ext uri="{FF2B5EF4-FFF2-40B4-BE49-F238E27FC236}">
                        <a16:creationId xmlns:a16="http://schemas.microsoft.com/office/drawing/2014/main" id="{AC0B7EA3-8466-90A8-7978-5DEEAC4F0AB5}"/>
                      </a:ext>
                    </a:extLst>
                  </p:cNvPr>
                  <p:cNvCxnSpPr>
                    <a:cxnSpLocks/>
                  </p:cNvCxnSpPr>
                  <p:nvPr/>
                </p:nvCxnSpPr>
                <p:spPr>
                  <a:xfrm flipH="1">
                    <a:off x="9317265" y="3856136"/>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3" name="Straight Connector 52">
                    <a:extLst>
                      <a:ext uri="{FF2B5EF4-FFF2-40B4-BE49-F238E27FC236}">
                        <a16:creationId xmlns:a16="http://schemas.microsoft.com/office/drawing/2014/main" id="{628F07CB-0871-1198-7142-CF6C2F54D1CB}"/>
                      </a:ext>
                    </a:extLst>
                  </p:cNvPr>
                  <p:cNvCxnSpPr>
                    <a:cxnSpLocks/>
                  </p:cNvCxnSpPr>
                  <p:nvPr/>
                </p:nvCxnSpPr>
                <p:spPr>
                  <a:xfrm flipH="1" flipV="1">
                    <a:off x="9289753" y="73959"/>
                    <a:ext cx="0" cy="655200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4" name="Straight Connector 53">
                    <a:extLst>
                      <a:ext uri="{FF2B5EF4-FFF2-40B4-BE49-F238E27FC236}">
                        <a16:creationId xmlns:a16="http://schemas.microsoft.com/office/drawing/2014/main" id="{EE3BB4D2-E40F-189A-93EC-E04FC5F6DC60}"/>
                      </a:ext>
                    </a:extLst>
                  </p:cNvPr>
                  <p:cNvCxnSpPr>
                    <a:cxnSpLocks/>
                  </p:cNvCxnSpPr>
                  <p:nvPr/>
                </p:nvCxnSpPr>
                <p:spPr>
                  <a:xfrm flipH="1">
                    <a:off x="9281085" y="2619859"/>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55" name="Oval 54">
                    <a:extLst>
                      <a:ext uri="{FF2B5EF4-FFF2-40B4-BE49-F238E27FC236}">
                        <a16:creationId xmlns:a16="http://schemas.microsoft.com/office/drawing/2014/main" id="{8AC14983-EDD1-FAE5-7169-7AC01534A8D6}"/>
                      </a:ext>
                    </a:extLst>
                  </p:cNvPr>
                  <p:cNvSpPr>
                    <a:spLocks/>
                  </p:cNvSpPr>
                  <p:nvPr/>
                </p:nvSpPr>
                <p:spPr>
                  <a:xfrm rot="20492790">
                    <a:off x="9236148" y="3798530"/>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D68CCBC0-5AAE-EBCE-1461-765E07E220D6}"/>
                      </a:ext>
                    </a:extLst>
                  </p:cNvPr>
                  <p:cNvSpPr>
                    <a:spLocks/>
                  </p:cNvSpPr>
                  <p:nvPr/>
                </p:nvSpPr>
                <p:spPr>
                  <a:xfrm rot="20192289">
                    <a:off x="7562818" y="3344084"/>
                    <a:ext cx="3727929" cy="12261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EDDD7B7-7156-4DCF-8D46-ECED87CDFD20}"/>
                          </a:ext>
                        </a:extLst>
                      </p:cNvPr>
                      <p:cNvSpPr txBox="1">
                        <a:spLocks/>
                      </p:cNvSpPr>
                      <p:nvPr/>
                    </p:nvSpPr>
                    <p:spPr>
                      <a:xfrm>
                        <a:off x="9289040" y="3827830"/>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1</m:t>
                                  </m:r>
                                </m:sub>
                              </m:sSub>
                            </m:oMath>
                          </m:oMathPara>
                        </a14:m>
                        <a:endParaRPr lang="en-GB" dirty="0"/>
                      </a:p>
                    </p:txBody>
                  </p:sp>
                </mc:Choice>
                <mc:Fallback xmlns="">
                  <p:sp>
                    <p:nvSpPr>
                      <p:cNvPr id="57" name="TextBox 56">
                        <a:extLst>
                          <a:ext uri="{FF2B5EF4-FFF2-40B4-BE49-F238E27FC236}">
                            <a16:creationId xmlns:a16="http://schemas.microsoft.com/office/drawing/2014/main" id="{5EDDD7B7-7156-4DCF-8D46-ECED87CDFD20}"/>
                          </a:ext>
                        </a:extLst>
                      </p:cNvPr>
                      <p:cNvSpPr txBox="1">
                        <a:spLocks noRot="1" noChangeAspect="1" noMove="1" noResize="1" noEditPoints="1" noAdjustHandles="1" noChangeArrowheads="1" noChangeShapeType="1" noTextEdit="1"/>
                      </p:cNvSpPr>
                      <p:nvPr/>
                    </p:nvSpPr>
                    <p:spPr>
                      <a:xfrm>
                        <a:off x="9289040" y="3827830"/>
                        <a:ext cx="201950" cy="369332"/>
                      </a:xfrm>
                      <a:prstGeom prst="rect">
                        <a:avLst/>
                      </a:prstGeom>
                      <a:blipFill>
                        <a:blip r:embed="rId4"/>
                        <a:stretch>
                          <a:fillRect r="-75758"/>
                        </a:stretch>
                      </a:blipFill>
                    </p:spPr>
                    <p:txBody>
                      <a:bodyPr/>
                      <a:lstStyle/>
                      <a:p>
                        <a:r>
                          <a:rPr lang="en-GB">
                            <a:noFill/>
                          </a:rPr>
                          <a:t> </a:t>
                        </a:r>
                      </a:p>
                    </p:txBody>
                  </p:sp>
                </mc:Fallback>
              </mc:AlternateContent>
              <p:sp>
                <p:nvSpPr>
                  <p:cNvPr id="58" name="Oval 57">
                    <a:extLst>
                      <a:ext uri="{FF2B5EF4-FFF2-40B4-BE49-F238E27FC236}">
                        <a16:creationId xmlns:a16="http://schemas.microsoft.com/office/drawing/2014/main" id="{C54279B2-C2F1-E7A2-6555-BE19F37FD3F3}"/>
                      </a:ext>
                    </a:extLst>
                  </p:cNvPr>
                  <p:cNvSpPr>
                    <a:spLocks/>
                  </p:cNvSpPr>
                  <p:nvPr/>
                </p:nvSpPr>
                <p:spPr>
                  <a:xfrm>
                    <a:off x="8672888" y="3576384"/>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43391FAC-5BD4-0C81-7A04-39087BBBA9B0}"/>
                      </a:ext>
                    </a:extLst>
                  </p:cNvPr>
                  <p:cNvSpPr>
                    <a:spLocks/>
                  </p:cNvSpPr>
                  <p:nvPr/>
                </p:nvSpPr>
                <p:spPr>
                  <a:xfrm>
                    <a:off x="8318945" y="4836688"/>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78FCF219-4210-311D-DBF8-7B51E4EF4346}"/>
                      </a:ext>
                    </a:extLst>
                  </p:cNvPr>
                  <p:cNvSpPr>
                    <a:spLocks/>
                  </p:cNvSpPr>
                  <p:nvPr/>
                </p:nvSpPr>
                <p:spPr>
                  <a:xfrm>
                    <a:off x="11071680" y="3118635"/>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F4E65DB-1CAB-888D-8842-1D9E701AA984}"/>
                          </a:ext>
                        </a:extLst>
                      </p:cNvPr>
                      <p:cNvSpPr txBox="1">
                        <a:spLocks/>
                      </p:cNvSpPr>
                      <p:nvPr/>
                    </p:nvSpPr>
                    <p:spPr>
                      <a:xfrm>
                        <a:off x="11819706" y="3653099"/>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64" name="TextBox 63">
                        <a:extLst>
                          <a:ext uri="{FF2B5EF4-FFF2-40B4-BE49-F238E27FC236}">
                            <a16:creationId xmlns:a16="http://schemas.microsoft.com/office/drawing/2014/main" id="{4F4E65DB-1CAB-888D-8842-1D9E701AA984}"/>
                          </a:ext>
                        </a:extLst>
                      </p:cNvPr>
                      <p:cNvSpPr txBox="1">
                        <a:spLocks noRot="1" noChangeAspect="1" noMove="1" noResize="1" noEditPoints="1" noAdjustHandles="1" noChangeArrowheads="1" noChangeShapeType="1" noTextEdit="1"/>
                      </p:cNvSpPr>
                      <p:nvPr/>
                    </p:nvSpPr>
                    <p:spPr>
                      <a:xfrm>
                        <a:off x="11819706" y="3653099"/>
                        <a:ext cx="168598" cy="369332"/>
                      </a:xfrm>
                      <a:prstGeom prst="rect">
                        <a:avLst/>
                      </a:prstGeom>
                      <a:blipFill>
                        <a:blip r:embed="rId5"/>
                        <a:stretch>
                          <a:fillRect r="-629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37D44487-C473-8F3F-F598-DBA7CEC87316}"/>
                          </a:ext>
                        </a:extLst>
                      </p:cNvPr>
                      <p:cNvSpPr txBox="1">
                        <a:spLocks/>
                      </p:cNvSpPr>
                      <p:nvPr/>
                    </p:nvSpPr>
                    <p:spPr>
                      <a:xfrm>
                        <a:off x="10243490" y="237493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65" name="TextBox 64">
                        <a:extLst>
                          <a:ext uri="{FF2B5EF4-FFF2-40B4-BE49-F238E27FC236}">
                            <a16:creationId xmlns:a16="http://schemas.microsoft.com/office/drawing/2014/main" id="{37D44487-C473-8F3F-F598-DBA7CEC87316}"/>
                          </a:ext>
                        </a:extLst>
                      </p:cNvPr>
                      <p:cNvSpPr txBox="1">
                        <a:spLocks noRot="1" noChangeAspect="1" noMove="1" noResize="1" noEditPoints="1" noAdjustHandles="1" noChangeArrowheads="1" noChangeShapeType="1" noTextEdit="1"/>
                      </p:cNvSpPr>
                      <p:nvPr/>
                    </p:nvSpPr>
                    <p:spPr>
                      <a:xfrm>
                        <a:off x="10243490" y="2374930"/>
                        <a:ext cx="168598" cy="369332"/>
                      </a:xfrm>
                      <a:prstGeom prst="rect">
                        <a:avLst/>
                      </a:prstGeom>
                      <a:blipFill>
                        <a:blip r:embed="rId6"/>
                        <a:stretch>
                          <a:fillRect r="-75000" b="-6667"/>
                        </a:stretch>
                      </a:blipFill>
                    </p:spPr>
                    <p:txBody>
                      <a:bodyPr/>
                      <a:lstStyle/>
                      <a:p>
                        <a:r>
                          <a:rPr lang="en-GB">
                            <a:noFill/>
                          </a:rPr>
                          <a:t> </a:t>
                        </a:r>
                      </a:p>
                    </p:txBody>
                  </p:sp>
                </mc:Fallback>
              </mc:AlternateContent>
              <p:sp>
                <p:nvSpPr>
                  <p:cNvPr id="66" name="Arrow: Curved Up 65">
                    <a:extLst>
                      <a:ext uri="{FF2B5EF4-FFF2-40B4-BE49-F238E27FC236}">
                        <a16:creationId xmlns:a16="http://schemas.microsoft.com/office/drawing/2014/main" id="{86081D5F-5667-E334-6A0A-1BA70A2C2800}"/>
                      </a:ext>
                    </a:extLst>
                  </p:cNvPr>
                  <p:cNvSpPr>
                    <a:spLocks/>
                  </p:cNvSpPr>
                  <p:nvPr/>
                </p:nvSpPr>
                <p:spPr>
                  <a:xfrm>
                    <a:off x="9162451" y="6431222"/>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Arrow: Curved Up 66">
                    <a:extLst>
                      <a:ext uri="{FF2B5EF4-FFF2-40B4-BE49-F238E27FC236}">
                        <a16:creationId xmlns:a16="http://schemas.microsoft.com/office/drawing/2014/main" id="{A0D90A30-6D17-CD99-742A-5459756F9A8E}"/>
                      </a:ext>
                    </a:extLst>
                  </p:cNvPr>
                  <p:cNvSpPr>
                    <a:spLocks/>
                  </p:cNvSpPr>
                  <p:nvPr/>
                </p:nvSpPr>
                <p:spPr>
                  <a:xfrm rot="13031382">
                    <a:off x="10045871" y="2662934"/>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Arrow: Curved Up 67">
                    <a:extLst>
                      <a:ext uri="{FF2B5EF4-FFF2-40B4-BE49-F238E27FC236}">
                        <a16:creationId xmlns:a16="http://schemas.microsoft.com/office/drawing/2014/main" id="{DFEC7665-06CA-4E2C-AE6C-CEAC076BD554}"/>
                      </a:ext>
                    </a:extLst>
                  </p:cNvPr>
                  <p:cNvSpPr>
                    <a:spLocks/>
                  </p:cNvSpPr>
                  <p:nvPr/>
                </p:nvSpPr>
                <p:spPr>
                  <a:xfrm rot="16200000">
                    <a:off x="11446011" y="3802365"/>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A02C3AB-F47D-22BF-B68B-D4BDBE256397}"/>
                          </a:ext>
                        </a:extLst>
                      </p:cNvPr>
                      <p:cNvSpPr txBox="1">
                        <a:spLocks/>
                      </p:cNvSpPr>
                      <p:nvPr/>
                    </p:nvSpPr>
                    <p:spPr>
                      <a:xfrm>
                        <a:off x="11346438" y="3429198"/>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69" name="TextBox 68">
                        <a:extLst>
                          <a:ext uri="{FF2B5EF4-FFF2-40B4-BE49-F238E27FC236}">
                            <a16:creationId xmlns:a16="http://schemas.microsoft.com/office/drawing/2014/main" id="{DA02C3AB-F47D-22BF-B68B-D4BDBE256397}"/>
                          </a:ext>
                        </a:extLst>
                      </p:cNvPr>
                      <p:cNvSpPr txBox="1">
                        <a:spLocks noRot="1" noChangeAspect="1" noMove="1" noResize="1" noEditPoints="1" noAdjustHandles="1" noChangeArrowheads="1" noChangeShapeType="1" noTextEdit="1"/>
                      </p:cNvSpPr>
                      <p:nvPr/>
                    </p:nvSpPr>
                    <p:spPr>
                      <a:xfrm>
                        <a:off x="11346438" y="3429198"/>
                        <a:ext cx="168598" cy="369332"/>
                      </a:xfrm>
                      <a:prstGeom prst="rect">
                        <a:avLst/>
                      </a:prstGeom>
                      <a:blipFill>
                        <a:blip r:embed="rId7"/>
                        <a:stretch>
                          <a:fillRect r="-428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1A6E63B7-9C17-675F-ADCB-09C5881E4FA4}"/>
                          </a:ext>
                        </a:extLst>
                      </p:cNvPr>
                      <p:cNvSpPr txBox="1">
                        <a:spLocks/>
                      </p:cNvSpPr>
                      <p:nvPr/>
                    </p:nvSpPr>
                    <p:spPr>
                      <a:xfrm>
                        <a:off x="9824994" y="245202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70" name="TextBox 69">
                        <a:extLst>
                          <a:ext uri="{FF2B5EF4-FFF2-40B4-BE49-F238E27FC236}">
                            <a16:creationId xmlns:a16="http://schemas.microsoft.com/office/drawing/2014/main" id="{1A6E63B7-9C17-675F-ADCB-09C5881E4FA4}"/>
                          </a:ext>
                        </a:extLst>
                      </p:cNvPr>
                      <p:cNvSpPr txBox="1">
                        <a:spLocks noRot="1" noChangeAspect="1" noMove="1" noResize="1" noEditPoints="1" noAdjustHandles="1" noChangeArrowheads="1" noChangeShapeType="1" noTextEdit="1"/>
                      </p:cNvSpPr>
                      <p:nvPr/>
                    </p:nvSpPr>
                    <p:spPr>
                      <a:xfrm>
                        <a:off x="9824994" y="2452020"/>
                        <a:ext cx="168598" cy="369332"/>
                      </a:xfrm>
                      <a:prstGeom prst="rect">
                        <a:avLst/>
                      </a:prstGeom>
                      <a:blipFill>
                        <a:blip r:embed="rId8"/>
                        <a:stretch>
                          <a:fillRect l="-18519" r="-66667"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F1453FC8-4D9D-8C97-FA70-BA0AE4184D5E}"/>
                          </a:ext>
                        </a:extLst>
                      </p:cNvPr>
                      <p:cNvSpPr txBox="1">
                        <a:spLocks/>
                      </p:cNvSpPr>
                      <p:nvPr/>
                    </p:nvSpPr>
                    <p:spPr>
                      <a:xfrm>
                        <a:off x="9429043" y="622256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𝑘</m:t>
                              </m:r>
                            </m:oMath>
                          </m:oMathPara>
                        </a14:m>
                        <a:endParaRPr lang="en-GB" dirty="0">
                          <a:solidFill>
                            <a:srgbClr val="FF0000"/>
                          </a:solidFill>
                        </a:endParaRPr>
                      </a:p>
                    </p:txBody>
                  </p:sp>
                </mc:Choice>
                <mc:Fallback xmlns="">
                  <p:sp>
                    <p:nvSpPr>
                      <p:cNvPr id="71" name="TextBox 70">
                        <a:extLst>
                          <a:ext uri="{FF2B5EF4-FFF2-40B4-BE49-F238E27FC236}">
                            <a16:creationId xmlns:a16="http://schemas.microsoft.com/office/drawing/2014/main" id="{F1453FC8-4D9D-8C97-FA70-BA0AE4184D5E}"/>
                          </a:ext>
                        </a:extLst>
                      </p:cNvPr>
                      <p:cNvSpPr txBox="1">
                        <a:spLocks noRot="1" noChangeAspect="1" noMove="1" noResize="1" noEditPoints="1" noAdjustHandles="1" noChangeArrowheads="1" noChangeShapeType="1" noTextEdit="1"/>
                      </p:cNvSpPr>
                      <p:nvPr/>
                    </p:nvSpPr>
                    <p:spPr>
                      <a:xfrm>
                        <a:off x="9429043" y="6222562"/>
                        <a:ext cx="168598" cy="369332"/>
                      </a:xfrm>
                      <a:prstGeom prst="rect">
                        <a:avLst/>
                      </a:prstGeom>
                      <a:blipFill>
                        <a:blip r:embed="rId9"/>
                        <a:stretch>
                          <a:fillRect l="-3704" r="-77778"/>
                        </a:stretch>
                      </a:blipFill>
                    </p:spPr>
                    <p:txBody>
                      <a:bodyPr/>
                      <a:lstStyle/>
                      <a:p>
                        <a:r>
                          <a:rPr lang="en-GB">
                            <a:noFill/>
                          </a:rPr>
                          <a:t> </a:t>
                        </a:r>
                      </a:p>
                    </p:txBody>
                  </p:sp>
                </mc:Fallback>
              </mc:AlternateContent>
              <p:cxnSp>
                <p:nvCxnSpPr>
                  <p:cNvPr id="72" name="Straight Arrow Connector 71">
                    <a:extLst>
                      <a:ext uri="{FF2B5EF4-FFF2-40B4-BE49-F238E27FC236}">
                        <a16:creationId xmlns:a16="http://schemas.microsoft.com/office/drawing/2014/main" id="{5173EB1C-020A-A7B9-D909-9A8898FDF20D}"/>
                      </a:ext>
                    </a:extLst>
                  </p:cNvPr>
                  <p:cNvCxnSpPr>
                    <a:cxnSpLocks/>
                    <a:stCxn id="55" idx="1"/>
                    <a:endCxn id="58" idx="5"/>
                  </p:cNvCxnSpPr>
                  <p:nvPr/>
                </p:nvCxnSpPr>
                <p:spPr>
                  <a:xfrm flipH="1" flipV="1">
                    <a:off x="8742126" y="3645622"/>
                    <a:ext cx="500096" cy="18476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00F8EA72-1259-B2CF-6CC7-8093EC45265D}"/>
                      </a:ext>
                    </a:extLst>
                  </p:cNvPr>
                  <p:cNvCxnSpPr>
                    <a:cxnSpLocks/>
                    <a:stCxn id="55" idx="3"/>
                    <a:endCxn id="60" idx="7"/>
                  </p:cNvCxnSpPr>
                  <p:nvPr/>
                </p:nvCxnSpPr>
                <p:spPr>
                  <a:xfrm flipH="1">
                    <a:off x="8388183" y="3907669"/>
                    <a:ext cx="879826" cy="940898"/>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A719C0EF-E8DF-C384-09EF-B3F80D20FF49}"/>
                      </a:ext>
                    </a:extLst>
                  </p:cNvPr>
                  <p:cNvCxnSpPr>
                    <a:cxnSpLocks/>
                    <a:stCxn id="55" idx="6"/>
                    <a:endCxn id="61" idx="2"/>
                  </p:cNvCxnSpPr>
                  <p:nvPr/>
                </p:nvCxnSpPr>
                <p:spPr>
                  <a:xfrm flipV="1">
                    <a:off x="9348399" y="3159194"/>
                    <a:ext cx="1723281" cy="67870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1BF09323-2E6C-725B-5B0A-E38A32818FA2}"/>
                      </a:ext>
                    </a:extLst>
                  </p:cNvPr>
                  <p:cNvSpPr>
                    <a:spLocks/>
                  </p:cNvSpPr>
                  <p:nvPr/>
                </p:nvSpPr>
                <p:spPr>
                  <a:xfrm>
                    <a:off x="7673935" y="3131014"/>
                    <a:ext cx="3439115" cy="145024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34876472-A1F2-CA1D-5EF7-C3E0B64D4167}"/>
                          </a:ext>
                        </a:extLst>
                      </p:cNvPr>
                      <p:cNvSpPr txBox="1">
                        <a:spLocks/>
                      </p:cNvSpPr>
                      <p:nvPr/>
                    </p:nvSpPr>
                    <p:spPr>
                      <a:xfrm>
                        <a:off x="8507013" y="3571661"/>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119" name="TextBox 118">
                        <a:extLst>
                          <a:ext uri="{FF2B5EF4-FFF2-40B4-BE49-F238E27FC236}">
                            <a16:creationId xmlns:a16="http://schemas.microsoft.com/office/drawing/2014/main" id="{34876472-A1F2-CA1D-5EF7-C3E0B64D4167}"/>
                          </a:ext>
                        </a:extLst>
                      </p:cNvPr>
                      <p:cNvSpPr txBox="1">
                        <a:spLocks noRot="1" noChangeAspect="1" noMove="1" noResize="1" noEditPoints="1" noAdjustHandles="1" noChangeArrowheads="1" noChangeShapeType="1" noTextEdit="1"/>
                      </p:cNvSpPr>
                      <p:nvPr/>
                    </p:nvSpPr>
                    <p:spPr>
                      <a:xfrm>
                        <a:off x="8507013" y="3571661"/>
                        <a:ext cx="246739" cy="461665"/>
                      </a:xfrm>
                      <a:prstGeom prst="rect">
                        <a:avLst/>
                      </a:prstGeom>
                      <a:blipFill>
                        <a:blip r:embed="rId10"/>
                        <a:stretch>
                          <a:fillRect l="-7317" r="-80488" b="-78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68F56549-A137-E201-77CA-0E7C1160378B}"/>
                          </a:ext>
                        </a:extLst>
                      </p:cNvPr>
                      <p:cNvSpPr txBox="1">
                        <a:spLocks/>
                      </p:cNvSpPr>
                      <p:nvPr/>
                    </p:nvSpPr>
                    <p:spPr>
                      <a:xfrm>
                        <a:off x="8097822" y="4787584"/>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120" name="TextBox 119">
                        <a:extLst>
                          <a:ext uri="{FF2B5EF4-FFF2-40B4-BE49-F238E27FC236}">
                            <a16:creationId xmlns:a16="http://schemas.microsoft.com/office/drawing/2014/main" id="{68F56549-A137-E201-77CA-0E7C1160378B}"/>
                          </a:ext>
                        </a:extLst>
                      </p:cNvPr>
                      <p:cNvSpPr txBox="1">
                        <a:spLocks noRot="1" noChangeAspect="1" noMove="1" noResize="1" noEditPoints="1" noAdjustHandles="1" noChangeArrowheads="1" noChangeShapeType="1" noTextEdit="1"/>
                      </p:cNvSpPr>
                      <p:nvPr/>
                    </p:nvSpPr>
                    <p:spPr>
                      <a:xfrm>
                        <a:off x="8097822" y="4787584"/>
                        <a:ext cx="246739" cy="461665"/>
                      </a:xfrm>
                      <a:prstGeom prst="rect">
                        <a:avLst/>
                      </a:prstGeom>
                      <a:blipFill>
                        <a:blip r:embed="rId11"/>
                        <a:stretch>
                          <a:fillRect l="-7317" r="-80488" b="-9211"/>
                        </a:stretch>
                      </a:blipFill>
                    </p:spPr>
                    <p:txBody>
                      <a:bodyPr/>
                      <a:lstStyle/>
                      <a:p>
                        <a:r>
                          <a:rPr lang="en-GB">
                            <a:noFill/>
                          </a:rPr>
                          <a:t> </a:t>
                        </a:r>
                      </a:p>
                    </p:txBody>
                  </p:sp>
                </mc:Fallback>
              </mc:AlternateContent>
              <p:sp>
                <p:nvSpPr>
                  <p:cNvPr id="132" name="TextBox 131">
                    <a:extLst>
                      <a:ext uri="{FF2B5EF4-FFF2-40B4-BE49-F238E27FC236}">
                        <a16:creationId xmlns:a16="http://schemas.microsoft.com/office/drawing/2014/main" id="{CA935DDF-F043-7DF2-B3F6-B022CFCC9EA8}"/>
                      </a:ext>
                    </a:extLst>
                  </p:cNvPr>
                  <p:cNvSpPr txBox="1">
                    <a:spLocks/>
                  </p:cNvSpPr>
                  <p:nvPr/>
                </p:nvSpPr>
                <p:spPr>
                  <a:xfrm>
                    <a:off x="8817976" y="4039720"/>
                    <a:ext cx="296703" cy="369332"/>
                  </a:xfrm>
                  <a:prstGeom prst="rect">
                    <a:avLst/>
                  </a:prstGeom>
                  <a:noFill/>
                </p:spPr>
                <p:txBody>
                  <a:bodyPr wrap="square" rtlCol="0">
                    <a:spAutoFit/>
                  </a:bodyPr>
                  <a:lstStyle/>
                  <a:p>
                    <a:r>
                      <a:rPr lang="en-GB" dirty="0">
                        <a:solidFill>
                          <a:srgbClr val="00B0F0"/>
                        </a:solidFill>
                      </a:rPr>
                      <a:t>r</a:t>
                    </a:r>
                  </a:p>
                </p:txBody>
              </p:sp>
              <p:sp>
                <p:nvSpPr>
                  <p:cNvPr id="134" name="TextBox 133">
                    <a:extLst>
                      <a:ext uri="{FF2B5EF4-FFF2-40B4-BE49-F238E27FC236}">
                        <a16:creationId xmlns:a16="http://schemas.microsoft.com/office/drawing/2014/main" id="{02894D29-C522-7C63-A6CB-39D8ED6B178B}"/>
                      </a:ext>
                    </a:extLst>
                  </p:cNvPr>
                  <p:cNvSpPr txBox="1">
                    <a:spLocks/>
                  </p:cNvSpPr>
                  <p:nvPr/>
                </p:nvSpPr>
                <p:spPr>
                  <a:xfrm>
                    <a:off x="10106787" y="3301486"/>
                    <a:ext cx="296703" cy="369332"/>
                  </a:xfrm>
                  <a:prstGeom prst="rect">
                    <a:avLst/>
                  </a:prstGeom>
                  <a:noFill/>
                </p:spPr>
                <p:txBody>
                  <a:bodyPr wrap="square" rtlCol="0">
                    <a:spAutoFit/>
                  </a:bodyPr>
                  <a:lstStyle/>
                  <a:p>
                    <a:r>
                      <a:rPr lang="en-GB" dirty="0">
                        <a:solidFill>
                          <a:srgbClr val="00B0F0"/>
                        </a:solidFill>
                      </a:rPr>
                      <a:t>r</a:t>
                    </a:r>
                  </a:p>
                </p:txBody>
              </p:sp>
              <p:cxnSp>
                <p:nvCxnSpPr>
                  <p:cNvPr id="137" name="Straight Connector 136">
                    <a:extLst>
                      <a:ext uri="{FF2B5EF4-FFF2-40B4-BE49-F238E27FC236}">
                        <a16:creationId xmlns:a16="http://schemas.microsoft.com/office/drawing/2014/main" id="{B877A625-EAB6-1777-C2A3-9248C752E9EA}"/>
                      </a:ext>
                    </a:extLst>
                  </p:cNvPr>
                  <p:cNvCxnSpPr>
                    <a:cxnSpLocks/>
                    <a:stCxn id="113" idx="6"/>
                    <a:endCxn id="61" idx="4"/>
                  </p:cNvCxnSpPr>
                  <p:nvPr/>
                </p:nvCxnSpPr>
                <p:spPr>
                  <a:xfrm flipH="1" flipV="1">
                    <a:off x="11112239" y="3199752"/>
                    <a:ext cx="811" cy="656387"/>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D97CBBEE-452F-F0C7-1888-B0F9A323C59D}"/>
                      </a:ext>
                    </a:extLst>
                  </p:cNvPr>
                  <p:cNvCxnSpPr>
                    <a:cxnSpLocks/>
                    <a:stCxn id="58" idx="0"/>
                  </p:cNvCxnSpPr>
                  <p:nvPr/>
                </p:nvCxnSpPr>
                <p:spPr>
                  <a:xfrm flipH="1" flipV="1">
                    <a:off x="8713446" y="3199752"/>
                    <a:ext cx="1" cy="376632"/>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5C45616B-9813-8089-0ADA-FC13B1A8D2A7}"/>
                          </a:ext>
                        </a:extLst>
                      </p:cNvPr>
                      <p:cNvSpPr txBox="1">
                        <a:spLocks/>
                      </p:cNvSpPr>
                      <p:nvPr/>
                    </p:nvSpPr>
                    <p:spPr>
                      <a:xfrm>
                        <a:off x="11083711" y="2647997"/>
                        <a:ext cx="2467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rgbClr val="00B050"/>
                                      </a:solidFill>
                                      <a:latin typeface="Cambria Math" panose="02040503050406030204" pitchFamily="18" charset="0"/>
                                    </a:rPr>
                                  </m:ctrlPr>
                                </m:sSubPr>
                                <m:e>
                                  <m:r>
                                    <a:rPr lang="en-GB" sz="2400" b="0" i="1" smtClean="0">
                                      <a:solidFill>
                                        <a:srgbClr val="00B050"/>
                                      </a:solidFill>
                                      <a:latin typeface="Cambria Math" panose="02040503050406030204" pitchFamily="18" charset="0"/>
                                    </a:rPr>
                                    <m:t>𝑝</m:t>
                                  </m:r>
                                </m:e>
                                <m:sub>
                                  <m:r>
                                    <a:rPr lang="en-GB" sz="2400"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148" name="TextBox 147">
                        <a:extLst>
                          <a:ext uri="{FF2B5EF4-FFF2-40B4-BE49-F238E27FC236}">
                            <a16:creationId xmlns:a16="http://schemas.microsoft.com/office/drawing/2014/main" id="{5C45616B-9813-8089-0ADA-FC13B1A8D2A7}"/>
                          </a:ext>
                        </a:extLst>
                      </p:cNvPr>
                      <p:cNvSpPr txBox="1">
                        <a:spLocks noRot="1" noChangeAspect="1" noMove="1" noResize="1" noEditPoints="1" noAdjustHandles="1" noChangeArrowheads="1" noChangeShapeType="1" noTextEdit="1"/>
                      </p:cNvSpPr>
                      <p:nvPr/>
                    </p:nvSpPr>
                    <p:spPr>
                      <a:xfrm>
                        <a:off x="11083711" y="2647997"/>
                        <a:ext cx="246739" cy="461665"/>
                      </a:xfrm>
                      <a:prstGeom prst="rect">
                        <a:avLst/>
                      </a:prstGeom>
                      <a:blipFill>
                        <a:blip r:embed="rId12"/>
                        <a:stretch>
                          <a:fillRect l="-7317" r="-78049" b="-9211"/>
                        </a:stretch>
                      </a:blipFill>
                    </p:spPr>
                    <p:txBody>
                      <a:bodyPr/>
                      <a:lstStyle/>
                      <a:p>
                        <a:r>
                          <a:rPr lang="en-GB">
                            <a:noFill/>
                          </a:rPr>
                          <a:t> </a:t>
                        </a:r>
                      </a:p>
                    </p:txBody>
                  </p:sp>
                </mc:Fallback>
              </mc:AlternateContent>
              <p:sp>
                <p:nvSpPr>
                  <p:cNvPr id="150" name="Arc 149">
                    <a:extLst>
                      <a:ext uri="{FF2B5EF4-FFF2-40B4-BE49-F238E27FC236}">
                        <a16:creationId xmlns:a16="http://schemas.microsoft.com/office/drawing/2014/main" id="{3C2A65DE-5109-D22E-E8F9-4AAF439F2261}"/>
                      </a:ext>
                    </a:extLst>
                  </p:cNvPr>
                  <p:cNvSpPr>
                    <a:spLocks/>
                  </p:cNvSpPr>
                  <p:nvPr/>
                </p:nvSpPr>
                <p:spPr>
                  <a:xfrm>
                    <a:off x="8978777" y="3424016"/>
                    <a:ext cx="851620" cy="851620"/>
                  </a:xfrm>
                  <a:prstGeom prst="arc">
                    <a:avLst>
                      <a:gd name="adj1" fmla="val 2004290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50816BB3-197C-56C4-51A9-3091739CE8C0}"/>
                          </a:ext>
                        </a:extLst>
                      </p:cNvPr>
                      <p:cNvSpPr txBox="1">
                        <a:spLocks/>
                      </p:cNvSpPr>
                      <p:nvPr/>
                    </p:nvSpPr>
                    <p:spPr>
                      <a:xfrm>
                        <a:off x="9730655" y="3587766"/>
                        <a:ext cx="509797" cy="2916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oMath>
                          </m:oMathPara>
                        </a14:m>
                        <a:endParaRPr lang="en-GB" sz="1200" dirty="0"/>
                      </a:p>
                    </p:txBody>
                  </p:sp>
                </mc:Choice>
                <mc:Fallback xmlns="">
                  <p:sp>
                    <p:nvSpPr>
                      <p:cNvPr id="151" name="TextBox 150">
                        <a:extLst>
                          <a:ext uri="{FF2B5EF4-FFF2-40B4-BE49-F238E27FC236}">
                            <a16:creationId xmlns:a16="http://schemas.microsoft.com/office/drawing/2014/main" id="{50816BB3-197C-56C4-51A9-3091739CE8C0}"/>
                          </a:ext>
                        </a:extLst>
                      </p:cNvPr>
                      <p:cNvSpPr txBox="1">
                        <a:spLocks noRot="1" noChangeAspect="1" noMove="1" noResize="1" noEditPoints="1" noAdjustHandles="1" noChangeArrowheads="1" noChangeShapeType="1" noTextEdit="1"/>
                      </p:cNvSpPr>
                      <p:nvPr/>
                    </p:nvSpPr>
                    <p:spPr>
                      <a:xfrm>
                        <a:off x="9730655" y="3587766"/>
                        <a:ext cx="509797" cy="291618"/>
                      </a:xfrm>
                      <a:prstGeom prst="rect">
                        <a:avLst/>
                      </a:prstGeom>
                      <a:blipFill>
                        <a:blip r:embed="rId13"/>
                        <a:stretch>
                          <a:fillRect/>
                        </a:stretch>
                      </a:blipFill>
                    </p:spPr>
                    <p:txBody>
                      <a:bodyPr/>
                      <a:lstStyle/>
                      <a:p>
                        <a:r>
                          <a:rPr lang="en-GB">
                            <a:noFill/>
                          </a:rPr>
                          <a:t> </a:t>
                        </a:r>
                      </a:p>
                    </p:txBody>
                  </p:sp>
                </mc:Fallback>
              </mc:AlternateContent>
              <p:cxnSp>
                <p:nvCxnSpPr>
                  <p:cNvPr id="154" name="Straight Connector 153">
                    <a:extLst>
                      <a:ext uri="{FF2B5EF4-FFF2-40B4-BE49-F238E27FC236}">
                        <a16:creationId xmlns:a16="http://schemas.microsoft.com/office/drawing/2014/main" id="{224897E3-ACE8-2E10-4372-13DE261AFAFD}"/>
                      </a:ext>
                    </a:extLst>
                  </p:cNvPr>
                  <p:cNvCxnSpPr>
                    <a:cxnSpLocks/>
                  </p:cNvCxnSpPr>
                  <p:nvPr/>
                </p:nvCxnSpPr>
                <p:spPr>
                  <a:xfrm flipV="1">
                    <a:off x="8358008" y="4413412"/>
                    <a:ext cx="0" cy="423276"/>
                  </a:xfrm>
                  <a:prstGeom prst="line">
                    <a:avLst/>
                  </a:prstGeom>
                  <a:ln>
                    <a:solidFill>
                      <a:srgbClr val="FF00FF"/>
                    </a:solidFill>
                    <a:prstDash val="sysDot"/>
                  </a:ln>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4C3C2A7C-4BB3-891E-3CEB-61C00EADF479}"/>
                      </a:ext>
                    </a:extLst>
                  </p:cNvPr>
                  <p:cNvSpPr txBox="1">
                    <a:spLocks/>
                  </p:cNvSpPr>
                  <p:nvPr/>
                </p:nvSpPr>
                <p:spPr>
                  <a:xfrm>
                    <a:off x="8865748" y="3537357"/>
                    <a:ext cx="296703" cy="369332"/>
                  </a:xfrm>
                  <a:prstGeom prst="rect">
                    <a:avLst/>
                  </a:prstGeom>
                  <a:noFill/>
                </p:spPr>
                <p:txBody>
                  <a:bodyPr wrap="square" rtlCol="0">
                    <a:spAutoFit/>
                  </a:bodyPr>
                  <a:lstStyle/>
                  <a:p>
                    <a:r>
                      <a:rPr lang="en-GB" dirty="0">
                        <a:solidFill>
                          <a:srgbClr val="00B0F0"/>
                        </a:solidFill>
                      </a:rPr>
                      <a:t>r</a:t>
                    </a:r>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6C243951-0059-7387-B46D-B2178E83B5BB}"/>
                          </a:ext>
                        </a:extLst>
                      </p:cNvPr>
                      <p:cNvSpPr txBox="1">
                        <a:spLocks/>
                      </p:cNvSpPr>
                      <p:nvPr/>
                    </p:nvSpPr>
                    <p:spPr>
                      <a:xfrm>
                        <a:off x="8374058" y="3279263"/>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2</m:t>
                                  </m:r>
                                </m:sub>
                              </m:sSub>
                            </m:oMath>
                          </m:oMathPara>
                        </a14:m>
                        <a:endParaRPr lang="en-GB" sz="1050" dirty="0">
                          <a:solidFill>
                            <a:srgbClr val="FF00FF"/>
                          </a:solidFill>
                        </a:endParaRPr>
                      </a:p>
                    </p:txBody>
                  </p:sp>
                </mc:Choice>
                <mc:Fallback xmlns="">
                  <p:sp>
                    <p:nvSpPr>
                      <p:cNvPr id="161" name="TextBox 160">
                        <a:extLst>
                          <a:ext uri="{FF2B5EF4-FFF2-40B4-BE49-F238E27FC236}">
                            <a16:creationId xmlns:a16="http://schemas.microsoft.com/office/drawing/2014/main" id="{6C243951-0059-7387-B46D-B2178E83B5BB}"/>
                          </a:ext>
                        </a:extLst>
                      </p:cNvPr>
                      <p:cNvSpPr txBox="1">
                        <a:spLocks noRot="1" noChangeAspect="1" noMove="1" noResize="1" noEditPoints="1" noAdjustHandles="1" noChangeArrowheads="1" noChangeShapeType="1" noTextEdit="1"/>
                      </p:cNvSpPr>
                      <p:nvPr/>
                    </p:nvSpPr>
                    <p:spPr>
                      <a:xfrm>
                        <a:off x="8374058" y="3279263"/>
                        <a:ext cx="317279" cy="261610"/>
                      </a:xfrm>
                      <a:prstGeom prst="rect">
                        <a:avLst/>
                      </a:prstGeom>
                      <a:blipFill>
                        <a:blip r:embed="rId14"/>
                        <a:stretch>
                          <a:fillRect r="-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AD21D95-F625-9FCF-FE09-773A174E6651}"/>
                          </a:ext>
                        </a:extLst>
                      </p:cNvPr>
                      <p:cNvSpPr txBox="1">
                        <a:spLocks/>
                      </p:cNvSpPr>
                      <p:nvPr/>
                    </p:nvSpPr>
                    <p:spPr>
                      <a:xfrm>
                        <a:off x="8002067" y="4511250"/>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3</m:t>
                                  </m:r>
                                </m:sub>
                              </m:sSub>
                            </m:oMath>
                          </m:oMathPara>
                        </a14:m>
                        <a:endParaRPr lang="en-GB" sz="1050" dirty="0">
                          <a:solidFill>
                            <a:srgbClr val="FF00FF"/>
                          </a:solidFill>
                        </a:endParaRPr>
                      </a:p>
                    </p:txBody>
                  </p:sp>
                </mc:Choice>
                <mc:Fallback xmlns="">
                  <p:sp>
                    <p:nvSpPr>
                      <p:cNvPr id="162" name="TextBox 161">
                        <a:extLst>
                          <a:ext uri="{FF2B5EF4-FFF2-40B4-BE49-F238E27FC236}">
                            <a16:creationId xmlns:a16="http://schemas.microsoft.com/office/drawing/2014/main" id="{FAD21D95-F625-9FCF-FE09-773A174E6651}"/>
                          </a:ext>
                        </a:extLst>
                      </p:cNvPr>
                      <p:cNvSpPr txBox="1">
                        <a:spLocks noRot="1" noChangeAspect="1" noMove="1" noResize="1" noEditPoints="1" noAdjustHandles="1" noChangeArrowheads="1" noChangeShapeType="1" noTextEdit="1"/>
                      </p:cNvSpPr>
                      <p:nvPr/>
                    </p:nvSpPr>
                    <p:spPr>
                      <a:xfrm>
                        <a:off x="8002067" y="4511250"/>
                        <a:ext cx="317279" cy="261610"/>
                      </a:xfrm>
                      <a:prstGeom prst="rect">
                        <a:avLst/>
                      </a:prstGeom>
                      <a:blipFill>
                        <a:blip r:embed="rId15"/>
                        <a:stretch>
                          <a:fillRect r="-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17397087-A4DA-28F5-7C0F-978CD723FA17}"/>
                          </a:ext>
                        </a:extLst>
                      </p:cNvPr>
                      <p:cNvSpPr txBox="1">
                        <a:spLocks/>
                      </p:cNvSpPr>
                      <p:nvPr/>
                    </p:nvSpPr>
                    <p:spPr>
                      <a:xfrm>
                        <a:off x="11083711" y="3410631"/>
                        <a:ext cx="3172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1050" b="0" i="0" smtClean="0">
                                  <a:solidFill>
                                    <a:srgbClr val="FF00FF"/>
                                  </a:solidFill>
                                  <a:latin typeface="Cambria Math" panose="02040503050406030204" pitchFamily="18" charset="0"/>
                                </a:rPr>
                                <m:t>Δ</m:t>
                              </m:r>
                              <m:sSub>
                                <m:sSubPr>
                                  <m:ctrlPr>
                                    <a:rPr lang="en-GB" sz="1050" b="0" i="1" smtClean="0">
                                      <a:solidFill>
                                        <a:srgbClr val="FF00FF"/>
                                      </a:solidFill>
                                      <a:latin typeface="Cambria Math" panose="02040503050406030204" pitchFamily="18" charset="0"/>
                                    </a:rPr>
                                  </m:ctrlPr>
                                </m:sSubPr>
                                <m:e>
                                  <m:r>
                                    <a:rPr lang="en-GB" sz="1050" b="0" i="1" smtClean="0">
                                      <a:solidFill>
                                        <a:srgbClr val="FF00FF"/>
                                      </a:solidFill>
                                      <a:latin typeface="Cambria Math" panose="02040503050406030204" pitchFamily="18" charset="0"/>
                                    </a:rPr>
                                    <m:t>h</m:t>
                                  </m:r>
                                </m:e>
                                <m:sub>
                                  <m:r>
                                    <a:rPr lang="en-GB" sz="1050" b="0" i="1" smtClean="0">
                                      <a:solidFill>
                                        <a:srgbClr val="FF00FF"/>
                                      </a:solidFill>
                                      <a:latin typeface="Cambria Math" panose="02040503050406030204" pitchFamily="18" charset="0"/>
                                    </a:rPr>
                                    <m:t>1</m:t>
                                  </m:r>
                                </m:sub>
                              </m:sSub>
                            </m:oMath>
                          </m:oMathPara>
                        </a14:m>
                        <a:endParaRPr lang="en-GB" sz="1050" dirty="0">
                          <a:solidFill>
                            <a:srgbClr val="FF00FF"/>
                          </a:solidFill>
                        </a:endParaRPr>
                      </a:p>
                    </p:txBody>
                  </p:sp>
                </mc:Choice>
                <mc:Fallback xmlns="">
                  <p:sp>
                    <p:nvSpPr>
                      <p:cNvPr id="163" name="TextBox 162">
                        <a:extLst>
                          <a:ext uri="{FF2B5EF4-FFF2-40B4-BE49-F238E27FC236}">
                            <a16:creationId xmlns:a16="http://schemas.microsoft.com/office/drawing/2014/main" id="{17397087-A4DA-28F5-7C0F-978CD723FA17}"/>
                          </a:ext>
                        </a:extLst>
                      </p:cNvPr>
                      <p:cNvSpPr txBox="1">
                        <a:spLocks noRot="1" noChangeAspect="1" noMove="1" noResize="1" noEditPoints="1" noAdjustHandles="1" noChangeArrowheads="1" noChangeShapeType="1" noTextEdit="1"/>
                      </p:cNvSpPr>
                      <p:nvPr/>
                    </p:nvSpPr>
                    <p:spPr>
                      <a:xfrm>
                        <a:off x="11083711" y="3410631"/>
                        <a:ext cx="317279" cy="261610"/>
                      </a:xfrm>
                      <a:prstGeom prst="rect">
                        <a:avLst/>
                      </a:prstGeom>
                      <a:blipFill>
                        <a:blip r:embed="rId16"/>
                        <a:stretch>
                          <a:fillRect r="-3846"/>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B72ED94E-F869-E02A-0E17-6CFCB90CC1DD}"/>
                      </a:ext>
                    </a:extLst>
                  </p:cNvPr>
                  <p:cNvCxnSpPr>
                    <a:cxnSpLocks/>
                  </p:cNvCxnSpPr>
                  <p:nvPr/>
                </p:nvCxnSpPr>
                <p:spPr>
                  <a:xfrm flipH="1">
                    <a:off x="9316942" y="6023327"/>
                    <a:ext cx="2432576"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 name="Straight Connector 8">
                    <a:extLst>
                      <a:ext uri="{FF2B5EF4-FFF2-40B4-BE49-F238E27FC236}">
                        <a16:creationId xmlns:a16="http://schemas.microsoft.com/office/drawing/2014/main" id="{36BCF34C-C38E-CAFB-6E7D-5B8448C788B4}"/>
                      </a:ext>
                    </a:extLst>
                  </p:cNvPr>
                  <p:cNvCxnSpPr>
                    <a:cxnSpLocks/>
                  </p:cNvCxnSpPr>
                  <p:nvPr/>
                </p:nvCxnSpPr>
                <p:spPr>
                  <a:xfrm flipH="1">
                    <a:off x="9280762" y="4787050"/>
                    <a:ext cx="1036185" cy="123627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2" name="Oval 11">
                    <a:extLst>
                      <a:ext uri="{FF2B5EF4-FFF2-40B4-BE49-F238E27FC236}">
                        <a16:creationId xmlns:a16="http://schemas.microsoft.com/office/drawing/2014/main" id="{B7FE31BD-96EE-6741-006D-E778474B9A29}"/>
                      </a:ext>
                    </a:extLst>
                  </p:cNvPr>
                  <p:cNvSpPr>
                    <a:spLocks/>
                  </p:cNvSpPr>
                  <p:nvPr/>
                </p:nvSpPr>
                <p:spPr>
                  <a:xfrm rot="20492790">
                    <a:off x="9235825" y="5965721"/>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F8D0C6D-8583-6577-36E4-BC2835C1A416}"/>
                          </a:ext>
                        </a:extLst>
                      </p:cNvPr>
                      <p:cNvSpPr txBox="1">
                        <a:spLocks/>
                      </p:cNvSpPr>
                      <p:nvPr/>
                    </p:nvSpPr>
                    <p:spPr>
                      <a:xfrm>
                        <a:off x="11819383" y="582029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15" name="TextBox 14">
                        <a:extLst>
                          <a:ext uri="{FF2B5EF4-FFF2-40B4-BE49-F238E27FC236}">
                            <a16:creationId xmlns:a16="http://schemas.microsoft.com/office/drawing/2014/main" id="{4F8D0C6D-8583-6577-36E4-BC2835C1A416}"/>
                          </a:ext>
                        </a:extLst>
                      </p:cNvPr>
                      <p:cNvSpPr txBox="1">
                        <a:spLocks noRot="1" noChangeAspect="1" noMove="1" noResize="1" noEditPoints="1" noAdjustHandles="1" noChangeArrowheads="1" noChangeShapeType="1" noTextEdit="1"/>
                      </p:cNvSpPr>
                      <p:nvPr/>
                    </p:nvSpPr>
                    <p:spPr>
                      <a:xfrm>
                        <a:off x="11819383" y="5820290"/>
                        <a:ext cx="168598" cy="369332"/>
                      </a:xfrm>
                      <a:prstGeom prst="rect">
                        <a:avLst/>
                      </a:prstGeom>
                      <a:blipFill>
                        <a:blip r:embed="rId17"/>
                        <a:stretch>
                          <a:fillRect r="-629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E24221F-48C7-3039-7A14-94F447C70BAD}"/>
                          </a:ext>
                        </a:extLst>
                      </p:cNvPr>
                      <p:cNvSpPr txBox="1">
                        <a:spLocks/>
                      </p:cNvSpPr>
                      <p:nvPr/>
                    </p:nvSpPr>
                    <p:spPr>
                      <a:xfrm>
                        <a:off x="10243167" y="4434545"/>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25" name="TextBox 24">
                        <a:extLst>
                          <a:ext uri="{FF2B5EF4-FFF2-40B4-BE49-F238E27FC236}">
                            <a16:creationId xmlns:a16="http://schemas.microsoft.com/office/drawing/2014/main" id="{6E24221F-48C7-3039-7A14-94F447C70BAD}"/>
                          </a:ext>
                        </a:extLst>
                      </p:cNvPr>
                      <p:cNvSpPr txBox="1">
                        <a:spLocks noRot="1" noChangeAspect="1" noMove="1" noResize="1" noEditPoints="1" noAdjustHandles="1" noChangeArrowheads="1" noChangeShapeType="1" noTextEdit="1"/>
                      </p:cNvSpPr>
                      <p:nvPr/>
                    </p:nvSpPr>
                    <p:spPr>
                      <a:xfrm>
                        <a:off x="10243167" y="4434545"/>
                        <a:ext cx="168598" cy="369332"/>
                      </a:xfrm>
                      <a:prstGeom prst="rect">
                        <a:avLst/>
                      </a:prstGeom>
                      <a:blipFill>
                        <a:blip r:embed="rId18"/>
                        <a:stretch>
                          <a:fillRect r="-75000" b="-6557"/>
                        </a:stretch>
                      </a:blipFill>
                    </p:spPr>
                    <p:txBody>
                      <a:bodyPr/>
                      <a:lstStyle/>
                      <a:p>
                        <a:r>
                          <a:rPr lang="en-GB">
                            <a:noFill/>
                          </a:rPr>
                          <a:t> </a:t>
                        </a:r>
                      </a:p>
                    </p:txBody>
                  </p:sp>
                </mc:Fallback>
              </mc:AlternateContent>
              <p:sp>
                <p:nvSpPr>
                  <p:cNvPr id="26" name="Arrow: Curved Up 25">
                    <a:extLst>
                      <a:ext uri="{FF2B5EF4-FFF2-40B4-BE49-F238E27FC236}">
                        <a16:creationId xmlns:a16="http://schemas.microsoft.com/office/drawing/2014/main" id="{989B5A7C-8BDD-38E3-F91C-0EB46A5E6754}"/>
                      </a:ext>
                    </a:extLst>
                  </p:cNvPr>
                  <p:cNvSpPr>
                    <a:spLocks/>
                  </p:cNvSpPr>
                  <p:nvPr/>
                </p:nvSpPr>
                <p:spPr>
                  <a:xfrm rot="13031382">
                    <a:off x="10045548" y="4830125"/>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Arrow: Curved Up 27">
                    <a:extLst>
                      <a:ext uri="{FF2B5EF4-FFF2-40B4-BE49-F238E27FC236}">
                        <a16:creationId xmlns:a16="http://schemas.microsoft.com/office/drawing/2014/main" id="{E8A5A8B0-33AD-29C4-EC86-C9587023C41D}"/>
                      </a:ext>
                    </a:extLst>
                  </p:cNvPr>
                  <p:cNvSpPr>
                    <a:spLocks/>
                  </p:cNvSpPr>
                  <p:nvPr/>
                </p:nvSpPr>
                <p:spPr>
                  <a:xfrm rot="16200000">
                    <a:off x="11445688" y="5969556"/>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1462A12-A9DD-2A3F-E43E-6E043D00536D}"/>
                          </a:ext>
                        </a:extLst>
                      </p:cNvPr>
                      <p:cNvSpPr txBox="1">
                        <a:spLocks/>
                      </p:cNvSpPr>
                      <p:nvPr/>
                    </p:nvSpPr>
                    <p:spPr>
                      <a:xfrm>
                        <a:off x="11346115" y="5596389"/>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29" name="TextBox 28">
                        <a:extLst>
                          <a:ext uri="{FF2B5EF4-FFF2-40B4-BE49-F238E27FC236}">
                            <a16:creationId xmlns:a16="http://schemas.microsoft.com/office/drawing/2014/main" id="{F1462A12-A9DD-2A3F-E43E-6E043D00536D}"/>
                          </a:ext>
                        </a:extLst>
                      </p:cNvPr>
                      <p:cNvSpPr txBox="1">
                        <a:spLocks noRot="1" noChangeAspect="1" noMove="1" noResize="1" noEditPoints="1" noAdjustHandles="1" noChangeArrowheads="1" noChangeShapeType="1" noTextEdit="1"/>
                      </p:cNvSpPr>
                      <p:nvPr/>
                    </p:nvSpPr>
                    <p:spPr>
                      <a:xfrm>
                        <a:off x="11346115" y="5596389"/>
                        <a:ext cx="168598" cy="369332"/>
                      </a:xfrm>
                      <a:prstGeom prst="rect">
                        <a:avLst/>
                      </a:prstGeom>
                      <a:blipFill>
                        <a:blip r:embed="rId19"/>
                        <a:stretch>
                          <a:fillRect r="-428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BD82356-D325-70C2-8112-F0B3A6C307B6}"/>
                          </a:ext>
                        </a:extLst>
                      </p:cNvPr>
                      <p:cNvSpPr txBox="1">
                        <a:spLocks/>
                      </p:cNvSpPr>
                      <p:nvPr/>
                    </p:nvSpPr>
                    <p:spPr>
                      <a:xfrm>
                        <a:off x="9824671" y="4619211"/>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30" name="TextBox 29">
                        <a:extLst>
                          <a:ext uri="{FF2B5EF4-FFF2-40B4-BE49-F238E27FC236}">
                            <a16:creationId xmlns:a16="http://schemas.microsoft.com/office/drawing/2014/main" id="{DBD82356-D325-70C2-8112-F0B3A6C307B6}"/>
                          </a:ext>
                        </a:extLst>
                      </p:cNvPr>
                      <p:cNvSpPr txBox="1">
                        <a:spLocks noRot="1" noChangeAspect="1" noMove="1" noResize="1" noEditPoints="1" noAdjustHandles="1" noChangeArrowheads="1" noChangeShapeType="1" noTextEdit="1"/>
                      </p:cNvSpPr>
                      <p:nvPr/>
                    </p:nvSpPr>
                    <p:spPr>
                      <a:xfrm>
                        <a:off x="9824671" y="4619211"/>
                        <a:ext cx="168598" cy="369332"/>
                      </a:xfrm>
                      <a:prstGeom prst="rect">
                        <a:avLst/>
                      </a:prstGeom>
                      <a:blipFill>
                        <a:blip r:embed="rId20"/>
                        <a:stretch>
                          <a:fillRect l="-18519" r="-66667"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3AD2B76-DCA8-E569-A059-BED159DCEDC1}"/>
                          </a:ext>
                        </a:extLst>
                      </p:cNvPr>
                      <p:cNvSpPr txBox="1">
                        <a:spLocks/>
                      </p:cNvSpPr>
                      <p:nvPr/>
                    </p:nvSpPr>
                    <p:spPr>
                      <a:xfrm>
                        <a:off x="9245031" y="5984146"/>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0</m:t>
                                  </m:r>
                                </m:sub>
                              </m:sSub>
                            </m:oMath>
                          </m:oMathPara>
                        </a14:m>
                        <a:endParaRPr lang="en-GB" dirty="0"/>
                      </a:p>
                    </p:txBody>
                  </p:sp>
                </mc:Choice>
                <mc:Fallback xmlns="">
                  <p:sp>
                    <p:nvSpPr>
                      <p:cNvPr id="51" name="TextBox 50">
                        <a:extLst>
                          <a:ext uri="{FF2B5EF4-FFF2-40B4-BE49-F238E27FC236}">
                            <a16:creationId xmlns:a16="http://schemas.microsoft.com/office/drawing/2014/main" id="{53AD2B76-DCA8-E569-A059-BED159DCEDC1}"/>
                          </a:ext>
                        </a:extLst>
                      </p:cNvPr>
                      <p:cNvSpPr txBox="1">
                        <a:spLocks noRot="1" noChangeAspect="1" noMove="1" noResize="1" noEditPoints="1" noAdjustHandles="1" noChangeArrowheads="1" noChangeShapeType="1" noTextEdit="1"/>
                      </p:cNvSpPr>
                      <p:nvPr/>
                    </p:nvSpPr>
                    <p:spPr>
                      <a:xfrm>
                        <a:off x="9245031" y="5984146"/>
                        <a:ext cx="201950" cy="369332"/>
                      </a:xfrm>
                      <a:prstGeom prst="rect">
                        <a:avLst/>
                      </a:prstGeom>
                      <a:blipFill>
                        <a:blip r:embed="rId21"/>
                        <a:stretch>
                          <a:fillRect r="-76471"/>
                        </a:stretch>
                      </a:blipFill>
                    </p:spPr>
                    <p:txBody>
                      <a:bodyPr/>
                      <a:lstStyle/>
                      <a:p>
                        <a:r>
                          <a:rPr lang="en-GB">
                            <a:noFill/>
                          </a:rPr>
                          <a:t> </a:t>
                        </a:r>
                      </a:p>
                    </p:txBody>
                  </p:sp>
                </mc:Fallback>
              </mc:AlternateContent>
              <p:cxnSp>
                <p:nvCxnSpPr>
                  <p:cNvPr id="62" name="Straight Arrow Connector 61">
                    <a:extLst>
                      <a:ext uri="{FF2B5EF4-FFF2-40B4-BE49-F238E27FC236}">
                        <a16:creationId xmlns:a16="http://schemas.microsoft.com/office/drawing/2014/main" id="{A7E0919E-5DDC-CBB1-C0AF-48F855BA18B3}"/>
                      </a:ext>
                    </a:extLst>
                  </p:cNvPr>
                  <p:cNvCxnSpPr>
                    <a:cxnSpLocks/>
                  </p:cNvCxnSpPr>
                  <p:nvPr/>
                </p:nvCxnSpPr>
                <p:spPr>
                  <a:xfrm>
                    <a:off x="11307436" y="3875833"/>
                    <a:ext cx="0" cy="2147494"/>
                  </a:xfrm>
                  <a:prstGeom prst="straightConnector1">
                    <a:avLst/>
                  </a:prstGeom>
                  <a:ln>
                    <a:solidFill>
                      <a:srgbClr val="FF00FF"/>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8BE6189-0006-50D3-73BE-0A6A4BDA13BC}"/>
                          </a:ext>
                        </a:extLst>
                      </p:cNvPr>
                      <p:cNvSpPr txBox="1">
                        <a:spLocks/>
                      </p:cNvSpPr>
                      <p:nvPr/>
                    </p:nvSpPr>
                    <p:spPr>
                      <a:xfrm>
                        <a:off x="11290651" y="4779552"/>
                        <a:ext cx="877636" cy="430887"/>
                      </a:xfrm>
                      <a:prstGeom prst="rect">
                        <a:avLst/>
                      </a:prstGeom>
                      <a:noFill/>
                    </p:spPr>
                    <p:txBody>
                      <a:bodyPr wrap="square" rtlCol="0">
                        <a:spAutoFit/>
                      </a:bodyPr>
                      <a:lstStyle/>
                      <a:p>
                        <a:r>
                          <a:rPr lang="en-GB" sz="1100" dirty="0">
                            <a:solidFill>
                              <a:srgbClr val="FF00FF"/>
                            </a:solidFill>
                          </a:rPr>
                          <a:t>Heave angle = </a:t>
                        </a:r>
                        <a14:m>
                          <m:oMath xmlns:m="http://schemas.openxmlformats.org/officeDocument/2006/math">
                            <m:r>
                              <m:rPr>
                                <m:sty m:val="p"/>
                              </m:rPr>
                              <a:rPr lang="en-GB" sz="1100" b="0" i="0" smtClean="0">
                                <a:solidFill>
                                  <a:srgbClr val="FF00FF"/>
                                </a:solidFill>
                                <a:latin typeface="Cambria Math" panose="02040503050406030204" pitchFamily="18" charset="0"/>
                              </a:rPr>
                              <m:t>Ψ</m:t>
                            </m:r>
                          </m:oMath>
                        </a14:m>
                        <a:endParaRPr lang="en-GB" sz="1100" dirty="0">
                          <a:solidFill>
                            <a:srgbClr val="FF00FF"/>
                          </a:solidFill>
                        </a:endParaRPr>
                      </a:p>
                    </p:txBody>
                  </p:sp>
                </mc:Choice>
                <mc:Fallback xmlns="">
                  <p:sp>
                    <p:nvSpPr>
                      <p:cNvPr id="75" name="TextBox 74">
                        <a:extLst>
                          <a:ext uri="{FF2B5EF4-FFF2-40B4-BE49-F238E27FC236}">
                            <a16:creationId xmlns:a16="http://schemas.microsoft.com/office/drawing/2014/main" id="{A8BE6189-0006-50D3-73BE-0A6A4BDA13BC}"/>
                          </a:ext>
                        </a:extLst>
                      </p:cNvPr>
                      <p:cNvSpPr txBox="1">
                        <a:spLocks noRot="1" noChangeAspect="1" noMove="1" noResize="1" noEditPoints="1" noAdjustHandles="1" noChangeArrowheads="1" noChangeShapeType="1" noTextEdit="1"/>
                      </p:cNvSpPr>
                      <p:nvPr/>
                    </p:nvSpPr>
                    <p:spPr>
                      <a:xfrm>
                        <a:off x="11290651" y="4779552"/>
                        <a:ext cx="877636" cy="430887"/>
                      </a:xfrm>
                      <a:prstGeom prst="rect">
                        <a:avLst/>
                      </a:prstGeom>
                      <a:blipFill>
                        <a:blip r:embed="rId22"/>
                        <a:stretch>
                          <a:fillRect t="-1408" b="-8451"/>
                        </a:stretch>
                      </a:blipFill>
                    </p:spPr>
                    <p:txBody>
                      <a:bodyPr/>
                      <a:lstStyle/>
                      <a:p>
                        <a:r>
                          <a:rPr lang="en-GB">
                            <a:noFill/>
                          </a:rPr>
                          <a:t> </a:t>
                        </a:r>
                      </a:p>
                    </p:txBody>
                  </p:sp>
                </mc:Fallback>
              </mc:AlternateContent>
              <p:sp>
                <p:nvSpPr>
                  <p:cNvPr id="131" name="Oval 130">
                    <a:extLst>
                      <a:ext uri="{FF2B5EF4-FFF2-40B4-BE49-F238E27FC236}">
                        <a16:creationId xmlns:a16="http://schemas.microsoft.com/office/drawing/2014/main" id="{D1E51AEE-571F-9BF3-B3E8-C3EA64D8DC12}"/>
                      </a:ext>
                    </a:extLst>
                  </p:cNvPr>
                  <p:cNvSpPr>
                    <a:spLocks/>
                  </p:cNvSpPr>
                  <p:nvPr/>
                </p:nvSpPr>
                <p:spPr>
                  <a:xfrm>
                    <a:off x="7667108" y="279926"/>
                    <a:ext cx="3439115" cy="145024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140" name="Straight Connector 139">
                <a:extLst>
                  <a:ext uri="{FF2B5EF4-FFF2-40B4-BE49-F238E27FC236}">
                    <a16:creationId xmlns:a16="http://schemas.microsoft.com/office/drawing/2014/main" id="{980DC414-2F29-4FFC-CE5E-5A12E96167DE}"/>
                  </a:ext>
                </a:extLst>
              </p:cNvPr>
              <p:cNvCxnSpPr>
                <a:cxnSpLocks/>
                <a:endCxn id="61" idx="0"/>
              </p:cNvCxnSpPr>
              <p:nvPr/>
            </p:nvCxnSpPr>
            <p:spPr>
              <a:xfrm flipH="1">
                <a:off x="11112239" y="594350"/>
                <a:ext cx="160144" cy="2524285"/>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5192F08B-3E5D-8862-D1CF-3F9C9C5A716F}"/>
                  </a:ext>
                </a:extLst>
              </p:cNvPr>
              <p:cNvCxnSpPr>
                <a:cxnSpLocks/>
                <a:stCxn id="131" idx="6"/>
              </p:cNvCxnSpPr>
              <p:nvPr/>
            </p:nvCxnSpPr>
            <p:spPr>
              <a:xfrm flipV="1">
                <a:off x="11106223" y="594352"/>
                <a:ext cx="162034" cy="410699"/>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0D1D0145-947C-A69D-6DD3-4D10B8A27B19}"/>
                  </a:ext>
                </a:extLst>
              </p:cNvPr>
              <p:cNvCxnSpPr>
                <a:cxnSpLocks/>
              </p:cNvCxnSpPr>
              <p:nvPr/>
            </p:nvCxnSpPr>
            <p:spPr>
              <a:xfrm flipV="1">
                <a:off x="8170755" y="378259"/>
                <a:ext cx="312114" cy="286807"/>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557B4459-0B54-4A3E-A6B3-981B8873E762}"/>
                  </a:ext>
                </a:extLst>
              </p:cNvPr>
              <p:cNvCxnSpPr>
                <a:cxnSpLocks/>
                <a:endCxn id="58" idx="0"/>
              </p:cNvCxnSpPr>
              <p:nvPr/>
            </p:nvCxnSpPr>
            <p:spPr>
              <a:xfrm>
                <a:off x="8176422" y="664211"/>
                <a:ext cx="537025" cy="2912173"/>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690EEB05-6E17-2F98-ED99-D5F2AC83FB1A}"/>
                  </a:ext>
                </a:extLst>
              </p:cNvPr>
              <p:cNvCxnSpPr>
                <a:cxnSpLocks/>
              </p:cNvCxnSpPr>
              <p:nvPr/>
            </p:nvCxnSpPr>
            <p:spPr>
              <a:xfrm flipH="1">
                <a:off x="8349270" y="1856492"/>
                <a:ext cx="168930" cy="2976632"/>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DFFABB21-3265-CE74-E681-B474CDD006CB}"/>
                  </a:ext>
                </a:extLst>
              </p:cNvPr>
              <p:cNvCxnSpPr>
                <a:cxnSpLocks/>
                <a:stCxn id="131" idx="3"/>
              </p:cNvCxnSpPr>
              <p:nvPr/>
            </p:nvCxnSpPr>
            <p:spPr>
              <a:xfrm>
                <a:off x="8170755" y="1517791"/>
                <a:ext cx="361942" cy="365984"/>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4E975CA4-5986-7EDA-2986-6BC162164227}"/>
                  </a:ext>
                </a:extLst>
              </p:cNvPr>
              <p:cNvCxnSpPr>
                <a:cxnSpLocks/>
              </p:cNvCxnSpPr>
              <p:nvPr/>
            </p:nvCxnSpPr>
            <p:spPr>
              <a:xfrm flipV="1">
                <a:off x="7428666" y="160187"/>
                <a:ext cx="1611880" cy="634073"/>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FF1EE77D-79C6-1BD5-C9F1-A8A1A88B7DFA}"/>
                  </a:ext>
                </a:extLst>
              </p:cNvPr>
              <p:cNvCxnSpPr>
                <a:cxnSpLocks/>
              </p:cNvCxnSpPr>
              <p:nvPr/>
            </p:nvCxnSpPr>
            <p:spPr>
              <a:xfrm>
                <a:off x="7238444" y="1198074"/>
                <a:ext cx="2670526" cy="952483"/>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19765877-58BD-2116-CEAE-3C7A3ED33A2F}"/>
                  </a:ext>
                </a:extLst>
              </p:cNvPr>
              <p:cNvCxnSpPr>
                <a:cxnSpLocks/>
              </p:cNvCxnSpPr>
              <p:nvPr/>
            </p:nvCxnSpPr>
            <p:spPr>
              <a:xfrm flipV="1">
                <a:off x="11069155" y="264200"/>
                <a:ext cx="45609" cy="1669546"/>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201" name="Arc 200">
                <a:extLst>
                  <a:ext uri="{FF2B5EF4-FFF2-40B4-BE49-F238E27FC236}">
                    <a16:creationId xmlns:a16="http://schemas.microsoft.com/office/drawing/2014/main" id="{E3EAF571-6994-3AC2-6B2E-1D2ADC69D803}"/>
                  </a:ext>
                </a:extLst>
              </p:cNvPr>
              <p:cNvSpPr>
                <a:spLocks/>
              </p:cNvSpPr>
              <p:nvPr/>
            </p:nvSpPr>
            <p:spPr>
              <a:xfrm rot="2787463">
                <a:off x="8093422" y="1386261"/>
                <a:ext cx="386771" cy="493597"/>
              </a:xfrm>
              <a:prstGeom prst="arc">
                <a:avLst>
                  <a:gd name="adj1" fmla="val 19230773"/>
                  <a:gd name="adj2" fmla="val 0"/>
                </a:avLst>
              </a:prstGeom>
              <a:ln>
                <a:solidFill>
                  <a:srgbClr val="FF99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02" name="Arc 201">
                <a:extLst>
                  <a:ext uri="{FF2B5EF4-FFF2-40B4-BE49-F238E27FC236}">
                    <a16:creationId xmlns:a16="http://schemas.microsoft.com/office/drawing/2014/main" id="{E8EEE625-EE29-D506-E5DD-657AFC562093}"/>
                  </a:ext>
                </a:extLst>
              </p:cNvPr>
              <p:cNvSpPr>
                <a:spLocks/>
              </p:cNvSpPr>
              <p:nvPr/>
            </p:nvSpPr>
            <p:spPr>
              <a:xfrm rot="20068251">
                <a:off x="10900436" y="526887"/>
                <a:ext cx="337439" cy="472161"/>
              </a:xfrm>
              <a:prstGeom prst="arc">
                <a:avLst>
                  <a:gd name="adj1" fmla="val 18665719"/>
                  <a:gd name="adj2" fmla="val 0"/>
                </a:avLst>
              </a:prstGeom>
              <a:ln>
                <a:solidFill>
                  <a:srgbClr val="FF99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03" name="Arc 202">
                <a:extLst>
                  <a:ext uri="{FF2B5EF4-FFF2-40B4-BE49-F238E27FC236}">
                    <a16:creationId xmlns:a16="http://schemas.microsoft.com/office/drawing/2014/main" id="{817045F0-6F0E-3FAA-319C-EBE43244D2DA}"/>
                  </a:ext>
                </a:extLst>
              </p:cNvPr>
              <p:cNvSpPr>
                <a:spLocks/>
              </p:cNvSpPr>
              <p:nvPr/>
            </p:nvSpPr>
            <p:spPr>
              <a:xfrm rot="18792089" flipH="1">
                <a:off x="8186194" y="9731"/>
                <a:ext cx="606179" cy="666875"/>
              </a:xfrm>
              <a:prstGeom prst="arc">
                <a:avLst>
                  <a:gd name="adj1" fmla="val 20565425"/>
                  <a:gd name="adj2" fmla="val 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15D94CDE-45F4-6852-1CA3-00BF9DFF093B}"/>
                    </a:ext>
                  </a:extLst>
                </p:cNvPr>
                <p:cNvSpPr txBox="1"/>
                <p:nvPr/>
              </p:nvSpPr>
              <p:spPr>
                <a:xfrm>
                  <a:off x="7275427" y="190046"/>
                  <a:ext cx="322206" cy="295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2"/>
                                </a:solidFill>
                                <a:latin typeface="Cambria Math" panose="02040503050406030204" pitchFamily="18" charset="0"/>
                              </a:rPr>
                            </m:ctrlPr>
                          </m:sSubPr>
                          <m:e>
                            <m:sSub>
                              <m:sSubPr>
                                <m:ctrlPr>
                                  <a:rPr lang="en-GB" sz="1200" i="1">
                                    <a:solidFill>
                                      <a:schemeClr val="accent2"/>
                                    </a:solidFill>
                                    <a:latin typeface="Cambria Math" panose="02040503050406030204" pitchFamily="18" charset="0"/>
                                  </a:rPr>
                                </m:ctrlPr>
                              </m:sSubPr>
                              <m:e>
                                <m:r>
                                  <a:rPr lang="en-GB" sz="1200" i="1">
                                    <a:solidFill>
                                      <a:schemeClr val="accent2"/>
                                    </a:solidFill>
                                    <a:latin typeface="Cambria Math" panose="02040503050406030204" pitchFamily="18" charset="0"/>
                                  </a:rPr>
                                  <m:t>𝜃</m:t>
                                </m:r>
                              </m:e>
                              <m:sub>
                                <m:r>
                                  <a:rPr lang="en-GB" sz="1200" i="1">
                                    <a:solidFill>
                                      <a:schemeClr val="accent2"/>
                                    </a:solidFill>
                                    <a:latin typeface="Cambria Math" panose="02040503050406030204" pitchFamily="18" charset="0"/>
                                  </a:rPr>
                                  <m:t>𝑠</m:t>
                                </m:r>
                              </m:sub>
                            </m:sSub>
                          </m:e>
                          <m:sub>
                            <m:r>
                              <a:rPr lang="en-GB" sz="1200" i="1">
                                <a:solidFill>
                                  <a:schemeClr val="accent2"/>
                                </a:solidFill>
                                <a:latin typeface="Cambria Math" panose="02040503050406030204" pitchFamily="18" charset="0"/>
                              </a:rPr>
                              <m:t>2</m:t>
                            </m:r>
                          </m:sub>
                        </m:sSub>
                      </m:oMath>
                    </m:oMathPara>
                  </a14:m>
                  <a:endParaRPr lang="en-GB" sz="1200" dirty="0">
                    <a:solidFill>
                      <a:schemeClr val="accent2"/>
                    </a:solidFill>
                  </a:endParaRPr>
                </a:p>
              </p:txBody>
            </p:sp>
          </mc:Choice>
          <mc:Fallback xmlns="">
            <p:sp>
              <p:nvSpPr>
                <p:cNvPr id="205" name="TextBox 204">
                  <a:extLst>
                    <a:ext uri="{FF2B5EF4-FFF2-40B4-BE49-F238E27FC236}">
                      <a16:creationId xmlns:a16="http://schemas.microsoft.com/office/drawing/2014/main" id="{15D94CDE-45F4-6852-1CA3-00BF9DFF093B}"/>
                    </a:ext>
                  </a:extLst>
                </p:cNvPr>
                <p:cNvSpPr txBox="1">
                  <a:spLocks noRot="1" noChangeAspect="1" noMove="1" noResize="1" noEditPoints="1" noAdjustHandles="1" noChangeArrowheads="1" noChangeShapeType="1" noTextEdit="1"/>
                </p:cNvSpPr>
                <p:nvPr/>
              </p:nvSpPr>
              <p:spPr>
                <a:xfrm>
                  <a:off x="7275427" y="190046"/>
                  <a:ext cx="322206" cy="295081"/>
                </a:xfrm>
                <a:prstGeom prst="rect">
                  <a:avLst/>
                </a:prstGeom>
                <a:blipFill>
                  <a:blip r:embed="rId23"/>
                  <a:stretch>
                    <a:fillRect r="-1887"/>
                  </a:stretch>
                </a:blipFill>
              </p:spPr>
              <p:txBody>
                <a:bodyPr/>
                <a:lstStyle/>
                <a:p>
                  <a:r>
                    <a:rPr lang="en-GB">
                      <a:noFill/>
                    </a:rPr>
                    <a:t> </a:t>
                  </a:r>
                </a:p>
              </p:txBody>
            </p:sp>
          </mc:Fallback>
        </mc:AlternateContent>
        <p:cxnSp>
          <p:nvCxnSpPr>
            <p:cNvPr id="207" name="Straight Arrow Connector 206">
              <a:extLst>
                <a:ext uri="{FF2B5EF4-FFF2-40B4-BE49-F238E27FC236}">
                  <a16:creationId xmlns:a16="http://schemas.microsoft.com/office/drawing/2014/main" id="{3BA86898-3C13-F968-5823-1F6CFF636D56}"/>
                </a:ext>
              </a:extLst>
            </p:cNvPr>
            <p:cNvCxnSpPr>
              <a:cxnSpLocks/>
              <a:stCxn id="205" idx="3"/>
              <a:endCxn id="131" idx="1"/>
            </p:cNvCxnSpPr>
            <p:nvPr/>
          </p:nvCxnSpPr>
          <p:spPr>
            <a:xfrm>
              <a:off x="7597633" y="337587"/>
              <a:ext cx="573122" cy="154723"/>
            </a:xfrm>
            <a:prstGeom prst="straightConnector1">
              <a:avLst/>
            </a:prstGeom>
            <a:ln>
              <a:solidFill>
                <a:srgbClr val="FF99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60C322E8-9FE1-2F34-5220-284356798138}"/>
                    </a:ext>
                  </a:extLst>
                </p:cNvPr>
                <p:cNvSpPr txBox="1"/>
                <p:nvPr/>
              </p:nvSpPr>
              <p:spPr>
                <a:xfrm>
                  <a:off x="7514439" y="1623025"/>
                  <a:ext cx="322206" cy="295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2"/>
                                </a:solidFill>
                                <a:latin typeface="Cambria Math" panose="02040503050406030204" pitchFamily="18" charset="0"/>
                              </a:rPr>
                            </m:ctrlPr>
                          </m:sSubPr>
                          <m:e>
                            <m:sSub>
                              <m:sSubPr>
                                <m:ctrlPr>
                                  <a:rPr lang="en-GB" sz="1200" i="1">
                                    <a:solidFill>
                                      <a:schemeClr val="accent2"/>
                                    </a:solidFill>
                                    <a:latin typeface="Cambria Math" panose="02040503050406030204" pitchFamily="18" charset="0"/>
                                  </a:rPr>
                                </m:ctrlPr>
                              </m:sSubPr>
                              <m:e>
                                <m:r>
                                  <a:rPr lang="en-GB" sz="1200" i="1">
                                    <a:solidFill>
                                      <a:schemeClr val="accent2"/>
                                    </a:solidFill>
                                    <a:latin typeface="Cambria Math" panose="02040503050406030204" pitchFamily="18" charset="0"/>
                                  </a:rPr>
                                  <m:t>𝜃</m:t>
                                </m:r>
                              </m:e>
                              <m:sub>
                                <m:r>
                                  <a:rPr lang="en-GB" sz="1200" i="1">
                                    <a:solidFill>
                                      <a:schemeClr val="accent2"/>
                                    </a:solidFill>
                                    <a:latin typeface="Cambria Math" panose="02040503050406030204" pitchFamily="18" charset="0"/>
                                  </a:rPr>
                                  <m:t>𝑠</m:t>
                                </m:r>
                              </m:sub>
                            </m:sSub>
                          </m:e>
                          <m:sub>
                            <m:r>
                              <a:rPr lang="en-GB" sz="1200" b="0" i="1" smtClean="0">
                                <a:solidFill>
                                  <a:schemeClr val="accent2"/>
                                </a:solidFill>
                                <a:latin typeface="Cambria Math" panose="02040503050406030204" pitchFamily="18" charset="0"/>
                              </a:rPr>
                              <m:t>3</m:t>
                            </m:r>
                          </m:sub>
                        </m:sSub>
                      </m:oMath>
                    </m:oMathPara>
                  </a14:m>
                  <a:endParaRPr lang="en-GB" sz="1200" dirty="0">
                    <a:solidFill>
                      <a:schemeClr val="accent2"/>
                    </a:solidFill>
                  </a:endParaRPr>
                </a:p>
              </p:txBody>
            </p:sp>
          </mc:Choice>
          <mc:Fallback xmlns="">
            <p:sp>
              <p:nvSpPr>
                <p:cNvPr id="212" name="TextBox 211">
                  <a:extLst>
                    <a:ext uri="{FF2B5EF4-FFF2-40B4-BE49-F238E27FC236}">
                      <a16:creationId xmlns:a16="http://schemas.microsoft.com/office/drawing/2014/main" id="{60C322E8-9FE1-2F34-5220-284356798138}"/>
                    </a:ext>
                  </a:extLst>
                </p:cNvPr>
                <p:cNvSpPr txBox="1">
                  <a:spLocks noRot="1" noChangeAspect="1" noMove="1" noResize="1" noEditPoints="1" noAdjustHandles="1" noChangeArrowheads="1" noChangeShapeType="1" noTextEdit="1"/>
                </p:cNvSpPr>
                <p:nvPr/>
              </p:nvSpPr>
              <p:spPr>
                <a:xfrm>
                  <a:off x="7514439" y="1623025"/>
                  <a:ext cx="322206" cy="295081"/>
                </a:xfrm>
                <a:prstGeom prst="rect">
                  <a:avLst/>
                </a:prstGeom>
                <a:blipFill>
                  <a:blip r:embed="rId24"/>
                  <a:stretch>
                    <a:fillRect r="-3846"/>
                  </a:stretch>
                </a:blipFill>
              </p:spPr>
              <p:txBody>
                <a:bodyPr/>
                <a:lstStyle/>
                <a:p>
                  <a:r>
                    <a:rPr lang="en-GB">
                      <a:noFill/>
                    </a:rPr>
                    <a:t> </a:t>
                  </a:r>
                </a:p>
              </p:txBody>
            </p:sp>
          </mc:Fallback>
        </mc:AlternateContent>
        <p:cxnSp>
          <p:nvCxnSpPr>
            <p:cNvPr id="213" name="Straight Arrow Connector 212">
              <a:extLst>
                <a:ext uri="{FF2B5EF4-FFF2-40B4-BE49-F238E27FC236}">
                  <a16:creationId xmlns:a16="http://schemas.microsoft.com/office/drawing/2014/main" id="{19B0952E-F8B9-76E3-B9E9-897F4C33249F}"/>
                </a:ext>
              </a:extLst>
            </p:cNvPr>
            <p:cNvCxnSpPr>
              <a:cxnSpLocks/>
              <a:stCxn id="212" idx="3"/>
            </p:cNvCxnSpPr>
            <p:nvPr/>
          </p:nvCxnSpPr>
          <p:spPr>
            <a:xfrm flipV="1">
              <a:off x="7836645" y="1754579"/>
              <a:ext cx="449170" cy="15987"/>
            </a:xfrm>
            <a:prstGeom prst="straightConnector1">
              <a:avLst/>
            </a:prstGeom>
            <a:ln>
              <a:solidFill>
                <a:srgbClr val="FF99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27E74AA0-B3EB-1B28-6D6C-03A9452B0ED9}"/>
                    </a:ext>
                  </a:extLst>
                </p:cNvPr>
                <p:cNvSpPr txBox="1"/>
                <p:nvPr/>
              </p:nvSpPr>
              <p:spPr>
                <a:xfrm>
                  <a:off x="10426635" y="109723"/>
                  <a:ext cx="322206" cy="295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2"/>
                                </a:solidFill>
                                <a:latin typeface="Cambria Math" panose="02040503050406030204" pitchFamily="18" charset="0"/>
                              </a:rPr>
                            </m:ctrlPr>
                          </m:sSubPr>
                          <m:e>
                            <m:sSub>
                              <m:sSubPr>
                                <m:ctrlPr>
                                  <a:rPr lang="en-GB" sz="1200" i="1">
                                    <a:solidFill>
                                      <a:schemeClr val="accent2"/>
                                    </a:solidFill>
                                    <a:latin typeface="Cambria Math" panose="02040503050406030204" pitchFamily="18" charset="0"/>
                                  </a:rPr>
                                </m:ctrlPr>
                              </m:sSubPr>
                              <m:e>
                                <m:r>
                                  <a:rPr lang="en-GB" sz="1200" i="1">
                                    <a:solidFill>
                                      <a:schemeClr val="accent2"/>
                                    </a:solidFill>
                                    <a:latin typeface="Cambria Math" panose="02040503050406030204" pitchFamily="18" charset="0"/>
                                  </a:rPr>
                                  <m:t>𝜃</m:t>
                                </m:r>
                              </m:e>
                              <m:sub>
                                <m:r>
                                  <a:rPr lang="en-GB" sz="1200" i="1">
                                    <a:solidFill>
                                      <a:schemeClr val="accent2"/>
                                    </a:solidFill>
                                    <a:latin typeface="Cambria Math" panose="02040503050406030204" pitchFamily="18" charset="0"/>
                                  </a:rPr>
                                  <m:t>𝑠</m:t>
                                </m:r>
                              </m:sub>
                            </m:sSub>
                          </m:e>
                          <m:sub>
                            <m:r>
                              <a:rPr lang="en-GB" sz="1200" b="0" i="1" smtClean="0">
                                <a:solidFill>
                                  <a:schemeClr val="accent2"/>
                                </a:solidFill>
                                <a:latin typeface="Cambria Math" panose="02040503050406030204" pitchFamily="18" charset="0"/>
                              </a:rPr>
                              <m:t>1</m:t>
                            </m:r>
                          </m:sub>
                        </m:sSub>
                      </m:oMath>
                    </m:oMathPara>
                  </a14:m>
                  <a:endParaRPr lang="en-GB" sz="1200" dirty="0">
                    <a:solidFill>
                      <a:schemeClr val="accent2"/>
                    </a:solidFill>
                  </a:endParaRPr>
                </a:p>
              </p:txBody>
            </p:sp>
          </mc:Choice>
          <mc:Fallback xmlns="">
            <p:sp>
              <p:nvSpPr>
                <p:cNvPr id="215" name="TextBox 214">
                  <a:extLst>
                    <a:ext uri="{FF2B5EF4-FFF2-40B4-BE49-F238E27FC236}">
                      <a16:creationId xmlns:a16="http://schemas.microsoft.com/office/drawing/2014/main" id="{27E74AA0-B3EB-1B28-6D6C-03A9452B0ED9}"/>
                    </a:ext>
                  </a:extLst>
                </p:cNvPr>
                <p:cNvSpPr txBox="1">
                  <a:spLocks noRot="1" noChangeAspect="1" noMove="1" noResize="1" noEditPoints="1" noAdjustHandles="1" noChangeArrowheads="1" noChangeShapeType="1" noTextEdit="1"/>
                </p:cNvSpPr>
                <p:nvPr/>
              </p:nvSpPr>
              <p:spPr>
                <a:xfrm>
                  <a:off x="10426635" y="109723"/>
                  <a:ext cx="322206" cy="295081"/>
                </a:xfrm>
                <a:prstGeom prst="rect">
                  <a:avLst/>
                </a:prstGeom>
                <a:blipFill>
                  <a:blip r:embed="rId25"/>
                  <a:stretch>
                    <a:fillRect/>
                  </a:stretch>
                </a:blipFill>
              </p:spPr>
              <p:txBody>
                <a:bodyPr/>
                <a:lstStyle/>
                <a:p>
                  <a:r>
                    <a:rPr lang="en-GB">
                      <a:noFill/>
                    </a:rPr>
                    <a:t> </a:t>
                  </a:r>
                </a:p>
              </p:txBody>
            </p:sp>
          </mc:Fallback>
        </mc:AlternateContent>
        <p:cxnSp>
          <p:nvCxnSpPr>
            <p:cNvPr id="216" name="Straight Arrow Connector 215">
              <a:extLst>
                <a:ext uri="{FF2B5EF4-FFF2-40B4-BE49-F238E27FC236}">
                  <a16:creationId xmlns:a16="http://schemas.microsoft.com/office/drawing/2014/main" id="{8D7292C2-C481-A5B3-3AE9-151EB6E42CEC}"/>
                </a:ext>
              </a:extLst>
            </p:cNvPr>
            <p:cNvCxnSpPr>
              <a:cxnSpLocks/>
              <a:stCxn id="215" idx="3"/>
            </p:cNvCxnSpPr>
            <p:nvPr/>
          </p:nvCxnSpPr>
          <p:spPr>
            <a:xfrm>
              <a:off x="10748841" y="257264"/>
              <a:ext cx="320314" cy="281876"/>
            </a:xfrm>
            <a:prstGeom prst="straightConnector1">
              <a:avLst/>
            </a:prstGeom>
            <a:ln>
              <a:solidFill>
                <a:srgbClr val="FF9900"/>
              </a:solidFill>
              <a:tailEnd type="triangle"/>
            </a:ln>
          </p:spPr>
          <p:style>
            <a:lnRef idx="2">
              <a:schemeClr val="accent1"/>
            </a:lnRef>
            <a:fillRef idx="0">
              <a:schemeClr val="accent1"/>
            </a:fillRef>
            <a:effectRef idx="1">
              <a:schemeClr val="accent1"/>
            </a:effectRef>
            <a:fontRef idx="minor">
              <a:schemeClr val="tx1"/>
            </a:fontRef>
          </p:style>
        </p:cxnSp>
        <p:sp>
          <p:nvSpPr>
            <p:cNvPr id="219" name="Oval 218">
              <a:extLst>
                <a:ext uri="{FF2B5EF4-FFF2-40B4-BE49-F238E27FC236}">
                  <a16:creationId xmlns:a16="http://schemas.microsoft.com/office/drawing/2014/main" id="{4C38C3DC-8837-DFEF-B07E-AEC8E2D6B399}"/>
                </a:ext>
              </a:extLst>
            </p:cNvPr>
            <p:cNvSpPr>
              <a:spLocks/>
            </p:cNvSpPr>
            <p:nvPr/>
          </p:nvSpPr>
          <p:spPr>
            <a:xfrm>
              <a:off x="8448416" y="349423"/>
              <a:ext cx="67653" cy="67653"/>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C244BDD6-14E9-04AD-2FCF-4704B64492C9}"/>
                    </a:ext>
                  </a:extLst>
                </p:cNvPr>
                <p:cNvSpPr txBox="1">
                  <a:spLocks/>
                </p:cNvSpPr>
                <p:nvPr/>
              </p:nvSpPr>
              <p:spPr>
                <a:xfrm>
                  <a:off x="8456429" y="301760"/>
                  <a:ext cx="114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𝑠</m:t>
                            </m:r>
                          </m:e>
                          <m:sub>
                            <m:r>
                              <a:rPr lang="en-GB" b="0" i="1" smtClean="0">
                                <a:solidFill>
                                  <a:srgbClr val="00B050"/>
                                </a:solidFill>
                                <a:latin typeface="Cambria Math" panose="02040503050406030204" pitchFamily="18" charset="0"/>
                              </a:rPr>
                              <m:t>2</m:t>
                            </m:r>
                          </m:sub>
                        </m:sSub>
                      </m:oMath>
                    </m:oMathPara>
                  </a14:m>
                  <a:endParaRPr lang="en-GB" sz="2400" dirty="0">
                    <a:solidFill>
                      <a:srgbClr val="00B050"/>
                    </a:solidFill>
                  </a:endParaRPr>
                </a:p>
              </p:txBody>
            </p:sp>
          </mc:Choice>
          <mc:Fallback xmlns="">
            <p:sp>
              <p:nvSpPr>
                <p:cNvPr id="220" name="TextBox 219">
                  <a:extLst>
                    <a:ext uri="{FF2B5EF4-FFF2-40B4-BE49-F238E27FC236}">
                      <a16:creationId xmlns:a16="http://schemas.microsoft.com/office/drawing/2014/main" id="{C244BDD6-14E9-04AD-2FCF-4704B64492C9}"/>
                    </a:ext>
                  </a:extLst>
                </p:cNvPr>
                <p:cNvSpPr txBox="1">
                  <a:spLocks noRot="1" noChangeAspect="1" noMove="1" noResize="1" noEditPoints="1" noAdjustHandles="1" noChangeArrowheads="1" noChangeShapeType="1" noTextEdit="1"/>
                </p:cNvSpPr>
                <p:nvPr/>
              </p:nvSpPr>
              <p:spPr>
                <a:xfrm>
                  <a:off x="8456429" y="301760"/>
                  <a:ext cx="114558" cy="369332"/>
                </a:xfrm>
                <a:prstGeom prst="rect">
                  <a:avLst/>
                </a:prstGeom>
                <a:blipFill>
                  <a:blip r:embed="rId26"/>
                  <a:stretch>
                    <a:fillRect l="-5263" r="-173684"/>
                  </a:stretch>
                </a:blipFill>
              </p:spPr>
              <p:txBody>
                <a:bodyPr/>
                <a:lstStyle/>
                <a:p>
                  <a:r>
                    <a:rPr lang="en-GB">
                      <a:noFill/>
                    </a:rPr>
                    <a:t> </a:t>
                  </a:r>
                </a:p>
              </p:txBody>
            </p:sp>
          </mc:Fallback>
        </mc:AlternateContent>
        <p:sp>
          <p:nvSpPr>
            <p:cNvPr id="221" name="Oval 220">
              <a:extLst>
                <a:ext uri="{FF2B5EF4-FFF2-40B4-BE49-F238E27FC236}">
                  <a16:creationId xmlns:a16="http://schemas.microsoft.com/office/drawing/2014/main" id="{2F003D88-A0D0-6F05-CA04-8E74A8FAD203}"/>
                </a:ext>
              </a:extLst>
            </p:cNvPr>
            <p:cNvSpPr>
              <a:spLocks/>
            </p:cNvSpPr>
            <p:nvPr/>
          </p:nvSpPr>
          <p:spPr>
            <a:xfrm>
              <a:off x="11064149" y="1006048"/>
              <a:ext cx="67653" cy="67653"/>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A4DF76D5-637A-4CB9-E25D-586066EB4794}"/>
                    </a:ext>
                  </a:extLst>
                </p:cNvPr>
                <p:cNvSpPr txBox="1">
                  <a:spLocks/>
                </p:cNvSpPr>
                <p:nvPr/>
              </p:nvSpPr>
              <p:spPr>
                <a:xfrm>
                  <a:off x="10805950" y="690568"/>
                  <a:ext cx="114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𝑠</m:t>
                            </m:r>
                          </m:e>
                          <m:sub>
                            <m:r>
                              <a:rPr lang="en-GB" b="0" i="1" smtClean="0">
                                <a:solidFill>
                                  <a:srgbClr val="00B050"/>
                                </a:solidFill>
                                <a:latin typeface="Cambria Math" panose="02040503050406030204" pitchFamily="18" charset="0"/>
                              </a:rPr>
                              <m:t>1</m:t>
                            </m:r>
                          </m:sub>
                        </m:sSub>
                      </m:oMath>
                    </m:oMathPara>
                  </a14:m>
                  <a:endParaRPr lang="en-GB" sz="2400" dirty="0">
                    <a:solidFill>
                      <a:srgbClr val="00B050"/>
                    </a:solidFill>
                  </a:endParaRPr>
                </a:p>
              </p:txBody>
            </p:sp>
          </mc:Choice>
          <mc:Fallback xmlns="">
            <p:sp>
              <p:nvSpPr>
                <p:cNvPr id="222" name="TextBox 221">
                  <a:extLst>
                    <a:ext uri="{FF2B5EF4-FFF2-40B4-BE49-F238E27FC236}">
                      <a16:creationId xmlns:a16="http://schemas.microsoft.com/office/drawing/2014/main" id="{A4DF76D5-637A-4CB9-E25D-586066EB4794}"/>
                    </a:ext>
                  </a:extLst>
                </p:cNvPr>
                <p:cNvSpPr txBox="1">
                  <a:spLocks noRot="1" noChangeAspect="1" noMove="1" noResize="1" noEditPoints="1" noAdjustHandles="1" noChangeArrowheads="1" noChangeShapeType="1" noTextEdit="1"/>
                </p:cNvSpPr>
                <p:nvPr/>
              </p:nvSpPr>
              <p:spPr>
                <a:xfrm>
                  <a:off x="10805950" y="690568"/>
                  <a:ext cx="114558" cy="369332"/>
                </a:xfrm>
                <a:prstGeom prst="rect">
                  <a:avLst/>
                </a:prstGeom>
                <a:blipFill>
                  <a:blip r:embed="rId27"/>
                  <a:stretch>
                    <a:fillRect l="-5556" r="-177778"/>
                  </a:stretch>
                </a:blipFill>
              </p:spPr>
              <p:txBody>
                <a:bodyPr/>
                <a:lstStyle/>
                <a:p>
                  <a:r>
                    <a:rPr lang="en-GB">
                      <a:noFill/>
                    </a:rPr>
                    <a:t> </a:t>
                  </a:r>
                </a:p>
              </p:txBody>
            </p:sp>
          </mc:Fallback>
        </mc:AlternateContent>
        <p:sp>
          <p:nvSpPr>
            <p:cNvPr id="223" name="Oval 222">
              <a:extLst>
                <a:ext uri="{FF2B5EF4-FFF2-40B4-BE49-F238E27FC236}">
                  <a16:creationId xmlns:a16="http://schemas.microsoft.com/office/drawing/2014/main" id="{427A9EF6-291E-8C57-9602-DB6E33BA28CB}"/>
                </a:ext>
              </a:extLst>
            </p:cNvPr>
            <p:cNvSpPr>
              <a:spLocks/>
            </p:cNvSpPr>
            <p:nvPr/>
          </p:nvSpPr>
          <p:spPr>
            <a:xfrm>
              <a:off x="8159557" y="1497646"/>
              <a:ext cx="67653" cy="67653"/>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CC54268F-43A2-A82D-74F6-B672506353BF}"/>
                    </a:ext>
                  </a:extLst>
                </p:cNvPr>
                <p:cNvSpPr txBox="1">
                  <a:spLocks/>
                </p:cNvSpPr>
                <p:nvPr/>
              </p:nvSpPr>
              <p:spPr>
                <a:xfrm>
                  <a:off x="7988150" y="1111695"/>
                  <a:ext cx="114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𝑠</m:t>
                            </m:r>
                          </m:e>
                          <m:sub>
                            <m:r>
                              <a:rPr lang="en-GB" b="0" i="1" smtClean="0">
                                <a:solidFill>
                                  <a:srgbClr val="00B050"/>
                                </a:solidFill>
                                <a:latin typeface="Cambria Math" panose="02040503050406030204" pitchFamily="18" charset="0"/>
                              </a:rPr>
                              <m:t>3</m:t>
                            </m:r>
                          </m:sub>
                        </m:sSub>
                      </m:oMath>
                    </m:oMathPara>
                  </a14:m>
                  <a:endParaRPr lang="en-GB" sz="2400" dirty="0">
                    <a:solidFill>
                      <a:srgbClr val="00B050"/>
                    </a:solidFill>
                  </a:endParaRPr>
                </a:p>
              </p:txBody>
            </p:sp>
          </mc:Choice>
          <mc:Fallback xmlns="">
            <p:sp>
              <p:nvSpPr>
                <p:cNvPr id="224" name="TextBox 223">
                  <a:extLst>
                    <a:ext uri="{FF2B5EF4-FFF2-40B4-BE49-F238E27FC236}">
                      <a16:creationId xmlns:a16="http://schemas.microsoft.com/office/drawing/2014/main" id="{CC54268F-43A2-A82D-74F6-B672506353BF}"/>
                    </a:ext>
                  </a:extLst>
                </p:cNvPr>
                <p:cNvSpPr txBox="1">
                  <a:spLocks noRot="1" noChangeAspect="1" noMove="1" noResize="1" noEditPoints="1" noAdjustHandles="1" noChangeArrowheads="1" noChangeShapeType="1" noTextEdit="1"/>
                </p:cNvSpPr>
                <p:nvPr/>
              </p:nvSpPr>
              <p:spPr>
                <a:xfrm>
                  <a:off x="7988150" y="1111695"/>
                  <a:ext cx="114558" cy="369332"/>
                </a:xfrm>
                <a:prstGeom prst="rect">
                  <a:avLst/>
                </a:prstGeom>
                <a:blipFill>
                  <a:blip r:embed="rId28"/>
                  <a:stretch>
                    <a:fillRect r="-173684"/>
                  </a:stretch>
                </a:blipFill>
              </p:spPr>
              <p:txBody>
                <a:bodyPr/>
                <a:lstStyle/>
                <a:p>
                  <a:r>
                    <a:rPr lang="en-GB">
                      <a:noFill/>
                    </a:rPr>
                    <a:t> </a:t>
                  </a:r>
                </a:p>
              </p:txBody>
            </p:sp>
          </mc:Fallback>
        </mc:AlternateContent>
        <p:cxnSp>
          <p:nvCxnSpPr>
            <p:cNvPr id="226" name="Straight Connector 225">
              <a:extLst>
                <a:ext uri="{FF2B5EF4-FFF2-40B4-BE49-F238E27FC236}">
                  <a16:creationId xmlns:a16="http://schemas.microsoft.com/office/drawing/2014/main" id="{386DB695-4FCE-42FB-0188-14E55C8DFBE1}"/>
                </a:ext>
              </a:extLst>
            </p:cNvPr>
            <p:cNvCxnSpPr>
              <a:cxnSpLocks/>
            </p:cNvCxnSpPr>
            <p:nvPr/>
          </p:nvCxnSpPr>
          <p:spPr>
            <a:xfrm flipH="1">
              <a:off x="9277953" y="38274"/>
              <a:ext cx="821193" cy="99974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227" name="Oval 226">
              <a:extLst>
                <a:ext uri="{FF2B5EF4-FFF2-40B4-BE49-F238E27FC236}">
                  <a16:creationId xmlns:a16="http://schemas.microsoft.com/office/drawing/2014/main" id="{4F6B6B5B-B1C7-A9B6-D099-72DB258ACE68}"/>
                </a:ext>
              </a:extLst>
            </p:cNvPr>
            <p:cNvSpPr>
              <a:spLocks/>
            </p:cNvSpPr>
            <p:nvPr/>
          </p:nvSpPr>
          <p:spPr>
            <a:xfrm rot="20492790">
              <a:off x="9233016" y="980415"/>
              <a:ext cx="115213" cy="11521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8AD3DE12-E24E-CC51-6690-ABB025EBA661}"/>
                    </a:ext>
                  </a:extLst>
                </p:cNvPr>
                <p:cNvSpPr txBox="1">
                  <a:spLocks/>
                </p:cNvSpPr>
                <p:nvPr/>
              </p:nvSpPr>
              <p:spPr>
                <a:xfrm>
                  <a:off x="11816574" y="834984"/>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oMath>
                    </m:oMathPara>
                  </a14:m>
                  <a:endParaRPr lang="en-GB" dirty="0">
                    <a:solidFill>
                      <a:srgbClr val="FF0000"/>
                    </a:solidFill>
                  </a:endParaRPr>
                </a:p>
              </p:txBody>
            </p:sp>
          </mc:Choice>
          <mc:Fallback xmlns="">
            <p:sp>
              <p:nvSpPr>
                <p:cNvPr id="228" name="TextBox 227">
                  <a:extLst>
                    <a:ext uri="{FF2B5EF4-FFF2-40B4-BE49-F238E27FC236}">
                      <a16:creationId xmlns:a16="http://schemas.microsoft.com/office/drawing/2014/main" id="{8AD3DE12-E24E-CC51-6690-ABB025EBA661}"/>
                    </a:ext>
                  </a:extLst>
                </p:cNvPr>
                <p:cNvSpPr txBox="1">
                  <a:spLocks noRot="1" noChangeAspect="1" noMove="1" noResize="1" noEditPoints="1" noAdjustHandles="1" noChangeArrowheads="1" noChangeShapeType="1" noTextEdit="1"/>
                </p:cNvSpPr>
                <p:nvPr/>
              </p:nvSpPr>
              <p:spPr>
                <a:xfrm>
                  <a:off x="11816574" y="834984"/>
                  <a:ext cx="168598" cy="369332"/>
                </a:xfrm>
                <a:prstGeom prst="rect">
                  <a:avLst/>
                </a:prstGeom>
                <a:blipFill>
                  <a:blip r:embed="rId29"/>
                  <a:stretch>
                    <a:fillRect r="-5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C8543975-C6D9-821A-4FE5-85C34D725201}"/>
                    </a:ext>
                  </a:extLst>
                </p:cNvPr>
                <p:cNvSpPr txBox="1">
                  <a:spLocks/>
                </p:cNvSpPr>
                <p:nvPr/>
              </p:nvSpPr>
              <p:spPr>
                <a:xfrm>
                  <a:off x="10154059" y="-60322"/>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oMath>
                    </m:oMathPara>
                  </a14:m>
                  <a:endParaRPr lang="en-GB" dirty="0">
                    <a:solidFill>
                      <a:srgbClr val="FF0000"/>
                    </a:solidFill>
                  </a:endParaRPr>
                </a:p>
              </p:txBody>
            </p:sp>
          </mc:Choice>
          <mc:Fallback xmlns="">
            <p:sp>
              <p:nvSpPr>
                <p:cNvPr id="229" name="TextBox 228">
                  <a:extLst>
                    <a:ext uri="{FF2B5EF4-FFF2-40B4-BE49-F238E27FC236}">
                      <a16:creationId xmlns:a16="http://schemas.microsoft.com/office/drawing/2014/main" id="{C8543975-C6D9-821A-4FE5-85C34D725201}"/>
                    </a:ext>
                  </a:extLst>
                </p:cNvPr>
                <p:cNvSpPr txBox="1">
                  <a:spLocks noRot="1" noChangeAspect="1" noMove="1" noResize="1" noEditPoints="1" noAdjustHandles="1" noChangeArrowheads="1" noChangeShapeType="1" noTextEdit="1"/>
                </p:cNvSpPr>
                <p:nvPr/>
              </p:nvSpPr>
              <p:spPr>
                <a:xfrm>
                  <a:off x="10154059" y="-60322"/>
                  <a:ext cx="168598" cy="369332"/>
                </a:xfrm>
                <a:prstGeom prst="rect">
                  <a:avLst/>
                </a:prstGeom>
                <a:blipFill>
                  <a:blip r:embed="rId30"/>
                  <a:stretch>
                    <a:fillRect l="-3704" r="-77778" b="-6557"/>
                  </a:stretch>
                </a:blipFill>
              </p:spPr>
              <p:txBody>
                <a:bodyPr/>
                <a:lstStyle/>
                <a:p>
                  <a:r>
                    <a:rPr lang="en-GB">
                      <a:noFill/>
                    </a:rPr>
                    <a:t> </a:t>
                  </a:r>
                </a:p>
              </p:txBody>
            </p:sp>
          </mc:Fallback>
        </mc:AlternateContent>
        <p:sp>
          <p:nvSpPr>
            <p:cNvPr id="230" name="Arrow: Curved Up 229">
              <a:extLst>
                <a:ext uri="{FF2B5EF4-FFF2-40B4-BE49-F238E27FC236}">
                  <a16:creationId xmlns:a16="http://schemas.microsoft.com/office/drawing/2014/main" id="{E73AC5FE-49AF-30FC-9EA7-EE707E5E9C44}"/>
                </a:ext>
              </a:extLst>
            </p:cNvPr>
            <p:cNvSpPr>
              <a:spLocks/>
            </p:cNvSpPr>
            <p:nvPr/>
          </p:nvSpPr>
          <p:spPr>
            <a:xfrm rot="13031382">
              <a:off x="9882794" y="64522"/>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1" name="Arrow: Curved Up 230">
              <a:extLst>
                <a:ext uri="{FF2B5EF4-FFF2-40B4-BE49-F238E27FC236}">
                  <a16:creationId xmlns:a16="http://schemas.microsoft.com/office/drawing/2014/main" id="{C44BD5B2-BDD0-BC1A-F37E-52DCBFC0828A}"/>
                </a:ext>
              </a:extLst>
            </p:cNvPr>
            <p:cNvSpPr>
              <a:spLocks/>
            </p:cNvSpPr>
            <p:nvPr/>
          </p:nvSpPr>
          <p:spPr>
            <a:xfrm rot="16200000">
              <a:off x="11442879" y="984250"/>
              <a:ext cx="305064" cy="1196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16883A3A-8D55-2816-5C10-81685DD8D050}"/>
                    </a:ext>
                  </a:extLst>
                </p:cNvPr>
                <p:cNvSpPr txBox="1">
                  <a:spLocks/>
                </p:cNvSpPr>
                <p:nvPr/>
              </p:nvSpPr>
              <p:spPr>
                <a:xfrm>
                  <a:off x="11343306" y="611083"/>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𝑖</m:t>
                        </m:r>
                      </m:oMath>
                    </m:oMathPara>
                  </a14:m>
                  <a:endParaRPr lang="en-GB" dirty="0">
                    <a:solidFill>
                      <a:srgbClr val="FF0000"/>
                    </a:solidFill>
                  </a:endParaRPr>
                </a:p>
              </p:txBody>
            </p:sp>
          </mc:Choice>
          <mc:Fallback xmlns="">
            <p:sp>
              <p:nvSpPr>
                <p:cNvPr id="232" name="TextBox 231">
                  <a:extLst>
                    <a:ext uri="{FF2B5EF4-FFF2-40B4-BE49-F238E27FC236}">
                      <a16:creationId xmlns:a16="http://schemas.microsoft.com/office/drawing/2014/main" id="{16883A3A-8D55-2816-5C10-81685DD8D050}"/>
                    </a:ext>
                  </a:extLst>
                </p:cNvPr>
                <p:cNvSpPr txBox="1">
                  <a:spLocks noRot="1" noChangeAspect="1" noMove="1" noResize="1" noEditPoints="1" noAdjustHandles="1" noChangeArrowheads="1" noChangeShapeType="1" noTextEdit="1"/>
                </p:cNvSpPr>
                <p:nvPr/>
              </p:nvSpPr>
              <p:spPr>
                <a:xfrm>
                  <a:off x="11343306" y="611083"/>
                  <a:ext cx="168598" cy="369332"/>
                </a:xfrm>
                <a:prstGeom prst="rect">
                  <a:avLst/>
                </a:prstGeom>
                <a:blipFill>
                  <a:blip r:embed="rId31"/>
                  <a:stretch>
                    <a:fillRect l="-3704" r="-444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3" name="TextBox 232">
                  <a:extLst>
                    <a:ext uri="{FF2B5EF4-FFF2-40B4-BE49-F238E27FC236}">
                      <a16:creationId xmlns:a16="http://schemas.microsoft.com/office/drawing/2014/main" id="{D62F4B02-0679-620A-989B-F6CB2324D615}"/>
                    </a:ext>
                  </a:extLst>
                </p:cNvPr>
                <p:cNvSpPr txBox="1">
                  <a:spLocks/>
                </p:cNvSpPr>
                <p:nvPr/>
              </p:nvSpPr>
              <p:spPr>
                <a:xfrm>
                  <a:off x="9638865" y="-84920"/>
                  <a:ext cx="16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𝑗</m:t>
                        </m:r>
                      </m:oMath>
                    </m:oMathPara>
                  </a14:m>
                  <a:endParaRPr lang="en-GB" dirty="0">
                    <a:solidFill>
                      <a:srgbClr val="FF0000"/>
                    </a:solidFill>
                  </a:endParaRPr>
                </a:p>
              </p:txBody>
            </p:sp>
          </mc:Choice>
          <mc:Fallback xmlns="">
            <p:sp>
              <p:nvSpPr>
                <p:cNvPr id="233" name="TextBox 232">
                  <a:extLst>
                    <a:ext uri="{FF2B5EF4-FFF2-40B4-BE49-F238E27FC236}">
                      <a16:creationId xmlns:a16="http://schemas.microsoft.com/office/drawing/2014/main" id="{D62F4B02-0679-620A-989B-F6CB2324D615}"/>
                    </a:ext>
                  </a:extLst>
                </p:cNvPr>
                <p:cNvSpPr txBox="1">
                  <a:spLocks noRot="1" noChangeAspect="1" noMove="1" noResize="1" noEditPoints="1" noAdjustHandles="1" noChangeArrowheads="1" noChangeShapeType="1" noTextEdit="1"/>
                </p:cNvSpPr>
                <p:nvPr/>
              </p:nvSpPr>
              <p:spPr>
                <a:xfrm>
                  <a:off x="9638865" y="-84920"/>
                  <a:ext cx="168598" cy="369332"/>
                </a:xfrm>
                <a:prstGeom prst="rect">
                  <a:avLst/>
                </a:prstGeom>
                <a:blipFill>
                  <a:blip r:embed="rId32"/>
                  <a:stretch>
                    <a:fillRect l="-14286" r="-64286"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4DBDCAF4-B247-BDAD-D6F6-3257668C05DD}"/>
                    </a:ext>
                  </a:extLst>
                </p:cNvPr>
                <p:cNvSpPr txBox="1">
                  <a:spLocks/>
                </p:cNvSpPr>
                <p:nvPr/>
              </p:nvSpPr>
              <p:spPr>
                <a:xfrm>
                  <a:off x="9242222" y="998840"/>
                  <a:ext cx="2019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2</m:t>
                            </m:r>
                          </m:sub>
                        </m:sSub>
                      </m:oMath>
                    </m:oMathPara>
                  </a14:m>
                  <a:endParaRPr lang="en-GB" dirty="0"/>
                </a:p>
              </p:txBody>
            </p:sp>
          </mc:Choice>
          <mc:Fallback xmlns="">
            <p:sp>
              <p:nvSpPr>
                <p:cNvPr id="234" name="TextBox 233">
                  <a:extLst>
                    <a:ext uri="{FF2B5EF4-FFF2-40B4-BE49-F238E27FC236}">
                      <a16:creationId xmlns:a16="http://schemas.microsoft.com/office/drawing/2014/main" id="{4DBDCAF4-B247-BDAD-D6F6-3257668C05DD}"/>
                    </a:ext>
                  </a:extLst>
                </p:cNvPr>
                <p:cNvSpPr txBox="1">
                  <a:spLocks noRot="1" noChangeAspect="1" noMove="1" noResize="1" noEditPoints="1" noAdjustHandles="1" noChangeArrowheads="1" noChangeShapeType="1" noTextEdit="1"/>
                </p:cNvSpPr>
                <p:nvPr/>
              </p:nvSpPr>
              <p:spPr>
                <a:xfrm>
                  <a:off x="9242222" y="998840"/>
                  <a:ext cx="201950" cy="369332"/>
                </a:xfrm>
                <a:prstGeom prst="rect">
                  <a:avLst/>
                </a:prstGeom>
                <a:blipFill>
                  <a:blip r:embed="rId33"/>
                  <a:stretch>
                    <a:fillRect r="-78788"/>
                  </a:stretch>
                </a:blipFill>
              </p:spPr>
              <p:txBody>
                <a:bodyPr/>
                <a:lstStyle/>
                <a:p>
                  <a:r>
                    <a:rPr lang="en-GB">
                      <a:noFill/>
                    </a:rPr>
                    <a:t> </a:t>
                  </a:r>
                </a:p>
              </p:txBody>
            </p:sp>
          </mc:Fallback>
        </mc:AlternateContent>
      </p:grpSp>
      <p:sp>
        <p:nvSpPr>
          <p:cNvPr id="247" name="TextBox 246">
            <a:extLst>
              <a:ext uri="{FF2B5EF4-FFF2-40B4-BE49-F238E27FC236}">
                <a16:creationId xmlns:a16="http://schemas.microsoft.com/office/drawing/2014/main" id="{25994E11-AFAD-8CA7-01B3-A62E12E0EA8E}"/>
              </a:ext>
            </a:extLst>
          </p:cNvPr>
          <p:cNvSpPr txBox="1"/>
          <p:nvPr/>
        </p:nvSpPr>
        <p:spPr>
          <a:xfrm>
            <a:off x="11107993" y="0"/>
            <a:ext cx="1084007" cy="707886"/>
          </a:xfrm>
          <a:prstGeom prst="rect">
            <a:avLst/>
          </a:prstGeom>
          <a:noFill/>
        </p:spPr>
        <p:txBody>
          <a:bodyPr wrap="square" rtlCol="0">
            <a:spAutoFit/>
          </a:bodyPr>
          <a:lstStyle/>
          <a:p>
            <a:r>
              <a:rPr lang="en-GB" sz="4000" b="1" dirty="0"/>
              <a:t>5/4</a:t>
            </a:r>
            <a:endParaRPr lang="en-GB" b="1" dirty="0"/>
          </a:p>
        </p:txBody>
      </p:sp>
    </p:spTree>
    <p:extLst>
      <p:ext uri="{BB962C8B-B14F-4D97-AF65-F5344CB8AC3E}">
        <p14:creationId xmlns:p14="http://schemas.microsoft.com/office/powerpoint/2010/main" val="262888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2C3F73-1A3B-4F2A-CC67-64032EAB4C16}"/>
              </a:ext>
            </a:extLst>
          </p:cNvPr>
          <p:cNvSpPr txBox="1"/>
          <p:nvPr/>
        </p:nvSpPr>
        <p:spPr>
          <a:xfrm>
            <a:off x="0" y="0"/>
            <a:ext cx="3953435" cy="523220"/>
          </a:xfrm>
          <a:prstGeom prst="rect">
            <a:avLst/>
          </a:prstGeom>
          <a:noFill/>
        </p:spPr>
        <p:txBody>
          <a:bodyPr wrap="square" rtlCol="0">
            <a:spAutoFit/>
          </a:bodyPr>
          <a:lstStyle/>
          <a:p>
            <a:r>
              <a:rPr lang="en-GB" sz="2800" dirty="0"/>
              <a:t>Swash Plate Dynamics</a:t>
            </a:r>
          </a:p>
        </p:txBody>
      </p:sp>
      <p:pic>
        <p:nvPicPr>
          <p:cNvPr id="8" name="Picture 7">
            <a:extLst>
              <a:ext uri="{FF2B5EF4-FFF2-40B4-BE49-F238E27FC236}">
                <a16:creationId xmlns:a16="http://schemas.microsoft.com/office/drawing/2014/main" id="{EB349EA5-FBF4-0539-C543-ECFED11C22D2}"/>
              </a:ext>
            </a:extLst>
          </p:cNvPr>
          <p:cNvPicPr>
            <a:picLocks noChangeAspect="1"/>
          </p:cNvPicPr>
          <p:nvPr/>
        </p:nvPicPr>
        <p:blipFill>
          <a:blip r:embed="rId2"/>
          <a:stretch>
            <a:fillRect/>
          </a:stretch>
        </p:blipFill>
        <p:spPr>
          <a:xfrm>
            <a:off x="9141776" y="1"/>
            <a:ext cx="3050224" cy="1168400"/>
          </a:xfrm>
          <a:prstGeom prst="rect">
            <a:avLst/>
          </a:prstGeom>
        </p:spPr>
      </p:pic>
      <p:pic>
        <p:nvPicPr>
          <p:cNvPr id="9" name="Picture 8">
            <a:extLst>
              <a:ext uri="{FF2B5EF4-FFF2-40B4-BE49-F238E27FC236}">
                <a16:creationId xmlns:a16="http://schemas.microsoft.com/office/drawing/2014/main" id="{D3FBEDCA-236A-A016-6AE5-79105FC1288A}"/>
              </a:ext>
            </a:extLst>
          </p:cNvPr>
          <p:cNvPicPr>
            <a:picLocks noChangeAspect="1"/>
          </p:cNvPicPr>
          <p:nvPr/>
        </p:nvPicPr>
        <p:blipFill>
          <a:blip r:embed="rId3"/>
          <a:stretch>
            <a:fillRect/>
          </a:stretch>
        </p:blipFill>
        <p:spPr>
          <a:xfrm>
            <a:off x="9418651" y="2436853"/>
            <a:ext cx="2773349" cy="852448"/>
          </a:xfrm>
          <a:prstGeom prst="rect">
            <a:avLst/>
          </a:prstGeom>
        </p:spPr>
      </p:pic>
      <p:pic>
        <p:nvPicPr>
          <p:cNvPr id="11" name="Picture 10">
            <a:extLst>
              <a:ext uri="{FF2B5EF4-FFF2-40B4-BE49-F238E27FC236}">
                <a16:creationId xmlns:a16="http://schemas.microsoft.com/office/drawing/2014/main" id="{FB883287-5D7D-0B04-6308-BDB52ADE8CB7}"/>
              </a:ext>
            </a:extLst>
          </p:cNvPr>
          <p:cNvPicPr>
            <a:picLocks noChangeAspect="1"/>
          </p:cNvPicPr>
          <p:nvPr/>
        </p:nvPicPr>
        <p:blipFill>
          <a:blip r:embed="rId4"/>
          <a:stretch>
            <a:fillRect/>
          </a:stretch>
        </p:blipFill>
        <p:spPr>
          <a:xfrm>
            <a:off x="9263738" y="4752681"/>
            <a:ext cx="2928262" cy="210531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19EB31F-81CE-B43B-CA67-139348D9F025}"/>
                  </a:ext>
                </a:extLst>
              </p:cNvPr>
              <p:cNvSpPr txBox="1"/>
              <p:nvPr/>
            </p:nvSpPr>
            <p:spPr>
              <a:xfrm>
                <a:off x="0" y="596900"/>
                <a:ext cx="5029200" cy="369332"/>
              </a:xfrm>
              <a:prstGeom prst="rect">
                <a:avLst/>
              </a:prstGeom>
              <a:noFill/>
            </p:spPr>
            <p:txBody>
              <a:bodyPr wrap="square" rtlCol="0">
                <a:spAutoFit/>
              </a:bodyPr>
              <a:lstStyle/>
              <a:p>
                <a:pPr marL="285750" indent="-285750">
                  <a:buFont typeface="Arial" panose="020B0604020202020204" pitchFamily="34" charset="0"/>
                  <a:buChar char="•"/>
                </a:pPr>
                <a:r>
                  <a:rPr lang="en-GB"/>
                  <a:t>Three Principle angles,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h</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𝑐</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𝑠</m:t>
                        </m:r>
                      </m:sub>
                    </m:sSub>
                  </m:oMath>
                </a14:m>
                <a:endParaRPr lang="en-GB"/>
              </a:p>
            </p:txBody>
          </p:sp>
        </mc:Choice>
        <mc:Fallback xmlns="">
          <p:sp>
            <p:nvSpPr>
              <p:cNvPr id="12" name="TextBox 11">
                <a:extLst>
                  <a:ext uri="{FF2B5EF4-FFF2-40B4-BE49-F238E27FC236}">
                    <a16:creationId xmlns:a16="http://schemas.microsoft.com/office/drawing/2014/main" id="{619EB31F-81CE-B43B-CA67-139348D9F025}"/>
                  </a:ext>
                </a:extLst>
              </p:cNvPr>
              <p:cNvSpPr txBox="1">
                <a:spLocks noRot="1" noChangeAspect="1" noMove="1" noResize="1" noEditPoints="1" noAdjustHandles="1" noChangeArrowheads="1" noChangeShapeType="1" noTextEdit="1"/>
              </p:cNvSpPr>
              <p:nvPr/>
            </p:nvSpPr>
            <p:spPr>
              <a:xfrm>
                <a:off x="0" y="596900"/>
                <a:ext cx="5029200" cy="369332"/>
              </a:xfrm>
              <a:prstGeom prst="rect">
                <a:avLst/>
              </a:prstGeom>
              <a:blipFill>
                <a:blip r:embed="rId5"/>
                <a:stretch>
                  <a:fillRect l="-727" t="-9836" b="-2459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FCD33E07-352F-2DCD-D1A7-56E3109A0FEC}"/>
              </a:ext>
            </a:extLst>
          </p:cNvPr>
          <p:cNvPicPr>
            <a:picLocks noChangeAspect="1"/>
          </p:cNvPicPr>
          <p:nvPr/>
        </p:nvPicPr>
        <p:blipFill>
          <a:blip r:embed="rId6"/>
          <a:srcRect l="55972" t="46656" b="17076"/>
          <a:stretch/>
        </p:blipFill>
        <p:spPr>
          <a:xfrm>
            <a:off x="0" y="1242081"/>
            <a:ext cx="9353485" cy="5327227"/>
          </a:xfrm>
          <a:prstGeom prst="rect">
            <a:avLst/>
          </a:prstGeom>
        </p:spPr>
      </p:pic>
    </p:spTree>
    <p:extLst>
      <p:ext uri="{BB962C8B-B14F-4D97-AF65-F5344CB8AC3E}">
        <p14:creationId xmlns:p14="http://schemas.microsoft.com/office/powerpoint/2010/main" val="373301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BC314-3C18-4F49-51AD-9BAE5FEA48F7}"/>
              </a:ext>
            </a:extLst>
          </p:cNvPr>
          <p:cNvSpPr txBox="1"/>
          <p:nvPr/>
        </p:nvSpPr>
        <p:spPr>
          <a:xfrm>
            <a:off x="0" y="0"/>
            <a:ext cx="3953435" cy="523220"/>
          </a:xfrm>
          <a:prstGeom prst="rect">
            <a:avLst/>
          </a:prstGeom>
          <a:noFill/>
        </p:spPr>
        <p:txBody>
          <a:bodyPr wrap="square" rtlCol="0">
            <a:spAutoFit/>
          </a:bodyPr>
          <a:lstStyle/>
          <a:p>
            <a:r>
              <a:rPr lang="en-GB" sz="2800"/>
              <a:t>Free Body Diagram</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9E628E1-D56C-8600-DD59-6492CA0C2E9A}"/>
                  </a:ext>
                </a:extLst>
              </p:cNvPr>
              <p:cNvSpPr txBox="1"/>
              <p:nvPr/>
            </p:nvSpPr>
            <p:spPr>
              <a:xfrm>
                <a:off x="-1" y="338554"/>
                <a:ext cx="26600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𝑠h𝑜𝑤𝑛</m:t>
                      </m:r>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𝑖𝑛</m:t>
                      </m:r>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𝑟𝑒𝑑</m:t>
                      </m:r>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𝑖𝑠</m:t>
                      </m:r>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𝑜𝑟𝑖𝑔𝑖𝑛</m:t>
                      </m:r>
                      <m:r>
                        <a:rPr lang="en-GB" b="0" i="1" smtClean="0">
                          <a:solidFill>
                            <a:schemeClr val="tx1"/>
                          </a:solidFill>
                          <a:latin typeface="Cambria Math" panose="02040503050406030204" pitchFamily="18" charset="0"/>
                        </a:rPr>
                        <m:t> </m:t>
                      </m:r>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1</m:t>
                          </m:r>
                        </m:sub>
                      </m:sSub>
                    </m:oMath>
                  </m:oMathPara>
                </a14:m>
                <a:endParaRPr lang="en-GB">
                  <a:solidFill>
                    <a:srgbClr val="FF0000"/>
                  </a:solidFill>
                </a:endParaRPr>
              </a:p>
            </p:txBody>
          </p:sp>
        </mc:Choice>
        <mc:Fallback xmlns="">
          <p:sp>
            <p:nvSpPr>
              <p:cNvPr id="12" name="TextBox 11">
                <a:extLst>
                  <a:ext uri="{FF2B5EF4-FFF2-40B4-BE49-F238E27FC236}">
                    <a16:creationId xmlns:a16="http://schemas.microsoft.com/office/drawing/2014/main" id="{59E628E1-D56C-8600-DD59-6492CA0C2E9A}"/>
                  </a:ext>
                </a:extLst>
              </p:cNvPr>
              <p:cNvSpPr txBox="1">
                <a:spLocks noRot="1" noChangeAspect="1" noMove="1" noResize="1" noEditPoints="1" noAdjustHandles="1" noChangeArrowheads="1" noChangeShapeType="1" noTextEdit="1"/>
              </p:cNvSpPr>
              <p:nvPr/>
            </p:nvSpPr>
            <p:spPr>
              <a:xfrm>
                <a:off x="-1" y="338554"/>
                <a:ext cx="2660073" cy="369332"/>
              </a:xfrm>
              <a:prstGeom prst="rect">
                <a:avLst/>
              </a:prstGeom>
              <a:blipFill>
                <a:blip r:embed="rId3"/>
                <a:stretch>
                  <a:fillRect r="-1606" b="-13333"/>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D8947D24-7D80-FA1A-9ED2-9E04A03603C0}"/>
              </a:ext>
            </a:extLst>
          </p:cNvPr>
          <p:cNvGrpSpPr/>
          <p:nvPr/>
        </p:nvGrpSpPr>
        <p:grpSpPr>
          <a:xfrm>
            <a:off x="0" y="747098"/>
            <a:ext cx="4027898" cy="3800445"/>
            <a:chOff x="2575996" y="288900"/>
            <a:chExt cx="6226289" cy="5874693"/>
          </a:xfrm>
        </p:grpSpPr>
        <p:pic>
          <p:nvPicPr>
            <p:cNvPr id="5" name="Picture 4" descr="A helicopter with many blades&#10;&#10;Description automatically generated">
              <a:extLst>
                <a:ext uri="{FF2B5EF4-FFF2-40B4-BE49-F238E27FC236}">
                  <a16:creationId xmlns:a16="http://schemas.microsoft.com/office/drawing/2014/main" id="{D73507BC-928B-4F18-FE5D-F0F9AF641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5996" y="288900"/>
              <a:ext cx="5798901" cy="57863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900E23-F526-5A31-5174-E7BE966871AF}"/>
                    </a:ext>
                  </a:extLst>
                </p:cNvPr>
                <p:cNvSpPr txBox="1"/>
                <p:nvPr/>
              </p:nvSpPr>
              <p:spPr>
                <a:xfrm>
                  <a:off x="3360459" y="4457095"/>
                  <a:ext cx="1378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7" name="TextBox 6">
                  <a:extLst>
                    <a:ext uri="{FF2B5EF4-FFF2-40B4-BE49-F238E27FC236}">
                      <a16:creationId xmlns:a16="http://schemas.microsoft.com/office/drawing/2014/main" id="{56900E23-F526-5A31-5174-E7BE966871AF}"/>
                    </a:ext>
                  </a:extLst>
                </p:cNvPr>
                <p:cNvSpPr txBox="1">
                  <a:spLocks noRot="1" noChangeAspect="1" noMove="1" noResize="1" noEditPoints="1" noAdjustHandles="1" noChangeArrowheads="1" noChangeShapeType="1" noTextEdit="1"/>
                </p:cNvSpPr>
                <p:nvPr/>
              </p:nvSpPr>
              <p:spPr>
                <a:xfrm>
                  <a:off x="3360459" y="4457095"/>
                  <a:ext cx="1378286" cy="369332"/>
                </a:xfrm>
                <a:prstGeom prst="rect">
                  <a:avLst/>
                </a:prstGeom>
                <a:blipFill>
                  <a:blip r:embed="rId5"/>
                  <a:stretch>
                    <a:fillRect b="-7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1FF634-7ECC-19A9-EE19-8D679818D856}"/>
                    </a:ext>
                  </a:extLst>
                </p:cNvPr>
                <p:cNvSpPr txBox="1"/>
                <p:nvPr/>
              </p:nvSpPr>
              <p:spPr>
                <a:xfrm>
                  <a:off x="4786303" y="5794261"/>
                  <a:ext cx="1378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9" name="TextBox 8">
                  <a:extLst>
                    <a:ext uri="{FF2B5EF4-FFF2-40B4-BE49-F238E27FC236}">
                      <a16:creationId xmlns:a16="http://schemas.microsoft.com/office/drawing/2014/main" id="{041FF634-7ECC-19A9-EE19-8D679818D856}"/>
                    </a:ext>
                  </a:extLst>
                </p:cNvPr>
                <p:cNvSpPr txBox="1">
                  <a:spLocks noRot="1" noChangeAspect="1" noMove="1" noResize="1" noEditPoints="1" noAdjustHandles="1" noChangeArrowheads="1" noChangeShapeType="1" noTextEdit="1"/>
                </p:cNvSpPr>
                <p:nvPr/>
              </p:nvSpPr>
              <p:spPr>
                <a:xfrm>
                  <a:off x="4786303" y="5794261"/>
                  <a:ext cx="1378286" cy="369332"/>
                </a:xfrm>
                <a:prstGeom prst="rect">
                  <a:avLst/>
                </a:prstGeom>
                <a:blipFill>
                  <a:blip r:embed="rId6"/>
                  <a:stretch>
                    <a:fillRect b="-46154"/>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FC1F6052-FD54-378D-27D4-0F4CEF2239CF}"/>
                </a:ext>
              </a:extLst>
            </p:cNvPr>
            <p:cNvCxnSpPr>
              <a:cxnSpLocks/>
            </p:cNvCxnSpPr>
            <p:nvPr/>
          </p:nvCxnSpPr>
          <p:spPr>
            <a:xfrm flipH="1">
              <a:off x="5433256" y="2861314"/>
              <a:ext cx="2941640" cy="61062"/>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a:extLst>
                <a:ext uri="{FF2B5EF4-FFF2-40B4-BE49-F238E27FC236}">
                  <a16:creationId xmlns:a16="http://schemas.microsoft.com/office/drawing/2014/main" id="{EC417883-B6EE-FD23-3038-F4A52F3D32F9}"/>
                </a:ext>
              </a:extLst>
            </p:cNvPr>
            <p:cNvCxnSpPr>
              <a:cxnSpLocks/>
            </p:cNvCxnSpPr>
            <p:nvPr/>
          </p:nvCxnSpPr>
          <p:spPr>
            <a:xfrm flipV="1">
              <a:off x="5433256" y="2922376"/>
              <a:ext cx="0" cy="2927706"/>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a:extLst>
                <a:ext uri="{FF2B5EF4-FFF2-40B4-BE49-F238E27FC236}">
                  <a16:creationId xmlns:a16="http://schemas.microsoft.com/office/drawing/2014/main" id="{F45DA0BE-E43A-E4EB-383D-4DA6E01E7D07}"/>
                </a:ext>
              </a:extLst>
            </p:cNvPr>
            <p:cNvCxnSpPr>
              <a:cxnSpLocks/>
            </p:cNvCxnSpPr>
            <p:nvPr/>
          </p:nvCxnSpPr>
          <p:spPr>
            <a:xfrm flipH="1">
              <a:off x="4128671" y="2922376"/>
              <a:ext cx="1316944" cy="158754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25" name="Oval 24">
              <a:extLst>
                <a:ext uri="{FF2B5EF4-FFF2-40B4-BE49-F238E27FC236}">
                  <a16:creationId xmlns:a16="http://schemas.microsoft.com/office/drawing/2014/main" id="{DBA466C9-C563-7F26-B5D7-AF2DDDD46BD4}"/>
                </a:ext>
              </a:extLst>
            </p:cNvPr>
            <p:cNvSpPr/>
            <p:nvPr/>
          </p:nvSpPr>
          <p:spPr>
            <a:xfrm>
              <a:off x="5366545" y="2861314"/>
              <a:ext cx="158139" cy="163237"/>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5E7DDAD-7163-0CFE-7212-E74E50B7E673}"/>
                    </a:ext>
                  </a:extLst>
                </p:cNvPr>
                <p:cNvSpPr txBox="1"/>
                <p:nvPr/>
              </p:nvSpPr>
              <p:spPr>
                <a:xfrm>
                  <a:off x="8383914" y="2520617"/>
                  <a:ext cx="418371"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11" name="TextBox 10">
                  <a:extLst>
                    <a:ext uri="{FF2B5EF4-FFF2-40B4-BE49-F238E27FC236}">
                      <a16:creationId xmlns:a16="http://schemas.microsoft.com/office/drawing/2014/main" id="{05E7DDAD-7163-0CFE-7212-E74E50B7E673}"/>
                    </a:ext>
                  </a:extLst>
                </p:cNvPr>
                <p:cNvSpPr txBox="1">
                  <a:spLocks noRot="1" noChangeAspect="1" noMove="1" noResize="1" noEditPoints="1" noAdjustHandles="1" noChangeArrowheads="1" noChangeShapeType="1" noTextEdit="1"/>
                </p:cNvSpPr>
                <p:nvPr/>
              </p:nvSpPr>
              <p:spPr>
                <a:xfrm>
                  <a:off x="8383914" y="2520617"/>
                  <a:ext cx="418371" cy="369333"/>
                </a:xfrm>
                <a:prstGeom prst="rect">
                  <a:avLst/>
                </a:prstGeom>
                <a:blipFill>
                  <a:blip r:embed="rId7"/>
                  <a:stretch>
                    <a:fillRect r="-33333" b="-45000"/>
                  </a:stretch>
                </a:blipFill>
              </p:spPr>
              <p:txBody>
                <a:bodyPr/>
                <a:lstStyle/>
                <a:p>
                  <a:r>
                    <a:rPr lang="en-US">
                      <a:noFill/>
                    </a:rPr>
                    <a:t> </a:t>
                  </a:r>
                </a:p>
              </p:txBody>
            </p:sp>
          </mc:Fallback>
        </mc:AlternateContent>
        <p:sp>
          <p:nvSpPr>
            <p:cNvPr id="18" name="Arrow: Curved Down 17">
              <a:extLst>
                <a:ext uri="{FF2B5EF4-FFF2-40B4-BE49-F238E27FC236}">
                  <a16:creationId xmlns:a16="http://schemas.microsoft.com/office/drawing/2014/main" id="{48D1BDED-CD29-E8DD-A268-B8C72EEECE04}"/>
                </a:ext>
              </a:extLst>
            </p:cNvPr>
            <p:cNvSpPr/>
            <p:nvPr/>
          </p:nvSpPr>
          <p:spPr>
            <a:xfrm>
              <a:off x="4128671" y="4258585"/>
              <a:ext cx="226380" cy="198510"/>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603D1FD-AAE9-C06A-2F8D-DF5F2F5FABE5}"/>
                    </a:ext>
                  </a:extLst>
                </p:cNvPr>
                <p:cNvSpPr txBox="1"/>
                <p:nvPr/>
              </p:nvSpPr>
              <p:spPr>
                <a:xfrm>
                  <a:off x="3722423" y="3858721"/>
                  <a:ext cx="404390"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𝜃</m:t>
                        </m:r>
                      </m:oMath>
                    </m:oMathPara>
                  </a14:m>
                  <a:endParaRPr lang="en-GB">
                    <a:solidFill>
                      <a:srgbClr val="FF0000"/>
                    </a:solidFill>
                  </a:endParaRPr>
                </a:p>
              </p:txBody>
            </p:sp>
          </mc:Choice>
          <mc:Fallback xmlns="">
            <p:sp>
              <p:nvSpPr>
                <p:cNvPr id="19" name="TextBox 18">
                  <a:extLst>
                    <a:ext uri="{FF2B5EF4-FFF2-40B4-BE49-F238E27FC236}">
                      <a16:creationId xmlns:a16="http://schemas.microsoft.com/office/drawing/2014/main" id="{A603D1FD-AAE9-C06A-2F8D-DF5F2F5FABE5}"/>
                    </a:ext>
                  </a:extLst>
                </p:cNvPr>
                <p:cNvSpPr txBox="1">
                  <a:spLocks noRot="1" noChangeAspect="1" noMove="1" noResize="1" noEditPoints="1" noAdjustHandles="1" noChangeArrowheads="1" noChangeShapeType="1" noTextEdit="1"/>
                </p:cNvSpPr>
                <p:nvPr/>
              </p:nvSpPr>
              <p:spPr>
                <a:xfrm>
                  <a:off x="3722423" y="3858721"/>
                  <a:ext cx="404390" cy="369333"/>
                </a:xfrm>
                <a:prstGeom prst="rect">
                  <a:avLst/>
                </a:prstGeom>
                <a:blipFill>
                  <a:blip r:embed="rId8"/>
                  <a:stretch>
                    <a:fillRect r="-13953" b="-40000"/>
                  </a:stretch>
                </a:blipFill>
              </p:spPr>
              <p:txBody>
                <a:bodyPr/>
                <a:lstStyle/>
                <a:p>
                  <a:r>
                    <a:rPr lang="en-US">
                      <a:noFill/>
                    </a:rPr>
                    <a:t> </a:t>
                  </a:r>
                </a:p>
              </p:txBody>
            </p:sp>
          </mc:Fallback>
        </mc:AlternateContent>
        <p:sp>
          <p:nvSpPr>
            <p:cNvPr id="16" name="Arrow: Curved Down 15">
              <a:extLst>
                <a:ext uri="{FF2B5EF4-FFF2-40B4-BE49-F238E27FC236}">
                  <a16:creationId xmlns:a16="http://schemas.microsoft.com/office/drawing/2014/main" id="{739373C3-3C5E-1233-ECF3-D1554B6624DA}"/>
                </a:ext>
              </a:extLst>
            </p:cNvPr>
            <p:cNvSpPr/>
            <p:nvPr/>
          </p:nvSpPr>
          <p:spPr>
            <a:xfrm>
              <a:off x="7892014" y="2724967"/>
              <a:ext cx="161735" cy="256609"/>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250AF3-772C-1DB7-F8AB-D0C1128F2D69}"/>
                    </a:ext>
                  </a:extLst>
                </p:cNvPr>
                <p:cNvSpPr txBox="1"/>
                <p:nvPr/>
              </p:nvSpPr>
              <p:spPr>
                <a:xfrm>
                  <a:off x="7689326" y="2857524"/>
                  <a:ext cx="294116"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𝜙</m:t>
                        </m:r>
                      </m:oMath>
                    </m:oMathPara>
                  </a14:m>
                  <a:endParaRPr lang="en-GB">
                    <a:solidFill>
                      <a:srgbClr val="FF0000"/>
                    </a:solidFill>
                  </a:endParaRPr>
                </a:p>
              </p:txBody>
            </p:sp>
          </mc:Choice>
          <mc:Fallback xmlns="">
            <p:sp>
              <p:nvSpPr>
                <p:cNvPr id="17" name="TextBox 16">
                  <a:extLst>
                    <a:ext uri="{FF2B5EF4-FFF2-40B4-BE49-F238E27FC236}">
                      <a16:creationId xmlns:a16="http://schemas.microsoft.com/office/drawing/2014/main" id="{E4250AF3-772C-1DB7-F8AB-D0C1128F2D69}"/>
                    </a:ext>
                  </a:extLst>
                </p:cNvPr>
                <p:cNvSpPr txBox="1">
                  <a:spLocks noRot="1" noChangeAspect="1" noMove="1" noResize="1" noEditPoints="1" noAdjustHandles="1" noChangeArrowheads="1" noChangeShapeType="1" noTextEdit="1"/>
                </p:cNvSpPr>
                <p:nvPr/>
              </p:nvSpPr>
              <p:spPr>
                <a:xfrm>
                  <a:off x="7689326" y="2857524"/>
                  <a:ext cx="294116" cy="369333"/>
                </a:xfrm>
                <a:prstGeom prst="rect">
                  <a:avLst/>
                </a:prstGeom>
                <a:blipFill>
                  <a:blip r:embed="rId9"/>
                  <a:stretch>
                    <a:fillRect l="-9677" r="-87097" b="-74359"/>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532AD08A-51F1-6C57-47E2-4D0386F99E7B}"/>
                </a:ext>
              </a:extLst>
            </p:cNvPr>
            <p:cNvGrpSpPr/>
            <p:nvPr/>
          </p:nvGrpSpPr>
          <p:grpSpPr>
            <a:xfrm>
              <a:off x="5366545" y="5129766"/>
              <a:ext cx="592399" cy="369332"/>
              <a:chOff x="5304951" y="6311454"/>
              <a:chExt cx="592399" cy="369332"/>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D12913D-6C01-307A-7BCC-893244CCC90E}"/>
                      </a:ext>
                    </a:extLst>
                  </p:cNvPr>
                  <p:cNvSpPr txBox="1"/>
                  <p:nvPr/>
                </p:nvSpPr>
                <p:spPr>
                  <a:xfrm>
                    <a:off x="5507415" y="6311454"/>
                    <a:ext cx="3899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b="0" i="1" smtClean="0">
                              <a:solidFill>
                                <a:schemeClr val="tx1"/>
                              </a:solidFill>
                              <a:latin typeface="Cambria Math" panose="02040503050406030204" pitchFamily="18" charset="0"/>
                            </a:rPr>
                            <m:t>Ψ</m:t>
                          </m:r>
                        </m:oMath>
                      </m:oMathPara>
                    </a14:m>
                    <a:endParaRPr lang="en-GB" b="0">
                      <a:solidFill>
                        <a:srgbClr val="FF0000"/>
                      </a:solidFill>
                    </a:endParaRPr>
                  </a:p>
                </p:txBody>
              </p:sp>
            </mc:Choice>
            <mc:Fallback xmlns="">
              <p:sp>
                <p:nvSpPr>
                  <p:cNvPr id="21" name="TextBox 20">
                    <a:extLst>
                      <a:ext uri="{FF2B5EF4-FFF2-40B4-BE49-F238E27FC236}">
                        <a16:creationId xmlns:a16="http://schemas.microsoft.com/office/drawing/2014/main" id="{4D12913D-6C01-307A-7BCC-893244CCC90E}"/>
                      </a:ext>
                    </a:extLst>
                  </p:cNvPr>
                  <p:cNvSpPr txBox="1">
                    <a:spLocks noRot="1" noChangeAspect="1" noMove="1" noResize="1" noEditPoints="1" noAdjustHandles="1" noChangeArrowheads="1" noChangeShapeType="1" noTextEdit="1"/>
                  </p:cNvSpPr>
                  <p:nvPr/>
                </p:nvSpPr>
                <p:spPr>
                  <a:xfrm>
                    <a:off x="5507415" y="6311454"/>
                    <a:ext cx="389935" cy="369332"/>
                  </a:xfrm>
                  <a:prstGeom prst="rect">
                    <a:avLst/>
                  </a:prstGeom>
                  <a:blipFill>
                    <a:blip r:embed="rId10"/>
                    <a:stretch>
                      <a:fillRect r="-41463" b="-43590"/>
                    </a:stretch>
                  </a:blipFill>
                </p:spPr>
                <p:txBody>
                  <a:bodyPr/>
                  <a:lstStyle/>
                  <a:p>
                    <a:r>
                      <a:rPr lang="en-US">
                        <a:noFill/>
                      </a:rPr>
                      <a:t> </a:t>
                    </a:r>
                  </a:p>
                </p:txBody>
              </p:sp>
            </mc:Fallback>
          </mc:AlternateContent>
          <p:sp>
            <p:nvSpPr>
              <p:cNvPr id="26" name="Arrow: Curved Down 25">
                <a:extLst>
                  <a:ext uri="{FF2B5EF4-FFF2-40B4-BE49-F238E27FC236}">
                    <a16:creationId xmlns:a16="http://schemas.microsoft.com/office/drawing/2014/main" id="{4A40CFCA-4E6D-1725-9CCC-E3BFD299C6BD}"/>
                  </a:ext>
                </a:extLst>
              </p:cNvPr>
              <p:cNvSpPr/>
              <p:nvPr/>
            </p:nvSpPr>
            <p:spPr>
              <a:xfrm rot="5400000">
                <a:off x="5352388" y="6465683"/>
                <a:ext cx="161735" cy="256609"/>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grpSp>
        <p:nvGrpSpPr>
          <p:cNvPr id="47" name="Group 46">
            <a:extLst>
              <a:ext uri="{FF2B5EF4-FFF2-40B4-BE49-F238E27FC236}">
                <a16:creationId xmlns:a16="http://schemas.microsoft.com/office/drawing/2014/main" id="{EEFFD1FE-62E2-A8EB-C225-FE9B3BF7541B}"/>
              </a:ext>
            </a:extLst>
          </p:cNvPr>
          <p:cNvGrpSpPr/>
          <p:nvPr/>
        </p:nvGrpSpPr>
        <p:grpSpPr>
          <a:xfrm>
            <a:off x="4311156" y="826752"/>
            <a:ext cx="3813724" cy="3805470"/>
            <a:chOff x="5574542" y="684922"/>
            <a:chExt cx="5500059" cy="5488155"/>
          </a:xfrm>
        </p:grpSpPr>
        <p:grpSp>
          <p:nvGrpSpPr>
            <p:cNvPr id="39" name="Group 38">
              <a:extLst>
                <a:ext uri="{FF2B5EF4-FFF2-40B4-BE49-F238E27FC236}">
                  <a16:creationId xmlns:a16="http://schemas.microsoft.com/office/drawing/2014/main" id="{71421F8A-66A5-4D0D-E6A4-5EA2B21AB5C8}"/>
                </a:ext>
              </a:extLst>
            </p:cNvPr>
            <p:cNvGrpSpPr/>
            <p:nvPr/>
          </p:nvGrpSpPr>
          <p:grpSpPr>
            <a:xfrm>
              <a:off x="5574542" y="684922"/>
              <a:ext cx="5500059" cy="5488155"/>
              <a:chOff x="5999952" y="338554"/>
              <a:chExt cx="3751413" cy="3743294"/>
            </a:xfrm>
          </p:grpSpPr>
          <p:pic>
            <p:nvPicPr>
              <p:cNvPr id="37" name="Picture 36" descr="A helicopter with many blades&#10;&#10;Description automatically generated">
                <a:extLst>
                  <a:ext uri="{FF2B5EF4-FFF2-40B4-BE49-F238E27FC236}">
                    <a16:creationId xmlns:a16="http://schemas.microsoft.com/office/drawing/2014/main" id="{D8157754-A2BA-EBD3-E44A-8B914B533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9952" y="338554"/>
                <a:ext cx="3751413" cy="3743294"/>
              </a:xfrm>
              <a:prstGeom prst="rect">
                <a:avLst/>
              </a:prstGeom>
            </p:spPr>
          </p:pic>
          <p:sp>
            <p:nvSpPr>
              <p:cNvPr id="38" name="Oval 37">
                <a:extLst>
                  <a:ext uri="{FF2B5EF4-FFF2-40B4-BE49-F238E27FC236}">
                    <a16:creationId xmlns:a16="http://schemas.microsoft.com/office/drawing/2014/main" id="{2034359C-9BC3-ABD1-3D02-40046DA28B35}"/>
                  </a:ext>
                </a:extLst>
              </p:cNvPr>
              <p:cNvSpPr/>
              <p:nvPr/>
            </p:nvSpPr>
            <p:spPr>
              <a:xfrm>
                <a:off x="7805208" y="2002695"/>
                <a:ext cx="102303" cy="105601"/>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3" name="Straight Arrow Connector 42">
              <a:extLst>
                <a:ext uri="{FF2B5EF4-FFF2-40B4-BE49-F238E27FC236}">
                  <a16:creationId xmlns:a16="http://schemas.microsoft.com/office/drawing/2014/main" id="{90CC8F60-1D32-85EC-03BE-04FA3F422AD3}"/>
                </a:ext>
              </a:extLst>
            </p:cNvPr>
            <p:cNvCxnSpPr>
              <a:stCxn id="38" idx="0"/>
              <a:endCxn id="37" idx="0"/>
            </p:cNvCxnSpPr>
            <p:nvPr/>
          </p:nvCxnSpPr>
          <p:spPr>
            <a:xfrm flipV="1">
              <a:off x="8296277" y="684922"/>
              <a:ext cx="0" cy="2439847"/>
            </a:xfrm>
            <a:prstGeom prst="straightConnector1">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20A4D213-5511-4CB7-A1B1-976F737591FF}"/>
                </a:ext>
              </a:extLst>
            </p:cNvPr>
            <p:cNvCxnSpPr>
              <a:cxnSpLocks/>
              <a:stCxn id="38" idx="4"/>
              <a:endCxn id="37" idx="2"/>
            </p:cNvCxnSpPr>
            <p:nvPr/>
          </p:nvCxnSpPr>
          <p:spPr>
            <a:xfrm>
              <a:off x="8296277" y="3279594"/>
              <a:ext cx="0" cy="2893483"/>
            </a:xfrm>
            <a:prstGeom prst="straightConnector1">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grpSp>
      <p:pic>
        <p:nvPicPr>
          <p:cNvPr id="52" name="Picture 51" descr="A helicopter with many blades&#10;&#10;Description automatically generated">
            <a:extLst>
              <a:ext uri="{FF2B5EF4-FFF2-40B4-BE49-F238E27FC236}">
                <a16:creationId xmlns:a16="http://schemas.microsoft.com/office/drawing/2014/main" id="{B6BC0B8D-C11B-8AF0-0FA7-449DEB7E24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640" y="818273"/>
            <a:ext cx="3813724" cy="3805470"/>
          </a:xfrm>
          <a:prstGeom prst="rect">
            <a:avLst/>
          </a:prstGeom>
        </p:spPr>
      </p:pic>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84AD2E3-1822-ED28-FB44-62D7E23F238A}"/>
                  </a:ext>
                </a:extLst>
              </p:cNvPr>
              <p:cNvSpPr txBox="1"/>
              <p:nvPr/>
            </p:nvSpPr>
            <p:spPr>
              <a:xfrm>
                <a:off x="5955312" y="4557024"/>
                <a:ext cx="333375"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𝑔</m:t>
                          </m:r>
                        </m:sub>
                      </m:sSub>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𝑧</m:t>
                          </m:r>
                        </m:e>
                      </m:acc>
                    </m:oMath>
                  </m:oMathPara>
                </a14:m>
                <a:endParaRPr lang="en-GB"/>
              </a:p>
            </p:txBody>
          </p:sp>
        </mc:Choice>
        <mc:Fallback xmlns="">
          <p:sp>
            <p:nvSpPr>
              <p:cNvPr id="55" name="TextBox 54">
                <a:extLst>
                  <a:ext uri="{FF2B5EF4-FFF2-40B4-BE49-F238E27FC236}">
                    <a16:creationId xmlns:a16="http://schemas.microsoft.com/office/drawing/2014/main" id="{284AD2E3-1822-ED28-FB44-62D7E23F238A}"/>
                  </a:ext>
                </a:extLst>
              </p:cNvPr>
              <p:cNvSpPr txBox="1">
                <a:spLocks noRot="1" noChangeAspect="1" noMove="1" noResize="1" noEditPoints="1" noAdjustHandles="1" noChangeArrowheads="1" noChangeShapeType="1" noTextEdit="1"/>
              </p:cNvSpPr>
              <p:nvPr/>
            </p:nvSpPr>
            <p:spPr>
              <a:xfrm>
                <a:off x="5955312" y="4557024"/>
                <a:ext cx="333375" cy="391902"/>
              </a:xfrm>
              <a:prstGeom prst="rect">
                <a:avLst/>
              </a:prstGeom>
              <a:blipFill>
                <a:blip r:embed="rId11"/>
                <a:stretch>
                  <a:fillRect t="-4688" r="-89091"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7EA6725-9595-1A34-F7E2-644BF4D6E710}"/>
                  </a:ext>
                </a:extLst>
              </p:cNvPr>
              <p:cNvSpPr txBox="1"/>
              <p:nvPr/>
            </p:nvSpPr>
            <p:spPr>
              <a:xfrm>
                <a:off x="5762625" y="461559"/>
                <a:ext cx="333375"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𝐹</m:t>
                          </m:r>
                        </m:e>
                        <m:sub>
                          <m:r>
                            <a:rPr lang="en-GB" b="0" i="1" smtClean="0">
                              <a:latin typeface="Cambria Math" panose="02040503050406030204" pitchFamily="18" charset="0"/>
                            </a:rPr>
                            <m:t>𝑇𝑐</m:t>
                          </m:r>
                        </m:sub>
                      </m:sSub>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𝑧</m:t>
                          </m:r>
                          <m:r>
                            <a:rPr lang="en-GB" b="0" i="1" smtClean="0">
                              <a:latin typeface="Cambria Math" panose="02040503050406030204" pitchFamily="18" charset="0"/>
                            </a:rPr>
                            <m:t>′</m:t>
                          </m:r>
                        </m:e>
                      </m:acc>
                    </m:oMath>
                  </m:oMathPara>
                </a14:m>
                <a:endParaRPr lang="en-GB"/>
              </a:p>
            </p:txBody>
          </p:sp>
        </mc:Choice>
        <mc:Fallback xmlns="">
          <p:sp>
            <p:nvSpPr>
              <p:cNvPr id="56" name="TextBox 55">
                <a:extLst>
                  <a:ext uri="{FF2B5EF4-FFF2-40B4-BE49-F238E27FC236}">
                    <a16:creationId xmlns:a16="http://schemas.microsoft.com/office/drawing/2014/main" id="{47EA6725-9595-1A34-F7E2-644BF4D6E710}"/>
                  </a:ext>
                </a:extLst>
              </p:cNvPr>
              <p:cNvSpPr txBox="1">
                <a:spLocks noRot="1" noChangeAspect="1" noMove="1" noResize="1" noEditPoints="1" noAdjustHandles="1" noChangeArrowheads="1" noChangeShapeType="1" noTextEdit="1"/>
              </p:cNvSpPr>
              <p:nvPr/>
            </p:nvSpPr>
            <p:spPr>
              <a:xfrm>
                <a:off x="5762625" y="461559"/>
                <a:ext cx="333375" cy="399661"/>
              </a:xfrm>
              <a:prstGeom prst="rect">
                <a:avLst/>
              </a:prstGeom>
              <a:blipFill>
                <a:blip r:embed="rId12"/>
                <a:stretch>
                  <a:fillRect t="-1538" r="-154545"/>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E19B7255-2DA5-D040-BFDB-91F5D749199E}"/>
              </a:ext>
            </a:extLst>
          </p:cNvPr>
          <p:cNvSpPr/>
          <p:nvPr/>
        </p:nvSpPr>
        <p:spPr>
          <a:xfrm>
            <a:off x="9920881" y="2510055"/>
            <a:ext cx="104002" cy="107355"/>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492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6B4D76-0918-2A33-46C1-6CFF7BA61F33}"/>
              </a:ext>
            </a:extLst>
          </p:cNvPr>
          <p:cNvSpPr txBox="1"/>
          <p:nvPr/>
        </p:nvSpPr>
        <p:spPr>
          <a:xfrm>
            <a:off x="0" y="0"/>
            <a:ext cx="8083550" cy="523220"/>
          </a:xfrm>
          <a:prstGeom prst="rect">
            <a:avLst/>
          </a:prstGeom>
          <a:noFill/>
        </p:spPr>
        <p:txBody>
          <a:bodyPr wrap="square" rtlCol="0">
            <a:spAutoFit/>
          </a:bodyPr>
          <a:lstStyle/>
          <a:p>
            <a:r>
              <a:rPr lang="en-GB" sz="2800"/>
              <a:t>Frames of Reference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A100B8-D2F9-37BE-9B64-E06802845BA5}"/>
                  </a:ext>
                </a:extLst>
              </p:cNvPr>
              <p:cNvSpPr txBox="1"/>
              <p:nvPr/>
            </p:nvSpPr>
            <p:spPr>
              <a:xfrm>
                <a:off x="24229" y="517689"/>
                <a:ext cx="6792781" cy="523220"/>
              </a:xfrm>
              <a:prstGeom prst="rect">
                <a:avLst/>
              </a:prstGeom>
              <a:noFill/>
            </p:spPr>
            <p:txBody>
              <a:bodyPr wrap="square" rtlCol="0">
                <a:spAutoFit/>
              </a:bodyPr>
              <a:lstStyle/>
              <a:p>
                <a:pPr marL="285750" indent="-285750">
                  <a:buFont typeface="Arial" panose="020B0604020202020204" pitchFamily="34" charset="0"/>
                  <a:buChar char="•"/>
                </a:pPr>
                <a:r>
                  <a:rPr lang="en-GB" sz="1400"/>
                  <a:t>Translational position (&amp; Derivatives) of Body Reference Frame (</a:t>
                </a:r>
                <a14:m>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𝑂</m:t>
                        </m:r>
                      </m:e>
                      <m:sub>
                        <m:r>
                          <a:rPr lang="en-GB" sz="1400" b="0" i="1" smtClean="0">
                            <a:latin typeface="Cambria Math" panose="02040503050406030204" pitchFamily="18" charset="0"/>
                          </a:rPr>
                          <m:t>1</m:t>
                        </m:r>
                      </m:sub>
                    </m:sSub>
                  </m:oMath>
                </a14:m>
                <a:r>
                  <a:rPr lang="en-GB" sz="1400"/>
                  <a:t>) Relative to the Inertial Reference Frame (</a:t>
                </a:r>
                <a14:m>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𝑂</m:t>
                        </m:r>
                      </m:e>
                      <m:sub>
                        <m:r>
                          <a:rPr lang="en-GB" sz="1400" b="0" i="1" smtClean="0">
                            <a:latin typeface="Cambria Math" panose="02040503050406030204" pitchFamily="18" charset="0"/>
                          </a:rPr>
                          <m:t>0</m:t>
                        </m:r>
                      </m:sub>
                    </m:sSub>
                  </m:oMath>
                </a14:m>
                <a:r>
                  <a:rPr lang="en-GB" sz="1400"/>
                  <a:t>)</a:t>
                </a:r>
              </a:p>
            </p:txBody>
          </p:sp>
        </mc:Choice>
        <mc:Fallback xmlns="">
          <p:sp>
            <p:nvSpPr>
              <p:cNvPr id="5" name="TextBox 4">
                <a:extLst>
                  <a:ext uri="{FF2B5EF4-FFF2-40B4-BE49-F238E27FC236}">
                    <a16:creationId xmlns:a16="http://schemas.microsoft.com/office/drawing/2014/main" id="{7FA100B8-D2F9-37BE-9B64-E06802845BA5}"/>
                  </a:ext>
                </a:extLst>
              </p:cNvPr>
              <p:cNvSpPr txBox="1">
                <a:spLocks noRot="1" noChangeAspect="1" noMove="1" noResize="1" noEditPoints="1" noAdjustHandles="1" noChangeArrowheads="1" noChangeShapeType="1" noTextEdit="1"/>
              </p:cNvSpPr>
              <p:nvPr/>
            </p:nvSpPr>
            <p:spPr>
              <a:xfrm>
                <a:off x="24229" y="517689"/>
                <a:ext cx="6792781" cy="523220"/>
              </a:xfrm>
              <a:prstGeom prst="rect">
                <a:avLst/>
              </a:prstGeom>
              <a:blipFill>
                <a:blip r:embed="rId2"/>
                <a:stretch>
                  <a:fillRect l="-180" t="-2326" b="-10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452693-2406-DB94-2C8E-1563F9A06861}"/>
                  </a:ext>
                </a:extLst>
              </p:cNvPr>
              <p:cNvSpPr txBox="1"/>
              <p:nvPr/>
            </p:nvSpPr>
            <p:spPr>
              <a:xfrm>
                <a:off x="0" y="2664781"/>
                <a:ext cx="7001358" cy="307777"/>
              </a:xfrm>
              <a:prstGeom prst="rect">
                <a:avLst/>
              </a:prstGeom>
              <a:noFill/>
            </p:spPr>
            <p:txBody>
              <a:bodyPr wrap="square" rtlCol="0">
                <a:spAutoFit/>
              </a:bodyPr>
              <a:lstStyle/>
              <a:p>
                <a:pPr marL="285750" indent="-285750">
                  <a:buFont typeface="Arial" panose="020B0604020202020204" pitchFamily="34" charset="0"/>
                  <a:buChar char="•"/>
                </a:pPr>
                <a:r>
                  <a:rPr lang="en-GB" sz="1400"/>
                  <a:t>Angular Velocity of Helicopter about Helicopter COM (</a:t>
                </a:r>
                <a14:m>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𝑂</m:t>
                        </m:r>
                      </m:e>
                      <m:sub>
                        <m:r>
                          <a:rPr lang="en-GB" sz="1400" b="0" i="1" smtClean="0">
                            <a:latin typeface="Cambria Math" panose="02040503050406030204" pitchFamily="18" charset="0"/>
                          </a:rPr>
                          <m:t>1</m:t>
                        </m:r>
                      </m:sub>
                    </m:sSub>
                  </m:oMath>
                </a14:m>
                <a:r>
                  <a:rPr lang="en-GB" sz="1400"/>
                  <a:t>)</a:t>
                </a:r>
              </a:p>
            </p:txBody>
          </p:sp>
        </mc:Choice>
        <mc:Fallback xmlns="">
          <p:sp>
            <p:nvSpPr>
              <p:cNvPr id="6" name="TextBox 5">
                <a:extLst>
                  <a:ext uri="{FF2B5EF4-FFF2-40B4-BE49-F238E27FC236}">
                    <a16:creationId xmlns:a16="http://schemas.microsoft.com/office/drawing/2014/main" id="{5D452693-2406-DB94-2C8E-1563F9A06861}"/>
                  </a:ext>
                </a:extLst>
              </p:cNvPr>
              <p:cNvSpPr txBox="1">
                <a:spLocks noRot="1" noChangeAspect="1" noMove="1" noResize="1" noEditPoints="1" noAdjustHandles="1" noChangeArrowheads="1" noChangeShapeType="1" noTextEdit="1"/>
              </p:cNvSpPr>
              <p:nvPr/>
            </p:nvSpPr>
            <p:spPr>
              <a:xfrm>
                <a:off x="0" y="2664781"/>
                <a:ext cx="7001358" cy="307777"/>
              </a:xfrm>
              <a:prstGeom prst="rect">
                <a:avLst/>
              </a:prstGeom>
              <a:blipFill>
                <a:blip r:embed="rId3"/>
                <a:stretch>
                  <a:fillRect l="-87" t="-3922" b="-1960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6A2188F-3511-615B-8A28-49BBB7311B9E}"/>
              </a:ext>
            </a:extLst>
          </p:cNvPr>
          <p:cNvSpPr txBox="1"/>
          <p:nvPr/>
        </p:nvSpPr>
        <p:spPr>
          <a:xfrm>
            <a:off x="0" y="3807445"/>
            <a:ext cx="12192000" cy="738664"/>
          </a:xfrm>
          <a:prstGeom prst="rect">
            <a:avLst/>
          </a:prstGeom>
          <a:noFill/>
        </p:spPr>
        <p:txBody>
          <a:bodyPr wrap="square" rtlCol="0">
            <a:spAutoFit/>
          </a:bodyPr>
          <a:lstStyle/>
          <a:p>
            <a:pPr marL="285750" indent="-285750">
              <a:buFont typeface="Arial" panose="020B0604020202020204" pitchFamily="34" charset="0"/>
              <a:buChar char="•"/>
            </a:pPr>
            <a:r>
              <a:rPr lang="en-GB" sz="1400"/>
              <a:t>Coordinate Transforms</a:t>
            </a:r>
          </a:p>
          <a:p>
            <a:pPr marL="285750" indent="-285750">
              <a:buFont typeface="Arial" panose="020B0604020202020204" pitchFamily="34" charset="0"/>
              <a:buChar char="•"/>
            </a:pPr>
            <a:endParaRPr lang="en-GB" sz="1400"/>
          </a:p>
          <a:p>
            <a:pPr marL="285750" indent="-285750">
              <a:buFont typeface="Arial" panose="020B0604020202020204" pitchFamily="34" charset="0"/>
              <a:buChar char="•"/>
            </a:pPr>
            <a:endParaRPr lang="en-GB" sz="140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3C21DA-1F66-F0DB-F804-E199139249F7}"/>
                  </a:ext>
                </a:extLst>
              </p:cNvPr>
              <p:cNvSpPr txBox="1"/>
              <p:nvPr/>
            </p:nvSpPr>
            <p:spPr>
              <a:xfrm>
                <a:off x="145472" y="988194"/>
                <a:ext cx="8084127" cy="1770293"/>
              </a:xfrm>
              <a:prstGeom prst="rect">
                <a:avLst/>
              </a:prstGeom>
              <a:noFill/>
            </p:spPr>
            <p:txBody>
              <a:bodyPr wrap="square" rtlCol="0">
                <a:spAutoFit/>
              </a:bodyPr>
              <a:lstStyle/>
              <a:p>
                <a:r>
                  <a:rPr lang="en-GB" sz="1200" b="0" i="1">
                    <a:latin typeface="Cambria Math" panose="02040503050406030204" pitchFamily="18" charset="0"/>
                  </a:rPr>
                  <a:t> - </a:t>
                </a:r>
                <a:r>
                  <a:rPr lang="en-GB" sz="1400" i="1">
                    <a:latin typeface="Cambria Math" panose="02040503050406030204" pitchFamily="18" charset="0"/>
                  </a:rPr>
                  <a:t>Position of Helicopter with respect to starting position</a:t>
                </a:r>
                <a:endParaRPr lang="en-GB" sz="12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         </m:t>
                      </m:r>
                      <m:bar>
                        <m:barPr>
                          <m:pos m:val="top"/>
                          <m:ctrlPr>
                            <a:rPr lang="en-GB" sz="1400" b="0" i="1" smtClean="0">
                              <a:latin typeface="Cambria Math" panose="02040503050406030204" pitchFamily="18" charset="0"/>
                            </a:rPr>
                          </m:ctrlPr>
                        </m:barPr>
                        <m:e>
                          <m:r>
                            <a:rPr lang="en-GB" sz="1400" b="1" i="1" smtClean="0">
                              <a:latin typeface="Cambria Math" panose="02040503050406030204" pitchFamily="18" charset="0"/>
                            </a:rPr>
                            <m:t>𝒓</m:t>
                          </m:r>
                        </m:e>
                      </m:ba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𝑟</m:t>
                          </m:r>
                        </m:e>
                        <m:sub>
                          <m:r>
                            <a:rPr lang="en-GB" sz="1400" b="0" i="1" smtClean="0">
                              <a:latin typeface="Cambria Math" panose="02040503050406030204" pitchFamily="18" charset="0"/>
                            </a:rPr>
                            <m:t>𝑥</m:t>
                          </m:r>
                        </m:sub>
                      </m:sSub>
                      <m:acc>
                        <m:accPr>
                          <m:chr m:val="̂"/>
                          <m:ctrlPr>
                            <a:rPr lang="en-GB" sz="1400" b="0" i="1" smtClean="0">
                              <a:latin typeface="Cambria Math" panose="02040503050406030204" pitchFamily="18" charset="0"/>
                            </a:rPr>
                          </m:ctrlPr>
                        </m:accPr>
                        <m:e>
                          <m:r>
                            <a:rPr lang="en-GB" sz="1400" b="1" i="1" smtClean="0">
                              <a:latin typeface="Cambria Math" panose="02040503050406030204" pitchFamily="18" charset="0"/>
                            </a:rPr>
                            <m:t>𝒙</m:t>
                          </m:r>
                        </m:e>
                      </m:acc>
                      <m:r>
                        <a:rPr lang="en-GB" sz="1200" b="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𝑦</m:t>
                          </m:r>
                        </m:sub>
                      </m:sSub>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𝒚</m:t>
                          </m:r>
                        </m:e>
                      </m:acc>
                      <m:r>
                        <a:rPr lang="en-GB" sz="1200" b="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𝑧</m:t>
                          </m:r>
                        </m:sub>
                      </m:sSub>
                      <m:acc>
                        <m:accPr>
                          <m:chr m:val="̂"/>
                          <m:ctrlPr>
                            <a:rPr lang="en-GB" sz="1200" b="1" i="1" dirty="0" smtClean="0">
                              <a:latin typeface="Cambria Math" panose="02040503050406030204" pitchFamily="18" charset="0"/>
                            </a:rPr>
                          </m:ctrlPr>
                        </m:accPr>
                        <m:e>
                          <m:r>
                            <a:rPr lang="en-GB" sz="1200" b="1" i="1" dirty="0" smtClean="0">
                              <a:latin typeface="Cambria Math" panose="02040503050406030204" pitchFamily="18" charset="0"/>
                            </a:rPr>
                            <m:t>𝒛</m:t>
                          </m:r>
                        </m:e>
                      </m:acc>
                      <m:r>
                        <a:rPr lang="en-GB" sz="1200" b="0" i="1" dirty="0" smtClean="0">
                          <a:latin typeface="Cambria Math" panose="02040503050406030204" pitchFamily="18" charset="0"/>
                        </a:rPr>
                        <m:t>,  </m:t>
                      </m:r>
                      <m:bar>
                        <m:barPr>
                          <m:pos m:val="top"/>
                          <m:ctrlPr>
                            <a:rPr lang="en-GB" sz="1200" b="0" i="1" dirty="0" smtClean="0">
                              <a:latin typeface="Cambria Math" panose="02040503050406030204" pitchFamily="18" charset="0"/>
                            </a:rPr>
                          </m:ctrlPr>
                        </m:barPr>
                        <m:e>
                          <m:r>
                            <a:rPr lang="en-GB" sz="1200" b="1" i="1" dirty="0" smtClean="0">
                              <a:latin typeface="Cambria Math" panose="02040503050406030204" pitchFamily="18" charset="0"/>
                            </a:rPr>
                            <m:t>𝒓</m:t>
                          </m:r>
                        </m:e>
                      </m:bar>
                      <m:r>
                        <a:rPr lang="en-GB" sz="1200" b="0" i="1" dirty="0" smtClean="0">
                          <a:latin typeface="Cambria Math" panose="02040503050406030204" pitchFamily="18" charset="0"/>
                        </a:rPr>
                        <m:t>∈</m:t>
                      </m:r>
                      <m:sSup>
                        <m:sSupPr>
                          <m:ctrlPr>
                            <a:rPr lang="en-GB" sz="1200" b="0" i="1" dirty="0" smtClean="0">
                              <a:latin typeface="Cambria Math" panose="02040503050406030204" pitchFamily="18" charset="0"/>
                            </a:rPr>
                          </m:ctrlPr>
                        </m:sSupPr>
                        <m:e>
                          <m:r>
                            <a:rPr lang="en-GB" sz="1200" b="0" i="1" dirty="0" smtClean="0">
                              <a:latin typeface="Cambria Math" panose="02040503050406030204" pitchFamily="18" charset="0"/>
                            </a:rPr>
                            <m:t>ℝ</m:t>
                          </m:r>
                        </m:e>
                        <m:sup>
                          <m:r>
                            <a:rPr lang="en-GB" sz="1200" b="0" i="1" dirty="0" smtClean="0">
                              <a:latin typeface="Cambria Math" panose="02040503050406030204" pitchFamily="18" charset="0"/>
                            </a:rPr>
                            <m:t>3</m:t>
                          </m:r>
                        </m:sup>
                      </m:sSup>
                    </m:oMath>
                  </m:oMathPara>
                </a14:m>
                <a:endParaRPr lang="en-GB" sz="1400" b="1"/>
              </a:p>
              <a:p>
                <a:pPr/>
                <a14:m>
                  <m:oMathPara xmlns:m="http://schemas.openxmlformats.org/officeDocument/2006/math">
                    <m:oMathParaPr>
                      <m:jc m:val="centerGroup"/>
                    </m:oMathParaPr>
                    <m:oMath xmlns:m="http://schemas.openxmlformats.org/officeDocument/2006/math">
                      <m:bar>
                        <m:barPr>
                          <m:pos m:val="top"/>
                          <m:ctrlPr>
                            <a:rPr lang="en-GB" sz="1400" b="1" i="1" smtClean="0">
                              <a:latin typeface="Cambria Math" panose="02040503050406030204" pitchFamily="18" charset="0"/>
                            </a:rPr>
                          </m:ctrlPr>
                        </m:barPr>
                        <m:e>
                          <m:r>
                            <a:rPr lang="en-GB" sz="1400" b="1" i="1" smtClean="0">
                              <a:latin typeface="Cambria Math" panose="02040503050406030204" pitchFamily="18" charset="0"/>
                            </a:rPr>
                            <m:t>𝒗</m:t>
                          </m:r>
                        </m:e>
                      </m:bar>
                      <m:r>
                        <a:rPr lang="en-GB" sz="1400" b="1" i="1" smtClean="0">
                          <a:latin typeface="Cambria Math" panose="02040503050406030204" pitchFamily="18" charset="0"/>
                        </a:rPr>
                        <m:t>=</m:t>
                      </m:r>
                      <m:acc>
                        <m:accPr>
                          <m:chr m:val="̇"/>
                          <m:ctrlPr>
                            <a:rPr lang="en-GB" sz="1400" b="1" i="1" smtClean="0">
                              <a:latin typeface="Cambria Math" panose="02040503050406030204" pitchFamily="18" charset="0"/>
                            </a:rPr>
                          </m:ctrlPr>
                        </m:accPr>
                        <m:e>
                          <m:bar>
                            <m:barPr>
                              <m:pos m:val="top"/>
                              <m:ctrlPr>
                                <a:rPr lang="en-GB" sz="1400" b="1" i="1" smtClean="0">
                                  <a:latin typeface="Cambria Math" panose="02040503050406030204" pitchFamily="18" charset="0"/>
                                </a:rPr>
                              </m:ctrlPr>
                            </m:barPr>
                            <m:e>
                              <m:r>
                                <a:rPr lang="en-GB" sz="1400" b="1" i="1" smtClean="0">
                                  <a:latin typeface="Cambria Math" panose="02040503050406030204" pitchFamily="18" charset="0"/>
                                </a:rPr>
                                <m:t>𝒓</m:t>
                              </m:r>
                            </m:e>
                          </m:bar>
                        </m:e>
                      </m:acc>
                      <m:r>
                        <a:rPr lang="en-GB" sz="1400" b="1" i="1" smtClean="0">
                          <a:latin typeface="Cambria Math" panose="02040503050406030204" pitchFamily="18" charset="0"/>
                        </a:rPr>
                        <m:t>=</m:t>
                      </m:r>
                      <m:acc>
                        <m:accPr>
                          <m:chr m:val="̇"/>
                          <m:ctrlPr>
                            <a:rPr lang="en-GB" sz="1400" b="1" i="1" smtClean="0">
                              <a:latin typeface="Cambria Math" panose="02040503050406030204" pitchFamily="18" charset="0"/>
                            </a:rPr>
                          </m:ctrlPr>
                        </m:acc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𝑟</m:t>
                              </m:r>
                            </m:e>
                            <m:sub>
                              <m:r>
                                <a:rPr lang="en-GB" sz="1400" b="0" i="1" smtClean="0">
                                  <a:latin typeface="Cambria Math" panose="02040503050406030204" pitchFamily="18" charset="0"/>
                                </a:rPr>
                                <m:t>𝑥</m:t>
                              </m:r>
                            </m:sub>
                          </m:sSub>
                        </m:e>
                      </m:acc>
                      <m:acc>
                        <m:accPr>
                          <m:chr m:val="̂"/>
                          <m:ctrlPr>
                            <a:rPr lang="en-GB" sz="1400" b="0" i="1" smtClean="0">
                              <a:latin typeface="Cambria Math" panose="02040503050406030204" pitchFamily="18" charset="0"/>
                            </a:rPr>
                          </m:ctrlPr>
                        </m:accPr>
                        <m:e>
                          <m:r>
                            <a:rPr lang="en-GB" sz="1400" b="1" i="1" smtClean="0">
                              <a:latin typeface="Cambria Math" panose="02040503050406030204" pitchFamily="18" charset="0"/>
                            </a:rPr>
                            <m:t>𝒙</m:t>
                          </m:r>
                        </m:e>
                      </m:acc>
                      <m:r>
                        <a:rPr lang="en-GB" sz="1200" b="0" i="1" dirty="0" smtClean="0">
                          <a:latin typeface="Cambria Math" panose="02040503050406030204" pitchFamily="18" charset="0"/>
                        </a:rPr>
                        <m:t>+</m:t>
                      </m:r>
                      <m:acc>
                        <m:accPr>
                          <m:chr m:val="̇"/>
                          <m:ctrlPr>
                            <a:rPr lang="en-GB" sz="1200" b="0" i="1" dirty="0" smtClean="0">
                              <a:latin typeface="Cambria Math" panose="02040503050406030204" pitchFamily="18" charset="0"/>
                            </a:rPr>
                          </m:ctrlPr>
                        </m:accPr>
                        <m:e>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𝑦</m:t>
                              </m:r>
                            </m:sub>
                          </m:sSub>
                        </m:e>
                      </m:acc>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𝒚</m:t>
                          </m:r>
                        </m:e>
                      </m:acc>
                      <m:r>
                        <a:rPr lang="en-GB" sz="1200" b="0" i="1" dirty="0" smtClean="0">
                          <a:latin typeface="Cambria Math" panose="02040503050406030204" pitchFamily="18" charset="0"/>
                        </a:rPr>
                        <m:t>+</m:t>
                      </m:r>
                      <m:acc>
                        <m:accPr>
                          <m:chr m:val="̇"/>
                          <m:ctrlPr>
                            <a:rPr lang="en-GB" sz="1200" b="0" i="1" dirty="0" smtClean="0">
                              <a:latin typeface="Cambria Math" panose="02040503050406030204" pitchFamily="18" charset="0"/>
                            </a:rPr>
                          </m:ctrlPr>
                        </m:accPr>
                        <m:e>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𝑧</m:t>
                              </m:r>
                            </m:sub>
                          </m:sSub>
                        </m:e>
                      </m:acc>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𝒛</m:t>
                          </m:r>
                        </m:e>
                      </m:acc>
                      <m:r>
                        <a:rPr lang="en-GB" sz="1200" b="0" i="1" dirty="0" smtClean="0">
                          <a:latin typeface="Cambria Math" panose="02040503050406030204" pitchFamily="18" charset="0"/>
                        </a:rPr>
                        <m:t>,  </m:t>
                      </m:r>
                      <m:bar>
                        <m:barPr>
                          <m:pos m:val="top"/>
                          <m:ctrlPr>
                            <a:rPr lang="en-GB" sz="1200" b="0" i="1" dirty="0" smtClean="0">
                              <a:latin typeface="Cambria Math" panose="02040503050406030204" pitchFamily="18" charset="0"/>
                            </a:rPr>
                          </m:ctrlPr>
                        </m:barPr>
                        <m:e>
                          <m:r>
                            <a:rPr lang="en-GB" sz="1200" b="1" i="1" dirty="0" smtClean="0">
                              <a:latin typeface="Cambria Math" panose="02040503050406030204" pitchFamily="18" charset="0"/>
                            </a:rPr>
                            <m:t>𝒗</m:t>
                          </m:r>
                        </m:e>
                      </m:bar>
                      <m:r>
                        <a:rPr lang="en-GB" sz="1200" b="0" i="1" dirty="0" smtClean="0">
                          <a:latin typeface="Cambria Math" panose="02040503050406030204" pitchFamily="18" charset="0"/>
                        </a:rPr>
                        <m:t>∈</m:t>
                      </m:r>
                      <m:sSup>
                        <m:sSupPr>
                          <m:ctrlPr>
                            <a:rPr lang="en-GB" sz="1200" b="0" i="1" dirty="0" smtClean="0">
                              <a:latin typeface="Cambria Math" panose="02040503050406030204" pitchFamily="18" charset="0"/>
                            </a:rPr>
                          </m:ctrlPr>
                        </m:sSupPr>
                        <m:e>
                          <m:r>
                            <a:rPr lang="en-GB" sz="1200" b="0" i="1" dirty="0" smtClean="0">
                              <a:latin typeface="Cambria Math" panose="02040503050406030204" pitchFamily="18" charset="0"/>
                            </a:rPr>
                            <m:t>ℝ</m:t>
                          </m:r>
                        </m:e>
                        <m:sup>
                          <m:r>
                            <a:rPr lang="en-GB" sz="1200" b="0" i="1" dirty="0" smtClean="0">
                              <a:latin typeface="Cambria Math" panose="02040503050406030204" pitchFamily="18" charset="0"/>
                            </a:rPr>
                            <m:t>3</m:t>
                          </m:r>
                        </m:sup>
                      </m:sSup>
                    </m:oMath>
                  </m:oMathPara>
                </a14:m>
                <a:endParaRPr lang="en-GB" sz="1200" b="0"/>
              </a:p>
              <a:p>
                <a:pPr/>
                <a14:m>
                  <m:oMathPara xmlns:m="http://schemas.openxmlformats.org/officeDocument/2006/math">
                    <m:oMathParaPr>
                      <m:jc m:val="centerGroup"/>
                    </m:oMathParaPr>
                    <m:oMath xmlns:m="http://schemas.openxmlformats.org/officeDocument/2006/math">
                      <m:bar>
                        <m:barPr>
                          <m:pos m:val="top"/>
                          <m:ctrlPr>
                            <a:rPr lang="en-GB" sz="1400" b="1" i="1" smtClean="0">
                              <a:latin typeface="Cambria Math" panose="02040503050406030204" pitchFamily="18" charset="0"/>
                            </a:rPr>
                          </m:ctrlPr>
                        </m:barPr>
                        <m:e>
                          <m:r>
                            <a:rPr lang="en-GB" sz="1400" b="1" i="1" smtClean="0">
                              <a:latin typeface="Cambria Math" panose="02040503050406030204" pitchFamily="18" charset="0"/>
                            </a:rPr>
                            <m:t>𝒂</m:t>
                          </m:r>
                        </m:e>
                      </m:bar>
                      <m:r>
                        <a:rPr lang="en-GB" sz="1400" b="1" i="1" smtClean="0">
                          <a:latin typeface="Cambria Math" panose="02040503050406030204" pitchFamily="18" charset="0"/>
                        </a:rPr>
                        <m:t>=</m:t>
                      </m:r>
                      <m:acc>
                        <m:accPr>
                          <m:chr m:val="̈"/>
                          <m:ctrlPr>
                            <a:rPr lang="en-GB" sz="1400" b="1" i="1" smtClean="0">
                              <a:latin typeface="Cambria Math" panose="02040503050406030204" pitchFamily="18" charset="0"/>
                            </a:rPr>
                          </m:ctrlPr>
                        </m:accPr>
                        <m:e>
                          <m:bar>
                            <m:barPr>
                              <m:pos m:val="top"/>
                              <m:ctrlPr>
                                <a:rPr lang="en-GB" sz="1400" b="1" i="1" smtClean="0">
                                  <a:latin typeface="Cambria Math" panose="02040503050406030204" pitchFamily="18" charset="0"/>
                                </a:rPr>
                              </m:ctrlPr>
                            </m:barPr>
                            <m:e>
                              <m:r>
                                <a:rPr lang="en-GB" sz="1400" b="1" i="1" smtClean="0">
                                  <a:latin typeface="Cambria Math" panose="02040503050406030204" pitchFamily="18" charset="0"/>
                                </a:rPr>
                                <m:t>𝒓</m:t>
                              </m:r>
                            </m:e>
                          </m:bar>
                        </m:e>
                      </m:acc>
                      <m:r>
                        <a:rPr lang="en-GB" sz="1400" b="1" i="1" smtClean="0">
                          <a:latin typeface="Cambria Math" panose="02040503050406030204" pitchFamily="18" charset="0"/>
                        </a:rPr>
                        <m:t>=</m:t>
                      </m:r>
                      <m:acc>
                        <m:accPr>
                          <m:chr m:val="̈"/>
                          <m:ctrlPr>
                            <a:rPr lang="en-GB" sz="1400" b="1" i="1" smtClean="0">
                              <a:latin typeface="Cambria Math" panose="02040503050406030204" pitchFamily="18" charset="0"/>
                            </a:rPr>
                          </m:ctrlPr>
                        </m:acc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𝑟</m:t>
                              </m:r>
                            </m:e>
                            <m:sub>
                              <m:r>
                                <a:rPr lang="en-GB" sz="1400" b="0" i="1" smtClean="0">
                                  <a:latin typeface="Cambria Math" panose="02040503050406030204" pitchFamily="18" charset="0"/>
                                </a:rPr>
                                <m:t>𝑥</m:t>
                              </m:r>
                            </m:sub>
                          </m:sSub>
                        </m:e>
                      </m:acc>
                      <m:acc>
                        <m:accPr>
                          <m:chr m:val="̂"/>
                          <m:ctrlPr>
                            <a:rPr lang="en-GB" sz="1400" b="1" i="1" smtClean="0">
                              <a:latin typeface="Cambria Math" panose="02040503050406030204" pitchFamily="18" charset="0"/>
                            </a:rPr>
                          </m:ctrlPr>
                        </m:accPr>
                        <m:e>
                          <m:r>
                            <a:rPr lang="en-GB" sz="1400" b="1" i="1" smtClean="0">
                              <a:latin typeface="Cambria Math" panose="02040503050406030204" pitchFamily="18" charset="0"/>
                            </a:rPr>
                            <m:t>𝒙</m:t>
                          </m:r>
                        </m:e>
                      </m:acc>
                      <m:r>
                        <a:rPr lang="en-GB" sz="1200" b="0" i="1" dirty="0" smtClean="0">
                          <a:latin typeface="Cambria Math" panose="02040503050406030204" pitchFamily="18" charset="0"/>
                        </a:rPr>
                        <m:t>+</m:t>
                      </m:r>
                      <m:acc>
                        <m:accPr>
                          <m:chr m:val="̈"/>
                          <m:ctrlPr>
                            <a:rPr lang="en-GB" sz="1200" b="0" i="1" dirty="0" smtClean="0">
                              <a:latin typeface="Cambria Math" panose="02040503050406030204" pitchFamily="18" charset="0"/>
                            </a:rPr>
                          </m:ctrlPr>
                        </m:accPr>
                        <m:e>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𝑦</m:t>
                              </m:r>
                            </m:sub>
                          </m:sSub>
                        </m:e>
                      </m:acc>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𝒚</m:t>
                          </m:r>
                        </m:e>
                      </m:acc>
                      <m:r>
                        <a:rPr lang="en-GB" sz="1200" b="0" i="1" dirty="0" smtClean="0">
                          <a:latin typeface="Cambria Math" panose="02040503050406030204" pitchFamily="18" charset="0"/>
                        </a:rPr>
                        <m:t>+</m:t>
                      </m:r>
                      <m:acc>
                        <m:accPr>
                          <m:chr m:val="̈"/>
                          <m:ctrlPr>
                            <a:rPr lang="en-GB" sz="1200" b="0" i="1" dirty="0" smtClean="0">
                              <a:latin typeface="Cambria Math" panose="02040503050406030204" pitchFamily="18" charset="0"/>
                            </a:rPr>
                          </m:ctrlPr>
                        </m:accPr>
                        <m:e>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𝑟</m:t>
                              </m:r>
                            </m:e>
                            <m:sub>
                              <m:r>
                                <a:rPr lang="en-GB" sz="1200" b="0" i="1" dirty="0" smtClean="0">
                                  <a:latin typeface="Cambria Math" panose="02040503050406030204" pitchFamily="18" charset="0"/>
                                </a:rPr>
                                <m:t>𝑧</m:t>
                              </m:r>
                            </m:sub>
                          </m:sSub>
                        </m:e>
                      </m:acc>
                      <m:acc>
                        <m:accPr>
                          <m:chr m:val="̂"/>
                          <m:ctrlPr>
                            <a:rPr lang="en-GB" sz="1200" b="0" i="1" dirty="0" smtClean="0">
                              <a:latin typeface="Cambria Math" panose="02040503050406030204" pitchFamily="18" charset="0"/>
                            </a:rPr>
                          </m:ctrlPr>
                        </m:accPr>
                        <m:e>
                          <m:r>
                            <a:rPr lang="en-GB" sz="1200" b="1" i="1" dirty="0" smtClean="0">
                              <a:latin typeface="Cambria Math" panose="02040503050406030204" pitchFamily="18" charset="0"/>
                            </a:rPr>
                            <m:t>𝒛</m:t>
                          </m:r>
                        </m:e>
                      </m:acc>
                      <m:r>
                        <a:rPr lang="en-GB" sz="1200" b="0" i="1" dirty="0" smtClean="0">
                          <a:latin typeface="Cambria Math" panose="02040503050406030204" pitchFamily="18" charset="0"/>
                        </a:rPr>
                        <m:t>,  </m:t>
                      </m:r>
                      <m:bar>
                        <m:barPr>
                          <m:pos m:val="top"/>
                          <m:ctrlPr>
                            <a:rPr lang="en-GB" sz="1200" b="0" i="1" dirty="0" smtClean="0">
                              <a:latin typeface="Cambria Math" panose="02040503050406030204" pitchFamily="18" charset="0"/>
                            </a:rPr>
                          </m:ctrlPr>
                        </m:barPr>
                        <m:e>
                          <m:r>
                            <a:rPr lang="en-GB" sz="1200" b="1" i="1" dirty="0" smtClean="0">
                              <a:latin typeface="Cambria Math" panose="02040503050406030204" pitchFamily="18" charset="0"/>
                            </a:rPr>
                            <m:t>𝒂</m:t>
                          </m:r>
                        </m:e>
                      </m:bar>
                      <m:r>
                        <a:rPr lang="en-GB" sz="1200" b="0" i="1" dirty="0" smtClean="0">
                          <a:latin typeface="Cambria Math" panose="02040503050406030204" pitchFamily="18" charset="0"/>
                        </a:rPr>
                        <m:t>∈</m:t>
                      </m:r>
                      <m:sSup>
                        <m:sSupPr>
                          <m:ctrlPr>
                            <a:rPr lang="en-GB" sz="1200" b="0" i="1" dirty="0" smtClean="0">
                              <a:latin typeface="Cambria Math" panose="02040503050406030204" pitchFamily="18" charset="0"/>
                            </a:rPr>
                          </m:ctrlPr>
                        </m:sSupPr>
                        <m:e>
                          <m:r>
                            <a:rPr lang="en-GB" sz="1200" b="0" i="1" dirty="0" smtClean="0">
                              <a:latin typeface="Cambria Math" panose="02040503050406030204" pitchFamily="18" charset="0"/>
                            </a:rPr>
                            <m:t>ℝ</m:t>
                          </m:r>
                        </m:e>
                        <m:sup>
                          <m:r>
                            <a:rPr lang="en-GB" sz="1200" b="0" i="1" dirty="0" smtClean="0">
                              <a:latin typeface="Cambria Math" panose="02040503050406030204" pitchFamily="18" charset="0"/>
                            </a:rPr>
                            <m:t>3</m:t>
                          </m:r>
                        </m:sup>
                      </m:sSup>
                    </m:oMath>
                  </m:oMathPara>
                </a14:m>
                <a:endParaRPr lang="en-GB" sz="1400" b="1"/>
              </a:p>
              <a:p>
                <a:endParaRPr lang="en-GB" sz="400" b="1"/>
              </a:p>
              <a:p>
                <a:r>
                  <a:rPr lang="en-GB" sz="1400" b="0" i="1">
                    <a:latin typeface="Cambria Math" panose="02040503050406030204" pitchFamily="18" charset="0"/>
                  </a:rPr>
                  <a:t>- Rotation of bod</a:t>
                </a:r>
                <a:r>
                  <a:rPr lang="en-GB" sz="1400" i="1">
                    <a:latin typeface="Cambria Math" panose="02040503050406030204" pitchFamily="18" charset="0"/>
                  </a:rPr>
                  <a:t>y reference frame </a:t>
                </a:r>
                <a14:m>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𝑂</m:t>
                        </m:r>
                      </m:e>
                      <m:sub>
                        <m:r>
                          <a:rPr lang="en-GB" sz="1400" b="0" i="1" smtClean="0">
                            <a:latin typeface="Cambria Math" panose="02040503050406030204" pitchFamily="18" charset="0"/>
                          </a:rPr>
                          <m:t>1</m:t>
                        </m:r>
                      </m:sub>
                    </m:sSub>
                  </m:oMath>
                </a14:m>
                <a:r>
                  <a:rPr lang="en-GB" sz="1400" b="0" i="1">
                    <a:latin typeface="Cambria Math" panose="02040503050406030204" pitchFamily="18" charset="0"/>
                  </a:rPr>
                  <a:t> (current pitch, yaw, roll) of Helicopter</a:t>
                </a:r>
              </a:p>
              <a:p>
                <a:endParaRPr lang="en-GB" sz="1400" b="1"/>
              </a:p>
              <a:p>
                <a:endParaRPr lang="en-GB" sz="1400"/>
              </a:p>
            </p:txBody>
          </p:sp>
        </mc:Choice>
        <mc:Fallback xmlns="">
          <p:sp>
            <p:nvSpPr>
              <p:cNvPr id="8" name="TextBox 7">
                <a:extLst>
                  <a:ext uri="{FF2B5EF4-FFF2-40B4-BE49-F238E27FC236}">
                    <a16:creationId xmlns:a16="http://schemas.microsoft.com/office/drawing/2014/main" id="{7A3C21DA-1F66-F0DB-F804-E199139249F7}"/>
                  </a:ext>
                </a:extLst>
              </p:cNvPr>
              <p:cNvSpPr txBox="1">
                <a:spLocks noRot="1" noChangeAspect="1" noMove="1" noResize="1" noEditPoints="1" noAdjustHandles="1" noChangeArrowheads="1" noChangeShapeType="1" noTextEdit="1"/>
              </p:cNvSpPr>
              <p:nvPr/>
            </p:nvSpPr>
            <p:spPr>
              <a:xfrm>
                <a:off x="145472" y="988194"/>
                <a:ext cx="8084127" cy="1770293"/>
              </a:xfrm>
              <a:prstGeom prst="rect">
                <a:avLst/>
              </a:prstGeom>
              <a:blipFill>
                <a:blip r:embed="rId4"/>
                <a:stretch>
                  <a:fillRect l="-226" t="-10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ABFA8-79EE-E465-1938-EDEB19D61B73}"/>
                  </a:ext>
                </a:extLst>
              </p:cNvPr>
              <p:cNvSpPr txBox="1"/>
              <p:nvPr/>
            </p:nvSpPr>
            <p:spPr>
              <a:xfrm>
                <a:off x="-13758" y="4162734"/>
                <a:ext cx="9597896" cy="863954"/>
              </a:xfrm>
              <a:prstGeom prst="rect">
                <a:avLst/>
              </a:prstGeom>
              <a:noFill/>
            </p:spPr>
            <p:txBody>
              <a:bodyPr wrap="square" rtlCol="0">
                <a:spAutoFit/>
              </a:bodyPr>
              <a:lstStyle/>
              <a:p>
                <a:r>
                  <a:rPr lang="en-GB" sz="1200" i="1"/>
                  <a:t> - Inertial Frame to Body Frame</a:t>
                </a:r>
              </a:p>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𝐴</m:t>
                      </m:r>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m>
                            <m:mPr>
                              <m:mcs>
                                <m:mc>
                                  <m:mcPr>
                                    <m:count m:val="3"/>
                                    <m:mcJc m:val="center"/>
                                  </m:mcPr>
                                </m:mc>
                              </m:mcs>
                              <m:ctrlPr>
                                <a:rPr lang="en-GB" sz="1200" b="0" i="1" smtClean="0">
                                  <a:latin typeface="Cambria Math" panose="02040503050406030204" pitchFamily="18" charset="0"/>
                                </a:rPr>
                              </m:ctrlPr>
                            </m:mPr>
                            <m:mr>
                              <m:e>
                                <m:func>
                                  <m:funcPr>
                                    <m:ctrlPr>
                                      <a:rPr lang="en-GB" sz="1200" b="0" i="1" smtClean="0">
                                        <a:latin typeface="Cambria Math" panose="02040503050406030204" pitchFamily="18" charset="0"/>
                                      </a:rPr>
                                    </m:ctrlPr>
                                  </m:funcPr>
                                  <m:fName>
                                    <m:r>
                                      <m:rPr>
                                        <m:sty m:val="p"/>
                                        <m:brk m:alnAt="7"/>
                                      </m:rPr>
                                      <a:rPr lang="en-GB" sz="1200" b="0" i="0" smtClean="0">
                                        <a:latin typeface="Cambria Math" panose="02040503050406030204" pitchFamily="18" charset="0"/>
                                      </a:rPr>
                                      <m:t>c</m:t>
                                    </m:r>
                                    <m:r>
                                      <m:rPr>
                                        <m:sty m:val="p"/>
                                      </m:rPr>
                                      <a:rPr lang="en-GB" sz="1200" b="0" i="0" smtClean="0">
                                        <a:latin typeface="Cambria Math" panose="02040503050406030204" pitchFamily="18" charset="0"/>
                                      </a:rPr>
                                      <m:t>os</m:t>
                                    </m:r>
                                  </m:fName>
                                  <m:e>
                                    <m:r>
                                      <a:rPr lang="en-GB" sz="1200" i="1">
                                        <a:latin typeface="Cambria Math" panose="02040503050406030204" pitchFamily="18" charset="0"/>
                                      </a:rPr>
                                      <m:t>𝜃</m:t>
                                    </m:r>
                                  </m:e>
                                </m:func>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i="1">
                                        <a:latin typeface="Cambria Math" panose="02040503050406030204" pitchFamily="18" charset="0"/>
                                      </a:rPr>
                                      <m:t>𝜓</m:t>
                                    </m:r>
                                  </m:e>
                                </m:func>
                              </m:e>
                              <m:e>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i="1">
                                        <a:latin typeface="Cambria Math" panose="02040503050406030204" pitchFamily="18" charset="0"/>
                                      </a:rPr>
                                      <m:t>𝜃</m:t>
                                    </m:r>
                                  </m:e>
                                </m:func>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i="1">
                                        <a:latin typeface="Cambria Math" panose="02040503050406030204" pitchFamily="18" charset="0"/>
                                      </a:rPr>
                                      <m:t>𝜓</m:t>
                                    </m:r>
                                  </m:e>
                                </m:func>
                              </m:e>
                              <m:e>
                                <m:r>
                                  <a:rPr lang="en-GB" sz="1200" b="0" i="1" smtClean="0">
                                    <a:latin typeface="Cambria Math" panose="02040503050406030204" pitchFamily="18" charset="0"/>
                                  </a:rPr>
                                  <m:t>−</m:t>
                                </m:r>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i="1">
                                        <a:latin typeface="Cambria Math" panose="02040503050406030204" pitchFamily="18" charset="0"/>
                                      </a:rPr>
                                      <m:t>𝜃</m:t>
                                    </m:r>
                                  </m:e>
                                </m:func>
                              </m:e>
                            </m:mr>
                            <m:mr>
                              <m:e>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i="1">
                                        <a:latin typeface="Cambria Math" panose="02040503050406030204" pitchFamily="18" charset="0"/>
                                      </a:rPr>
                                      <m:t>𝜙</m:t>
                                    </m:r>
                                  </m:e>
                                </m:func>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i="1">
                                        <a:latin typeface="Cambria Math" panose="02040503050406030204" pitchFamily="18" charset="0"/>
                                      </a:rPr>
                                      <m:t>𝜃</m:t>
                                    </m:r>
                                  </m:e>
                                </m:func>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i="1">
                                        <a:latin typeface="Cambria Math" panose="02040503050406030204" pitchFamily="18" charset="0"/>
                                      </a:rPr>
                                      <m:t>𝜓</m:t>
                                    </m:r>
                                  </m:e>
                                </m:func>
                                <m:r>
                                  <a:rPr lang="en-GB" sz="1200" b="0" i="1" smtClean="0">
                                    <a:latin typeface="Cambria Math" panose="02040503050406030204" pitchFamily="18" charset="0"/>
                                  </a:rPr>
                                  <m:t>−</m:t>
                                </m:r>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i="1">
                                        <a:latin typeface="Cambria Math" panose="02040503050406030204" pitchFamily="18" charset="0"/>
                                      </a:rPr>
                                      <m:t>𝜙</m:t>
                                    </m:r>
                                  </m:e>
                                </m:func>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b="0" i="1" smtClean="0">
                                        <a:latin typeface="Cambria Math" panose="02040503050406030204" pitchFamily="18" charset="0"/>
                                      </a:rPr>
                                      <m:t>𝜓</m:t>
                                    </m:r>
                                  </m:e>
                                </m:func>
                              </m:e>
                              <m:e>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b="0" i="1" smtClean="0">
                                        <a:latin typeface="Cambria Math" panose="02040503050406030204" pitchFamily="18" charset="0"/>
                                      </a:rPr>
                                      <m:t>𝜙</m:t>
                                    </m:r>
                                  </m:e>
                                </m:func>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b="0" i="1" smtClean="0">
                                        <a:latin typeface="Cambria Math" panose="02040503050406030204" pitchFamily="18" charset="0"/>
                                      </a:rPr>
                                      <m:t>𝜃</m:t>
                                    </m:r>
                                  </m:e>
                                </m:func>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b="0" i="1" smtClean="0">
                                        <a:latin typeface="Cambria Math" panose="02040503050406030204" pitchFamily="18" charset="0"/>
                                      </a:rPr>
                                      <m:t>𝜓</m:t>
                                    </m:r>
                                  </m:e>
                                </m:func>
                                <m:r>
                                  <a:rPr lang="en-GB" sz="1200" b="0" i="1" smtClean="0">
                                    <a:latin typeface="Cambria Math" panose="02040503050406030204" pitchFamily="18" charset="0"/>
                                  </a:rPr>
                                  <m:t>+</m:t>
                                </m:r>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b="0" i="1" smtClean="0">
                                        <a:latin typeface="Cambria Math" panose="02040503050406030204" pitchFamily="18" charset="0"/>
                                      </a:rPr>
                                      <m:t>𝜙</m:t>
                                    </m:r>
                                  </m:e>
                                </m:func>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b="0" i="1" smtClean="0">
                                        <a:latin typeface="Cambria Math" panose="02040503050406030204" pitchFamily="18" charset="0"/>
                                      </a:rPr>
                                      <m:t>𝜓</m:t>
                                    </m:r>
                                  </m:e>
                                </m:func>
                              </m:e>
                              <m:e>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b="0" i="1" smtClean="0">
                                        <a:latin typeface="Cambria Math" panose="02040503050406030204" pitchFamily="18" charset="0"/>
                                      </a:rPr>
                                      <m:t>𝜃</m:t>
                                    </m:r>
                                  </m:e>
                                </m:func>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b="0" i="1" smtClean="0">
                                        <a:latin typeface="Cambria Math" panose="02040503050406030204" pitchFamily="18" charset="0"/>
                                      </a:rPr>
                                      <m:t>𝜓</m:t>
                                    </m:r>
                                  </m:e>
                                </m:func>
                              </m:e>
                            </m:mr>
                            <m:mr>
                              <m:e>
                                <m:func>
                                  <m:funcPr>
                                    <m:ctrlPr>
                                      <a:rPr lang="en-GB" sz="1200" i="1">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i="1">
                                        <a:latin typeface="Cambria Math" panose="02040503050406030204" pitchFamily="18" charset="0"/>
                                      </a:rPr>
                                      <m:t>𝜙</m:t>
                                    </m:r>
                                  </m:e>
                                </m:func>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r>
                                      <a:rPr lang="en-GB" sz="1200" i="1">
                                        <a:latin typeface="Cambria Math" panose="02040503050406030204" pitchFamily="18" charset="0"/>
                                      </a:rPr>
                                      <m:t>𝜃</m:t>
                                    </m:r>
                                  </m:e>
                                </m:func>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cos</m:t>
                                    </m:r>
                                  </m:fName>
                                  <m:e>
                                    <m:r>
                                      <a:rPr lang="en-GB" sz="1200" i="1">
                                        <a:latin typeface="Cambria Math" panose="02040503050406030204" pitchFamily="18" charset="0"/>
                                      </a:rPr>
                                      <m:t>𝜓</m:t>
                                    </m:r>
                                  </m:e>
                                </m:func>
                                <m:r>
                                  <a:rPr lang="en-GB" sz="1200" b="0" i="1" smtClean="0">
                                    <a:latin typeface="Cambria Math" panose="02040503050406030204" pitchFamily="18" charset="0"/>
                                  </a:rPr>
                                  <m:t>+</m:t>
                                </m:r>
                                <m:func>
                                  <m:funcPr>
                                    <m:ctrlPr>
                                      <a:rPr lang="en-GB" sz="1200" i="1">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i="1">
                                        <a:latin typeface="Cambria Math" panose="02040503050406030204" pitchFamily="18" charset="0"/>
                                      </a:rPr>
                                      <m:t>𝜙</m:t>
                                    </m:r>
                                  </m:e>
                                </m:func>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r>
                                      <a:rPr lang="en-GB" sz="1200" i="1">
                                        <a:latin typeface="Cambria Math" panose="02040503050406030204" pitchFamily="18" charset="0"/>
                                      </a:rPr>
                                      <m:t>𝜓</m:t>
                                    </m:r>
                                  </m:e>
                                </m:func>
                              </m:e>
                              <m:e>
                                <m:func>
                                  <m:funcPr>
                                    <m:ctrlPr>
                                      <a:rPr lang="en-GB" sz="1200" i="1">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i="1">
                                        <a:latin typeface="Cambria Math" panose="02040503050406030204" pitchFamily="18" charset="0"/>
                                      </a:rPr>
                                      <m:t>𝜙</m:t>
                                    </m:r>
                                  </m:e>
                                </m:func>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r>
                                      <a:rPr lang="en-GB" sz="1200" i="1">
                                        <a:latin typeface="Cambria Math" panose="02040503050406030204" pitchFamily="18" charset="0"/>
                                      </a:rPr>
                                      <m:t>𝜃</m:t>
                                    </m:r>
                                  </m:e>
                                </m:func>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sin</m:t>
                                    </m:r>
                                  </m:fName>
                                  <m:e>
                                    <m:r>
                                      <a:rPr lang="en-GB" sz="1200" i="1">
                                        <a:latin typeface="Cambria Math" panose="02040503050406030204" pitchFamily="18" charset="0"/>
                                      </a:rPr>
                                      <m:t>𝜓</m:t>
                                    </m:r>
                                  </m:e>
                                </m:func>
                                <m:r>
                                  <a:rPr lang="en-GB" sz="1200" b="0" i="1" smtClean="0">
                                    <a:latin typeface="Cambria Math" panose="02040503050406030204" pitchFamily="18" charset="0"/>
                                  </a:rPr>
                                  <m:t>−</m:t>
                                </m:r>
                                <m:func>
                                  <m:funcPr>
                                    <m:ctrlPr>
                                      <a:rPr lang="en-GB" sz="1200" i="1">
                                        <a:latin typeface="Cambria Math" panose="02040503050406030204" pitchFamily="18" charset="0"/>
                                      </a:rPr>
                                    </m:ctrlPr>
                                  </m:funcPr>
                                  <m:fName>
                                    <m:r>
                                      <m:rPr>
                                        <m:sty m:val="p"/>
                                      </m:rPr>
                                      <a:rPr lang="en-GB" sz="1200" b="0" i="0" smtClean="0">
                                        <a:latin typeface="Cambria Math" panose="02040503050406030204" pitchFamily="18" charset="0"/>
                                      </a:rPr>
                                      <m:t>sin</m:t>
                                    </m:r>
                                  </m:fName>
                                  <m:e>
                                    <m:r>
                                      <a:rPr lang="en-GB" sz="1200" i="1">
                                        <a:latin typeface="Cambria Math" panose="02040503050406030204" pitchFamily="18" charset="0"/>
                                      </a:rPr>
                                      <m:t>𝜙</m:t>
                                    </m:r>
                                  </m:e>
                                </m:func>
                                <m:func>
                                  <m:funcPr>
                                    <m:ctrlPr>
                                      <a:rPr lang="en-GB" sz="1200" i="1">
                                        <a:latin typeface="Cambria Math" panose="02040503050406030204" pitchFamily="18" charset="0"/>
                                      </a:rPr>
                                    </m:ctrlPr>
                                  </m:funcPr>
                                  <m:fName>
                                    <m:r>
                                      <m:rPr>
                                        <m:sty m:val="p"/>
                                      </m:rPr>
                                      <a:rPr lang="en-GB" sz="1200">
                                        <a:latin typeface="Cambria Math" panose="02040503050406030204" pitchFamily="18" charset="0"/>
                                      </a:rPr>
                                      <m:t>cos</m:t>
                                    </m:r>
                                  </m:fName>
                                  <m:e>
                                    <m:r>
                                      <a:rPr lang="en-GB" sz="1200" i="1">
                                        <a:latin typeface="Cambria Math" panose="02040503050406030204" pitchFamily="18" charset="0"/>
                                      </a:rPr>
                                      <m:t>𝜓</m:t>
                                    </m:r>
                                  </m:e>
                                </m:func>
                              </m:e>
                              <m:e>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cos</m:t>
                                    </m:r>
                                  </m:fName>
                                  <m:e>
                                    <m:r>
                                      <a:rPr lang="en-GB" sz="1200" b="0" i="1" smtClean="0">
                                        <a:latin typeface="Cambria Math" panose="02040503050406030204" pitchFamily="18" charset="0"/>
                                      </a:rPr>
                                      <m:t>𝜃</m:t>
                                    </m:r>
                                  </m:e>
                                </m:func>
                                <m:r>
                                  <a:rPr lang="en-GB" sz="1200" b="0" i="1" smtClean="0">
                                    <a:latin typeface="Cambria Math" panose="02040503050406030204" pitchFamily="18" charset="0"/>
                                  </a:rPr>
                                  <m:t>𝑐𝑜𝑠</m:t>
                                </m:r>
                                <m:r>
                                  <a:rPr lang="en-GB" sz="1200" b="0" i="1" smtClean="0">
                                    <a:latin typeface="Cambria Math" panose="02040503050406030204" pitchFamily="18" charset="0"/>
                                  </a:rPr>
                                  <m:t>𝜙</m:t>
                                </m:r>
                              </m:e>
                            </m:mr>
                          </m:m>
                        </m:e>
                      </m:d>
                      <m:r>
                        <a:rPr lang="en-GB" sz="1200" b="0" i="1" smtClean="0">
                          <a:latin typeface="Cambria Math" panose="02040503050406030204" pitchFamily="18" charset="0"/>
                        </a:rPr>
                        <m:t>,  </m:t>
                      </m:r>
                      <m:r>
                        <a:rPr lang="en-GB" sz="1200" b="0" i="1" smtClean="0">
                          <a:latin typeface="Cambria Math" panose="02040503050406030204" pitchFamily="18" charset="0"/>
                        </a:rPr>
                        <m:t>𝑠𝑢𝑐h</m:t>
                      </m:r>
                      <m:r>
                        <a:rPr lang="en-GB" sz="1200" b="0" i="1" smtClean="0">
                          <a:latin typeface="Cambria Math" panose="02040503050406030204" pitchFamily="18" charset="0"/>
                        </a:rPr>
                        <m:t> </m:t>
                      </m:r>
                      <m:r>
                        <a:rPr lang="en-GB" sz="1200" b="0" i="1" smtClean="0">
                          <a:latin typeface="Cambria Math" panose="02040503050406030204" pitchFamily="18" charset="0"/>
                        </a:rPr>
                        <m:t>𝑡h𝑎𝑡</m:t>
                      </m:r>
                      <m:r>
                        <a:rPr lang="en-GB" sz="1200" b="0" i="1" smtClean="0">
                          <a:latin typeface="Cambria Math" panose="02040503050406030204" pitchFamily="18" charset="0"/>
                        </a:rPr>
                        <m:t> </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r>
                                  <m:rPr>
                                    <m:brk m:alnAt="7"/>
                                  </m:rPr>
                                  <a:rPr lang="en-GB" sz="1200" b="0" i="1" smtClean="0">
                                    <a:latin typeface="Cambria Math" panose="02040503050406030204" pitchFamily="18" charset="0"/>
                                  </a:rPr>
                                  <m:t>𝑥</m:t>
                                </m:r>
                                <m:r>
                                  <a:rPr lang="en-GB" sz="1200" b="0" i="1" smtClean="0">
                                    <a:latin typeface="Cambria Math" panose="02040503050406030204" pitchFamily="18" charset="0"/>
                                  </a:rPr>
                                  <m:t>′</m:t>
                                </m:r>
                              </m:e>
                            </m:mr>
                            <m:mr>
                              <m:e>
                                <m:r>
                                  <a:rPr lang="en-GB" sz="1200" b="0" i="1" smtClean="0">
                                    <a:latin typeface="Cambria Math" panose="02040503050406030204" pitchFamily="18" charset="0"/>
                                  </a:rPr>
                                  <m:t>𝑦</m:t>
                                </m:r>
                                <m:r>
                                  <a:rPr lang="en-GB" sz="1200" b="0" i="1" smtClean="0">
                                    <a:latin typeface="Cambria Math" panose="02040503050406030204" pitchFamily="18" charset="0"/>
                                  </a:rPr>
                                  <m:t>′</m:t>
                                </m:r>
                              </m:e>
                            </m:mr>
                            <m:mr>
                              <m:e>
                                <m:r>
                                  <a:rPr lang="en-GB" sz="1200" b="0" i="1" smtClean="0">
                                    <a:latin typeface="Cambria Math" panose="02040503050406030204" pitchFamily="18" charset="0"/>
                                  </a:rPr>
                                  <m:t>𝑧</m:t>
                                </m:r>
                                <m:r>
                                  <a:rPr lang="en-GB" sz="1200" b="0" i="1" smtClean="0">
                                    <a:latin typeface="Cambria Math" panose="02040503050406030204" pitchFamily="18" charset="0"/>
                                  </a:rPr>
                                  <m:t>′</m:t>
                                </m:r>
                              </m:e>
                            </m:mr>
                          </m:m>
                        </m:e>
                      </m:d>
                      <m:r>
                        <a:rPr lang="en-GB" sz="1200" b="0" i="1" smtClean="0">
                          <a:latin typeface="Cambria Math" panose="02040503050406030204" pitchFamily="18" charset="0"/>
                        </a:rPr>
                        <m:t>=</m:t>
                      </m:r>
                      <m:r>
                        <a:rPr lang="en-GB" sz="1200" b="0" i="1" smtClean="0">
                          <a:latin typeface="Cambria Math" panose="02040503050406030204" pitchFamily="18" charset="0"/>
                        </a:rPr>
                        <m:t>𝐴</m:t>
                      </m:r>
                      <m:d>
                        <m:dPr>
                          <m:begChr m:val="["/>
                          <m:endChr m:val="]"/>
                          <m:ctrlPr>
                            <a:rPr lang="en-GB" sz="1200" b="0" i="1" smtClean="0">
                              <a:latin typeface="Cambria Math" panose="02040503050406030204" pitchFamily="18" charset="0"/>
                            </a:rPr>
                          </m:ctrlPr>
                        </m:dPr>
                        <m:e>
                          <m:m>
                            <m:mPr>
                              <m:mcs>
                                <m:mc>
                                  <m:mcPr>
                                    <m:count m:val="1"/>
                                    <m:mcJc m:val="center"/>
                                  </m:mcPr>
                                </m:mc>
                              </m:mcs>
                              <m:ctrlPr>
                                <a:rPr lang="en-GB" sz="1200" b="0" i="1" smtClean="0">
                                  <a:latin typeface="Cambria Math" panose="02040503050406030204" pitchFamily="18" charset="0"/>
                                </a:rPr>
                              </m:ctrlPr>
                            </m:mPr>
                            <m:mr>
                              <m:e>
                                <m:r>
                                  <m:rPr>
                                    <m:brk m:alnAt="7"/>
                                  </m:rPr>
                                  <a:rPr lang="en-GB" sz="1200" b="0" i="1" smtClean="0">
                                    <a:latin typeface="Cambria Math" panose="02040503050406030204" pitchFamily="18" charset="0"/>
                                  </a:rPr>
                                  <m:t>𝑥</m:t>
                                </m:r>
                              </m:e>
                            </m:mr>
                            <m:mr>
                              <m:e>
                                <m:r>
                                  <a:rPr lang="en-GB" sz="1200" b="0" i="1" smtClean="0">
                                    <a:latin typeface="Cambria Math" panose="02040503050406030204" pitchFamily="18" charset="0"/>
                                  </a:rPr>
                                  <m:t>𝑦</m:t>
                                </m:r>
                              </m:e>
                            </m:mr>
                            <m:mr>
                              <m:e>
                                <m:r>
                                  <a:rPr lang="en-GB" sz="1200" b="0" i="1" smtClean="0">
                                    <a:latin typeface="Cambria Math" panose="02040503050406030204" pitchFamily="18" charset="0"/>
                                  </a:rPr>
                                  <m:t>𝑧</m:t>
                                </m:r>
                              </m:e>
                            </m:mr>
                          </m:m>
                        </m:e>
                      </m:d>
                    </m:oMath>
                  </m:oMathPara>
                </a14:m>
                <a:endParaRPr lang="en-GB" sz="1200" i="1"/>
              </a:p>
            </p:txBody>
          </p:sp>
        </mc:Choice>
        <mc:Fallback xmlns="">
          <p:sp>
            <p:nvSpPr>
              <p:cNvPr id="2" name="TextBox 1">
                <a:extLst>
                  <a:ext uri="{FF2B5EF4-FFF2-40B4-BE49-F238E27FC236}">
                    <a16:creationId xmlns:a16="http://schemas.microsoft.com/office/drawing/2014/main" id="{246ABFA8-79EE-E465-1938-EDEB19D61B73}"/>
                  </a:ext>
                </a:extLst>
              </p:cNvPr>
              <p:cNvSpPr txBox="1">
                <a:spLocks noRot="1" noChangeAspect="1" noMove="1" noResize="1" noEditPoints="1" noAdjustHandles="1" noChangeArrowheads="1" noChangeShapeType="1" noTextEdit="1"/>
              </p:cNvSpPr>
              <p:nvPr/>
            </p:nvSpPr>
            <p:spPr>
              <a:xfrm>
                <a:off x="-13758" y="4162734"/>
                <a:ext cx="9597896" cy="863954"/>
              </a:xfrm>
              <a:prstGeom prst="rect">
                <a:avLst/>
              </a:prstGeom>
              <a:blipFill>
                <a:blip r:embed="rId5"/>
                <a:stretch>
                  <a:fillRect t="-704"/>
                </a:stretch>
              </a:blipFill>
            </p:spPr>
            <p:txBody>
              <a:bodyPr/>
              <a:lstStyle/>
              <a:p>
                <a:r>
                  <a:rPr lang="en-US">
                    <a:noFill/>
                  </a:rPr>
                  <a:t> </a:t>
                </a:r>
              </a:p>
            </p:txBody>
          </p:sp>
        </mc:Fallback>
      </mc:AlternateContent>
      <p:pic>
        <p:nvPicPr>
          <p:cNvPr id="87" name="Picture 86" descr="A helicopter with many blades&#10;&#10;Description automatically generated">
            <a:extLst>
              <a:ext uri="{FF2B5EF4-FFF2-40B4-BE49-F238E27FC236}">
                <a16:creationId xmlns:a16="http://schemas.microsoft.com/office/drawing/2014/main" id="{57E4B9DE-61C0-DF1F-FDD0-E64AA23CB3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8893" y="37082"/>
            <a:ext cx="2090490" cy="2085965"/>
          </a:xfrm>
          <a:prstGeom prst="rect">
            <a:avLst/>
          </a:prstGeom>
        </p:spPr>
      </p:pic>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8830146A-CB62-5F82-A9C6-E0DCBF26918E}"/>
                  </a:ext>
                </a:extLst>
              </p:cNvPr>
              <p:cNvSpPr txBox="1"/>
              <p:nvPr/>
            </p:nvSpPr>
            <p:spPr>
              <a:xfrm>
                <a:off x="8907353" y="380105"/>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𝑂</m:t>
                          </m:r>
                        </m:e>
                        <m:sub>
                          <m:r>
                            <a:rPr lang="en-GB" b="0" i="1" smtClean="0">
                              <a:solidFill>
                                <a:schemeClr val="tx1"/>
                              </a:solidFill>
                              <a:latin typeface="Cambria Math" panose="02040503050406030204" pitchFamily="18" charset="0"/>
                            </a:rPr>
                            <m:t>1</m:t>
                          </m:r>
                        </m:sub>
                      </m:sSub>
                    </m:oMath>
                  </m:oMathPara>
                </a14:m>
                <a:endParaRPr lang="en-GB">
                  <a:solidFill>
                    <a:srgbClr val="FF0000"/>
                  </a:solidFill>
                </a:endParaRPr>
              </a:p>
            </p:txBody>
          </p:sp>
        </mc:Choice>
        <mc:Fallback xmlns="">
          <p:sp>
            <p:nvSpPr>
              <p:cNvPr id="132" name="TextBox 131">
                <a:extLst>
                  <a:ext uri="{FF2B5EF4-FFF2-40B4-BE49-F238E27FC236}">
                    <a16:creationId xmlns:a16="http://schemas.microsoft.com/office/drawing/2014/main" id="{8830146A-CB62-5F82-A9C6-E0DCBF26918E}"/>
                  </a:ext>
                </a:extLst>
              </p:cNvPr>
              <p:cNvSpPr txBox="1">
                <a:spLocks noRot="1" noChangeAspect="1" noMove="1" noResize="1" noEditPoints="1" noAdjustHandles="1" noChangeArrowheads="1" noChangeShapeType="1" noTextEdit="1"/>
              </p:cNvSpPr>
              <p:nvPr/>
            </p:nvSpPr>
            <p:spPr>
              <a:xfrm>
                <a:off x="8907353" y="380105"/>
                <a:ext cx="653341" cy="546115"/>
              </a:xfrm>
              <a:prstGeom prst="rect">
                <a:avLst/>
              </a:prstGeom>
              <a:blipFill>
                <a:blip r:embed="rId7"/>
                <a:stretch>
                  <a:fillRect/>
                </a:stretch>
              </a:blipFill>
            </p:spPr>
            <p:txBody>
              <a:bodyPr/>
              <a:lstStyle/>
              <a:p>
                <a:r>
                  <a:rPr lang="en-US">
                    <a:noFill/>
                  </a:rPr>
                  <a:t> </a:t>
                </a:r>
              </a:p>
            </p:txBody>
          </p:sp>
        </mc:Fallback>
      </mc:AlternateContent>
      <p:cxnSp>
        <p:nvCxnSpPr>
          <p:cNvPr id="102" name="Straight Connector 101">
            <a:extLst>
              <a:ext uri="{FF2B5EF4-FFF2-40B4-BE49-F238E27FC236}">
                <a16:creationId xmlns:a16="http://schemas.microsoft.com/office/drawing/2014/main" id="{7B86A706-4EDE-37AB-D49A-C39160639592}"/>
              </a:ext>
            </a:extLst>
          </p:cNvPr>
          <p:cNvCxnSpPr>
            <a:cxnSpLocks/>
          </p:cNvCxnSpPr>
          <p:nvPr/>
        </p:nvCxnSpPr>
        <p:spPr>
          <a:xfrm flipV="1">
            <a:off x="9571775" y="999785"/>
            <a:ext cx="0" cy="1926983"/>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3" name="Straight Connector 102">
            <a:extLst>
              <a:ext uri="{FF2B5EF4-FFF2-40B4-BE49-F238E27FC236}">
                <a16:creationId xmlns:a16="http://schemas.microsoft.com/office/drawing/2014/main" id="{6E543FE1-9B56-1C23-06F3-86846C7B8EF6}"/>
              </a:ext>
            </a:extLst>
          </p:cNvPr>
          <p:cNvCxnSpPr>
            <a:cxnSpLocks/>
          </p:cNvCxnSpPr>
          <p:nvPr/>
        </p:nvCxnSpPr>
        <p:spPr>
          <a:xfrm flipH="1">
            <a:off x="8936431" y="1014667"/>
            <a:ext cx="624263" cy="752532"/>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44" name="Arrow: Curved Down 143">
            <a:extLst>
              <a:ext uri="{FF2B5EF4-FFF2-40B4-BE49-F238E27FC236}">
                <a16:creationId xmlns:a16="http://schemas.microsoft.com/office/drawing/2014/main" id="{B84C0380-D519-6AAD-1F24-9A7947775C80}"/>
              </a:ext>
            </a:extLst>
          </p:cNvPr>
          <p:cNvSpPr/>
          <p:nvPr/>
        </p:nvSpPr>
        <p:spPr>
          <a:xfrm rot="5400000">
            <a:off x="9501951" y="2445861"/>
            <a:ext cx="139647" cy="156214"/>
          </a:xfrm>
          <a:prstGeom prst="curvedDownArrow">
            <a:avLst>
              <a:gd name="adj1" fmla="val 4321"/>
              <a:gd name="adj2" fmla="val 26431"/>
              <a:gd name="adj3" fmla="val 23833"/>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323A88AC-C1CE-A725-6304-411DE0F69515}"/>
                  </a:ext>
                </a:extLst>
              </p:cNvPr>
              <p:cNvSpPr txBox="1"/>
              <p:nvPr/>
            </p:nvSpPr>
            <p:spPr>
              <a:xfrm>
                <a:off x="9565404" y="2251950"/>
                <a:ext cx="2710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𝑤</m:t>
                      </m:r>
                    </m:oMath>
                  </m:oMathPara>
                </a14:m>
                <a:endParaRPr lang="en-GB">
                  <a:solidFill>
                    <a:srgbClr val="FF0000"/>
                  </a:solidFill>
                </a:endParaRPr>
              </a:p>
            </p:txBody>
          </p:sp>
        </mc:Choice>
        <mc:Fallback xmlns="">
          <p:sp>
            <p:nvSpPr>
              <p:cNvPr id="145" name="TextBox 144">
                <a:extLst>
                  <a:ext uri="{FF2B5EF4-FFF2-40B4-BE49-F238E27FC236}">
                    <a16:creationId xmlns:a16="http://schemas.microsoft.com/office/drawing/2014/main" id="{323A88AC-C1CE-A725-6304-411DE0F69515}"/>
                  </a:ext>
                </a:extLst>
              </p:cNvPr>
              <p:cNvSpPr txBox="1">
                <a:spLocks noRot="1" noChangeAspect="1" noMove="1" noResize="1" noEditPoints="1" noAdjustHandles="1" noChangeArrowheads="1" noChangeShapeType="1" noTextEdit="1"/>
              </p:cNvSpPr>
              <p:nvPr/>
            </p:nvSpPr>
            <p:spPr>
              <a:xfrm>
                <a:off x="9565404" y="2251950"/>
                <a:ext cx="271031" cy="369332"/>
              </a:xfrm>
              <a:prstGeom prst="rect">
                <a:avLst/>
              </a:prstGeom>
              <a:blipFill>
                <a:blip r:embed="rId8"/>
                <a:stretch>
                  <a:fillRect r="-17778"/>
                </a:stretch>
              </a:blipFill>
            </p:spPr>
            <p:txBody>
              <a:bodyPr/>
              <a:lstStyle/>
              <a:p>
                <a:r>
                  <a:rPr lang="en-US">
                    <a:noFill/>
                  </a:rPr>
                  <a:t> </a:t>
                </a:r>
              </a:p>
            </p:txBody>
          </p:sp>
        </mc:Fallback>
      </mc:AlternateContent>
      <p:sp>
        <p:nvSpPr>
          <p:cNvPr id="147" name="Arrow: Curved Down 146">
            <a:extLst>
              <a:ext uri="{FF2B5EF4-FFF2-40B4-BE49-F238E27FC236}">
                <a16:creationId xmlns:a16="http://schemas.microsoft.com/office/drawing/2014/main" id="{78C9F884-2379-A667-F2A6-7C6003787B77}"/>
              </a:ext>
            </a:extLst>
          </p:cNvPr>
          <p:cNvSpPr/>
          <p:nvPr/>
        </p:nvSpPr>
        <p:spPr>
          <a:xfrm>
            <a:off x="8936431" y="1591515"/>
            <a:ext cx="152905" cy="117936"/>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F56EC588-B01E-7B25-36C0-19688BA1F454}"/>
                  </a:ext>
                </a:extLst>
              </p:cNvPr>
              <p:cNvSpPr txBox="1"/>
              <p:nvPr/>
            </p:nvSpPr>
            <p:spPr>
              <a:xfrm>
                <a:off x="8711907" y="1362367"/>
                <a:ext cx="2189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𝑞</m:t>
                      </m:r>
                    </m:oMath>
                  </m:oMathPara>
                </a14:m>
                <a:endParaRPr lang="en-GB">
                  <a:solidFill>
                    <a:srgbClr val="FF0000"/>
                  </a:solidFill>
                </a:endParaRPr>
              </a:p>
            </p:txBody>
          </p:sp>
        </mc:Choice>
        <mc:Fallback xmlns="">
          <p:sp>
            <p:nvSpPr>
              <p:cNvPr id="148" name="TextBox 147">
                <a:extLst>
                  <a:ext uri="{FF2B5EF4-FFF2-40B4-BE49-F238E27FC236}">
                    <a16:creationId xmlns:a16="http://schemas.microsoft.com/office/drawing/2014/main" id="{F56EC588-B01E-7B25-36C0-19688BA1F454}"/>
                  </a:ext>
                </a:extLst>
              </p:cNvPr>
              <p:cNvSpPr txBox="1">
                <a:spLocks noRot="1" noChangeAspect="1" noMove="1" noResize="1" noEditPoints="1" noAdjustHandles="1" noChangeArrowheads="1" noChangeShapeType="1" noTextEdit="1"/>
              </p:cNvSpPr>
              <p:nvPr/>
            </p:nvSpPr>
            <p:spPr>
              <a:xfrm>
                <a:off x="8711907" y="1362367"/>
                <a:ext cx="218983" cy="369332"/>
              </a:xfrm>
              <a:prstGeom prst="rect">
                <a:avLst/>
              </a:prstGeom>
              <a:blipFill>
                <a:blip r:embed="rId9"/>
                <a:stretch>
                  <a:fillRect r="-36111" b="-6557"/>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D4C2CD12-305D-D34B-EE39-43A23665C193}"/>
              </a:ext>
            </a:extLst>
          </p:cNvPr>
          <p:cNvCxnSpPr>
            <a:cxnSpLocks/>
          </p:cNvCxnSpPr>
          <p:nvPr/>
        </p:nvCxnSpPr>
        <p:spPr>
          <a:xfrm flipH="1">
            <a:off x="9560694" y="1012633"/>
            <a:ext cx="2169428" cy="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150" name="Arrow: Curved Down 149">
            <a:extLst>
              <a:ext uri="{FF2B5EF4-FFF2-40B4-BE49-F238E27FC236}">
                <a16:creationId xmlns:a16="http://schemas.microsoft.com/office/drawing/2014/main" id="{73500587-CB4E-9680-9060-AB081444256A}"/>
              </a:ext>
            </a:extLst>
          </p:cNvPr>
          <p:cNvSpPr/>
          <p:nvPr/>
        </p:nvSpPr>
        <p:spPr>
          <a:xfrm>
            <a:off x="11314308" y="937803"/>
            <a:ext cx="168093" cy="183869"/>
          </a:xfrm>
          <a:prstGeom prst="curvedDownArrow">
            <a:avLst>
              <a:gd name="adj1" fmla="val 4321"/>
              <a:gd name="adj2" fmla="val 26431"/>
              <a:gd name="adj3" fmla="val 2383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ED296B73-451D-577B-88C3-1F69E48C85A1}"/>
                  </a:ext>
                </a:extLst>
              </p:cNvPr>
              <p:cNvSpPr txBox="1"/>
              <p:nvPr/>
            </p:nvSpPr>
            <p:spPr>
              <a:xfrm>
                <a:off x="11129257" y="629756"/>
                <a:ext cx="269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oMath>
                  </m:oMathPara>
                </a14:m>
                <a:endParaRPr lang="en-GB">
                  <a:solidFill>
                    <a:srgbClr val="FF0000"/>
                  </a:solidFill>
                </a:endParaRPr>
              </a:p>
            </p:txBody>
          </p:sp>
        </mc:Choice>
        <mc:Fallback xmlns="">
          <p:sp>
            <p:nvSpPr>
              <p:cNvPr id="151" name="TextBox 150">
                <a:extLst>
                  <a:ext uri="{FF2B5EF4-FFF2-40B4-BE49-F238E27FC236}">
                    <a16:creationId xmlns:a16="http://schemas.microsoft.com/office/drawing/2014/main" id="{ED296B73-451D-577B-88C3-1F69E48C85A1}"/>
                  </a:ext>
                </a:extLst>
              </p:cNvPr>
              <p:cNvSpPr txBox="1">
                <a:spLocks noRot="1" noChangeAspect="1" noMove="1" noResize="1" noEditPoints="1" noAdjustHandles="1" noChangeArrowheads="1" noChangeShapeType="1" noTextEdit="1"/>
              </p:cNvSpPr>
              <p:nvPr/>
            </p:nvSpPr>
            <p:spPr>
              <a:xfrm>
                <a:off x="11129257" y="629756"/>
                <a:ext cx="269097" cy="369332"/>
              </a:xfrm>
              <a:prstGeom prst="rect">
                <a:avLst/>
              </a:prstGeom>
              <a:blipFill>
                <a:blip r:embed="rId10"/>
                <a:stretch>
                  <a:fillRect r="-13636"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4AD5D70-CD9B-E95C-A1CC-E60D5C53264A}"/>
                  </a:ext>
                </a:extLst>
              </p:cNvPr>
              <p:cNvSpPr txBox="1"/>
              <p:nvPr/>
            </p:nvSpPr>
            <p:spPr>
              <a:xfrm>
                <a:off x="9279556" y="2796175"/>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𝑧</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3" name="TextBox 2">
                <a:extLst>
                  <a:ext uri="{FF2B5EF4-FFF2-40B4-BE49-F238E27FC236}">
                    <a16:creationId xmlns:a16="http://schemas.microsoft.com/office/drawing/2014/main" id="{F4AD5D70-CD9B-E95C-A1CC-E60D5C53264A}"/>
                  </a:ext>
                </a:extLst>
              </p:cNvPr>
              <p:cNvSpPr txBox="1">
                <a:spLocks noRot="1" noChangeAspect="1" noMove="1" noResize="1" noEditPoints="1" noAdjustHandles="1" noChangeArrowheads="1" noChangeShapeType="1" noTextEdit="1"/>
              </p:cNvSpPr>
              <p:nvPr/>
            </p:nvSpPr>
            <p:spPr>
              <a:xfrm>
                <a:off x="9279556" y="2796175"/>
                <a:ext cx="653341" cy="54611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94A426-B4D9-00BC-09D5-3515AE1C5818}"/>
                  </a:ext>
                </a:extLst>
              </p:cNvPr>
              <p:cNvSpPr txBox="1"/>
              <p:nvPr/>
            </p:nvSpPr>
            <p:spPr>
              <a:xfrm>
                <a:off x="11538659" y="807006"/>
                <a:ext cx="653341" cy="5461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𝑥</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10" name="TextBox 9">
                <a:extLst>
                  <a:ext uri="{FF2B5EF4-FFF2-40B4-BE49-F238E27FC236}">
                    <a16:creationId xmlns:a16="http://schemas.microsoft.com/office/drawing/2014/main" id="{FB94A426-B4D9-00BC-09D5-3515AE1C5818}"/>
                  </a:ext>
                </a:extLst>
              </p:cNvPr>
              <p:cNvSpPr txBox="1">
                <a:spLocks noRot="1" noChangeAspect="1" noMove="1" noResize="1" noEditPoints="1" noAdjustHandles="1" noChangeArrowheads="1" noChangeShapeType="1" noTextEdit="1"/>
              </p:cNvSpPr>
              <p:nvPr/>
            </p:nvSpPr>
            <p:spPr>
              <a:xfrm>
                <a:off x="11538659" y="807006"/>
                <a:ext cx="653341" cy="5461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9B31258-1189-4F31-DAF8-F81F0DD709C7}"/>
                  </a:ext>
                </a:extLst>
              </p:cNvPr>
              <p:cNvSpPr txBox="1"/>
              <p:nvPr/>
            </p:nvSpPr>
            <p:spPr>
              <a:xfrm>
                <a:off x="8607431" y="1710067"/>
                <a:ext cx="248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𝑦</m:t>
                      </m:r>
                      <m:r>
                        <a:rPr lang="en-GB" b="0" i="1" smtClean="0">
                          <a:solidFill>
                            <a:srgbClr val="FF0000"/>
                          </a:solidFill>
                          <a:latin typeface="Cambria Math" panose="02040503050406030204" pitchFamily="18" charset="0"/>
                        </a:rPr>
                        <m:t>′</m:t>
                      </m:r>
                    </m:oMath>
                  </m:oMathPara>
                </a14:m>
                <a:endParaRPr lang="en-GB">
                  <a:solidFill>
                    <a:srgbClr val="FF0000"/>
                  </a:solidFill>
                </a:endParaRPr>
              </a:p>
            </p:txBody>
          </p:sp>
        </mc:Choice>
        <mc:Fallback xmlns="">
          <p:sp>
            <p:nvSpPr>
              <p:cNvPr id="11" name="TextBox 10">
                <a:extLst>
                  <a:ext uri="{FF2B5EF4-FFF2-40B4-BE49-F238E27FC236}">
                    <a16:creationId xmlns:a16="http://schemas.microsoft.com/office/drawing/2014/main" id="{29B31258-1189-4F31-DAF8-F81F0DD709C7}"/>
                  </a:ext>
                </a:extLst>
              </p:cNvPr>
              <p:cNvSpPr txBox="1">
                <a:spLocks noRot="1" noChangeAspect="1" noMove="1" noResize="1" noEditPoints="1" noAdjustHandles="1" noChangeArrowheads="1" noChangeShapeType="1" noTextEdit="1"/>
              </p:cNvSpPr>
              <p:nvPr/>
            </p:nvSpPr>
            <p:spPr>
              <a:xfrm>
                <a:off x="8607431" y="1710067"/>
                <a:ext cx="248479" cy="369332"/>
              </a:xfrm>
              <a:prstGeom prst="rect">
                <a:avLst/>
              </a:prstGeom>
              <a:blipFill>
                <a:blip r:embed="rId13"/>
                <a:stretch>
                  <a:fillRect l="-9756" r="-58537" b="-15000"/>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E381DA07-9BB8-2E22-C657-901844038B6A}"/>
              </a:ext>
            </a:extLst>
          </p:cNvPr>
          <p:cNvSpPr/>
          <p:nvPr/>
        </p:nvSpPr>
        <p:spPr>
          <a:xfrm flipH="1">
            <a:off x="9533147" y="987177"/>
            <a:ext cx="69570" cy="71813"/>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6BD62E8-305F-C44C-07BB-3743D2308D4B}"/>
                  </a:ext>
                </a:extLst>
              </p:cNvPr>
              <p:cNvSpPr txBox="1"/>
              <p:nvPr/>
            </p:nvSpPr>
            <p:spPr>
              <a:xfrm>
                <a:off x="9943700" y="1985756"/>
                <a:ext cx="2354783" cy="2947217"/>
              </a:xfrm>
              <a:prstGeom prst="rect">
                <a:avLst/>
              </a:prstGeom>
              <a:noFill/>
            </p:spPr>
            <p:txBody>
              <a:bodyPr wrap="square" rtlCol="0">
                <a:spAutoFit/>
              </a:bodyPr>
              <a:lstStyle/>
              <a:p>
                <a:r>
                  <a:rPr lang="en-GB" sz="1200"/>
                  <a:t>Force, Velocity, Moment Vectors:</a:t>
                </a:r>
              </a:p>
              <a:p>
                <a:r>
                  <a:rPr lang="en-GB" sz="1200" b="1"/>
                  <a:t>Forces:</a:t>
                </a:r>
                <a:endParaRPr lang="en-GB" sz="1200"/>
              </a:p>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𝑥</m:t>
                          </m:r>
                        </m:sub>
                      </m:sSub>
                      <m:r>
                        <a:rPr lang="en-GB" sz="1200" b="0" i="1" smtClean="0">
                          <a:latin typeface="Cambria Math" panose="02040503050406030204" pitchFamily="18" charset="0"/>
                        </a:rPr>
                        <m:t>=</m:t>
                      </m:r>
                      <m:r>
                        <a:rPr lang="en-GB" sz="1200" b="0" i="1" smtClean="0">
                          <a:latin typeface="Cambria Math" panose="02040503050406030204" pitchFamily="18" charset="0"/>
                        </a:rPr>
                        <m:t>𝑚</m:t>
                      </m:r>
                      <m:r>
                        <a:rPr lang="en-GB" sz="1200" b="0" i="1" smtClean="0">
                          <a:latin typeface="Cambria Math" panose="02040503050406030204" pitchFamily="18" charset="0"/>
                        </a:rPr>
                        <m:t>∗</m:t>
                      </m:r>
                      <m:r>
                        <a:rPr lang="en-GB" sz="1200" b="0" i="1" smtClean="0">
                          <a:latin typeface="Cambria Math" panose="02040503050406030204" pitchFamily="18" charset="0"/>
                        </a:rPr>
                        <m:t>𝑑𝑢</m:t>
                      </m:r>
                      <m:r>
                        <a:rPr lang="en-GB" sz="1200" b="0" i="1" smtClean="0">
                          <a:latin typeface="Cambria Math" panose="02040503050406030204" pitchFamily="18" charset="0"/>
                        </a:rPr>
                        <m:t>/</m:t>
                      </m:r>
                      <m:r>
                        <a:rPr lang="en-GB" sz="1200" b="0" i="1" smtClean="0">
                          <a:latin typeface="Cambria Math" panose="02040503050406030204" pitchFamily="18" charset="0"/>
                        </a:rPr>
                        <m:t>𝑑𝑡</m:t>
                      </m:r>
                      <m:r>
                        <a:rPr lang="en-GB" sz="1200" b="0" i="1" smtClean="0">
                          <a:latin typeface="Cambria Math" panose="02040503050406030204" pitchFamily="18" charset="0"/>
                        </a:rPr>
                        <m:t>=</m:t>
                      </m:r>
                      <m:r>
                        <a:rPr lang="en-GB" sz="1200" b="0" i="1" smtClean="0">
                          <a:latin typeface="Cambria Math" panose="02040503050406030204" pitchFamily="18" charset="0"/>
                        </a:rPr>
                        <m:t>𝑋</m:t>
                      </m:r>
                    </m:oMath>
                  </m:oMathPara>
                </a14:m>
                <a:endParaRPr lang="en-GB" sz="1200" b="0"/>
              </a:p>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𝑦</m:t>
                          </m:r>
                        </m:sub>
                      </m:sSub>
                      <m:r>
                        <a:rPr lang="en-GB" sz="1200" b="0" i="1" smtClean="0">
                          <a:latin typeface="Cambria Math" panose="02040503050406030204" pitchFamily="18" charset="0"/>
                        </a:rPr>
                        <m:t>=</m:t>
                      </m:r>
                      <m:r>
                        <a:rPr lang="en-GB" sz="1200" i="1">
                          <a:latin typeface="Cambria Math" panose="02040503050406030204" pitchFamily="18" charset="0"/>
                        </a:rPr>
                        <m:t>𝑚</m:t>
                      </m:r>
                      <m:r>
                        <a:rPr lang="en-GB" sz="1200" i="1">
                          <a:latin typeface="Cambria Math" panose="02040503050406030204" pitchFamily="18" charset="0"/>
                        </a:rPr>
                        <m:t>∗</m:t>
                      </m:r>
                      <m:r>
                        <a:rPr lang="en-GB" sz="1200" i="1">
                          <a:latin typeface="Cambria Math" panose="02040503050406030204" pitchFamily="18" charset="0"/>
                        </a:rPr>
                        <m:t>𝑑𝑣</m:t>
                      </m:r>
                      <m:r>
                        <a:rPr lang="en-GB" sz="1200" i="1">
                          <a:latin typeface="Cambria Math" panose="02040503050406030204" pitchFamily="18" charset="0"/>
                        </a:rPr>
                        <m:t>/</m:t>
                      </m:r>
                      <m:r>
                        <a:rPr lang="en-GB" sz="1200" i="1">
                          <a:latin typeface="Cambria Math" panose="02040503050406030204" pitchFamily="18" charset="0"/>
                        </a:rPr>
                        <m:t>𝑑𝑡</m:t>
                      </m:r>
                      <m:r>
                        <a:rPr lang="en-GB" sz="1200" b="0" i="1" smtClean="0">
                          <a:latin typeface="Cambria Math" panose="02040503050406030204" pitchFamily="18" charset="0"/>
                        </a:rPr>
                        <m:t>=</m:t>
                      </m:r>
                      <m:r>
                        <a:rPr lang="en-GB" sz="1200" b="0" i="1" smtClean="0">
                          <a:latin typeface="Cambria Math" panose="02040503050406030204" pitchFamily="18" charset="0"/>
                        </a:rPr>
                        <m:t>𝑌</m:t>
                      </m:r>
                    </m:oMath>
                  </m:oMathPara>
                </a14:m>
                <a:endParaRPr lang="en-GB" sz="1200"/>
              </a:p>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𝑧</m:t>
                          </m:r>
                        </m:sub>
                      </m:sSub>
                      <m:r>
                        <a:rPr lang="en-GB" sz="1200" b="0" i="1" smtClean="0">
                          <a:latin typeface="Cambria Math" panose="02040503050406030204" pitchFamily="18" charset="0"/>
                        </a:rPr>
                        <m:t>=</m:t>
                      </m:r>
                      <m:r>
                        <a:rPr lang="en-GB" sz="1200" i="1">
                          <a:latin typeface="Cambria Math" panose="02040503050406030204" pitchFamily="18" charset="0"/>
                        </a:rPr>
                        <m:t>𝑚</m:t>
                      </m:r>
                      <m:r>
                        <a:rPr lang="en-GB" sz="1200" i="1">
                          <a:latin typeface="Cambria Math" panose="02040503050406030204" pitchFamily="18" charset="0"/>
                        </a:rPr>
                        <m:t>∗</m:t>
                      </m:r>
                      <m:r>
                        <a:rPr lang="en-GB" sz="1200" i="1">
                          <a:latin typeface="Cambria Math" panose="02040503050406030204" pitchFamily="18" charset="0"/>
                        </a:rPr>
                        <m:t>𝑑𝑤</m:t>
                      </m:r>
                      <m:r>
                        <a:rPr lang="en-GB" sz="1200" i="1">
                          <a:latin typeface="Cambria Math" panose="02040503050406030204" pitchFamily="18" charset="0"/>
                        </a:rPr>
                        <m:t>/</m:t>
                      </m:r>
                      <m:r>
                        <a:rPr lang="en-GB" sz="1200" i="1">
                          <a:latin typeface="Cambria Math" panose="02040503050406030204" pitchFamily="18" charset="0"/>
                        </a:rPr>
                        <m:t>𝑑𝑡</m:t>
                      </m:r>
                      <m:r>
                        <a:rPr lang="en-GB" sz="1200" b="0" i="1" smtClean="0">
                          <a:latin typeface="Cambria Math" panose="02040503050406030204" pitchFamily="18" charset="0"/>
                        </a:rPr>
                        <m:t>=</m:t>
                      </m:r>
                      <m:r>
                        <a:rPr lang="en-GB" sz="1200" b="0" i="1" smtClean="0">
                          <a:latin typeface="Cambria Math" panose="02040503050406030204" pitchFamily="18" charset="0"/>
                        </a:rPr>
                        <m:t>𝑍</m:t>
                      </m:r>
                    </m:oMath>
                  </m:oMathPara>
                </a14:m>
                <a:endParaRPr lang="en-GB" sz="1200"/>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𝑭</m:t>
                      </m:r>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𝑥</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𝑦</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𝑧</m:t>
                              </m:r>
                            </m:sub>
                          </m:sSub>
                        </m:e>
                      </m:d>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r>
                            <a:rPr lang="en-GB" sz="1200" b="0" i="1" smtClean="0">
                              <a:latin typeface="Cambria Math" panose="02040503050406030204" pitchFamily="18" charset="0"/>
                            </a:rPr>
                            <m:t>𝑋</m:t>
                          </m:r>
                          <m:r>
                            <a:rPr lang="en-GB" sz="1200" b="0" i="1" smtClean="0">
                              <a:latin typeface="Cambria Math" panose="02040503050406030204" pitchFamily="18" charset="0"/>
                            </a:rPr>
                            <m:t>,</m:t>
                          </m:r>
                          <m:r>
                            <a:rPr lang="en-GB" sz="1200" b="0" i="1" smtClean="0">
                              <a:latin typeface="Cambria Math" panose="02040503050406030204" pitchFamily="18" charset="0"/>
                            </a:rPr>
                            <m:t>𝑌</m:t>
                          </m:r>
                          <m:r>
                            <a:rPr lang="en-GB" sz="1200" b="0" i="1" smtClean="0">
                              <a:latin typeface="Cambria Math" panose="02040503050406030204" pitchFamily="18" charset="0"/>
                            </a:rPr>
                            <m:t>,</m:t>
                          </m:r>
                          <m:r>
                            <a:rPr lang="en-GB" sz="1200" b="0" i="1" smtClean="0">
                              <a:latin typeface="Cambria Math" panose="02040503050406030204" pitchFamily="18" charset="0"/>
                            </a:rPr>
                            <m:t>𝑍</m:t>
                          </m:r>
                        </m:e>
                      </m:d>
                    </m:oMath>
                  </m:oMathPara>
                </a14:m>
                <a:endParaRPr lang="en-GB" sz="1200" b="1"/>
              </a:p>
              <a:p>
                <a:r>
                  <a:rPr lang="en-GB" sz="1200" b="1"/>
                  <a:t>Velocities:</a:t>
                </a:r>
              </a:p>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𝑥</m:t>
                          </m:r>
                        </m:sub>
                      </m:sSub>
                      <m:r>
                        <a:rPr lang="en-GB" sz="1200" b="0" i="1" smtClean="0">
                          <a:latin typeface="Cambria Math" panose="02040503050406030204" pitchFamily="18" charset="0"/>
                        </a:rPr>
                        <m:t>=</m:t>
                      </m:r>
                      <m:r>
                        <a:rPr lang="en-GB" sz="1200" b="0" i="1" smtClean="0">
                          <a:latin typeface="Cambria Math" panose="02040503050406030204" pitchFamily="18" charset="0"/>
                        </a:rPr>
                        <m:t>𝑢</m:t>
                      </m:r>
                    </m:oMath>
                  </m:oMathPara>
                </a14:m>
                <a:endParaRPr lang="en-GB" sz="1200" b="0"/>
              </a:p>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𝑦</m:t>
                          </m:r>
                        </m:sub>
                      </m:sSub>
                      <m:r>
                        <a:rPr lang="en-GB" sz="1200" b="0" i="1" smtClean="0">
                          <a:latin typeface="Cambria Math" panose="02040503050406030204" pitchFamily="18" charset="0"/>
                        </a:rPr>
                        <m:t>=</m:t>
                      </m:r>
                      <m:r>
                        <a:rPr lang="en-GB" sz="1200" b="0" i="1" smtClean="0">
                          <a:latin typeface="Cambria Math" panose="02040503050406030204" pitchFamily="18" charset="0"/>
                        </a:rPr>
                        <m:t>𝑣</m:t>
                      </m:r>
                    </m:oMath>
                  </m:oMathPara>
                </a14:m>
                <a:endParaRPr lang="en-GB" sz="1200" b="0"/>
              </a:p>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𝑧</m:t>
                          </m:r>
                        </m:sub>
                      </m:sSub>
                      <m:r>
                        <a:rPr lang="en-GB" sz="1200" b="0" i="1" smtClean="0">
                          <a:latin typeface="Cambria Math" panose="02040503050406030204" pitchFamily="18" charset="0"/>
                        </a:rPr>
                        <m:t>=</m:t>
                      </m:r>
                      <m:r>
                        <a:rPr lang="en-GB" sz="1200" b="0" i="1" smtClean="0">
                          <a:latin typeface="Cambria Math" panose="02040503050406030204" pitchFamily="18" charset="0"/>
                        </a:rPr>
                        <m:t>𝑤</m:t>
                      </m:r>
                    </m:oMath>
                  </m:oMathPara>
                </a14:m>
                <a:endParaRPr lang="en-GB" sz="1200" b="0"/>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𝑽</m:t>
                      </m:r>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𝑥</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𝑦</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𝑉</m:t>
                              </m:r>
                            </m:e>
                            <m:sub>
                              <m:r>
                                <a:rPr lang="en-GB" sz="1200" b="0" i="1" smtClean="0">
                                  <a:latin typeface="Cambria Math" panose="02040503050406030204" pitchFamily="18" charset="0"/>
                                </a:rPr>
                                <m:t>𝑧</m:t>
                              </m:r>
                            </m:sub>
                          </m:sSub>
                        </m:e>
                      </m:d>
                      <m:r>
                        <a:rPr lang="en-GB" sz="1200" b="0" i="1" smtClean="0">
                          <a:latin typeface="Cambria Math" panose="02040503050406030204" pitchFamily="18" charset="0"/>
                        </a:rPr>
                        <m:t>=</m:t>
                      </m:r>
                      <m:d>
                        <m:dPr>
                          <m:begChr m:val="["/>
                          <m:endChr m:val="]"/>
                          <m:ctrlPr>
                            <a:rPr lang="en-GB" sz="1200" b="0" i="1" smtClean="0">
                              <a:latin typeface="Cambria Math" panose="02040503050406030204" pitchFamily="18" charset="0"/>
                            </a:rPr>
                          </m:ctrlPr>
                        </m:dPr>
                        <m:e>
                          <m:r>
                            <a:rPr lang="en-GB" sz="1200" b="0" i="1" smtClean="0">
                              <a:latin typeface="Cambria Math" panose="02040503050406030204" pitchFamily="18" charset="0"/>
                            </a:rPr>
                            <m:t>𝑢</m:t>
                          </m:r>
                          <m:r>
                            <a:rPr lang="en-GB" sz="1200" b="0" i="1" smtClean="0">
                              <a:latin typeface="Cambria Math" panose="02040503050406030204" pitchFamily="18" charset="0"/>
                            </a:rPr>
                            <m:t>,</m:t>
                          </m:r>
                          <m:r>
                            <a:rPr lang="en-GB" sz="1200" b="0" i="1" smtClean="0">
                              <a:latin typeface="Cambria Math" panose="02040503050406030204" pitchFamily="18" charset="0"/>
                            </a:rPr>
                            <m:t>𝑣</m:t>
                          </m:r>
                          <m:r>
                            <a:rPr lang="en-GB" sz="1200" b="0" i="1" smtClean="0">
                              <a:latin typeface="Cambria Math" panose="02040503050406030204" pitchFamily="18" charset="0"/>
                            </a:rPr>
                            <m:t>,</m:t>
                          </m:r>
                          <m:r>
                            <a:rPr lang="en-GB" sz="1200" b="0" i="1" smtClean="0">
                              <a:latin typeface="Cambria Math" panose="02040503050406030204" pitchFamily="18" charset="0"/>
                            </a:rPr>
                            <m:t>𝑤</m:t>
                          </m:r>
                        </m:e>
                      </m:d>
                    </m:oMath>
                  </m:oMathPara>
                </a14:m>
                <a:endParaRPr lang="en-GB" sz="1200" b="1"/>
              </a:p>
              <a:p>
                <a:r>
                  <a:rPr lang="en-GB" sz="1200" b="1"/>
                  <a:t>Moments:</a:t>
                </a:r>
              </a:p>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𝑚𝑜𝑚𝑒𝑛𝑡</m:t>
                      </m:r>
                      <m:r>
                        <a:rPr lang="en-GB" sz="1200" b="0" i="1" smtClean="0">
                          <a:latin typeface="Cambria Math" panose="02040503050406030204" pitchFamily="18" charset="0"/>
                        </a:rPr>
                        <m:t> </m:t>
                      </m:r>
                      <m:r>
                        <a:rPr lang="en-GB" sz="1200" b="0" i="1" smtClean="0">
                          <a:latin typeface="Cambria Math" panose="02040503050406030204" pitchFamily="18" charset="0"/>
                        </a:rPr>
                        <m:t>𝑎𝑏𝑜𝑢𝑡</m:t>
                      </m:r>
                      <m:r>
                        <a:rPr lang="en-GB" sz="1200" b="0" i="1" smtClean="0">
                          <a:latin typeface="Cambria Math" panose="02040503050406030204" pitchFamily="18" charset="0"/>
                        </a:rPr>
                        <m:t> </m:t>
                      </m:r>
                      <m:r>
                        <a:rPr lang="en-GB" sz="1200" b="0" i="1" smtClean="0">
                          <a:latin typeface="Cambria Math" panose="02040503050406030204" pitchFamily="18" charset="0"/>
                        </a:rPr>
                        <m:t>𝑥</m:t>
                      </m:r>
                      <m:r>
                        <a:rPr lang="en-GB" sz="1200" b="0" i="1" smtClean="0">
                          <a:latin typeface="Cambria Math" panose="02040503050406030204" pitchFamily="18" charset="0"/>
                        </a:rPr>
                        <m:t>:</m:t>
                      </m:r>
                      <m:r>
                        <a:rPr lang="en-GB" sz="1200" b="0" i="1" smtClean="0">
                          <a:latin typeface="Cambria Math" panose="02040503050406030204" pitchFamily="18" charset="0"/>
                        </a:rPr>
                        <m:t>𝐿</m:t>
                      </m:r>
                    </m:oMath>
                  </m:oMathPara>
                </a14:m>
                <a:endParaRPr lang="en-GB" sz="1200" b="0"/>
              </a:p>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𝑚𝑜𝑚𝑒𝑛𝑡</m:t>
                      </m:r>
                      <m:r>
                        <a:rPr lang="en-GB" sz="1200" b="0" i="1" smtClean="0">
                          <a:latin typeface="Cambria Math" panose="02040503050406030204" pitchFamily="18" charset="0"/>
                        </a:rPr>
                        <m:t> </m:t>
                      </m:r>
                      <m:r>
                        <a:rPr lang="en-GB" sz="1200" b="0" i="1" smtClean="0">
                          <a:latin typeface="Cambria Math" panose="02040503050406030204" pitchFamily="18" charset="0"/>
                        </a:rPr>
                        <m:t>𝑎𝑏𝑜𝑢𝑡</m:t>
                      </m:r>
                      <m:r>
                        <a:rPr lang="en-GB" sz="1200" b="0" i="1" smtClean="0">
                          <a:latin typeface="Cambria Math" panose="02040503050406030204" pitchFamily="18" charset="0"/>
                        </a:rPr>
                        <m:t> </m:t>
                      </m:r>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n-GB" sz="1200" b="0" i="1" smtClean="0">
                          <a:latin typeface="Cambria Math" panose="02040503050406030204" pitchFamily="18" charset="0"/>
                        </a:rPr>
                        <m:t>𝑀</m:t>
                      </m:r>
                    </m:oMath>
                  </m:oMathPara>
                </a14:m>
                <a:endParaRPr lang="en-GB" sz="1200" b="0"/>
              </a:p>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𝑚𝑜𝑚𝑒𝑛𝑡</m:t>
                      </m:r>
                      <m:r>
                        <a:rPr lang="en-GB" sz="1200" b="0" i="1" smtClean="0">
                          <a:latin typeface="Cambria Math" panose="02040503050406030204" pitchFamily="18" charset="0"/>
                        </a:rPr>
                        <m:t> </m:t>
                      </m:r>
                      <m:r>
                        <a:rPr lang="en-GB" sz="1200" b="0" i="1" smtClean="0">
                          <a:latin typeface="Cambria Math" panose="02040503050406030204" pitchFamily="18" charset="0"/>
                        </a:rPr>
                        <m:t>𝑎𝑏𝑜𝑢𝑡</m:t>
                      </m:r>
                      <m:r>
                        <a:rPr lang="en-GB" sz="1200" b="0" i="1" smtClean="0">
                          <a:latin typeface="Cambria Math" panose="02040503050406030204" pitchFamily="18" charset="0"/>
                        </a:rPr>
                        <m:t> </m:t>
                      </m:r>
                      <m:r>
                        <a:rPr lang="en-GB" sz="1200" b="0" i="1" smtClean="0">
                          <a:latin typeface="Cambria Math" panose="02040503050406030204" pitchFamily="18" charset="0"/>
                        </a:rPr>
                        <m:t>𝑧</m:t>
                      </m:r>
                      <m:r>
                        <a:rPr lang="en-GB" sz="1200" b="0" i="1" smtClean="0">
                          <a:latin typeface="Cambria Math" panose="02040503050406030204" pitchFamily="18" charset="0"/>
                        </a:rPr>
                        <m:t>:</m:t>
                      </m:r>
                      <m:r>
                        <a:rPr lang="en-GB" sz="1200" b="0" i="1" smtClean="0">
                          <a:latin typeface="Cambria Math" panose="02040503050406030204" pitchFamily="18" charset="0"/>
                        </a:rPr>
                        <m:t>𝑁</m:t>
                      </m:r>
                    </m:oMath>
                  </m:oMathPara>
                </a14:m>
                <a:endParaRPr lang="en-GB" sz="1200"/>
              </a:p>
            </p:txBody>
          </p:sp>
        </mc:Choice>
        <mc:Fallback xmlns="">
          <p:sp>
            <p:nvSpPr>
              <p:cNvPr id="14" name="TextBox 13">
                <a:extLst>
                  <a:ext uri="{FF2B5EF4-FFF2-40B4-BE49-F238E27FC236}">
                    <a16:creationId xmlns:a16="http://schemas.microsoft.com/office/drawing/2014/main" id="{16BD62E8-305F-C44C-07BB-3743D2308D4B}"/>
                  </a:ext>
                </a:extLst>
              </p:cNvPr>
              <p:cNvSpPr txBox="1">
                <a:spLocks noRot="1" noChangeAspect="1" noMove="1" noResize="1" noEditPoints="1" noAdjustHandles="1" noChangeArrowheads="1" noChangeShapeType="1" noTextEdit="1"/>
              </p:cNvSpPr>
              <p:nvPr/>
            </p:nvSpPr>
            <p:spPr>
              <a:xfrm>
                <a:off x="9943700" y="1985756"/>
                <a:ext cx="2354783" cy="2947217"/>
              </a:xfrm>
              <a:prstGeom prst="rect">
                <a:avLst/>
              </a:prstGeom>
              <a:blipFill>
                <a:blip r:embed="rId14"/>
                <a:stretch>
                  <a:fillRect t="-207"/>
                </a:stretch>
              </a:blipFill>
            </p:spPr>
            <p:txBody>
              <a:bodyPr/>
              <a:lstStyle/>
              <a:p>
                <a:r>
                  <a:rPr lang="en-US">
                    <a:noFill/>
                  </a:rPr>
                  <a:t> </a:t>
                </a:r>
              </a:p>
            </p:txBody>
          </p:sp>
        </mc:Fallback>
      </mc:AlternateContent>
    </p:spTree>
    <p:extLst>
      <p:ext uri="{BB962C8B-B14F-4D97-AF65-F5344CB8AC3E}">
        <p14:creationId xmlns:p14="http://schemas.microsoft.com/office/powerpoint/2010/main" val="1409382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56189-1F2F-8A61-BF74-356E600649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13E9A7-6E3C-F37E-C7A1-A7ACBC457DEF}"/>
              </a:ext>
            </a:extLst>
          </p:cNvPr>
          <p:cNvSpPr txBox="1"/>
          <p:nvPr/>
        </p:nvSpPr>
        <p:spPr>
          <a:xfrm>
            <a:off x="0" y="0"/>
            <a:ext cx="4718050" cy="707886"/>
          </a:xfrm>
          <a:prstGeom prst="rect">
            <a:avLst/>
          </a:prstGeom>
          <a:noFill/>
        </p:spPr>
        <p:txBody>
          <a:bodyPr wrap="square" rtlCol="0">
            <a:spAutoFit/>
          </a:bodyPr>
          <a:lstStyle/>
          <a:p>
            <a:r>
              <a:rPr lang="en-GB" sz="2800" dirty="0"/>
              <a:t>Swash Plate Dynamics</a:t>
            </a:r>
          </a:p>
          <a:p>
            <a:r>
              <a:rPr lang="en-GB" sz="1200" i="1" dirty="0"/>
              <a:t>Nomenclature and Definitions</a:t>
            </a:r>
          </a:p>
        </p:txBody>
      </p:sp>
      <p:sp>
        <p:nvSpPr>
          <p:cNvPr id="34" name="TextBox 33">
            <a:extLst>
              <a:ext uri="{FF2B5EF4-FFF2-40B4-BE49-F238E27FC236}">
                <a16:creationId xmlns:a16="http://schemas.microsoft.com/office/drawing/2014/main" id="{B761708F-BF7E-E4B4-3CC9-EE52F6771E42}"/>
              </a:ext>
            </a:extLst>
          </p:cNvPr>
          <p:cNvSpPr txBox="1"/>
          <p:nvPr/>
        </p:nvSpPr>
        <p:spPr>
          <a:xfrm>
            <a:off x="11107993" y="0"/>
            <a:ext cx="1084007" cy="584775"/>
          </a:xfrm>
          <a:prstGeom prst="rect">
            <a:avLst/>
          </a:prstGeom>
          <a:noFill/>
        </p:spPr>
        <p:txBody>
          <a:bodyPr wrap="square" rtlCol="0">
            <a:spAutoFit/>
          </a:bodyPr>
          <a:lstStyle/>
          <a:p>
            <a:pPr algn="r"/>
            <a:r>
              <a:rPr lang="en-GB" sz="3200" b="1" dirty="0"/>
              <a:t>1/11</a:t>
            </a:r>
            <a:endParaRPr lang="en-GB" sz="1400" b="1" dirty="0"/>
          </a:p>
        </p:txBody>
      </p:sp>
      <p:pic>
        <p:nvPicPr>
          <p:cNvPr id="3" name="Picture 2">
            <a:extLst>
              <a:ext uri="{FF2B5EF4-FFF2-40B4-BE49-F238E27FC236}">
                <a16:creationId xmlns:a16="http://schemas.microsoft.com/office/drawing/2014/main" id="{CD87EF3C-F4BC-23FB-596B-15FF7AC89293}"/>
              </a:ext>
            </a:extLst>
          </p:cNvPr>
          <p:cNvPicPr>
            <a:picLocks noGrp="1" noRot="1" noChangeAspect="1" noMove="1" noResize="1" noEditPoints="1" noAdjustHandles="1" noChangeArrowheads="1" noChangeShapeType="1" noCrop="1"/>
          </p:cNvPicPr>
          <p:nvPr/>
        </p:nvPicPr>
        <p:blipFill>
          <a:blip r:embed="rId2"/>
          <a:stretch>
            <a:fillRect/>
          </a:stretch>
        </p:blipFill>
        <p:spPr>
          <a:xfrm>
            <a:off x="6832600" y="821949"/>
            <a:ext cx="5359400" cy="6036052"/>
          </a:xfrm>
          <a:prstGeom prst="rect">
            <a:avLst/>
          </a:prstGeom>
        </p:spPr>
      </p:pic>
      <p:sp>
        <p:nvSpPr>
          <p:cNvPr id="7" name="TextBox 6">
            <a:extLst>
              <a:ext uri="{FF2B5EF4-FFF2-40B4-BE49-F238E27FC236}">
                <a16:creationId xmlns:a16="http://schemas.microsoft.com/office/drawing/2014/main" id="{EAEA6BA4-CBA6-0DFB-0C01-4CA52A354406}"/>
              </a:ext>
            </a:extLst>
          </p:cNvPr>
          <p:cNvSpPr txBox="1"/>
          <p:nvPr/>
        </p:nvSpPr>
        <p:spPr>
          <a:xfrm>
            <a:off x="7312025" y="652672"/>
            <a:ext cx="1016000" cy="338554"/>
          </a:xfrm>
          <a:prstGeom prst="rect">
            <a:avLst/>
          </a:prstGeom>
          <a:noFill/>
        </p:spPr>
        <p:txBody>
          <a:bodyPr wrap="square" rtlCol="0">
            <a:spAutoFit/>
          </a:bodyPr>
          <a:lstStyle/>
          <a:p>
            <a:pPr algn="ctr"/>
            <a:r>
              <a:rPr lang="en-GB" sz="1600" b="1" dirty="0"/>
              <a:t>Servo</a:t>
            </a:r>
            <a:endParaRPr lang="en-GB" b="1" dirty="0"/>
          </a:p>
        </p:txBody>
      </p:sp>
      <p:sp>
        <p:nvSpPr>
          <p:cNvPr id="8" name="TextBox 7">
            <a:extLst>
              <a:ext uri="{FF2B5EF4-FFF2-40B4-BE49-F238E27FC236}">
                <a16:creationId xmlns:a16="http://schemas.microsoft.com/office/drawing/2014/main" id="{42DEB267-7C3F-F355-1FF5-48353EAFA8CF}"/>
              </a:ext>
            </a:extLst>
          </p:cNvPr>
          <p:cNvSpPr txBox="1"/>
          <p:nvPr/>
        </p:nvSpPr>
        <p:spPr>
          <a:xfrm>
            <a:off x="6769100" y="1183920"/>
            <a:ext cx="1289050" cy="338554"/>
          </a:xfrm>
          <a:prstGeom prst="rect">
            <a:avLst/>
          </a:prstGeom>
          <a:noFill/>
        </p:spPr>
        <p:txBody>
          <a:bodyPr wrap="square" rtlCol="0">
            <a:spAutoFit/>
          </a:bodyPr>
          <a:lstStyle/>
          <a:p>
            <a:pPr algn="ctr"/>
            <a:r>
              <a:rPr lang="en-GB" sz="1600" b="1" dirty="0"/>
              <a:t>Servo Arm</a:t>
            </a:r>
            <a:endParaRPr lang="en-GB" b="1" dirty="0"/>
          </a:p>
        </p:txBody>
      </p:sp>
      <p:sp>
        <p:nvSpPr>
          <p:cNvPr id="10" name="TextBox 9">
            <a:extLst>
              <a:ext uri="{FF2B5EF4-FFF2-40B4-BE49-F238E27FC236}">
                <a16:creationId xmlns:a16="http://schemas.microsoft.com/office/drawing/2014/main" id="{926ECF4A-81E2-E7C6-6A36-BA0A60211F33}"/>
              </a:ext>
            </a:extLst>
          </p:cNvPr>
          <p:cNvSpPr txBox="1"/>
          <p:nvPr/>
        </p:nvSpPr>
        <p:spPr>
          <a:xfrm>
            <a:off x="6769101" y="4078915"/>
            <a:ext cx="1289050" cy="338554"/>
          </a:xfrm>
          <a:prstGeom prst="rect">
            <a:avLst/>
          </a:prstGeom>
          <a:noFill/>
        </p:spPr>
        <p:txBody>
          <a:bodyPr wrap="square" rtlCol="0">
            <a:spAutoFit/>
          </a:bodyPr>
          <a:lstStyle/>
          <a:p>
            <a:pPr algn="ctr"/>
            <a:r>
              <a:rPr lang="en-GB" sz="1600" b="1" dirty="0"/>
              <a:t>Pitch Link</a:t>
            </a:r>
            <a:endParaRPr lang="en-GB" b="1" dirty="0"/>
          </a:p>
        </p:txBody>
      </p:sp>
      <p:sp>
        <p:nvSpPr>
          <p:cNvPr id="11" name="TextBox 10">
            <a:extLst>
              <a:ext uri="{FF2B5EF4-FFF2-40B4-BE49-F238E27FC236}">
                <a16:creationId xmlns:a16="http://schemas.microsoft.com/office/drawing/2014/main" id="{43F2F808-319E-B2CB-3766-350DF570D30F}"/>
              </a:ext>
            </a:extLst>
          </p:cNvPr>
          <p:cNvSpPr txBox="1"/>
          <p:nvPr/>
        </p:nvSpPr>
        <p:spPr>
          <a:xfrm>
            <a:off x="10795000" y="3982376"/>
            <a:ext cx="1289050" cy="584775"/>
          </a:xfrm>
          <a:prstGeom prst="rect">
            <a:avLst/>
          </a:prstGeom>
          <a:noFill/>
        </p:spPr>
        <p:txBody>
          <a:bodyPr wrap="square" rtlCol="0">
            <a:spAutoFit/>
          </a:bodyPr>
          <a:lstStyle/>
          <a:p>
            <a:pPr algn="ctr"/>
            <a:r>
              <a:rPr lang="en-GB" sz="1600" b="1" dirty="0"/>
              <a:t>Connection Point</a:t>
            </a:r>
            <a:endParaRPr lang="en-GB" b="1" dirty="0"/>
          </a:p>
        </p:txBody>
      </p:sp>
      <p:sp>
        <p:nvSpPr>
          <p:cNvPr id="13" name="TextBox 12">
            <a:extLst>
              <a:ext uri="{FF2B5EF4-FFF2-40B4-BE49-F238E27FC236}">
                <a16:creationId xmlns:a16="http://schemas.microsoft.com/office/drawing/2014/main" id="{CE304CD7-C235-44A0-8D75-B2C942E422D7}"/>
              </a:ext>
            </a:extLst>
          </p:cNvPr>
          <p:cNvSpPr txBox="1"/>
          <p:nvPr/>
        </p:nvSpPr>
        <p:spPr>
          <a:xfrm>
            <a:off x="7169150" y="4617532"/>
            <a:ext cx="1289050" cy="584775"/>
          </a:xfrm>
          <a:prstGeom prst="rect">
            <a:avLst/>
          </a:prstGeom>
          <a:noFill/>
        </p:spPr>
        <p:txBody>
          <a:bodyPr wrap="square" rtlCol="0">
            <a:spAutoFit/>
          </a:bodyPr>
          <a:lstStyle/>
          <a:p>
            <a:pPr algn="ctr"/>
            <a:r>
              <a:rPr lang="en-GB" sz="1600" b="1" dirty="0"/>
              <a:t>Swash Plate</a:t>
            </a:r>
            <a:endParaRPr lang="en-GB" b="1" dirty="0"/>
          </a:p>
        </p:txBody>
      </p:sp>
      <p:sp>
        <p:nvSpPr>
          <p:cNvPr id="14" name="TextBox 13">
            <a:extLst>
              <a:ext uri="{FF2B5EF4-FFF2-40B4-BE49-F238E27FC236}">
                <a16:creationId xmlns:a16="http://schemas.microsoft.com/office/drawing/2014/main" id="{053225DD-CE21-00B1-D226-1470DA4AB1CC}"/>
              </a:ext>
            </a:extLst>
          </p:cNvPr>
          <p:cNvSpPr txBox="1"/>
          <p:nvPr/>
        </p:nvSpPr>
        <p:spPr>
          <a:xfrm>
            <a:off x="10528300" y="634712"/>
            <a:ext cx="1555750" cy="584775"/>
          </a:xfrm>
          <a:prstGeom prst="rect">
            <a:avLst/>
          </a:prstGeom>
          <a:noFill/>
        </p:spPr>
        <p:txBody>
          <a:bodyPr wrap="square" rtlCol="0">
            <a:spAutoFit/>
          </a:bodyPr>
          <a:lstStyle/>
          <a:p>
            <a:pPr algn="ctr"/>
            <a:r>
              <a:rPr lang="en-GB" sz="1600" b="1" dirty="0"/>
              <a:t>Rotation-Locking Fork</a:t>
            </a:r>
            <a:endParaRPr lang="en-GB" b="1" dirty="0"/>
          </a:p>
        </p:txBody>
      </p:sp>
      <p:cxnSp>
        <p:nvCxnSpPr>
          <p:cNvPr id="17" name="Straight Connector 16">
            <a:extLst>
              <a:ext uri="{FF2B5EF4-FFF2-40B4-BE49-F238E27FC236}">
                <a16:creationId xmlns:a16="http://schemas.microsoft.com/office/drawing/2014/main" id="{0157C3EC-E8DB-B410-6E5F-AB3A351627D5}"/>
              </a:ext>
            </a:extLst>
          </p:cNvPr>
          <p:cNvCxnSpPr/>
          <p:nvPr/>
        </p:nvCxnSpPr>
        <p:spPr>
          <a:xfrm>
            <a:off x="6832600" y="0"/>
            <a:ext cx="0" cy="68580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DCA53E0-60AD-F0B9-617D-83E6812FD557}"/>
              </a:ext>
            </a:extLst>
          </p:cNvPr>
          <p:cNvSpPr txBox="1"/>
          <p:nvPr/>
        </p:nvSpPr>
        <p:spPr>
          <a:xfrm>
            <a:off x="10852150" y="5815811"/>
            <a:ext cx="1289050" cy="338554"/>
          </a:xfrm>
          <a:prstGeom prst="rect">
            <a:avLst/>
          </a:prstGeom>
          <a:noFill/>
        </p:spPr>
        <p:txBody>
          <a:bodyPr wrap="square" rtlCol="0">
            <a:spAutoFit/>
          </a:bodyPr>
          <a:lstStyle/>
          <a:p>
            <a:pPr algn="ctr"/>
            <a:r>
              <a:rPr lang="en-GB" sz="1600" b="1" dirty="0"/>
              <a:t>shaft</a:t>
            </a:r>
            <a:endParaRPr lang="en-GB" b="1" dirty="0"/>
          </a:p>
        </p:txBody>
      </p:sp>
      <p:cxnSp>
        <p:nvCxnSpPr>
          <p:cNvPr id="21" name="Straight Arrow Connector 20">
            <a:extLst>
              <a:ext uri="{FF2B5EF4-FFF2-40B4-BE49-F238E27FC236}">
                <a16:creationId xmlns:a16="http://schemas.microsoft.com/office/drawing/2014/main" id="{19FBCE62-3DD6-AA1E-0779-3C246B2EF030}"/>
              </a:ext>
            </a:extLst>
          </p:cNvPr>
          <p:cNvCxnSpPr/>
          <p:nvPr/>
        </p:nvCxnSpPr>
        <p:spPr>
          <a:xfrm>
            <a:off x="7956550" y="927100"/>
            <a:ext cx="285750" cy="85090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F95830F-73F3-CABA-A79F-4311E1125958}"/>
              </a:ext>
            </a:extLst>
          </p:cNvPr>
          <p:cNvCxnSpPr/>
          <p:nvPr/>
        </p:nvCxnSpPr>
        <p:spPr>
          <a:xfrm>
            <a:off x="7445375" y="1458995"/>
            <a:ext cx="285750" cy="85090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83D4865-A3EB-2233-5678-31AA3B87F9D3}"/>
              </a:ext>
            </a:extLst>
          </p:cNvPr>
          <p:cNvCxnSpPr>
            <a:cxnSpLocks/>
          </p:cNvCxnSpPr>
          <p:nvPr/>
        </p:nvCxnSpPr>
        <p:spPr>
          <a:xfrm flipH="1">
            <a:off x="8909050" y="1178463"/>
            <a:ext cx="2101850" cy="195843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25A98AE-C952-18D0-186C-9970AB3077F7}"/>
              </a:ext>
            </a:extLst>
          </p:cNvPr>
          <p:cNvCxnSpPr>
            <a:cxnSpLocks/>
          </p:cNvCxnSpPr>
          <p:nvPr/>
        </p:nvCxnSpPr>
        <p:spPr>
          <a:xfrm flipV="1">
            <a:off x="7312025" y="3381215"/>
            <a:ext cx="352425" cy="74628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5A9829B-121A-165C-CAF2-96DFF6D02180}"/>
              </a:ext>
            </a:extLst>
          </p:cNvPr>
          <p:cNvCxnSpPr>
            <a:cxnSpLocks/>
          </p:cNvCxnSpPr>
          <p:nvPr/>
        </p:nvCxnSpPr>
        <p:spPr>
          <a:xfrm flipV="1">
            <a:off x="8299450" y="3754357"/>
            <a:ext cx="1212850" cy="95926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6FA76BFD-A717-183C-4AEB-AC34EDBF2AEA}"/>
              </a:ext>
            </a:extLst>
          </p:cNvPr>
          <p:cNvCxnSpPr>
            <a:cxnSpLocks/>
          </p:cNvCxnSpPr>
          <p:nvPr/>
        </p:nvCxnSpPr>
        <p:spPr>
          <a:xfrm flipH="1" flipV="1">
            <a:off x="9634537" y="4978400"/>
            <a:ext cx="1600994" cy="10066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44315800-14A3-D45E-968F-37A4B460D14E}"/>
              </a:ext>
            </a:extLst>
          </p:cNvPr>
          <p:cNvCxnSpPr>
            <a:cxnSpLocks/>
          </p:cNvCxnSpPr>
          <p:nvPr/>
        </p:nvCxnSpPr>
        <p:spPr>
          <a:xfrm flipV="1">
            <a:off x="11439525" y="3517183"/>
            <a:ext cx="155575" cy="561732"/>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5" name="Table 54">
                <a:extLst>
                  <a:ext uri="{FF2B5EF4-FFF2-40B4-BE49-F238E27FC236}">
                    <a16:creationId xmlns:a16="http://schemas.microsoft.com/office/drawing/2014/main" id="{B7D52562-FDF2-BA77-36EF-769292799574}"/>
                  </a:ext>
                </a:extLst>
              </p:cNvPr>
              <p:cNvGraphicFramePr>
                <a:graphicFrameLocks noGrp="1"/>
              </p:cNvGraphicFramePr>
              <p:nvPr>
                <p:extLst>
                  <p:ext uri="{D42A27DB-BD31-4B8C-83A1-F6EECF244321}">
                    <p14:modId xmlns:p14="http://schemas.microsoft.com/office/powerpoint/2010/main" val="2171042387"/>
                  </p:ext>
                </p:extLst>
              </p:nvPr>
            </p:nvGraphicFramePr>
            <p:xfrm>
              <a:off x="63499" y="694640"/>
              <a:ext cx="6661151" cy="6071446"/>
            </p:xfrm>
            <a:graphic>
              <a:graphicData uri="http://schemas.openxmlformats.org/drawingml/2006/table">
                <a:tbl>
                  <a:tblPr firstRow="1" bandRow="1">
                    <a:tableStyleId>{5C22544A-7EE6-4342-B048-85BDC9FD1C3A}</a:tableStyleId>
                  </a:tblPr>
                  <a:tblGrid>
                    <a:gridCol w="1409701">
                      <a:extLst>
                        <a:ext uri="{9D8B030D-6E8A-4147-A177-3AD203B41FA5}">
                          <a16:colId xmlns:a16="http://schemas.microsoft.com/office/drawing/2014/main" val="635338954"/>
                        </a:ext>
                      </a:extLst>
                    </a:gridCol>
                    <a:gridCol w="1485900">
                      <a:extLst>
                        <a:ext uri="{9D8B030D-6E8A-4147-A177-3AD203B41FA5}">
                          <a16:colId xmlns:a16="http://schemas.microsoft.com/office/drawing/2014/main" val="2270833197"/>
                        </a:ext>
                      </a:extLst>
                    </a:gridCol>
                    <a:gridCol w="3765550">
                      <a:extLst>
                        <a:ext uri="{9D8B030D-6E8A-4147-A177-3AD203B41FA5}">
                          <a16:colId xmlns:a16="http://schemas.microsoft.com/office/drawing/2014/main" val="3636023737"/>
                        </a:ext>
                      </a:extLst>
                    </a:gridCol>
                  </a:tblGrid>
                  <a:tr h="289610">
                    <a:tc>
                      <a:txBody>
                        <a:bodyPr/>
                        <a:lstStyle/>
                        <a:p>
                          <a:pPr algn="ctr"/>
                          <a:r>
                            <a:rPr lang="en-GB" sz="1800" dirty="0"/>
                            <a:t>Symbol</a:t>
                          </a:r>
                        </a:p>
                      </a:txBody>
                      <a:tcPr marL="118985" marR="118985" marT="59492" marB="59492"/>
                    </a:tc>
                    <a:tc>
                      <a:txBody>
                        <a:bodyPr/>
                        <a:lstStyle/>
                        <a:p>
                          <a:pPr algn="ctr"/>
                          <a:r>
                            <a:rPr lang="en-GB" sz="1800" dirty="0"/>
                            <a:t>Name</a:t>
                          </a:r>
                        </a:p>
                      </a:txBody>
                      <a:tcPr marL="118985" marR="118985" marT="59492" marB="59492"/>
                    </a:tc>
                    <a:tc>
                      <a:txBody>
                        <a:bodyPr/>
                        <a:lstStyle/>
                        <a:p>
                          <a:pPr algn="ctr"/>
                          <a:r>
                            <a:rPr lang="en-GB" sz="1800" b="1" dirty="0"/>
                            <a:t>Description</a:t>
                          </a:r>
                        </a:p>
                      </a:txBody>
                      <a:tcPr marL="118985" marR="118985" marT="59492" marB="59492"/>
                    </a:tc>
                    <a:extLst>
                      <a:ext uri="{0D108BD9-81ED-4DB2-BD59-A6C34878D82A}">
                        <a16:rowId xmlns:a16="http://schemas.microsoft.com/office/drawing/2014/main" val="993837158"/>
                      </a:ext>
                    </a:extLst>
                  </a:tr>
                  <a:tr h="461456">
                    <a:tc>
                      <a:txBody>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𝑟</m:t>
                                </m:r>
                              </m:oMath>
                            </m:oMathPara>
                          </a14:m>
                          <a:endParaRPr lang="en-GB" sz="1200" dirty="0"/>
                        </a:p>
                      </a:txBody>
                      <a:tcPr marL="118985" marR="118985" marT="59492" marB="59492" anchor="ctr"/>
                    </a:tc>
                    <a:tc>
                      <a:txBody>
                        <a:bodyPr/>
                        <a:lstStyle/>
                        <a:p>
                          <a:pPr algn="ctr"/>
                          <a:r>
                            <a:rPr lang="en-GB" sz="1100" dirty="0"/>
                            <a:t>Swash Plate Radius</a:t>
                          </a:r>
                        </a:p>
                      </a:txBody>
                      <a:tcPr marL="118985" marR="118985" marT="59492" marB="59492" anchor="ctr"/>
                    </a:tc>
                    <a:tc>
                      <a:txBody>
                        <a:bodyPr/>
                        <a:lstStyle/>
                        <a:p>
                          <a:pPr algn="just"/>
                          <a:r>
                            <a:rPr lang="en-GB" sz="1100" dirty="0"/>
                            <a:t>The radius of the swash plate with respect to the shaft of the helicopter</a:t>
                          </a:r>
                        </a:p>
                      </a:txBody>
                      <a:tcPr marL="118985" marR="118985" marT="59492" marB="59492"/>
                    </a:tc>
                    <a:extLst>
                      <a:ext uri="{0D108BD9-81ED-4DB2-BD59-A6C34878D82A}">
                        <a16:rowId xmlns:a16="http://schemas.microsoft.com/office/drawing/2014/main" val="250164695"/>
                      </a:ext>
                    </a:extLst>
                  </a:tr>
                  <a:tr h="611712">
                    <a:tc>
                      <a:txBody>
                        <a:bodyPr/>
                        <a:lstStyle/>
                        <a:p>
                          <a:pPr algn="ct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𝑆</m:t>
                                </m:r>
                              </m:oMath>
                            </m:oMathPara>
                          </a14:m>
                          <a:endParaRPr lang="en-GB" sz="1200" dirty="0"/>
                        </a:p>
                      </a:txBody>
                      <a:tcPr marL="118985" marR="118985" marT="59492" marB="59492" anchor="ctr"/>
                    </a:tc>
                    <a:tc>
                      <a:txBody>
                        <a:bodyPr/>
                        <a:lstStyle/>
                        <a:p>
                          <a:pPr algn="ctr"/>
                          <a:r>
                            <a:rPr lang="en-GB" sz="1100" dirty="0"/>
                            <a:t>Swash Plate Range of Motion</a:t>
                          </a:r>
                        </a:p>
                      </a:txBody>
                      <a:tcPr marL="118985" marR="118985" marT="59492" marB="59492" anchor="ctr"/>
                    </a:tc>
                    <a:tc>
                      <a:txBody>
                        <a:bodyPr/>
                        <a:lstStyle/>
                        <a:p>
                          <a:pPr algn="just"/>
                          <a:r>
                            <a:rPr lang="en-GB" sz="1100" dirty="0"/>
                            <a:t>The rotational space the swash plate can move about without changing it’s vertical displacement with respect to the shaft</a:t>
                          </a:r>
                        </a:p>
                      </a:txBody>
                      <a:tcPr marL="118985" marR="118985" marT="59492" marB="59492"/>
                    </a:tc>
                    <a:extLst>
                      <a:ext uri="{0D108BD9-81ED-4DB2-BD59-A6C34878D82A}">
                        <a16:rowId xmlns:a16="http://schemas.microsoft.com/office/drawing/2014/main" val="3381305797"/>
                      </a:ext>
                    </a:extLst>
                  </a:tr>
                  <a:tr h="434223">
                    <a:tc>
                      <a:txBody>
                        <a:bodyPr/>
                        <a:lstStyle/>
                        <a:p>
                          <a:pPr algn="ct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𝑝</m:t>
                                    </m:r>
                                  </m:e>
                                  <m:sub>
                                    <m:r>
                                      <a:rPr lang="en-GB" sz="1200" b="0" i="1" smtClean="0">
                                        <a:latin typeface="Cambria Math" panose="02040503050406030204" pitchFamily="18" charset="0"/>
                                      </a:rPr>
                                      <m:t>𝑖</m:t>
                                    </m:r>
                                  </m:sub>
                                </m:sSub>
                              </m:oMath>
                            </m:oMathPara>
                          </a14:m>
                          <a:endParaRPr lang="en-GB" sz="1200" dirty="0"/>
                        </a:p>
                      </a:txBody>
                      <a:tcPr marL="118985" marR="118985" marT="59492" marB="59492" anchor="ctr"/>
                    </a:tc>
                    <a:tc>
                      <a:txBody>
                        <a:bodyPr/>
                        <a:lstStyle/>
                        <a:p>
                          <a:pPr algn="ctr"/>
                          <a:r>
                            <a:rPr lang="en-GB" sz="1100" dirty="0"/>
                            <a:t>Connection Point</a:t>
                          </a:r>
                        </a:p>
                      </a:txBody>
                      <a:tcPr marL="118985" marR="118985" marT="59492" marB="59492" anchor="ctr"/>
                    </a:tc>
                    <a:tc>
                      <a:txBody>
                        <a:bodyPr/>
                        <a:lstStyle/>
                        <a:p>
                          <a:pPr algn="just"/>
                          <a:r>
                            <a:rPr lang="en-GB" sz="1100" dirty="0"/>
                            <a:t>The point (for each servo) at which the pitch link connects to the swash plate</a:t>
                          </a:r>
                        </a:p>
                      </a:txBody>
                      <a:tcPr marL="118985" marR="118985" marT="59492" marB="59492"/>
                    </a:tc>
                    <a:extLst>
                      <a:ext uri="{0D108BD9-81ED-4DB2-BD59-A6C34878D82A}">
                        <a16:rowId xmlns:a16="http://schemas.microsoft.com/office/drawing/2014/main" val="294593341"/>
                      </a:ext>
                    </a:extLst>
                  </a:tr>
                  <a:tr h="434223">
                    <a:tc>
                      <a:txBody>
                        <a:bodyPr/>
                        <a:lstStyle/>
                        <a:p>
                          <a:pPr algn="ctr"/>
                          <a14:m>
                            <m:oMathPara xmlns:m="http://schemas.openxmlformats.org/officeDocument/2006/math">
                              <m:oMathParaPr>
                                <m:jc m:val="center"/>
                              </m:oMathParaPr>
                              <m:oMath xmlns:m="http://schemas.openxmlformats.org/officeDocument/2006/math">
                                <m:bar>
                                  <m:barPr>
                                    <m:ctrlPr>
                                      <a:rPr lang="en-GB" sz="1200" b="0" i="1" smtClean="0">
                                        <a:latin typeface="Cambria Math" panose="02040503050406030204" pitchFamily="18" charset="0"/>
                                      </a:rPr>
                                    </m:ctrlPr>
                                  </m:bar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𝑝</m:t>
                                        </m:r>
                                      </m:e>
                                      <m:sub>
                                        <m:r>
                                          <a:rPr lang="en-GB" sz="1200" b="0" i="1" smtClean="0">
                                            <a:latin typeface="Cambria Math" panose="02040503050406030204" pitchFamily="18" charset="0"/>
                                          </a:rPr>
                                          <m:t>0</m:t>
                                        </m:r>
                                      </m:sub>
                                    </m:sSub>
                                  </m:e>
                                </m:bar>
                              </m:oMath>
                            </m:oMathPara>
                          </a14:m>
                          <a:endParaRPr lang="en-GB" sz="1200" dirty="0"/>
                        </a:p>
                      </a:txBody>
                      <a:tcPr marL="118985" marR="118985" marT="59492" marB="59492" anchor="ctr"/>
                    </a:tc>
                    <a:tc>
                      <a:txBody>
                        <a:bodyPr/>
                        <a:lstStyle/>
                        <a:p>
                          <a:pPr algn="ctr"/>
                          <a:r>
                            <a:rPr lang="en-GB" sz="1100" dirty="0"/>
                            <a:t>Neutral Swash Plate position</a:t>
                          </a:r>
                        </a:p>
                      </a:txBody>
                      <a:tcPr marL="118985" marR="118985" marT="59492" marB="59492" anchor="ctr"/>
                    </a:tc>
                    <a:tc>
                      <a:txBody>
                        <a:bodyPr/>
                        <a:lstStyle/>
                        <a:p>
                          <a:pPr algn="just"/>
                          <a:r>
                            <a:rPr lang="en-GB" sz="1100" dirty="0"/>
                            <a:t>The set of connection points that results in no net torque or no net force (</a:t>
                          </a:r>
                          <a14:m>
                            <m:oMath xmlns:m="http://schemas.openxmlformats.org/officeDocument/2006/math">
                              <m:bar>
                                <m:barPr>
                                  <m:ctrlPr>
                                    <a:rPr lang="en-GB" sz="1100" b="0" i="1" smtClean="0">
                                      <a:latin typeface="Cambria Math" panose="02040503050406030204" pitchFamily="18" charset="0"/>
                                    </a:rPr>
                                  </m:ctrlPr>
                                </m:barPr>
                                <m:e>
                                  <m:r>
                                    <a:rPr lang="en-GB" sz="1100" b="0" i="1" smtClean="0">
                                      <a:latin typeface="Cambria Math" panose="02040503050406030204" pitchFamily="18" charset="0"/>
                                    </a:rPr>
                                    <m:t>𝑡</m:t>
                                  </m:r>
                                </m:e>
                              </m:bar>
                              <m:r>
                                <a:rPr lang="en-GB" sz="1100" b="0" i="1" smtClean="0">
                                  <a:latin typeface="Cambria Math" panose="02040503050406030204" pitchFamily="18" charset="0"/>
                                </a:rPr>
                                <m:t>=</m:t>
                              </m:r>
                              <m:sSup>
                                <m:sSupPr>
                                  <m:ctrlPr>
                                    <a:rPr lang="en-GB" sz="1100" b="0" i="1" smtClean="0">
                                      <a:latin typeface="Cambria Math" panose="02040503050406030204" pitchFamily="18" charset="0"/>
                                    </a:rPr>
                                  </m:ctrlPr>
                                </m:sSupPr>
                                <m:e>
                                  <m:d>
                                    <m:dPr>
                                      <m:begChr m:val="["/>
                                      <m:endChr m:val="]"/>
                                      <m:ctrlPr>
                                        <a:rPr lang="en-GB" sz="1100" b="0" i="1" smtClean="0">
                                          <a:latin typeface="Cambria Math" panose="02040503050406030204" pitchFamily="18" charset="0"/>
                                        </a:rPr>
                                      </m:ctrlPr>
                                    </m:dPr>
                                    <m:e>
                                      <m:r>
                                        <m:rPr>
                                          <m:sty m:val="p"/>
                                        </m:rPr>
                                        <a:rPr lang="en-GB" sz="1100" b="0" i="0" smtClean="0">
                                          <a:latin typeface="Cambria Math" panose="02040503050406030204" pitchFamily="18" charset="0"/>
                                        </a:rPr>
                                        <m:t>Ψ</m:t>
                                      </m:r>
                                      <m:r>
                                        <a:rPr lang="en-GB" sz="1100" b="0" i="1" smtClean="0">
                                          <a:latin typeface="Cambria Math" panose="02040503050406030204" pitchFamily="18" charset="0"/>
                                        </a:rPr>
                                        <m:t>, </m:t>
                                      </m:r>
                                      <m:sSub>
                                        <m:sSubPr>
                                          <m:ctrlPr>
                                            <a:rPr lang="en-GB" sz="1100" b="0" i="1" smtClean="0">
                                              <a:latin typeface="Cambria Math" panose="02040503050406030204" pitchFamily="18" charset="0"/>
                                            </a:rPr>
                                          </m:ctrlPr>
                                        </m:sSubPr>
                                        <m:e>
                                          <m:r>
                                            <m:rPr>
                                              <m:sty m:val="p"/>
                                            </m:rPr>
                                            <a:rPr lang="en-GB" sz="1100" b="0" i="0" smtClean="0">
                                              <a:latin typeface="Cambria Math" panose="02040503050406030204" pitchFamily="18" charset="0"/>
                                            </a:rPr>
                                            <m:t>Φ</m:t>
                                          </m:r>
                                        </m:e>
                                        <m:sub>
                                          <m:r>
                                            <a:rPr lang="en-GB" sz="1100" b="0" i="1" smtClean="0">
                                              <a:latin typeface="Cambria Math" panose="02040503050406030204" pitchFamily="18" charset="0"/>
                                            </a:rPr>
                                            <m:t>𝑦</m:t>
                                          </m:r>
                                        </m:sub>
                                      </m:sSub>
                                      <m:r>
                                        <a:rPr lang="en-GB" sz="1100" b="0" i="1" smtClean="0">
                                          <a:latin typeface="Cambria Math" panose="02040503050406030204" pitchFamily="18" charset="0"/>
                                        </a:rPr>
                                        <m:t>,</m:t>
                                      </m:r>
                                      <m:sSub>
                                        <m:sSubPr>
                                          <m:ctrlPr>
                                            <a:rPr lang="en-GB" sz="1100" b="0" i="1" smtClean="0">
                                              <a:latin typeface="Cambria Math" panose="02040503050406030204" pitchFamily="18" charset="0"/>
                                            </a:rPr>
                                          </m:ctrlPr>
                                        </m:sSubPr>
                                        <m:e>
                                          <m:r>
                                            <m:rPr>
                                              <m:sty m:val="p"/>
                                            </m:rPr>
                                            <a:rPr lang="en-GB" sz="1100" b="0" i="0" smtClean="0">
                                              <a:latin typeface="Cambria Math" panose="02040503050406030204" pitchFamily="18" charset="0"/>
                                            </a:rPr>
                                            <m:t>Φ</m:t>
                                          </m:r>
                                        </m:e>
                                        <m:sub>
                                          <m:r>
                                            <a:rPr lang="en-GB" sz="1100" b="0" i="1" smtClean="0">
                                              <a:latin typeface="Cambria Math" panose="02040503050406030204" pitchFamily="18" charset="0"/>
                                            </a:rPr>
                                            <m:t>𝑥</m:t>
                                          </m:r>
                                        </m:sub>
                                      </m:sSub>
                                    </m:e>
                                  </m:d>
                                </m:e>
                                <m:sup>
                                  <m:r>
                                    <a:rPr lang="en-GB" sz="1100" b="0" i="1" smtClean="0">
                                      <a:latin typeface="Cambria Math" panose="02040503050406030204" pitchFamily="18" charset="0"/>
                                    </a:rPr>
                                    <m:t>𝑇</m:t>
                                  </m:r>
                                </m:sup>
                              </m:sSup>
                            </m:oMath>
                          </a14:m>
                          <a:endParaRPr lang="en-GB" sz="1100" dirty="0"/>
                        </a:p>
                      </a:txBody>
                      <a:tcPr marL="118985" marR="118985" marT="59492" marB="59492"/>
                    </a:tc>
                    <a:extLst>
                      <a:ext uri="{0D108BD9-81ED-4DB2-BD59-A6C34878D82A}">
                        <a16:rowId xmlns:a16="http://schemas.microsoft.com/office/drawing/2014/main" val="1193849754"/>
                      </a:ext>
                    </a:extLst>
                  </a:tr>
                  <a:tr h="449944">
                    <a:tc>
                      <a:txBody>
                        <a:bodyPr/>
                        <a:lstStyle/>
                        <a:p>
                          <a:pPr algn="ct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𝑖</m:t>
                                    </m:r>
                                  </m:sub>
                                </m:sSub>
                              </m:oMath>
                            </m:oMathPara>
                          </a14:m>
                          <a:endParaRPr lang="en-GB" sz="1200" dirty="0"/>
                        </a:p>
                      </a:txBody>
                      <a:tcPr marL="118985" marR="118985" marT="59492" marB="59492" anchor="ctr"/>
                    </a:tc>
                    <a:tc>
                      <a:txBody>
                        <a:bodyPr/>
                        <a:lstStyle/>
                        <a:p>
                          <a:pPr algn="ctr"/>
                          <a:r>
                            <a:rPr lang="en-GB" sz="1100" dirty="0"/>
                            <a:t>Servo Angles</a:t>
                          </a:r>
                        </a:p>
                      </a:txBody>
                      <a:tcPr marL="118985" marR="118985" marT="59492" marB="59492" anchor="ctr"/>
                    </a:tc>
                    <a:tc>
                      <a:txBody>
                        <a:bodyPr/>
                        <a:lstStyle/>
                        <a:p>
                          <a:pPr algn="just"/>
                          <a:r>
                            <a:rPr lang="en-GB" sz="1100" dirty="0"/>
                            <a:t>The angles each servo are separated from each other about the shaft (</a:t>
                          </a:r>
                          <a14:m>
                            <m:oMath xmlns:m="http://schemas.openxmlformats.org/officeDocument/2006/math">
                              <m:r>
                                <a:rPr lang="en-GB" sz="1100" b="0" i="1" smtClean="0">
                                  <a:latin typeface="Cambria Math" panose="02040503050406030204" pitchFamily="18" charset="0"/>
                                </a:rPr>
                                <m:t>120°</m:t>
                              </m:r>
                            </m:oMath>
                          </a14:m>
                          <a:r>
                            <a:rPr lang="en-GB" sz="1100" dirty="0"/>
                            <a:t>)</a:t>
                          </a:r>
                        </a:p>
                      </a:txBody>
                      <a:tcPr marL="118985" marR="118985" marT="59492" marB="59492"/>
                    </a:tc>
                    <a:extLst>
                      <a:ext uri="{0D108BD9-81ED-4DB2-BD59-A6C34878D82A}">
                        <a16:rowId xmlns:a16="http://schemas.microsoft.com/office/drawing/2014/main" val="2473014984"/>
                      </a:ext>
                    </a:extLst>
                  </a:tr>
                  <a:tr h="438068">
                    <a:tc>
                      <a:txBody>
                        <a:bodyPr/>
                        <a:lstStyle/>
                        <a:p>
                          <a:pPr algn="ctr"/>
                          <a14:m>
                            <m:oMathPara xmlns:m="http://schemas.openxmlformats.org/officeDocument/2006/math">
                              <m:oMathParaPr>
                                <m:jc m:val="centerGroup"/>
                              </m:oMathParaPr>
                              <m:oMath xmlns:m="http://schemas.openxmlformats.org/officeDocument/2006/math">
                                <m:r>
                                  <m:rPr>
                                    <m:sty m:val="p"/>
                                  </m:rPr>
                                  <a:rPr lang="en-GB" sz="1200" b="0" i="0" smtClean="0">
                                    <a:latin typeface="Cambria Math" panose="02040503050406030204" pitchFamily="18" charset="0"/>
                                  </a:rPr>
                                  <m:t>Ψ</m:t>
                                </m:r>
                              </m:oMath>
                            </m:oMathPara>
                          </a14:m>
                          <a:endParaRPr lang="en-GB" sz="1200" dirty="0"/>
                        </a:p>
                      </a:txBody>
                      <a:tcPr marL="118985" marR="118985" marT="59492" marB="59492" anchor="ctr"/>
                    </a:tc>
                    <a:tc>
                      <a:txBody>
                        <a:bodyPr/>
                        <a:lstStyle/>
                        <a:p>
                          <a:pPr algn="ctr"/>
                          <a:r>
                            <a:rPr lang="en-GB" sz="1100" dirty="0"/>
                            <a:t>Heave Angle</a:t>
                          </a:r>
                        </a:p>
                      </a:txBody>
                      <a:tcPr marL="118985" marR="118985" marT="59492" marB="59492" anchor="ctr"/>
                    </a:tc>
                    <a:tc>
                      <a:txBody>
                        <a:bodyPr/>
                        <a:lstStyle/>
                        <a:p>
                          <a:pPr algn="just"/>
                          <a:r>
                            <a:rPr lang="en-GB" sz="1100" dirty="0"/>
                            <a:t>The vertical displacement of the swash plate, from it’s neutral position, along the shaft</a:t>
                          </a:r>
                        </a:p>
                      </a:txBody>
                      <a:tcPr marL="118985" marR="118985" marT="59492" marB="59492"/>
                    </a:tc>
                    <a:extLst>
                      <a:ext uri="{0D108BD9-81ED-4DB2-BD59-A6C34878D82A}">
                        <a16:rowId xmlns:a16="http://schemas.microsoft.com/office/drawing/2014/main" val="2679319295"/>
                      </a:ext>
                    </a:extLst>
                  </a:tr>
                  <a:tr h="531174">
                    <a:tc>
                      <a:txBody>
                        <a:bodyPr/>
                        <a:lstStyle/>
                        <a:p>
                          <a:pPr algn="ct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𝑥</m:t>
                                    </m:r>
                                  </m:sub>
                                </m:sSub>
                              </m:oMath>
                            </m:oMathPara>
                          </a14:m>
                          <a:endParaRPr lang="en-GB" sz="1200" dirty="0"/>
                        </a:p>
                      </a:txBody>
                      <a:tcPr marL="118985" marR="118985" marT="59492" marB="59492" anchor="ctr"/>
                    </a:tc>
                    <a:tc>
                      <a:txBody>
                        <a:bodyPr/>
                        <a:lstStyle/>
                        <a:p>
                          <a:pPr algn="ctr"/>
                          <a:r>
                            <a:rPr lang="en-GB" sz="1100" dirty="0"/>
                            <a:t>Swash Plate Angles</a:t>
                          </a:r>
                        </a:p>
                      </a:txBody>
                      <a:tcPr marL="118985" marR="118985" marT="59492" marB="59492" anchor="ctr"/>
                    </a:tc>
                    <a:tc>
                      <a:txBody>
                        <a:bodyPr/>
                        <a:lstStyle/>
                        <a:p>
                          <a:pPr algn="just"/>
                          <a:r>
                            <a:rPr lang="en-GB" sz="1100" dirty="0"/>
                            <a:t>The angles the swash plate tilts along two principal axes without causing a change in displacement (</a:t>
                          </a:r>
                          <a14:m>
                            <m:oMath xmlns:m="http://schemas.openxmlformats.org/officeDocument/2006/math">
                              <m:r>
                                <m:rPr>
                                  <m:sty m:val="p"/>
                                </m:rPr>
                                <a:rPr lang="en-GB" sz="1100" b="0" i="0" smtClean="0">
                                  <a:latin typeface="Cambria Math" panose="02040503050406030204" pitchFamily="18" charset="0"/>
                                </a:rPr>
                                <m:t>Ψ</m:t>
                              </m:r>
                            </m:oMath>
                          </a14:m>
                          <a:r>
                            <a:rPr lang="en-GB" sz="1100" dirty="0"/>
                            <a:t>).</a:t>
                          </a:r>
                        </a:p>
                      </a:txBody>
                      <a:tcPr marL="118985" marR="118985" marT="59492" marB="59492"/>
                    </a:tc>
                    <a:extLst>
                      <a:ext uri="{0D108BD9-81ED-4DB2-BD59-A6C34878D82A}">
                        <a16:rowId xmlns:a16="http://schemas.microsoft.com/office/drawing/2014/main" val="1142757759"/>
                      </a:ext>
                    </a:extLst>
                  </a:tr>
                  <a:tr h="450850">
                    <a:tc>
                      <a:txBody>
                        <a:bodyPr/>
                        <a:lstStyle/>
                        <a:p>
                          <a:pPr algn="ctr"/>
                          <a14:m>
                            <m:oMathPara xmlns:m="http://schemas.openxmlformats.org/officeDocument/2006/math">
                              <m:oMathParaPr>
                                <m:jc m:val="centerGroup"/>
                              </m:oMathParaPr>
                              <m:oMath xmlns:m="http://schemas.openxmlformats.org/officeDocument/2006/math">
                                <m:bar>
                                  <m:barPr>
                                    <m:ctrlPr>
                                      <a:rPr lang="en-GB" sz="1200" b="0" i="1" smtClean="0">
                                        <a:latin typeface="Cambria Math" panose="02040503050406030204" pitchFamily="18" charset="0"/>
                                      </a:rPr>
                                    </m:ctrlPr>
                                  </m:barPr>
                                  <m:e>
                                    <m:r>
                                      <a:rPr lang="en-GB" sz="1200" b="0" i="1" smtClean="0">
                                        <a:latin typeface="Cambria Math" panose="02040503050406030204" pitchFamily="18" charset="0"/>
                                      </a:rPr>
                                      <m:t>𝑡</m:t>
                                    </m:r>
                                  </m:e>
                                </m:bar>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r>
                                          <m:rPr>
                                            <m:sty m:val="p"/>
                                          </m:rPr>
                                          <a:rPr lang="en-GB" sz="1200" b="0" i="0" smtClean="0">
                                            <a:latin typeface="Cambria Math" panose="02040503050406030204" pitchFamily="18" charset="0"/>
                                          </a:rPr>
                                          <m:t>Ψ</m:t>
                                        </m:r>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𝑦</m:t>
                                            </m:r>
                                          </m:sub>
                                        </m:sSub>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m:rPr>
                                                <m:sty m:val="p"/>
                                              </m:rPr>
                                              <a:rPr lang="en-GB" sz="1200" b="0" i="0" smtClean="0">
                                                <a:latin typeface="Cambria Math" panose="02040503050406030204" pitchFamily="18" charset="0"/>
                                              </a:rPr>
                                              <m:t>Φ</m:t>
                                            </m:r>
                                          </m:e>
                                          <m:sub>
                                            <m:r>
                                              <a:rPr lang="en-GB" sz="1200" b="0" i="1" smtClean="0">
                                                <a:latin typeface="Cambria Math" panose="02040503050406030204" pitchFamily="18" charset="0"/>
                                              </a:rPr>
                                              <m:t>𝑥</m:t>
                                            </m:r>
                                          </m:sub>
                                        </m:sSub>
                                      </m:e>
                                    </m:d>
                                  </m:e>
                                  <m:sup>
                                    <m:r>
                                      <a:rPr lang="en-GB" sz="1200" b="0" i="1" smtClean="0">
                                        <a:latin typeface="Cambria Math" panose="02040503050406030204" pitchFamily="18" charset="0"/>
                                      </a:rPr>
                                      <m:t>𝑇</m:t>
                                    </m:r>
                                  </m:sup>
                                </m:sSup>
                              </m:oMath>
                            </m:oMathPara>
                          </a14:m>
                          <a:endParaRPr lang="en-GB" sz="1200" dirty="0"/>
                        </a:p>
                      </a:txBody>
                      <a:tcPr marL="118985" marR="118985" marT="59492" marB="59492" anchor="ctr"/>
                    </a:tc>
                    <a:tc>
                      <a:txBody>
                        <a:bodyPr/>
                        <a:lstStyle/>
                        <a:p>
                          <a:pPr algn="ctr"/>
                          <a:r>
                            <a:rPr lang="en-GB" sz="1100" dirty="0"/>
                            <a:t>Swash Plate State</a:t>
                          </a:r>
                        </a:p>
                      </a:txBody>
                      <a:tcPr marL="118985" marR="118985" marT="59492" marB="59492" anchor="ctr"/>
                    </a:tc>
                    <a:tc>
                      <a:txBody>
                        <a:bodyPr/>
                        <a:lstStyle/>
                        <a:p>
                          <a:pPr algn="just"/>
                          <a:r>
                            <a:rPr lang="en-GB" sz="1100" dirty="0"/>
                            <a:t>The state vector that fully describes the swash plate position with respect to the body frame</a:t>
                          </a:r>
                        </a:p>
                      </a:txBody>
                      <a:tcPr marL="118985" marR="118985" marT="59492" marB="59492"/>
                    </a:tc>
                    <a:extLst>
                      <a:ext uri="{0D108BD9-81ED-4DB2-BD59-A6C34878D82A}">
                        <a16:rowId xmlns:a16="http://schemas.microsoft.com/office/drawing/2014/main" val="3871144720"/>
                      </a:ext>
                    </a:extLst>
                  </a:tr>
                  <a:tr h="358932">
                    <a:tc>
                      <a:txBody>
                        <a:bodyPr/>
                        <a:lstStyle/>
                        <a:p>
                          <a:pPr algn="ct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𝑠</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𝑎𝑛𝑑</m:t>
                                    </m:r>
                                    <m:r>
                                      <a:rPr lang="en-GB" sz="1200" b="0" i="1" smtClean="0">
                                        <a:latin typeface="Cambria Math" panose="02040503050406030204" pitchFamily="18" charset="0"/>
                                      </a:rPr>
                                      <m:t> </m:t>
                                    </m:r>
                                    <m:r>
                                      <a:rPr lang="en-GB" sz="1200" b="0" i="1" smtClean="0">
                                        <a:latin typeface="Cambria Math" panose="02040503050406030204" pitchFamily="18" charset="0"/>
                                      </a:rPr>
                                      <m:t>𝜃</m:t>
                                    </m:r>
                                  </m:e>
                                  <m:sub>
                                    <m:r>
                                      <a:rPr lang="en-GB" sz="1200" b="0" i="1" smtClean="0">
                                        <a:latin typeface="Cambria Math" panose="02040503050406030204" pitchFamily="18" charset="0"/>
                                      </a:rPr>
                                      <m:t>𝑖</m:t>
                                    </m:r>
                                  </m:sub>
                                </m:sSub>
                              </m:oMath>
                            </m:oMathPara>
                          </a14:m>
                          <a:endParaRPr lang="en-GB" sz="1200" dirty="0"/>
                        </a:p>
                      </a:txBody>
                      <a:tcPr marL="118985" marR="118985" marT="59492" marB="59492" anchor="ctr"/>
                    </a:tc>
                    <a:tc>
                      <a:txBody>
                        <a:bodyPr/>
                        <a:lstStyle/>
                        <a:p>
                          <a:pPr algn="ctr"/>
                          <a:r>
                            <a:rPr lang="en-GB" sz="1100" dirty="0"/>
                            <a:t>Servo Name &amp; Angle</a:t>
                          </a:r>
                        </a:p>
                      </a:txBody>
                      <a:tcPr marL="118985" marR="118985" marT="59492" marB="59492" anchor="ctr"/>
                    </a:tc>
                    <a:tc>
                      <a:txBody>
                        <a:bodyPr/>
                        <a:lstStyle/>
                        <a:p>
                          <a:pPr algn="just"/>
                          <a:r>
                            <a:rPr lang="en-GB" sz="1200" dirty="0"/>
                            <a:t>The angle</a:t>
                          </a:r>
                          <a:r>
                            <a:rPr lang="en-GB" sz="1200" baseline="0" dirty="0"/>
                            <a:t> of servo </a:t>
                          </a:r>
                          <a14:m>
                            <m:oMath xmlns:m="http://schemas.openxmlformats.org/officeDocument/2006/math">
                              <m:sSub>
                                <m:sSubPr>
                                  <m:ctrlPr>
                                    <a:rPr lang="en-GB" sz="1200" b="0" i="1" baseline="0" smtClean="0">
                                      <a:latin typeface="Cambria Math" panose="02040503050406030204" pitchFamily="18" charset="0"/>
                                    </a:rPr>
                                  </m:ctrlPr>
                                </m:sSubPr>
                                <m:e>
                                  <m:r>
                                    <a:rPr lang="en-GB" sz="1200" b="0" i="1" baseline="0" smtClean="0">
                                      <a:latin typeface="Cambria Math" panose="02040503050406030204" pitchFamily="18" charset="0"/>
                                    </a:rPr>
                                    <m:t>𝑠</m:t>
                                  </m:r>
                                </m:e>
                                <m:sub>
                                  <m:r>
                                    <a:rPr lang="en-GB" sz="1200" b="0" i="1" baseline="0" smtClean="0">
                                      <a:latin typeface="Cambria Math" panose="02040503050406030204" pitchFamily="18" charset="0"/>
                                    </a:rPr>
                                    <m:t>𝑖</m:t>
                                  </m:r>
                                </m:sub>
                              </m:sSub>
                            </m:oMath>
                          </a14:m>
                          <a:r>
                            <a:rPr lang="en-GB" sz="1200" dirty="0"/>
                            <a:t> is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𝑖</m:t>
                                  </m:r>
                                </m:sub>
                              </m:sSub>
                            </m:oMath>
                          </a14:m>
                          <a:endParaRPr lang="en-GB" sz="1200" dirty="0"/>
                        </a:p>
                      </a:txBody>
                      <a:tcPr marL="118985" marR="118985" marT="59492" marB="59492"/>
                    </a:tc>
                    <a:extLst>
                      <a:ext uri="{0D108BD9-81ED-4DB2-BD59-A6C34878D82A}">
                        <a16:rowId xmlns:a16="http://schemas.microsoft.com/office/drawing/2014/main" val="1872312750"/>
                      </a:ext>
                    </a:extLst>
                  </a:tr>
                  <a:tr h="469900">
                    <a:tc>
                      <a:txBody>
                        <a:bodyPr/>
                        <a:lstStyle/>
                        <a:p>
                          <a:pPr algn="ct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h</m:t>
                                    </m:r>
                                  </m:e>
                                  <m:sub>
                                    <m:r>
                                      <a:rPr lang="en-GB" sz="1200" b="0" i="1" smtClean="0">
                                        <a:latin typeface="Cambria Math" panose="02040503050406030204" pitchFamily="18" charset="0"/>
                                      </a:rPr>
                                      <m:t>𝑖</m:t>
                                    </m:r>
                                  </m:sub>
                                </m:sSub>
                              </m:oMath>
                            </m:oMathPara>
                          </a14:m>
                          <a:endParaRPr lang="en-GB" sz="1200" dirty="0"/>
                        </a:p>
                      </a:txBody>
                      <a:tcPr marL="118985" marR="118985" marT="59492" marB="59492" anchor="ctr"/>
                    </a:tc>
                    <a:tc>
                      <a:txBody>
                        <a:bodyPr/>
                        <a:lstStyle/>
                        <a:p>
                          <a:pPr algn="ctr"/>
                          <a:r>
                            <a:rPr lang="en-GB" sz="1100" dirty="0"/>
                            <a:t>Neutral Height</a:t>
                          </a:r>
                        </a:p>
                      </a:txBody>
                      <a:tcPr marL="118985" marR="118985" marT="59492" marB="59492" anchor="ctr"/>
                    </a:tc>
                    <a:tc>
                      <a:txBody>
                        <a:bodyPr/>
                        <a:lstStyle/>
                        <a:p>
                          <a:pPr algn="just"/>
                          <a:r>
                            <a:rPr lang="en-GB" sz="1200" dirty="0"/>
                            <a:t>The height of connection point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𝑝</m:t>
                                  </m:r>
                                </m:e>
                                <m:sub>
                                  <m:r>
                                    <a:rPr lang="en-GB" sz="1200" b="0" i="1" smtClean="0">
                                      <a:latin typeface="Cambria Math" panose="02040503050406030204" pitchFamily="18" charset="0"/>
                                    </a:rPr>
                                    <m:t>𝑖</m:t>
                                  </m:r>
                                </m:sub>
                              </m:sSub>
                            </m:oMath>
                          </a14:m>
                          <a:r>
                            <a:rPr lang="en-GB" sz="1200" dirty="0"/>
                            <a:t> for servo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𝑠</m:t>
                                  </m:r>
                                </m:e>
                                <m:sub>
                                  <m:r>
                                    <a:rPr lang="en-GB" sz="1200" b="0" i="1" smtClean="0">
                                      <a:latin typeface="Cambria Math" panose="02040503050406030204" pitchFamily="18" charset="0"/>
                                    </a:rPr>
                                    <m:t>𝑖</m:t>
                                  </m:r>
                                </m:sub>
                              </m:sSub>
                            </m:oMath>
                          </a14:m>
                          <a:r>
                            <a:rPr lang="en-GB" sz="1200" dirty="0"/>
                            <a:t> such that the neutral swash plate position,</a:t>
                          </a:r>
                          <a:r>
                            <a:rPr lang="en-GB" sz="1200" baseline="0" dirty="0"/>
                            <a:t> </a:t>
                          </a:r>
                          <a14:m>
                            <m:oMath xmlns:m="http://schemas.openxmlformats.org/officeDocument/2006/math">
                              <m:bar>
                                <m:barPr>
                                  <m:ctrlPr>
                                    <a:rPr lang="en-GB" sz="1200" b="0" i="1" baseline="0" smtClean="0">
                                      <a:latin typeface="Cambria Math" panose="02040503050406030204" pitchFamily="18" charset="0"/>
                                    </a:rPr>
                                  </m:ctrlPr>
                                </m:barPr>
                                <m:e>
                                  <m:sSub>
                                    <m:sSubPr>
                                      <m:ctrlPr>
                                        <a:rPr lang="en-GB" sz="1200" b="0" i="1" baseline="0" smtClean="0">
                                          <a:latin typeface="Cambria Math" panose="02040503050406030204" pitchFamily="18" charset="0"/>
                                        </a:rPr>
                                      </m:ctrlPr>
                                    </m:sSubPr>
                                    <m:e>
                                      <m:r>
                                        <a:rPr lang="en-GB" sz="1200" b="0" i="1" baseline="0" smtClean="0">
                                          <a:latin typeface="Cambria Math" panose="02040503050406030204" pitchFamily="18" charset="0"/>
                                        </a:rPr>
                                        <m:t>𝑝</m:t>
                                      </m:r>
                                    </m:e>
                                    <m:sub>
                                      <m:r>
                                        <a:rPr lang="en-GB" sz="1200" b="0" i="1" baseline="0" smtClean="0">
                                          <a:latin typeface="Cambria Math" panose="02040503050406030204" pitchFamily="18" charset="0"/>
                                        </a:rPr>
                                        <m:t>0</m:t>
                                      </m:r>
                                    </m:sub>
                                  </m:sSub>
                                </m:e>
                              </m:bar>
                            </m:oMath>
                          </a14:m>
                          <a:r>
                            <a:rPr lang="en-GB" sz="1200" baseline="0" dirty="0"/>
                            <a:t>, is set.</a:t>
                          </a:r>
                          <a:endParaRPr lang="en-GB" sz="1200" dirty="0"/>
                        </a:p>
                      </a:txBody>
                      <a:tcPr marL="118985" marR="118985" marT="59492" marB="59492"/>
                    </a:tc>
                    <a:extLst>
                      <a:ext uri="{0D108BD9-81ED-4DB2-BD59-A6C34878D82A}">
                        <a16:rowId xmlns:a16="http://schemas.microsoft.com/office/drawing/2014/main" val="3355039210"/>
                      </a:ext>
                    </a:extLst>
                  </a:tr>
                  <a:tr h="748989">
                    <a:tc>
                      <a:txBody>
                        <a:bodyPr/>
                        <a:lstStyle/>
                        <a:p>
                          <a:pPr algn="ct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0</m:t>
                                  </m:r>
                                </m:sub>
                              </m:sSub>
                            </m:oMath>
                          </a14:m>
                          <a:r>
                            <a:rPr lang="en-GB" sz="1200" dirty="0"/>
                            <a:t>,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1</m:t>
                                  </m:r>
                                </m:sub>
                              </m:sSub>
                            </m:oMath>
                          </a14:m>
                          <a:r>
                            <a:rPr lang="en-GB" sz="1200" dirty="0"/>
                            <a:t>, and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2</m:t>
                                  </m:r>
                                </m:sub>
                              </m:sSub>
                            </m:oMath>
                          </a14:m>
                          <a:endParaRPr lang="en-GB" sz="1200" dirty="0"/>
                        </a:p>
                      </a:txBody>
                      <a:tcPr marL="118985" marR="118985" marT="59492" marB="59492" anchor="ctr"/>
                    </a:tc>
                    <a:tc>
                      <a:txBody>
                        <a:bodyPr/>
                        <a:lstStyle/>
                        <a:p>
                          <a:pPr algn="ctr"/>
                          <a:r>
                            <a:rPr lang="en-GB" sz="1100" dirty="0"/>
                            <a:t>Reference Frames</a:t>
                          </a:r>
                        </a:p>
                      </a:txBody>
                      <a:tcPr marL="118985" marR="118985" marT="59492" marB="59492" anchor="ctr"/>
                    </a:tc>
                    <a:tc>
                      <a:txBody>
                        <a:bodyPr/>
                        <a:lstStyle/>
                        <a:p>
                          <a:pPr algn="just"/>
                          <a:r>
                            <a:rPr lang="en-GB" sz="1200" dirty="0"/>
                            <a:t>The reference frame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2</m:t>
                                  </m:r>
                                </m:sub>
                              </m:sSub>
                            </m:oMath>
                          </a14:m>
                          <a:r>
                            <a:rPr lang="en-GB" sz="1200" dirty="0"/>
                            <a:t> is a</a:t>
                          </a:r>
                          <a:r>
                            <a:rPr lang="en-GB" sz="1200" baseline="0" dirty="0"/>
                            <a:t> frame about the axes of the servos, and </a:t>
                          </a:r>
                          <a14:m>
                            <m:oMath xmlns:m="http://schemas.openxmlformats.org/officeDocument/2006/math">
                              <m:sSub>
                                <m:sSubPr>
                                  <m:ctrlPr>
                                    <a:rPr lang="en-GB" sz="1200" b="0" i="1" baseline="0" smtClean="0">
                                      <a:latin typeface="Cambria Math" panose="02040503050406030204" pitchFamily="18" charset="0"/>
                                    </a:rPr>
                                  </m:ctrlPr>
                                </m:sSubPr>
                                <m:e>
                                  <m:r>
                                    <a:rPr lang="en-GB" sz="1200" b="0" i="1" baseline="0" smtClean="0">
                                      <a:latin typeface="Cambria Math" panose="02040503050406030204" pitchFamily="18" charset="0"/>
                                    </a:rPr>
                                    <m:t>𝐹</m:t>
                                  </m:r>
                                </m:e>
                                <m:sub>
                                  <m:r>
                                    <a:rPr lang="en-GB" sz="1200" b="0" i="1" baseline="0" smtClean="0">
                                      <a:latin typeface="Cambria Math" panose="02040503050406030204" pitchFamily="18" charset="0"/>
                                    </a:rPr>
                                    <m:t>0</m:t>
                                  </m:r>
                                </m:sub>
                              </m:sSub>
                            </m:oMath>
                          </a14:m>
                          <a:r>
                            <a:rPr lang="en-GB" sz="1200" dirty="0"/>
                            <a:t> is about the neutral swash plate hight</a:t>
                          </a:r>
                          <a:r>
                            <a:rPr lang="en-GB" sz="1200" baseline="0" dirty="0"/>
                            <a:t> (these frames are constant relative to the body). </a:t>
                          </a:r>
                          <a14:m>
                            <m:oMath xmlns:m="http://schemas.openxmlformats.org/officeDocument/2006/math">
                              <m:sSub>
                                <m:sSubPr>
                                  <m:ctrlPr>
                                    <a:rPr lang="en-GB" sz="1200" b="0" i="1" baseline="0" smtClean="0">
                                      <a:latin typeface="Cambria Math" panose="02040503050406030204" pitchFamily="18" charset="0"/>
                                    </a:rPr>
                                  </m:ctrlPr>
                                </m:sSubPr>
                                <m:e>
                                  <m:r>
                                    <a:rPr lang="en-GB" sz="1200" b="0" i="1" baseline="0" smtClean="0">
                                      <a:latin typeface="Cambria Math" panose="02040503050406030204" pitchFamily="18" charset="0"/>
                                    </a:rPr>
                                    <m:t>𝐹</m:t>
                                  </m:r>
                                </m:e>
                                <m:sub>
                                  <m:r>
                                    <a:rPr lang="en-GB" sz="1200" b="0" i="1" baseline="0" smtClean="0">
                                      <a:latin typeface="Cambria Math" panose="02040503050406030204" pitchFamily="18" charset="0"/>
                                    </a:rPr>
                                    <m:t>1</m:t>
                                  </m:r>
                                </m:sub>
                              </m:sSub>
                            </m:oMath>
                          </a14:m>
                          <a:r>
                            <a:rPr lang="en-GB" sz="1200" dirty="0"/>
                            <a:t> moves up and down with heave angle </a:t>
                          </a:r>
                          <a14:m>
                            <m:oMath xmlns:m="http://schemas.openxmlformats.org/officeDocument/2006/math">
                              <m:r>
                                <m:rPr>
                                  <m:sty m:val="p"/>
                                </m:rPr>
                                <a:rPr lang="en-GB" sz="1200" b="0" i="0" smtClean="0">
                                  <a:latin typeface="Cambria Math" panose="02040503050406030204" pitchFamily="18" charset="0"/>
                                </a:rPr>
                                <m:t>Ψ</m:t>
                              </m:r>
                            </m:oMath>
                          </a14:m>
                          <a:r>
                            <a:rPr lang="en-GB" sz="1200" dirty="0"/>
                            <a:t>.</a:t>
                          </a:r>
                        </a:p>
                      </a:txBody>
                      <a:tcPr marL="118985" marR="118985" marT="59492" marB="59492"/>
                    </a:tc>
                    <a:extLst>
                      <a:ext uri="{0D108BD9-81ED-4DB2-BD59-A6C34878D82A}">
                        <a16:rowId xmlns:a16="http://schemas.microsoft.com/office/drawing/2014/main" val="2218633627"/>
                      </a:ext>
                    </a:extLst>
                  </a:tr>
                </a:tbl>
              </a:graphicData>
            </a:graphic>
          </p:graphicFrame>
        </mc:Choice>
        <mc:Fallback xmlns="">
          <p:graphicFrame>
            <p:nvGraphicFramePr>
              <p:cNvPr id="55" name="Table 54">
                <a:extLst>
                  <a:ext uri="{FF2B5EF4-FFF2-40B4-BE49-F238E27FC236}">
                    <a16:creationId xmlns:a16="http://schemas.microsoft.com/office/drawing/2014/main" id="{B7D52562-FDF2-BA77-36EF-769292799574}"/>
                  </a:ext>
                </a:extLst>
              </p:cNvPr>
              <p:cNvGraphicFramePr>
                <a:graphicFrameLocks noGrp="1"/>
              </p:cNvGraphicFramePr>
              <p:nvPr>
                <p:extLst>
                  <p:ext uri="{D42A27DB-BD31-4B8C-83A1-F6EECF244321}">
                    <p14:modId xmlns:p14="http://schemas.microsoft.com/office/powerpoint/2010/main" val="2171042387"/>
                  </p:ext>
                </p:extLst>
              </p:nvPr>
            </p:nvGraphicFramePr>
            <p:xfrm>
              <a:off x="63499" y="694640"/>
              <a:ext cx="6661151" cy="6071446"/>
            </p:xfrm>
            <a:graphic>
              <a:graphicData uri="http://schemas.openxmlformats.org/drawingml/2006/table">
                <a:tbl>
                  <a:tblPr firstRow="1" bandRow="1">
                    <a:tableStyleId>{5C22544A-7EE6-4342-B048-85BDC9FD1C3A}</a:tableStyleId>
                  </a:tblPr>
                  <a:tblGrid>
                    <a:gridCol w="1409701">
                      <a:extLst>
                        <a:ext uri="{9D8B030D-6E8A-4147-A177-3AD203B41FA5}">
                          <a16:colId xmlns:a16="http://schemas.microsoft.com/office/drawing/2014/main" val="635338954"/>
                        </a:ext>
                      </a:extLst>
                    </a:gridCol>
                    <a:gridCol w="1485900">
                      <a:extLst>
                        <a:ext uri="{9D8B030D-6E8A-4147-A177-3AD203B41FA5}">
                          <a16:colId xmlns:a16="http://schemas.microsoft.com/office/drawing/2014/main" val="2270833197"/>
                        </a:ext>
                      </a:extLst>
                    </a:gridCol>
                    <a:gridCol w="3765550">
                      <a:extLst>
                        <a:ext uri="{9D8B030D-6E8A-4147-A177-3AD203B41FA5}">
                          <a16:colId xmlns:a16="http://schemas.microsoft.com/office/drawing/2014/main" val="3636023737"/>
                        </a:ext>
                      </a:extLst>
                    </a:gridCol>
                  </a:tblGrid>
                  <a:tr h="393304">
                    <a:tc>
                      <a:txBody>
                        <a:bodyPr/>
                        <a:lstStyle/>
                        <a:p>
                          <a:pPr algn="ctr"/>
                          <a:r>
                            <a:rPr lang="en-GB" sz="1800" dirty="0"/>
                            <a:t>Symbol</a:t>
                          </a:r>
                        </a:p>
                      </a:txBody>
                      <a:tcPr marL="118985" marR="118985" marT="59492" marB="59492"/>
                    </a:tc>
                    <a:tc>
                      <a:txBody>
                        <a:bodyPr/>
                        <a:lstStyle/>
                        <a:p>
                          <a:pPr algn="ctr"/>
                          <a:r>
                            <a:rPr lang="en-GB" sz="1800" dirty="0"/>
                            <a:t>Name</a:t>
                          </a:r>
                        </a:p>
                      </a:txBody>
                      <a:tcPr marL="118985" marR="118985" marT="59492" marB="59492"/>
                    </a:tc>
                    <a:tc>
                      <a:txBody>
                        <a:bodyPr/>
                        <a:lstStyle/>
                        <a:p>
                          <a:pPr algn="ctr"/>
                          <a:r>
                            <a:rPr lang="en-GB" sz="1800" b="1" dirty="0"/>
                            <a:t>Description</a:t>
                          </a:r>
                        </a:p>
                      </a:txBody>
                      <a:tcPr marL="118985" marR="118985" marT="59492" marB="59492"/>
                    </a:tc>
                    <a:extLst>
                      <a:ext uri="{0D108BD9-81ED-4DB2-BD59-A6C34878D82A}">
                        <a16:rowId xmlns:a16="http://schemas.microsoft.com/office/drawing/2014/main" val="993837158"/>
                      </a:ext>
                    </a:extLst>
                  </a:tr>
                  <a:tr h="461456">
                    <a:tc>
                      <a:txBody>
                        <a:bodyPr/>
                        <a:lstStyle/>
                        <a:p>
                          <a:endParaRPr lang="en-US"/>
                        </a:p>
                      </a:txBody>
                      <a:tcPr marL="118985" marR="118985" marT="59492" marB="59492" anchor="ctr">
                        <a:blipFill>
                          <a:blip r:embed="rId3"/>
                          <a:stretch>
                            <a:fillRect l="-431" t="-88000" r="-373276" b="-1150667"/>
                          </a:stretch>
                        </a:blipFill>
                      </a:tcPr>
                    </a:tc>
                    <a:tc>
                      <a:txBody>
                        <a:bodyPr/>
                        <a:lstStyle/>
                        <a:p>
                          <a:pPr algn="ctr"/>
                          <a:r>
                            <a:rPr lang="en-GB" sz="1100" dirty="0"/>
                            <a:t>Swash Plate Radius</a:t>
                          </a:r>
                        </a:p>
                      </a:txBody>
                      <a:tcPr marL="118985" marR="118985" marT="59492" marB="59492" anchor="ctr"/>
                    </a:tc>
                    <a:tc>
                      <a:txBody>
                        <a:bodyPr/>
                        <a:lstStyle/>
                        <a:p>
                          <a:pPr algn="just"/>
                          <a:r>
                            <a:rPr lang="en-GB" sz="1100" dirty="0"/>
                            <a:t>The radius of the swash plate with respect to the shaft of the helicopter</a:t>
                          </a:r>
                        </a:p>
                      </a:txBody>
                      <a:tcPr marL="118985" marR="118985" marT="59492" marB="59492"/>
                    </a:tc>
                    <a:extLst>
                      <a:ext uri="{0D108BD9-81ED-4DB2-BD59-A6C34878D82A}">
                        <a16:rowId xmlns:a16="http://schemas.microsoft.com/office/drawing/2014/main" val="250164695"/>
                      </a:ext>
                    </a:extLst>
                  </a:tr>
                  <a:tr h="621904">
                    <a:tc>
                      <a:txBody>
                        <a:bodyPr/>
                        <a:lstStyle/>
                        <a:p>
                          <a:endParaRPr lang="en-US"/>
                        </a:p>
                      </a:txBody>
                      <a:tcPr marL="118985" marR="118985" marT="59492" marB="59492" anchor="ctr">
                        <a:blipFill>
                          <a:blip r:embed="rId3"/>
                          <a:stretch>
                            <a:fillRect l="-431" t="-138235" r="-373276" b="-746078"/>
                          </a:stretch>
                        </a:blipFill>
                      </a:tcPr>
                    </a:tc>
                    <a:tc>
                      <a:txBody>
                        <a:bodyPr/>
                        <a:lstStyle/>
                        <a:p>
                          <a:pPr algn="ctr"/>
                          <a:r>
                            <a:rPr lang="en-GB" sz="1100" dirty="0"/>
                            <a:t>Swash Plate Range of Motion</a:t>
                          </a:r>
                        </a:p>
                      </a:txBody>
                      <a:tcPr marL="118985" marR="118985" marT="59492" marB="59492" anchor="ctr"/>
                    </a:tc>
                    <a:tc>
                      <a:txBody>
                        <a:bodyPr/>
                        <a:lstStyle/>
                        <a:p>
                          <a:pPr algn="just"/>
                          <a:r>
                            <a:rPr lang="en-GB" sz="1100" dirty="0"/>
                            <a:t>The rotational space the swash plate can move about without changing it’s vertical displacement with respect to the shaft</a:t>
                          </a:r>
                        </a:p>
                      </a:txBody>
                      <a:tcPr marL="118985" marR="118985" marT="59492" marB="59492"/>
                    </a:tc>
                    <a:extLst>
                      <a:ext uri="{0D108BD9-81ED-4DB2-BD59-A6C34878D82A}">
                        <a16:rowId xmlns:a16="http://schemas.microsoft.com/office/drawing/2014/main" val="3381305797"/>
                      </a:ext>
                    </a:extLst>
                  </a:tr>
                  <a:tr h="454264">
                    <a:tc>
                      <a:txBody>
                        <a:bodyPr/>
                        <a:lstStyle/>
                        <a:p>
                          <a:endParaRPr lang="en-US"/>
                        </a:p>
                      </a:txBody>
                      <a:tcPr marL="118985" marR="118985" marT="59492" marB="59492" anchor="ctr">
                        <a:blipFill>
                          <a:blip r:embed="rId3"/>
                          <a:stretch>
                            <a:fillRect l="-431" t="-324000" r="-373276" b="-914667"/>
                          </a:stretch>
                        </a:blipFill>
                      </a:tcPr>
                    </a:tc>
                    <a:tc>
                      <a:txBody>
                        <a:bodyPr/>
                        <a:lstStyle/>
                        <a:p>
                          <a:pPr algn="ctr"/>
                          <a:r>
                            <a:rPr lang="en-GB" sz="1100" dirty="0"/>
                            <a:t>Connection Point</a:t>
                          </a:r>
                        </a:p>
                      </a:txBody>
                      <a:tcPr marL="118985" marR="118985" marT="59492" marB="59492" anchor="ctr"/>
                    </a:tc>
                    <a:tc>
                      <a:txBody>
                        <a:bodyPr/>
                        <a:lstStyle/>
                        <a:p>
                          <a:pPr algn="just"/>
                          <a:r>
                            <a:rPr lang="en-GB" sz="1100" dirty="0"/>
                            <a:t>The point (for each servo) at which the pitch link connects to the swash plate</a:t>
                          </a:r>
                        </a:p>
                      </a:txBody>
                      <a:tcPr marL="118985" marR="118985" marT="59492" marB="59492"/>
                    </a:tc>
                    <a:extLst>
                      <a:ext uri="{0D108BD9-81ED-4DB2-BD59-A6C34878D82A}">
                        <a16:rowId xmlns:a16="http://schemas.microsoft.com/office/drawing/2014/main" val="294593341"/>
                      </a:ext>
                    </a:extLst>
                  </a:tr>
                  <a:tr h="512684">
                    <a:tc>
                      <a:txBody>
                        <a:bodyPr/>
                        <a:lstStyle/>
                        <a:p>
                          <a:endParaRPr lang="en-US"/>
                        </a:p>
                      </a:txBody>
                      <a:tcPr marL="118985" marR="118985" marT="59492" marB="59492" anchor="ctr">
                        <a:blipFill>
                          <a:blip r:embed="rId3"/>
                          <a:stretch>
                            <a:fillRect l="-431" t="-378571" r="-373276" b="-716667"/>
                          </a:stretch>
                        </a:blipFill>
                      </a:tcPr>
                    </a:tc>
                    <a:tc>
                      <a:txBody>
                        <a:bodyPr/>
                        <a:lstStyle/>
                        <a:p>
                          <a:pPr algn="ctr"/>
                          <a:r>
                            <a:rPr lang="en-GB" sz="1100" dirty="0"/>
                            <a:t>Neutral Swash Plate position</a:t>
                          </a:r>
                        </a:p>
                      </a:txBody>
                      <a:tcPr marL="118985" marR="118985" marT="59492" marB="59492" anchor="ctr"/>
                    </a:tc>
                    <a:tc>
                      <a:txBody>
                        <a:bodyPr/>
                        <a:lstStyle/>
                        <a:p>
                          <a:endParaRPr lang="en-US"/>
                        </a:p>
                      </a:txBody>
                      <a:tcPr marL="118985" marR="118985" marT="59492" marB="59492">
                        <a:blipFill>
                          <a:blip r:embed="rId3"/>
                          <a:stretch>
                            <a:fillRect l="-77184" t="-378571" r="-647" b="-716667"/>
                          </a:stretch>
                        </a:blipFill>
                      </a:tcPr>
                    </a:tc>
                    <a:extLst>
                      <a:ext uri="{0D108BD9-81ED-4DB2-BD59-A6C34878D82A}">
                        <a16:rowId xmlns:a16="http://schemas.microsoft.com/office/drawing/2014/main" val="1193849754"/>
                      </a:ext>
                    </a:extLst>
                  </a:tr>
                  <a:tr h="454264">
                    <a:tc>
                      <a:txBody>
                        <a:bodyPr/>
                        <a:lstStyle/>
                        <a:p>
                          <a:endParaRPr lang="en-US"/>
                        </a:p>
                      </a:txBody>
                      <a:tcPr marL="118985" marR="118985" marT="59492" marB="59492" anchor="ctr">
                        <a:blipFill>
                          <a:blip r:embed="rId3"/>
                          <a:stretch>
                            <a:fillRect l="-431" t="-536000" r="-373276" b="-702667"/>
                          </a:stretch>
                        </a:blipFill>
                      </a:tcPr>
                    </a:tc>
                    <a:tc>
                      <a:txBody>
                        <a:bodyPr/>
                        <a:lstStyle/>
                        <a:p>
                          <a:pPr algn="ctr"/>
                          <a:r>
                            <a:rPr lang="en-GB" sz="1100" dirty="0"/>
                            <a:t>Servo Angles</a:t>
                          </a:r>
                        </a:p>
                      </a:txBody>
                      <a:tcPr marL="118985" marR="118985" marT="59492" marB="59492" anchor="ctr"/>
                    </a:tc>
                    <a:tc>
                      <a:txBody>
                        <a:bodyPr/>
                        <a:lstStyle/>
                        <a:p>
                          <a:endParaRPr lang="en-US"/>
                        </a:p>
                      </a:txBody>
                      <a:tcPr marL="118985" marR="118985" marT="59492" marB="59492">
                        <a:blipFill>
                          <a:blip r:embed="rId3"/>
                          <a:stretch>
                            <a:fillRect l="-77184" t="-536000" r="-647" b="-702667"/>
                          </a:stretch>
                        </a:blipFill>
                      </a:tcPr>
                    </a:tc>
                    <a:extLst>
                      <a:ext uri="{0D108BD9-81ED-4DB2-BD59-A6C34878D82A}">
                        <a16:rowId xmlns:a16="http://schemas.microsoft.com/office/drawing/2014/main" val="2473014984"/>
                      </a:ext>
                    </a:extLst>
                  </a:tr>
                  <a:tr h="454264">
                    <a:tc>
                      <a:txBody>
                        <a:bodyPr/>
                        <a:lstStyle/>
                        <a:p>
                          <a:endParaRPr lang="en-US"/>
                        </a:p>
                      </a:txBody>
                      <a:tcPr marL="118985" marR="118985" marT="59492" marB="59492" anchor="ctr">
                        <a:blipFill>
                          <a:blip r:embed="rId3"/>
                          <a:stretch>
                            <a:fillRect l="-431" t="-644595" r="-373276" b="-612162"/>
                          </a:stretch>
                        </a:blipFill>
                      </a:tcPr>
                    </a:tc>
                    <a:tc>
                      <a:txBody>
                        <a:bodyPr/>
                        <a:lstStyle/>
                        <a:p>
                          <a:pPr algn="ctr"/>
                          <a:r>
                            <a:rPr lang="en-GB" sz="1100" dirty="0"/>
                            <a:t>Heave Angle</a:t>
                          </a:r>
                        </a:p>
                      </a:txBody>
                      <a:tcPr marL="118985" marR="118985" marT="59492" marB="59492" anchor="ctr"/>
                    </a:tc>
                    <a:tc>
                      <a:txBody>
                        <a:bodyPr/>
                        <a:lstStyle/>
                        <a:p>
                          <a:pPr algn="just"/>
                          <a:r>
                            <a:rPr lang="en-GB" sz="1100" dirty="0"/>
                            <a:t>The vertical displacement of the swash plate, from it’s neutral position, along the shaft</a:t>
                          </a:r>
                        </a:p>
                      </a:txBody>
                      <a:tcPr marL="118985" marR="118985" marT="59492" marB="59492"/>
                    </a:tc>
                    <a:extLst>
                      <a:ext uri="{0D108BD9-81ED-4DB2-BD59-A6C34878D82A}">
                        <a16:rowId xmlns:a16="http://schemas.microsoft.com/office/drawing/2014/main" val="2679319295"/>
                      </a:ext>
                    </a:extLst>
                  </a:tr>
                  <a:tr h="531174">
                    <a:tc>
                      <a:txBody>
                        <a:bodyPr/>
                        <a:lstStyle/>
                        <a:p>
                          <a:endParaRPr lang="en-US"/>
                        </a:p>
                      </a:txBody>
                      <a:tcPr marL="118985" marR="118985" marT="59492" marB="59492" anchor="ctr">
                        <a:blipFill>
                          <a:blip r:embed="rId3"/>
                          <a:stretch>
                            <a:fillRect l="-431" t="-626136" r="-373276" b="-414773"/>
                          </a:stretch>
                        </a:blipFill>
                      </a:tcPr>
                    </a:tc>
                    <a:tc>
                      <a:txBody>
                        <a:bodyPr/>
                        <a:lstStyle/>
                        <a:p>
                          <a:pPr algn="ctr"/>
                          <a:r>
                            <a:rPr lang="en-GB" sz="1100" dirty="0"/>
                            <a:t>Swash Plate Angles</a:t>
                          </a:r>
                        </a:p>
                      </a:txBody>
                      <a:tcPr marL="118985" marR="118985" marT="59492" marB="59492" anchor="ctr"/>
                    </a:tc>
                    <a:tc>
                      <a:txBody>
                        <a:bodyPr/>
                        <a:lstStyle/>
                        <a:p>
                          <a:endParaRPr lang="en-US"/>
                        </a:p>
                      </a:txBody>
                      <a:tcPr marL="118985" marR="118985" marT="59492" marB="59492">
                        <a:blipFill>
                          <a:blip r:embed="rId3"/>
                          <a:stretch>
                            <a:fillRect l="-77184" t="-626136" r="-647" b="-414773"/>
                          </a:stretch>
                        </a:blipFill>
                      </a:tcPr>
                    </a:tc>
                    <a:extLst>
                      <a:ext uri="{0D108BD9-81ED-4DB2-BD59-A6C34878D82A}">
                        <a16:rowId xmlns:a16="http://schemas.microsoft.com/office/drawing/2014/main" val="1142757759"/>
                      </a:ext>
                    </a:extLst>
                  </a:tr>
                  <a:tr h="454264">
                    <a:tc>
                      <a:txBody>
                        <a:bodyPr/>
                        <a:lstStyle/>
                        <a:p>
                          <a:endParaRPr lang="en-US"/>
                        </a:p>
                      </a:txBody>
                      <a:tcPr marL="118985" marR="118985" marT="59492" marB="59492" anchor="ctr">
                        <a:blipFill>
                          <a:blip r:embed="rId3"/>
                          <a:stretch>
                            <a:fillRect l="-431" t="-863514" r="-373276" b="-393243"/>
                          </a:stretch>
                        </a:blipFill>
                      </a:tcPr>
                    </a:tc>
                    <a:tc>
                      <a:txBody>
                        <a:bodyPr/>
                        <a:lstStyle/>
                        <a:p>
                          <a:pPr algn="ctr"/>
                          <a:r>
                            <a:rPr lang="en-GB" sz="1100" dirty="0"/>
                            <a:t>Swash Plate State</a:t>
                          </a:r>
                        </a:p>
                      </a:txBody>
                      <a:tcPr marL="118985" marR="118985" marT="59492" marB="59492" anchor="ctr"/>
                    </a:tc>
                    <a:tc>
                      <a:txBody>
                        <a:bodyPr/>
                        <a:lstStyle/>
                        <a:p>
                          <a:pPr algn="just"/>
                          <a:r>
                            <a:rPr lang="en-GB" sz="1100" dirty="0"/>
                            <a:t>The state vector that fully describes the swash plate position with respect to the body frame</a:t>
                          </a:r>
                        </a:p>
                      </a:txBody>
                      <a:tcPr marL="118985" marR="118985" marT="59492" marB="59492"/>
                    </a:tc>
                    <a:extLst>
                      <a:ext uri="{0D108BD9-81ED-4DB2-BD59-A6C34878D82A}">
                        <a16:rowId xmlns:a16="http://schemas.microsoft.com/office/drawing/2014/main" val="3871144720"/>
                      </a:ext>
                    </a:extLst>
                  </a:tr>
                  <a:tr h="358932">
                    <a:tc>
                      <a:txBody>
                        <a:bodyPr/>
                        <a:lstStyle/>
                        <a:p>
                          <a:endParaRPr lang="en-US"/>
                        </a:p>
                      </a:txBody>
                      <a:tcPr marL="118985" marR="118985" marT="59492" marB="59492" anchor="ctr">
                        <a:blipFill>
                          <a:blip r:embed="rId3"/>
                          <a:stretch>
                            <a:fillRect l="-431" t="-1208475" r="-373276" b="-393220"/>
                          </a:stretch>
                        </a:blipFill>
                      </a:tcPr>
                    </a:tc>
                    <a:tc>
                      <a:txBody>
                        <a:bodyPr/>
                        <a:lstStyle/>
                        <a:p>
                          <a:pPr algn="ctr"/>
                          <a:r>
                            <a:rPr lang="en-GB" sz="1100" dirty="0"/>
                            <a:t>Servo Name &amp; Angle</a:t>
                          </a:r>
                        </a:p>
                      </a:txBody>
                      <a:tcPr marL="118985" marR="118985" marT="59492" marB="59492" anchor="ctr"/>
                    </a:tc>
                    <a:tc>
                      <a:txBody>
                        <a:bodyPr/>
                        <a:lstStyle/>
                        <a:p>
                          <a:endParaRPr lang="en-US"/>
                        </a:p>
                      </a:txBody>
                      <a:tcPr marL="118985" marR="118985" marT="59492" marB="59492">
                        <a:blipFill>
                          <a:blip r:embed="rId3"/>
                          <a:stretch>
                            <a:fillRect l="-77184" t="-1208475" r="-647" b="-393220"/>
                          </a:stretch>
                        </a:blipFill>
                      </a:tcPr>
                    </a:tc>
                    <a:extLst>
                      <a:ext uri="{0D108BD9-81ED-4DB2-BD59-A6C34878D82A}">
                        <a16:rowId xmlns:a16="http://schemas.microsoft.com/office/drawing/2014/main" val="1872312750"/>
                      </a:ext>
                    </a:extLst>
                  </a:tr>
                  <a:tr h="524432">
                    <a:tc>
                      <a:txBody>
                        <a:bodyPr/>
                        <a:lstStyle/>
                        <a:p>
                          <a:endParaRPr lang="en-US"/>
                        </a:p>
                      </a:txBody>
                      <a:tcPr marL="118985" marR="118985" marT="59492" marB="59492" anchor="ctr">
                        <a:blipFill>
                          <a:blip r:embed="rId3"/>
                          <a:stretch>
                            <a:fillRect l="-431" t="-897674" r="-373276" b="-169767"/>
                          </a:stretch>
                        </a:blipFill>
                      </a:tcPr>
                    </a:tc>
                    <a:tc>
                      <a:txBody>
                        <a:bodyPr/>
                        <a:lstStyle/>
                        <a:p>
                          <a:pPr algn="ctr"/>
                          <a:r>
                            <a:rPr lang="en-GB" sz="1100" dirty="0"/>
                            <a:t>Neutral Height</a:t>
                          </a:r>
                        </a:p>
                      </a:txBody>
                      <a:tcPr marL="118985" marR="118985" marT="59492" marB="59492" anchor="ctr"/>
                    </a:tc>
                    <a:tc>
                      <a:txBody>
                        <a:bodyPr/>
                        <a:lstStyle/>
                        <a:p>
                          <a:endParaRPr lang="en-US"/>
                        </a:p>
                      </a:txBody>
                      <a:tcPr marL="118985" marR="118985" marT="59492" marB="59492">
                        <a:blipFill>
                          <a:blip r:embed="rId3"/>
                          <a:stretch>
                            <a:fillRect l="-77184" t="-897674" r="-647" b="-169767"/>
                          </a:stretch>
                        </a:blipFill>
                      </a:tcPr>
                    </a:tc>
                    <a:extLst>
                      <a:ext uri="{0D108BD9-81ED-4DB2-BD59-A6C34878D82A}">
                        <a16:rowId xmlns:a16="http://schemas.microsoft.com/office/drawing/2014/main" val="3355039210"/>
                      </a:ext>
                    </a:extLst>
                  </a:tr>
                  <a:tr h="850504">
                    <a:tc>
                      <a:txBody>
                        <a:bodyPr/>
                        <a:lstStyle/>
                        <a:p>
                          <a:endParaRPr lang="en-US"/>
                        </a:p>
                      </a:txBody>
                      <a:tcPr marL="118985" marR="118985" marT="59492" marB="59492" anchor="ctr">
                        <a:blipFill>
                          <a:blip r:embed="rId3"/>
                          <a:stretch>
                            <a:fillRect l="-431" t="-612857" r="-373276" b="-4286"/>
                          </a:stretch>
                        </a:blipFill>
                      </a:tcPr>
                    </a:tc>
                    <a:tc>
                      <a:txBody>
                        <a:bodyPr/>
                        <a:lstStyle/>
                        <a:p>
                          <a:pPr algn="ctr"/>
                          <a:r>
                            <a:rPr lang="en-GB" sz="1100" dirty="0"/>
                            <a:t>Reference Frames</a:t>
                          </a:r>
                        </a:p>
                      </a:txBody>
                      <a:tcPr marL="118985" marR="118985" marT="59492" marB="59492" anchor="ctr"/>
                    </a:tc>
                    <a:tc>
                      <a:txBody>
                        <a:bodyPr/>
                        <a:lstStyle/>
                        <a:p>
                          <a:endParaRPr lang="en-US"/>
                        </a:p>
                      </a:txBody>
                      <a:tcPr marL="118985" marR="118985" marT="59492" marB="59492">
                        <a:blipFill>
                          <a:blip r:embed="rId3"/>
                          <a:stretch>
                            <a:fillRect l="-77184" t="-612857" r="-647" b="-4286"/>
                          </a:stretch>
                        </a:blipFill>
                      </a:tcPr>
                    </a:tc>
                    <a:extLst>
                      <a:ext uri="{0D108BD9-81ED-4DB2-BD59-A6C34878D82A}">
                        <a16:rowId xmlns:a16="http://schemas.microsoft.com/office/drawing/2014/main" val="2218633627"/>
                      </a:ext>
                    </a:extLst>
                  </a:tr>
                </a:tbl>
              </a:graphicData>
            </a:graphic>
          </p:graphicFrame>
        </mc:Fallback>
      </mc:AlternateContent>
    </p:spTree>
    <p:extLst>
      <p:ext uri="{BB962C8B-B14F-4D97-AF65-F5344CB8AC3E}">
        <p14:creationId xmlns:p14="http://schemas.microsoft.com/office/powerpoint/2010/main" val="1241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14579-199F-F8BD-0189-E616F01714AE}"/>
              </a:ext>
            </a:extLst>
          </p:cNvPr>
          <p:cNvSpPr txBox="1"/>
          <p:nvPr/>
        </p:nvSpPr>
        <p:spPr>
          <a:xfrm>
            <a:off x="0" y="0"/>
            <a:ext cx="4718050" cy="707886"/>
          </a:xfrm>
          <a:prstGeom prst="rect">
            <a:avLst/>
          </a:prstGeom>
          <a:noFill/>
        </p:spPr>
        <p:txBody>
          <a:bodyPr wrap="square" rtlCol="0">
            <a:spAutoFit/>
          </a:bodyPr>
          <a:lstStyle/>
          <a:p>
            <a:r>
              <a:rPr lang="en-GB" sz="2800"/>
              <a:t>Swash Plate Dynamics</a:t>
            </a:r>
          </a:p>
          <a:p>
            <a:r>
              <a:rPr lang="en-GB" sz="1200" i="1" dirty="0"/>
              <a:t>Model</a:t>
            </a:r>
          </a:p>
        </p:txBody>
      </p:sp>
      <p:grpSp>
        <p:nvGrpSpPr>
          <p:cNvPr id="30" name="Group 29">
            <a:extLst>
              <a:ext uri="{FF2B5EF4-FFF2-40B4-BE49-F238E27FC236}">
                <a16:creationId xmlns:a16="http://schemas.microsoft.com/office/drawing/2014/main" id="{F4FF24A1-0D2A-4617-78CC-E3FFB40A212E}"/>
              </a:ext>
            </a:extLst>
          </p:cNvPr>
          <p:cNvGrpSpPr/>
          <p:nvPr/>
        </p:nvGrpSpPr>
        <p:grpSpPr>
          <a:xfrm>
            <a:off x="5411946" y="0"/>
            <a:ext cx="6341919" cy="6858000"/>
            <a:chOff x="6524765" y="1088127"/>
            <a:chExt cx="3136151" cy="3391359"/>
          </a:xfrm>
        </p:grpSpPr>
        <p:pic>
          <p:nvPicPr>
            <p:cNvPr id="2" name="Picture 1">
              <a:extLst>
                <a:ext uri="{FF2B5EF4-FFF2-40B4-BE49-F238E27FC236}">
                  <a16:creationId xmlns:a16="http://schemas.microsoft.com/office/drawing/2014/main" id="{C7289BE2-C17B-22DD-4E50-68439734D2FF}"/>
                </a:ext>
              </a:extLst>
            </p:cNvPr>
            <p:cNvPicPr>
              <a:picLocks noChangeAspect="1"/>
            </p:cNvPicPr>
            <p:nvPr/>
          </p:nvPicPr>
          <p:blipFill>
            <a:blip r:embed="rId2"/>
            <a:srcRect l="70520" t="46656" r="11419" b="25097"/>
            <a:stretch/>
          </p:blipFill>
          <p:spPr>
            <a:xfrm>
              <a:off x="6524765" y="1088127"/>
              <a:ext cx="3136151" cy="3391359"/>
            </a:xfrm>
            <a:prstGeom prst="rect">
              <a:avLst/>
            </a:prstGeom>
          </p:spPr>
        </p:pic>
        <p:sp>
          <p:nvSpPr>
            <p:cNvPr id="5" name="Oval 4">
              <a:extLst>
                <a:ext uri="{FF2B5EF4-FFF2-40B4-BE49-F238E27FC236}">
                  <a16:creationId xmlns:a16="http://schemas.microsoft.com/office/drawing/2014/main" id="{0EEFF400-9803-0B1A-6E19-1A816587090A}"/>
                </a:ext>
              </a:extLst>
            </p:cNvPr>
            <p:cNvSpPr/>
            <p:nvPr/>
          </p:nvSpPr>
          <p:spPr>
            <a:xfrm>
              <a:off x="6867905" y="1382658"/>
              <a:ext cx="2181086" cy="218108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71AB184A-D5EB-B92E-8D13-7EDFB8B06018}"/>
                </a:ext>
              </a:extLst>
            </p:cNvPr>
            <p:cNvSpPr/>
            <p:nvPr/>
          </p:nvSpPr>
          <p:spPr>
            <a:xfrm>
              <a:off x="6867905" y="2329629"/>
              <a:ext cx="2181086" cy="28714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6EE1578B-F882-C708-9808-4A160DA0CFEB}"/>
                </a:ext>
              </a:extLst>
            </p:cNvPr>
            <p:cNvCxnSpPr>
              <a:cxnSpLocks/>
              <a:endCxn id="38" idx="1"/>
            </p:cNvCxnSpPr>
            <p:nvPr/>
          </p:nvCxnSpPr>
          <p:spPr>
            <a:xfrm>
              <a:off x="7933534" y="2429882"/>
              <a:ext cx="466264" cy="172708"/>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4021575-8F5F-D82F-A8F7-53261C1FCCB0}"/>
                </a:ext>
              </a:extLst>
            </p:cNvPr>
            <p:cNvCxnSpPr>
              <a:cxnSpLocks/>
              <a:endCxn id="6" idx="2"/>
            </p:cNvCxnSpPr>
            <p:nvPr/>
          </p:nvCxnSpPr>
          <p:spPr>
            <a:xfrm flipH="1">
              <a:off x="6867905" y="2435245"/>
              <a:ext cx="1065629" cy="3795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792C41F-4558-EB9A-05A8-34863D98270D}"/>
                </a:ext>
              </a:extLst>
            </p:cNvPr>
            <p:cNvCxnSpPr>
              <a:cxnSpLocks/>
            </p:cNvCxnSpPr>
            <p:nvPr/>
          </p:nvCxnSpPr>
          <p:spPr>
            <a:xfrm flipV="1">
              <a:off x="7933534" y="2419523"/>
              <a:ext cx="1011455" cy="1035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F94A4B96-6189-A7A6-BD05-CEBC509741F5}"/>
                </a:ext>
              </a:extLst>
            </p:cNvPr>
            <p:cNvSpPr/>
            <p:nvPr/>
          </p:nvSpPr>
          <p:spPr>
            <a:xfrm>
              <a:off x="7906447" y="2376204"/>
              <a:ext cx="104002" cy="107355"/>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B3E7253D-21B3-BF9A-9815-AAD9CA308BF0}"/>
                </a:ext>
              </a:extLst>
            </p:cNvPr>
            <p:cNvSpPr txBox="1"/>
            <p:nvPr/>
          </p:nvSpPr>
          <p:spPr>
            <a:xfrm>
              <a:off x="7294522" y="2317244"/>
              <a:ext cx="146723" cy="273958"/>
            </a:xfrm>
            <a:prstGeom prst="rect">
              <a:avLst/>
            </a:prstGeom>
            <a:noFill/>
          </p:spPr>
          <p:txBody>
            <a:bodyPr wrap="square" rtlCol="0">
              <a:spAutoFit/>
            </a:bodyPr>
            <a:lstStyle/>
            <a:p>
              <a:r>
                <a:rPr lang="en-GB" sz="3000" dirty="0">
                  <a:solidFill>
                    <a:srgbClr val="00B0F0"/>
                  </a:solidFill>
                </a:rPr>
                <a:t>r</a:t>
              </a:r>
            </a:p>
          </p:txBody>
        </p:sp>
        <p:sp>
          <p:nvSpPr>
            <p:cNvPr id="28" name="TextBox 27">
              <a:extLst>
                <a:ext uri="{FF2B5EF4-FFF2-40B4-BE49-F238E27FC236}">
                  <a16:creationId xmlns:a16="http://schemas.microsoft.com/office/drawing/2014/main" id="{97CD06C6-7BD3-C9D4-3445-582AA549CDE3}"/>
                </a:ext>
              </a:extLst>
            </p:cNvPr>
            <p:cNvSpPr txBox="1"/>
            <p:nvPr/>
          </p:nvSpPr>
          <p:spPr>
            <a:xfrm>
              <a:off x="8103512" y="2361401"/>
              <a:ext cx="146723" cy="289178"/>
            </a:xfrm>
            <a:prstGeom prst="rect">
              <a:avLst/>
            </a:prstGeom>
            <a:noFill/>
          </p:spPr>
          <p:txBody>
            <a:bodyPr wrap="square" rtlCol="0">
              <a:spAutoFit/>
            </a:bodyPr>
            <a:lstStyle/>
            <a:p>
              <a:r>
                <a:rPr lang="en-GB" sz="3200" dirty="0">
                  <a:solidFill>
                    <a:srgbClr val="00B0F0"/>
                  </a:solidFill>
                </a:rPr>
                <a:t>r</a:t>
              </a:r>
            </a:p>
          </p:txBody>
        </p:sp>
        <p:sp>
          <p:nvSpPr>
            <p:cNvPr id="29" name="TextBox 28">
              <a:extLst>
                <a:ext uri="{FF2B5EF4-FFF2-40B4-BE49-F238E27FC236}">
                  <a16:creationId xmlns:a16="http://schemas.microsoft.com/office/drawing/2014/main" id="{AD00A73E-D689-DBC4-C28B-D2E6A63A4917}"/>
                </a:ext>
              </a:extLst>
            </p:cNvPr>
            <p:cNvSpPr txBox="1"/>
            <p:nvPr/>
          </p:nvSpPr>
          <p:spPr>
            <a:xfrm>
              <a:off x="8280227" y="2282544"/>
              <a:ext cx="146723" cy="273958"/>
            </a:xfrm>
            <a:prstGeom prst="rect">
              <a:avLst/>
            </a:prstGeom>
            <a:noFill/>
          </p:spPr>
          <p:txBody>
            <a:bodyPr wrap="square" rtlCol="0">
              <a:spAutoFit/>
            </a:bodyPr>
            <a:lstStyle/>
            <a:p>
              <a:r>
                <a:rPr lang="en-GB" sz="3000" dirty="0">
                  <a:solidFill>
                    <a:srgbClr val="00B0F0"/>
                  </a:solidFill>
                </a:rPr>
                <a:t>r</a:t>
              </a:r>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B5BA31C-BB4C-6313-A2F0-936534706BD9}"/>
                  </a:ext>
                </a:extLst>
              </p:cNvPr>
              <p:cNvSpPr txBox="1"/>
              <p:nvPr/>
            </p:nvSpPr>
            <p:spPr>
              <a:xfrm>
                <a:off x="0" y="690568"/>
                <a:ext cx="5080820" cy="4537332"/>
              </a:xfrm>
              <a:prstGeom prst="rect">
                <a:avLst/>
              </a:prstGeom>
              <a:noFill/>
            </p:spPr>
            <p:txBody>
              <a:bodyPr wrap="square" rtlCol="0">
                <a:spAutoFit/>
              </a:bodyPr>
              <a:lstStyle/>
              <a:p>
                <a:pPr algn="just"/>
                <a:r>
                  <a:rPr lang="en-GB" dirty="0"/>
                  <a:t> - The Swash Plate is modelled as a circular plane with radius </a:t>
                </a:r>
                <a14:m>
                  <m:oMath xmlns:m="http://schemas.openxmlformats.org/officeDocument/2006/math">
                    <m:r>
                      <a:rPr lang="en-GB" b="0" i="1" smtClean="0">
                        <a:solidFill>
                          <a:srgbClr val="00B0F0"/>
                        </a:solidFill>
                        <a:latin typeface="Cambria Math" panose="02040503050406030204" pitchFamily="18" charset="0"/>
                      </a:rPr>
                      <m:t>𝑟</m:t>
                    </m:r>
                  </m:oMath>
                </a14:m>
                <a:r>
                  <a:rPr lang="en-GB" dirty="0"/>
                  <a:t>. The circle has full range of motion along sphere </a:t>
                </a:r>
                <a14:m>
                  <m:oMath xmlns:m="http://schemas.openxmlformats.org/officeDocument/2006/math">
                    <m:r>
                      <a:rPr lang="en-GB" b="0" i="1" smtClean="0">
                        <a:solidFill>
                          <a:srgbClr val="FF0000"/>
                        </a:solidFill>
                        <a:latin typeface="Cambria Math" panose="02040503050406030204" pitchFamily="18" charset="0"/>
                      </a:rPr>
                      <m:t>𝑆</m:t>
                    </m:r>
                  </m:oMath>
                </a14:m>
                <a:r>
                  <a:rPr lang="en-GB" dirty="0"/>
                  <a:t>. Centred on the shaft. The sphere has </a:t>
                </a:r>
                <a:r>
                  <a:rPr lang="en-GB" dirty="0">
                    <a:solidFill>
                      <a:srgbClr val="00B050"/>
                    </a:solidFill>
                  </a:rPr>
                  <a:t>3 points</a:t>
                </a:r>
                <a:r>
                  <a:rPr lang="en-GB" dirty="0"/>
                  <a:t> on it’s surface that make up the swash plate, which represent the  three connection points from the pitch links to the swash plate.</a:t>
                </a:r>
              </a:p>
              <a:p>
                <a:pPr algn="just"/>
                <a:endParaRPr lang="en-GB" dirty="0"/>
              </a:p>
              <a:p>
                <a:pPr algn="just"/>
                <a:r>
                  <a:rPr lang="en-GB" dirty="0"/>
                  <a:t> - The swash plate has 3 degrees of freedom, the first is translation motion parallel to the shaft (heave angle), and rotationally about the </a:t>
                </a:r>
                <a14:m>
                  <m:oMath xmlns:m="http://schemas.openxmlformats.org/officeDocument/2006/math">
                    <m:r>
                      <a:rPr lang="en-GB" b="0" i="1" smtClean="0">
                        <a:latin typeface="Cambria Math" panose="02040503050406030204" pitchFamily="18" charset="0"/>
                      </a:rPr>
                      <m:t>𝑥</m:t>
                    </m:r>
                  </m:oMath>
                </a14:m>
                <a:r>
                  <a:rPr lang="en-GB" dirty="0"/>
                  <a:t> and </a:t>
                </a:r>
                <a14:m>
                  <m:oMath xmlns:m="http://schemas.openxmlformats.org/officeDocument/2006/math">
                    <m:r>
                      <a:rPr lang="en-GB" b="0" i="1" smtClean="0">
                        <a:latin typeface="Cambria Math" panose="02040503050406030204" pitchFamily="18" charset="0"/>
                      </a:rPr>
                      <m:t>𝑦</m:t>
                    </m:r>
                  </m:oMath>
                </a14:m>
                <a:r>
                  <a:rPr lang="en-GB" dirty="0"/>
                  <a:t> axis (see </a:t>
                </a:r>
                <a:r>
                  <a:rPr lang="en-GB" b="1" dirty="0"/>
                  <a:t>4/11</a:t>
                </a:r>
                <a:r>
                  <a:rPr lang="en-GB" dirty="0"/>
                  <a:t>, reference frames).</a:t>
                </a:r>
              </a:p>
              <a:p>
                <a:pPr algn="just"/>
                <a:endParaRPr lang="en-GB" dirty="0"/>
              </a:p>
              <a:p>
                <a:pPr algn="just"/>
                <a:r>
                  <a:rPr lang="en-GB" dirty="0"/>
                  <a:t>This “lollipop” model can be fully characterised using the state variable </a:t>
                </a:r>
                <a14:m>
                  <m:oMath xmlns:m="http://schemas.openxmlformats.org/officeDocument/2006/math">
                    <m:bar>
                      <m:barPr>
                        <m:ctrlPr>
                          <a:rPr lang="en-GB" b="0" i="1" smtClean="0">
                            <a:latin typeface="Cambria Math" panose="02040503050406030204" pitchFamily="18" charset="0"/>
                          </a:rPr>
                        </m:ctrlPr>
                      </m:barPr>
                      <m:e>
                        <m:r>
                          <a:rPr lang="en-GB" b="0" i="1" smtClean="0">
                            <a:latin typeface="Cambria Math" panose="02040503050406030204" pitchFamily="18" charset="0"/>
                          </a:rPr>
                          <m:t>𝑡</m:t>
                        </m:r>
                      </m:e>
                    </m:bar>
                  </m:oMath>
                </a14:m>
                <a:r>
                  <a:rPr lang="en-GB" dirty="0"/>
                  <a:t>, and is fully controllable using three servos, </a:t>
                </a:r>
                <a14:m>
                  <m:oMath xmlns:m="http://schemas.openxmlformats.org/officeDocument/2006/math">
                    <m:bar>
                      <m:barPr>
                        <m:ctrlPr>
                          <a:rPr lang="en-GB" b="0" i="1" smtClean="0">
                            <a:latin typeface="Cambria Math" panose="02040503050406030204" pitchFamily="18" charset="0"/>
                          </a:rPr>
                        </m:ctrlPr>
                      </m:barPr>
                      <m:e>
                        <m:r>
                          <a:rPr lang="en-GB" b="0" i="1" smtClean="0">
                            <a:latin typeface="Cambria Math" panose="02040503050406030204" pitchFamily="18" charset="0"/>
                          </a:rPr>
                          <m:t>𝑠</m:t>
                        </m:r>
                      </m:e>
                    </m:ba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3</m:t>
                                </m:r>
                              </m:sub>
                            </m:sSub>
                          </m:e>
                        </m:d>
                      </m:e>
                      <m:sup>
                        <m:r>
                          <a:rPr lang="en-GB" b="0" i="1" smtClean="0">
                            <a:latin typeface="Cambria Math" panose="02040503050406030204" pitchFamily="18" charset="0"/>
                          </a:rPr>
                          <m:t>𝑇</m:t>
                        </m:r>
                      </m:sup>
                    </m:sSup>
                  </m:oMath>
                </a14:m>
                <a:endParaRPr lang="en-GB" dirty="0"/>
              </a:p>
            </p:txBody>
          </p:sp>
        </mc:Choice>
        <mc:Fallback xmlns="">
          <p:sp>
            <p:nvSpPr>
              <p:cNvPr id="32" name="TextBox 31">
                <a:extLst>
                  <a:ext uri="{FF2B5EF4-FFF2-40B4-BE49-F238E27FC236}">
                    <a16:creationId xmlns:a16="http://schemas.microsoft.com/office/drawing/2014/main" id="{FB5BA31C-BB4C-6313-A2F0-936534706BD9}"/>
                  </a:ext>
                </a:extLst>
              </p:cNvPr>
              <p:cNvSpPr txBox="1">
                <a:spLocks noRot="1" noChangeAspect="1" noMove="1" noResize="1" noEditPoints="1" noAdjustHandles="1" noChangeArrowheads="1" noChangeShapeType="1" noTextEdit="1"/>
              </p:cNvSpPr>
              <p:nvPr/>
            </p:nvSpPr>
            <p:spPr>
              <a:xfrm>
                <a:off x="0" y="690568"/>
                <a:ext cx="5080820" cy="4537332"/>
              </a:xfrm>
              <a:prstGeom prst="rect">
                <a:avLst/>
              </a:prstGeom>
              <a:blipFill>
                <a:blip r:embed="rId3"/>
                <a:stretch>
                  <a:fillRect l="-960" t="-537" r="-960" b="-1477"/>
                </a:stretch>
              </a:blipFill>
            </p:spPr>
            <p:txBody>
              <a:bodyPr/>
              <a:lstStyle/>
              <a:p>
                <a:r>
                  <a:rPr lang="en-GB">
                    <a:noFill/>
                  </a:rPr>
                  <a:t> </a:t>
                </a:r>
              </a:p>
            </p:txBody>
          </p:sp>
        </mc:Fallback>
      </mc:AlternateContent>
      <p:sp>
        <p:nvSpPr>
          <p:cNvPr id="33" name="TextBox 32">
            <a:extLst>
              <a:ext uri="{FF2B5EF4-FFF2-40B4-BE49-F238E27FC236}">
                <a16:creationId xmlns:a16="http://schemas.microsoft.com/office/drawing/2014/main" id="{4F55EA6F-498F-F82F-B67E-D0C9292E7CFF}"/>
              </a:ext>
            </a:extLst>
          </p:cNvPr>
          <p:cNvSpPr txBox="1"/>
          <p:nvPr/>
        </p:nvSpPr>
        <p:spPr>
          <a:xfrm>
            <a:off x="10247208" y="3564945"/>
            <a:ext cx="1194620" cy="769441"/>
          </a:xfrm>
          <a:prstGeom prst="rect">
            <a:avLst/>
          </a:prstGeom>
          <a:noFill/>
        </p:spPr>
        <p:txBody>
          <a:bodyPr wrap="square" rtlCol="0">
            <a:spAutoFit/>
          </a:bodyPr>
          <a:lstStyle/>
          <a:p>
            <a:r>
              <a:rPr lang="en-GB" sz="4400" dirty="0">
                <a:solidFill>
                  <a:srgbClr val="FF0000"/>
                </a:solidFill>
              </a:rPr>
              <a:t>S</a:t>
            </a:r>
            <a:endParaRPr lang="en-GB" dirty="0">
              <a:solidFill>
                <a:srgbClr val="FF0000"/>
              </a:solidFill>
            </a:endParaRPr>
          </a:p>
        </p:txBody>
      </p:sp>
      <p:sp>
        <p:nvSpPr>
          <p:cNvPr id="36" name="Oval 35">
            <a:extLst>
              <a:ext uri="{FF2B5EF4-FFF2-40B4-BE49-F238E27FC236}">
                <a16:creationId xmlns:a16="http://schemas.microsoft.com/office/drawing/2014/main" id="{D5CC7BB1-88A6-8542-7D33-F0890FDD444A}"/>
              </a:ext>
            </a:extLst>
          </p:cNvPr>
          <p:cNvSpPr/>
          <p:nvPr/>
        </p:nvSpPr>
        <p:spPr>
          <a:xfrm>
            <a:off x="6065284" y="2746680"/>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2793CA77-46A4-DAB1-8B9B-17BEDBB44C74}"/>
              </a:ext>
            </a:extLst>
          </p:cNvPr>
          <p:cNvSpPr/>
          <p:nvPr/>
        </p:nvSpPr>
        <p:spPr>
          <a:xfrm>
            <a:off x="10302517" y="2662262"/>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11CC959F-3FBC-6994-5821-AD506F4067BC}"/>
              </a:ext>
            </a:extLst>
          </p:cNvPr>
          <p:cNvSpPr/>
          <p:nvPr/>
        </p:nvSpPr>
        <p:spPr>
          <a:xfrm>
            <a:off x="9191755" y="3050666"/>
            <a:ext cx="81117" cy="81117"/>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B10DD2B-BFC8-217D-7F06-FDDC3EA5DAE1}"/>
                  </a:ext>
                </a:extLst>
              </p:cNvPr>
              <p:cNvSpPr txBox="1"/>
              <p:nvPr/>
            </p:nvSpPr>
            <p:spPr>
              <a:xfrm>
                <a:off x="5608817" y="2724140"/>
                <a:ext cx="296703"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3000" b="0" i="1" smtClean="0">
                              <a:solidFill>
                                <a:srgbClr val="00B050"/>
                              </a:solidFill>
                              <a:latin typeface="Cambria Math" panose="02040503050406030204" pitchFamily="18" charset="0"/>
                            </a:rPr>
                          </m:ctrlPr>
                        </m:sSubPr>
                        <m:e>
                          <m:r>
                            <a:rPr lang="en-GB" sz="3000" b="0" i="1" smtClean="0">
                              <a:solidFill>
                                <a:srgbClr val="00B050"/>
                              </a:solidFill>
                              <a:latin typeface="Cambria Math" panose="02040503050406030204" pitchFamily="18" charset="0"/>
                            </a:rPr>
                            <m:t>𝑝</m:t>
                          </m:r>
                        </m:e>
                        <m:sub>
                          <m:r>
                            <a:rPr lang="en-GB" sz="3000" b="0" i="1" smtClean="0">
                              <a:solidFill>
                                <a:srgbClr val="00B050"/>
                              </a:solidFill>
                              <a:latin typeface="Cambria Math" panose="02040503050406030204" pitchFamily="18" charset="0"/>
                            </a:rPr>
                            <m:t>1</m:t>
                          </m:r>
                        </m:sub>
                      </m:sSub>
                    </m:oMath>
                  </m:oMathPara>
                </a14:m>
                <a:endParaRPr lang="en-GB" sz="3000" dirty="0">
                  <a:solidFill>
                    <a:srgbClr val="00B050"/>
                  </a:solidFill>
                </a:endParaRPr>
              </a:p>
            </p:txBody>
          </p:sp>
        </mc:Choice>
        <mc:Fallback xmlns="">
          <p:sp>
            <p:nvSpPr>
              <p:cNvPr id="40" name="TextBox 39">
                <a:extLst>
                  <a:ext uri="{FF2B5EF4-FFF2-40B4-BE49-F238E27FC236}">
                    <a16:creationId xmlns:a16="http://schemas.microsoft.com/office/drawing/2014/main" id="{0B10DD2B-BFC8-217D-7F06-FDDC3EA5DAE1}"/>
                  </a:ext>
                </a:extLst>
              </p:cNvPr>
              <p:cNvSpPr txBox="1">
                <a:spLocks noRot="1" noChangeAspect="1" noMove="1" noResize="1" noEditPoints="1" noAdjustHandles="1" noChangeArrowheads="1" noChangeShapeType="1" noTextEdit="1"/>
              </p:cNvSpPr>
              <p:nvPr/>
            </p:nvSpPr>
            <p:spPr>
              <a:xfrm>
                <a:off x="5608817" y="2724140"/>
                <a:ext cx="296703" cy="553998"/>
              </a:xfrm>
              <a:prstGeom prst="rect">
                <a:avLst/>
              </a:prstGeom>
              <a:blipFill>
                <a:blip r:embed="rId4"/>
                <a:stretch>
                  <a:fillRect r="-448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190A9FF-1FE4-CDBE-0823-E1A2AC2F9B10}"/>
                  </a:ext>
                </a:extLst>
              </p:cNvPr>
              <p:cNvSpPr txBox="1"/>
              <p:nvPr/>
            </p:nvSpPr>
            <p:spPr>
              <a:xfrm>
                <a:off x="9232313" y="2996010"/>
                <a:ext cx="296703"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3000" b="0" i="1" smtClean="0">
                              <a:solidFill>
                                <a:srgbClr val="00B050"/>
                              </a:solidFill>
                              <a:latin typeface="Cambria Math" panose="02040503050406030204" pitchFamily="18" charset="0"/>
                            </a:rPr>
                          </m:ctrlPr>
                        </m:sSubPr>
                        <m:e>
                          <m:r>
                            <a:rPr lang="en-GB" sz="3000" b="0" i="1" smtClean="0">
                              <a:solidFill>
                                <a:srgbClr val="00B050"/>
                              </a:solidFill>
                              <a:latin typeface="Cambria Math" panose="02040503050406030204" pitchFamily="18" charset="0"/>
                            </a:rPr>
                            <m:t>𝑝</m:t>
                          </m:r>
                        </m:e>
                        <m:sub>
                          <m:r>
                            <a:rPr lang="en-GB" sz="3000" b="0" i="1" smtClean="0">
                              <a:solidFill>
                                <a:srgbClr val="00B050"/>
                              </a:solidFill>
                              <a:latin typeface="Cambria Math" panose="02040503050406030204" pitchFamily="18" charset="0"/>
                            </a:rPr>
                            <m:t>2</m:t>
                          </m:r>
                        </m:sub>
                      </m:sSub>
                    </m:oMath>
                  </m:oMathPara>
                </a14:m>
                <a:endParaRPr lang="en-GB" sz="3000" dirty="0">
                  <a:solidFill>
                    <a:srgbClr val="00B050"/>
                  </a:solidFill>
                </a:endParaRPr>
              </a:p>
            </p:txBody>
          </p:sp>
        </mc:Choice>
        <mc:Fallback xmlns="">
          <p:sp>
            <p:nvSpPr>
              <p:cNvPr id="41" name="TextBox 40">
                <a:extLst>
                  <a:ext uri="{FF2B5EF4-FFF2-40B4-BE49-F238E27FC236}">
                    <a16:creationId xmlns:a16="http://schemas.microsoft.com/office/drawing/2014/main" id="{D190A9FF-1FE4-CDBE-0823-E1A2AC2F9B10}"/>
                  </a:ext>
                </a:extLst>
              </p:cNvPr>
              <p:cNvSpPr txBox="1">
                <a:spLocks noRot="1" noChangeAspect="1" noMove="1" noResize="1" noEditPoints="1" noAdjustHandles="1" noChangeArrowheads="1" noChangeShapeType="1" noTextEdit="1"/>
              </p:cNvSpPr>
              <p:nvPr/>
            </p:nvSpPr>
            <p:spPr>
              <a:xfrm>
                <a:off x="9232313" y="2996010"/>
                <a:ext cx="296703" cy="553998"/>
              </a:xfrm>
              <a:prstGeom prst="rect">
                <a:avLst/>
              </a:prstGeom>
              <a:blipFill>
                <a:blip r:embed="rId5"/>
                <a:stretch>
                  <a:fillRect r="-448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EC004B6-6247-0A13-EA0C-2937860BA2DA}"/>
                  </a:ext>
                </a:extLst>
              </p:cNvPr>
              <p:cNvSpPr txBox="1"/>
              <p:nvPr/>
            </p:nvSpPr>
            <p:spPr>
              <a:xfrm>
                <a:off x="10486154" y="2415347"/>
                <a:ext cx="296703"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3000" b="0" i="1" smtClean="0">
                              <a:solidFill>
                                <a:srgbClr val="00B050"/>
                              </a:solidFill>
                              <a:latin typeface="Cambria Math" panose="02040503050406030204" pitchFamily="18" charset="0"/>
                            </a:rPr>
                          </m:ctrlPr>
                        </m:sSubPr>
                        <m:e>
                          <m:r>
                            <a:rPr lang="en-GB" sz="3000" b="0" i="1" smtClean="0">
                              <a:solidFill>
                                <a:srgbClr val="00B050"/>
                              </a:solidFill>
                              <a:latin typeface="Cambria Math" panose="02040503050406030204" pitchFamily="18" charset="0"/>
                            </a:rPr>
                            <m:t>𝑝</m:t>
                          </m:r>
                        </m:e>
                        <m:sub>
                          <m:r>
                            <a:rPr lang="en-GB" sz="3000" b="0" i="1" smtClean="0">
                              <a:solidFill>
                                <a:srgbClr val="00B050"/>
                              </a:solidFill>
                              <a:latin typeface="Cambria Math" panose="02040503050406030204" pitchFamily="18" charset="0"/>
                            </a:rPr>
                            <m:t>3</m:t>
                          </m:r>
                        </m:sub>
                      </m:sSub>
                    </m:oMath>
                  </m:oMathPara>
                </a14:m>
                <a:endParaRPr lang="en-GB" sz="3000" dirty="0">
                  <a:solidFill>
                    <a:srgbClr val="00B050"/>
                  </a:solidFill>
                </a:endParaRPr>
              </a:p>
            </p:txBody>
          </p:sp>
        </mc:Choice>
        <mc:Fallback xmlns="">
          <p:sp>
            <p:nvSpPr>
              <p:cNvPr id="42" name="TextBox 41">
                <a:extLst>
                  <a:ext uri="{FF2B5EF4-FFF2-40B4-BE49-F238E27FC236}">
                    <a16:creationId xmlns:a16="http://schemas.microsoft.com/office/drawing/2014/main" id="{FEC004B6-6247-0A13-EA0C-2937860BA2DA}"/>
                  </a:ext>
                </a:extLst>
              </p:cNvPr>
              <p:cNvSpPr txBox="1">
                <a:spLocks noRot="1" noChangeAspect="1" noMove="1" noResize="1" noEditPoints="1" noAdjustHandles="1" noChangeArrowheads="1" noChangeShapeType="1" noTextEdit="1"/>
              </p:cNvSpPr>
              <p:nvPr/>
            </p:nvSpPr>
            <p:spPr>
              <a:xfrm>
                <a:off x="10486154" y="2415347"/>
                <a:ext cx="296703" cy="553998"/>
              </a:xfrm>
              <a:prstGeom prst="rect">
                <a:avLst/>
              </a:prstGeom>
              <a:blipFill>
                <a:blip r:embed="rId6"/>
                <a:stretch>
                  <a:fillRect r="-4489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5A2F2A5-7F2B-2F7A-24E9-65014269C283}"/>
              </a:ext>
            </a:extLst>
          </p:cNvPr>
          <p:cNvSpPr txBox="1"/>
          <p:nvPr/>
        </p:nvSpPr>
        <p:spPr>
          <a:xfrm>
            <a:off x="11107993" y="0"/>
            <a:ext cx="1084007" cy="584775"/>
          </a:xfrm>
          <a:prstGeom prst="rect">
            <a:avLst/>
          </a:prstGeom>
          <a:noFill/>
        </p:spPr>
        <p:txBody>
          <a:bodyPr wrap="square" rtlCol="0">
            <a:spAutoFit/>
          </a:bodyPr>
          <a:lstStyle/>
          <a:p>
            <a:pPr algn="r"/>
            <a:r>
              <a:rPr lang="en-GB" sz="3200" b="1" dirty="0"/>
              <a:t>2/11</a:t>
            </a:r>
            <a:endParaRPr lang="en-GB" sz="1400" b="1" dirty="0"/>
          </a:p>
        </p:txBody>
      </p:sp>
    </p:spTree>
    <p:extLst>
      <p:ext uri="{BB962C8B-B14F-4D97-AF65-F5344CB8AC3E}">
        <p14:creationId xmlns:p14="http://schemas.microsoft.com/office/powerpoint/2010/main" val="139217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4648</Words>
  <Application>Microsoft Office PowerPoint</Application>
  <PresentationFormat>Widescreen</PresentationFormat>
  <Paragraphs>869</Paragraphs>
  <Slides>42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Christmas Planning</vt:lpstr>
      <vt:lpstr>PowerPoint Presentation</vt:lpstr>
      <vt:lpstr>PowerPoint Presentation</vt:lpstr>
      <vt:lpstr>PowerPoint Presentation</vt:lpstr>
      <vt:lpstr>PowerPoint Presentation</vt:lpstr>
      <vt:lpstr>PowerPoint Presentation</vt:lpstr>
      <vt:lpstr>End of Christmas Planning</vt:lpstr>
      <vt:lpstr>Winter Term Planning</vt:lpstr>
      <vt:lpstr>PowerPoint Presentation</vt:lpstr>
      <vt:lpstr>End of Winter Term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Ben-Gacem, Omar</dc:creator>
  <cp:lastModifiedBy>Ben-Gacem, Omar</cp:lastModifiedBy>
  <cp:revision>1</cp:revision>
  <dcterms:created xsi:type="dcterms:W3CDTF">2024-11-05T16:44:28Z</dcterms:created>
  <dcterms:modified xsi:type="dcterms:W3CDTF">2025-01-28T09:31:16Z</dcterms:modified>
</cp:coreProperties>
</file>