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67914-905F-47EC-9CA6-B82EE7FCA6FA}" v="3955" dt="2025-02-23T16:56:03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-Gacem, Omar" userId="8a4a431e-db96-401f-a76d-1e4391f8074d" providerId="ADAL" clId="{8E304CDF-5CFD-417D-AFBF-37D7261ADDD6}"/>
    <pc:docChg chg="modSld">
      <pc:chgData name="Ben-Gacem, Omar" userId="8a4a431e-db96-401f-a76d-1e4391f8074d" providerId="ADAL" clId="{8E304CDF-5CFD-417D-AFBF-37D7261ADDD6}" dt="2025-02-04T09:12:24.338" v="197" actId="20577"/>
      <pc:docMkLst>
        <pc:docMk/>
      </pc:docMkLst>
      <pc:sldChg chg="modSp mod">
        <pc:chgData name="Ben-Gacem, Omar" userId="8a4a431e-db96-401f-a76d-1e4391f8074d" providerId="ADAL" clId="{8E304CDF-5CFD-417D-AFBF-37D7261ADDD6}" dt="2025-02-04T09:12:24.338" v="197" actId="20577"/>
        <pc:sldMkLst>
          <pc:docMk/>
          <pc:sldMk cId="2080225367" sldId="300"/>
        </pc:sldMkLst>
        <pc:spChg chg="mod">
          <ac:chgData name="Ben-Gacem, Omar" userId="8a4a431e-db96-401f-a76d-1e4391f8074d" providerId="ADAL" clId="{8E304CDF-5CFD-417D-AFBF-37D7261ADDD6}" dt="2025-02-04T09:12:24.338" v="197" actId="20577"/>
          <ac:spMkLst>
            <pc:docMk/>
            <pc:sldMk cId="2080225367" sldId="300"/>
            <ac:spMk id="7" creationId="{512CF1A4-FD8F-B7E0-586D-5391B3D8E772}"/>
          </ac:spMkLst>
        </pc:spChg>
      </pc:sldChg>
    </pc:docChg>
  </pc:docChgLst>
  <pc:docChgLst>
    <pc:chgData name="Ben-Gacem, Omar" userId="8a4a431e-db96-401f-a76d-1e4391f8074d" providerId="ADAL" clId="{5C367914-905F-47EC-9CA6-B82EE7FCA6FA}"/>
    <pc:docChg chg="undo custSel addSld delSld modSld sldOrd">
      <pc:chgData name="Ben-Gacem, Omar" userId="8a4a431e-db96-401f-a76d-1e4391f8074d" providerId="ADAL" clId="{5C367914-905F-47EC-9CA6-B82EE7FCA6FA}" dt="2025-02-24T13:23:42.660" v="5267" actId="1076"/>
      <pc:docMkLst>
        <pc:docMk/>
      </pc:docMkLst>
      <pc:sldChg chg="delSp modSp mod">
        <pc:chgData name="Ben-Gacem, Omar" userId="8a4a431e-db96-401f-a76d-1e4391f8074d" providerId="ADAL" clId="{5C367914-905F-47EC-9CA6-B82EE7FCA6FA}" dt="2025-02-01T15:53:51.882" v="34" actId="478"/>
        <pc:sldMkLst>
          <pc:docMk/>
          <pc:sldMk cId="1890292675" sldId="256"/>
        </pc:sldMkLst>
        <pc:spChg chg="mod">
          <ac:chgData name="Ben-Gacem, Omar" userId="8a4a431e-db96-401f-a76d-1e4391f8074d" providerId="ADAL" clId="{5C367914-905F-47EC-9CA6-B82EE7FCA6FA}" dt="2025-02-01T15:53:49.278" v="33" actId="20577"/>
          <ac:spMkLst>
            <pc:docMk/>
            <pc:sldMk cId="1890292675" sldId="256"/>
            <ac:spMk id="2" creationId="{72112D73-BB56-1363-34A7-E81BE802679C}"/>
          </ac:spMkLst>
        </pc:spChg>
      </pc:sldChg>
      <pc:sldChg chg="addSp modSp new mod">
        <pc:chgData name="Ben-Gacem, Omar" userId="8a4a431e-db96-401f-a76d-1e4391f8074d" providerId="ADAL" clId="{5C367914-905F-47EC-9CA6-B82EE7FCA6FA}" dt="2025-02-01T15:54:00.913" v="52" actId="20577"/>
        <pc:sldMkLst>
          <pc:docMk/>
          <pc:sldMk cId="688096622" sldId="257"/>
        </pc:sldMkLst>
        <pc:spChg chg="add mod">
          <ac:chgData name="Ben-Gacem, Omar" userId="8a4a431e-db96-401f-a76d-1e4391f8074d" providerId="ADAL" clId="{5C367914-905F-47EC-9CA6-B82EE7FCA6FA}" dt="2025-02-01T15:54:00.913" v="52" actId="20577"/>
          <ac:spMkLst>
            <pc:docMk/>
            <pc:sldMk cId="688096622" sldId="257"/>
            <ac:spMk id="2" creationId="{B13F16D3-F429-D475-AE87-10FA68B1E3C4}"/>
          </ac:spMkLst>
        </pc:spChg>
      </pc:sldChg>
      <pc:sldChg chg="addSp delSp modSp new mod">
        <pc:chgData name="Ben-Gacem, Omar" userId="8a4a431e-db96-401f-a76d-1e4391f8074d" providerId="ADAL" clId="{5C367914-905F-47EC-9CA6-B82EE7FCA6FA}" dt="2025-02-02T21:30:52.773" v="4717" actId="478"/>
        <pc:sldMkLst>
          <pc:docMk/>
          <pc:sldMk cId="229515294" sldId="258"/>
        </pc:sldMkLst>
        <pc:spChg chg="add mod">
          <ac:chgData name="Ben-Gacem, Omar" userId="8a4a431e-db96-401f-a76d-1e4391f8074d" providerId="ADAL" clId="{5C367914-905F-47EC-9CA6-B82EE7FCA6FA}" dt="2025-02-01T15:56:00.646" v="100" actId="20577"/>
          <ac:spMkLst>
            <pc:docMk/>
            <pc:sldMk cId="229515294" sldId="258"/>
            <ac:spMk id="2" creationId="{4E554A5B-3186-BD2A-9AD5-145785B77A07}"/>
          </ac:spMkLst>
        </pc:spChg>
        <pc:spChg chg="mod">
          <ac:chgData name="Ben-Gacem, Omar" userId="8a4a431e-db96-401f-a76d-1e4391f8074d" providerId="ADAL" clId="{5C367914-905F-47EC-9CA6-B82EE7FCA6FA}" dt="2025-02-01T16:41:07.861" v="550" actId="164"/>
          <ac:spMkLst>
            <pc:docMk/>
            <pc:sldMk cId="229515294" sldId="258"/>
            <ac:spMk id="9" creationId="{FA87B4FB-E0EB-E0B8-D263-20F4845FE495}"/>
          </ac:spMkLst>
        </pc:spChg>
        <pc:spChg chg="mod">
          <ac:chgData name="Ben-Gacem, Omar" userId="8a4a431e-db96-401f-a76d-1e4391f8074d" providerId="ADAL" clId="{5C367914-905F-47EC-9CA6-B82EE7FCA6FA}" dt="2025-02-01T16:41:07.861" v="550" actId="164"/>
          <ac:spMkLst>
            <pc:docMk/>
            <pc:sldMk cId="229515294" sldId="258"/>
            <ac:spMk id="10" creationId="{A8C9DFD6-10BD-4759-26BF-6C87B6793DA9}"/>
          </ac:spMkLst>
        </pc:spChg>
        <pc:spChg chg="mod">
          <ac:chgData name="Ben-Gacem, Omar" userId="8a4a431e-db96-401f-a76d-1e4391f8074d" providerId="ADAL" clId="{5C367914-905F-47EC-9CA6-B82EE7FCA6FA}" dt="2025-02-01T16:41:07.861" v="550" actId="164"/>
          <ac:spMkLst>
            <pc:docMk/>
            <pc:sldMk cId="229515294" sldId="258"/>
            <ac:spMk id="11" creationId="{65C62384-06BB-2D2E-283A-873F1E35A8A7}"/>
          </ac:spMkLst>
        </pc:spChg>
        <pc:spChg chg="mod">
          <ac:chgData name="Ben-Gacem, Omar" userId="8a4a431e-db96-401f-a76d-1e4391f8074d" providerId="ADAL" clId="{5C367914-905F-47EC-9CA6-B82EE7FCA6FA}" dt="2025-02-01T15:58:23.917" v="109"/>
          <ac:spMkLst>
            <pc:docMk/>
            <pc:sldMk cId="229515294" sldId="258"/>
            <ac:spMk id="22" creationId="{ADF78EEC-56EC-F722-C59E-FCC0181DE1BC}"/>
          </ac:spMkLst>
        </pc:spChg>
        <pc:spChg chg="mod">
          <ac:chgData name="Ben-Gacem, Omar" userId="8a4a431e-db96-401f-a76d-1e4391f8074d" providerId="ADAL" clId="{5C367914-905F-47EC-9CA6-B82EE7FCA6FA}" dt="2025-02-01T15:58:23.917" v="109"/>
          <ac:spMkLst>
            <pc:docMk/>
            <pc:sldMk cId="229515294" sldId="258"/>
            <ac:spMk id="31" creationId="{E8234B16-034F-3FC1-1859-810349613FB8}"/>
          </ac:spMkLst>
        </pc:spChg>
        <pc:spChg chg="add mod">
          <ac:chgData name="Ben-Gacem, Omar" userId="8a4a431e-db96-401f-a76d-1e4391f8074d" providerId="ADAL" clId="{5C367914-905F-47EC-9CA6-B82EE7FCA6FA}" dt="2025-02-01T16:40:56.483" v="546" actId="1076"/>
          <ac:spMkLst>
            <pc:docMk/>
            <pc:sldMk cId="229515294" sldId="258"/>
            <ac:spMk id="52" creationId="{9513D26C-EFA4-0202-AECB-B7732EB4DFAF}"/>
          </ac:spMkLst>
        </pc:spChg>
        <pc:spChg chg="add mod">
          <ac:chgData name="Ben-Gacem, Omar" userId="8a4a431e-db96-401f-a76d-1e4391f8074d" providerId="ADAL" clId="{5C367914-905F-47EC-9CA6-B82EE7FCA6FA}" dt="2025-02-01T15:58:23.917" v="109"/>
          <ac:spMkLst>
            <pc:docMk/>
            <pc:sldMk cId="229515294" sldId="258"/>
            <ac:spMk id="53" creationId="{870B182C-4D04-1171-167B-7EB71F125756}"/>
          </ac:spMkLst>
        </pc:spChg>
        <pc:spChg chg="add mod">
          <ac:chgData name="Ben-Gacem, Omar" userId="8a4a431e-db96-401f-a76d-1e4391f8074d" providerId="ADAL" clId="{5C367914-905F-47EC-9CA6-B82EE7FCA6FA}" dt="2025-02-01T15:58:23.917" v="109"/>
          <ac:spMkLst>
            <pc:docMk/>
            <pc:sldMk cId="229515294" sldId="258"/>
            <ac:spMk id="56" creationId="{44B216EE-8985-7B4A-B942-2D380BD218D8}"/>
          </ac:spMkLst>
        </pc:spChg>
        <pc:spChg chg="mod">
          <ac:chgData name="Ben-Gacem, Omar" userId="8a4a431e-db96-401f-a76d-1e4391f8074d" providerId="ADAL" clId="{5C367914-905F-47EC-9CA6-B82EE7FCA6FA}" dt="2025-02-02T21:28:56.156" v="4701" actId="368"/>
          <ac:spMkLst>
            <pc:docMk/>
            <pc:sldMk cId="229515294" sldId="258"/>
            <ac:spMk id="65" creationId="{18A01108-34CB-E7ED-35AC-055BF05221F1}"/>
          </ac:spMkLst>
        </pc:spChg>
        <pc:spChg chg="mod">
          <ac:chgData name="Ben-Gacem, Omar" userId="8a4a431e-db96-401f-a76d-1e4391f8074d" providerId="ADAL" clId="{5C367914-905F-47EC-9CA6-B82EE7FCA6FA}" dt="2025-02-02T21:28:56.156" v="4701" actId="368"/>
          <ac:spMkLst>
            <pc:docMk/>
            <pc:sldMk cId="229515294" sldId="258"/>
            <ac:spMk id="71" creationId="{455A83DA-E089-6B6B-141A-15B82250B8F8}"/>
          </ac:spMkLst>
        </pc:spChg>
        <pc:spChg chg="mod">
          <ac:chgData name="Ben-Gacem, Omar" userId="8a4a431e-db96-401f-a76d-1e4391f8074d" providerId="ADAL" clId="{5C367914-905F-47EC-9CA6-B82EE7FCA6FA}" dt="2025-02-02T21:28:56.156" v="4701" actId="368"/>
          <ac:spMkLst>
            <pc:docMk/>
            <pc:sldMk cId="229515294" sldId="258"/>
            <ac:spMk id="72" creationId="{3F4B417A-4293-32E9-1254-690166EF1263}"/>
          </ac:spMkLst>
        </pc:spChg>
        <pc:spChg chg="mod">
          <ac:chgData name="Ben-Gacem, Omar" userId="8a4a431e-db96-401f-a76d-1e4391f8074d" providerId="ADAL" clId="{5C367914-905F-47EC-9CA6-B82EE7FCA6FA}" dt="2025-02-02T21:28:56.156" v="4701" actId="368"/>
          <ac:spMkLst>
            <pc:docMk/>
            <pc:sldMk cId="229515294" sldId="258"/>
            <ac:spMk id="78" creationId="{ACD8649F-A737-2F5A-AE01-CAC4EC6AA046}"/>
          </ac:spMkLst>
        </pc:spChg>
        <pc:spChg chg="mod">
          <ac:chgData name="Ben-Gacem, Omar" userId="8a4a431e-db96-401f-a76d-1e4391f8074d" providerId="ADAL" clId="{5C367914-905F-47EC-9CA6-B82EE7FCA6FA}" dt="2025-02-02T21:19:17.932" v="4698" actId="20577"/>
          <ac:spMkLst>
            <pc:docMk/>
            <pc:sldMk cId="229515294" sldId="258"/>
            <ac:spMk id="82" creationId="{7AA37E59-308D-B0A6-AC0B-00713E4EF169}"/>
          </ac:spMkLst>
        </pc:spChg>
        <pc:spChg chg="mod">
          <ac:chgData name="Ben-Gacem, Omar" userId="8a4a431e-db96-401f-a76d-1e4391f8074d" providerId="ADAL" clId="{5C367914-905F-47EC-9CA6-B82EE7FCA6FA}" dt="2025-02-02T21:19:17.932" v="4698" actId="20577"/>
          <ac:spMkLst>
            <pc:docMk/>
            <pc:sldMk cId="229515294" sldId="258"/>
            <ac:spMk id="90" creationId="{A20A8C7E-689E-9DF6-07A7-54CB8EE17727}"/>
          </ac:spMkLst>
        </pc:spChg>
        <pc:spChg chg="mod">
          <ac:chgData name="Ben-Gacem, Omar" userId="8a4a431e-db96-401f-a76d-1e4391f8074d" providerId="ADAL" clId="{5C367914-905F-47EC-9CA6-B82EE7FCA6FA}" dt="2025-02-02T21:19:17.932" v="4698" actId="20577"/>
          <ac:spMkLst>
            <pc:docMk/>
            <pc:sldMk cId="229515294" sldId="258"/>
            <ac:spMk id="91" creationId="{D219FA85-8C13-D4E7-7E78-DC0E123F7415}"/>
          </ac:spMkLst>
        </pc:spChg>
        <pc:spChg chg="mod">
          <ac:chgData name="Ben-Gacem, Omar" userId="8a4a431e-db96-401f-a76d-1e4391f8074d" providerId="ADAL" clId="{5C367914-905F-47EC-9CA6-B82EE7FCA6FA}" dt="2025-02-02T21:19:17.932" v="4698" actId="20577"/>
          <ac:spMkLst>
            <pc:docMk/>
            <pc:sldMk cId="229515294" sldId="258"/>
            <ac:spMk id="95" creationId="{35A4E2B1-EA02-C050-DB7F-8A68559BC702}"/>
          </ac:spMkLst>
        </pc:spChg>
        <pc:spChg chg="add mod">
          <ac:chgData name="Ben-Gacem, Omar" userId="8a4a431e-db96-401f-a76d-1e4391f8074d" providerId="ADAL" clId="{5C367914-905F-47EC-9CA6-B82EE7FCA6FA}" dt="2025-02-01T15:58:23.917" v="109"/>
          <ac:spMkLst>
            <pc:docMk/>
            <pc:sldMk cId="229515294" sldId="258"/>
            <ac:spMk id="99" creationId="{2DB541E3-95CD-F776-9533-5C18A7594130}"/>
          </ac:spMkLst>
        </pc:spChg>
        <pc:spChg chg="add mod">
          <ac:chgData name="Ben-Gacem, Omar" userId="8a4a431e-db96-401f-a76d-1e4391f8074d" providerId="ADAL" clId="{5C367914-905F-47EC-9CA6-B82EE7FCA6FA}" dt="2025-02-01T16:41:34.397" v="565" actId="1076"/>
          <ac:spMkLst>
            <pc:docMk/>
            <pc:sldMk cId="229515294" sldId="258"/>
            <ac:spMk id="102" creationId="{79E01613-A01C-9671-FEE1-63D4B2BFB1CE}"/>
          </ac:spMkLst>
        </pc:spChg>
        <pc:spChg chg="add mod">
          <ac:chgData name="Ben-Gacem, Omar" userId="8a4a431e-db96-401f-a76d-1e4391f8074d" providerId="ADAL" clId="{5C367914-905F-47EC-9CA6-B82EE7FCA6FA}" dt="2025-02-01T16:40:44.658" v="544" actId="1076"/>
          <ac:spMkLst>
            <pc:docMk/>
            <pc:sldMk cId="229515294" sldId="258"/>
            <ac:spMk id="104" creationId="{5D818628-28DE-4484-B0BA-AB26783CB756}"/>
          </ac:spMkLst>
        </pc:spChg>
        <pc:spChg chg="add mod">
          <ac:chgData name="Ben-Gacem, Omar" userId="8a4a431e-db96-401f-a76d-1e4391f8074d" providerId="ADAL" clId="{5C367914-905F-47EC-9CA6-B82EE7FCA6FA}" dt="2025-02-01T16:41:58.527" v="574" actId="1076"/>
          <ac:spMkLst>
            <pc:docMk/>
            <pc:sldMk cId="229515294" sldId="258"/>
            <ac:spMk id="108" creationId="{154037C1-ABC0-9228-4CCB-D4497C8C611C}"/>
          </ac:spMkLst>
        </pc:spChg>
        <pc:grpChg chg="mod">
          <ac:chgData name="Ben-Gacem, Omar" userId="8a4a431e-db96-401f-a76d-1e4391f8074d" providerId="ADAL" clId="{5C367914-905F-47EC-9CA6-B82EE7FCA6FA}" dt="2025-02-01T16:41:42.460" v="568" actId="1076"/>
          <ac:grpSpMkLst>
            <pc:docMk/>
            <pc:sldMk cId="229515294" sldId="258"/>
            <ac:grpSpMk id="8" creationId="{91EAEAE5-EB35-1270-17D1-16F93B0D6E31}"/>
          </ac:grpSpMkLst>
        </pc:grpChg>
        <pc:grpChg chg="mod">
          <ac:chgData name="Ben-Gacem, Omar" userId="8a4a431e-db96-401f-a76d-1e4391f8074d" providerId="ADAL" clId="{5C367914-905F-47EC-9CA6-B82EE7FCA6FA}" dt="2025-02-02T21:30:49.691" v="4716" actId="1076"/>
          <ac:grpSpMkLst>
            <pc:docMk/>
            <pc:sldMk cId="229515294" sldId="258"/>
            <ac:grpSpMk id="63" creationId="{677725AC-5154-766D-24CC-B64B014BFF97}"/>
          </ac:grpSpMkLst>
        </pc:grpChg>
        <pc:grpChg chg="add del mod">
          <ac:chgData name="Ben-Gacem, Omar" userId="8a4a431e-db96-401f-a76d-1e4391f8074d" providerId="ADAL" clId="{5C367914-905F-47EC-9CA6-B82EE7FCA6FA}" dt="2025-02-02T21:29:25.336" v="4708" actId="478"/>
          <ac:grpSpMkLst>
            <pc:docMk/>
            <pc:sldMk cId="229515294" sldId="258"/>
            <ac:grpSpMk id="80" creationId="{1592C487-9919-08E9-3BBB-895A4241DE8E}"/>
          </ac:grpSpMkLst>
        </pc:grpChg>
        <pc:picChg chg="mod">
          <ac:chgData name="Ben-Gacem, Omar" userId="8a4a431e-db96-401f-a76d-1e4391f8074d" providerId="ADAL" clId="{5C367914-905F-47EC-9CA6-B82EE7FCA6FA}" dt="2025-02-02T21:30:49.199" v="4715" actId="1076"/>
          <ac:picMkLst>
            <pc:docMk/>
            <pc:sldMk cId="229515294" sldId="258"/>
            <ac:picMk id="13" creationId="{A4F2E22D-5033-D5C6-0A42-39392EABA64B}"/>
          </ac:picMkLst>
        </pc:picChg>
        <pc:cxnChg chg="mod">
          <ac:chgData name="Ben-Gacem, Omar" userId="8a4a431e-db96-401f-a76d-1e4391f8074d" providerId="ADAL" clId="{5C367914-905F-47EC-9CA6-B82EE7FCA6FA}" dt="2025-02-01T16:40:56.483" v="546" actId="1076"/>
          <ac:cxnSpMkLst>
            <pc:docMk/>
            <pc:sldMk cId="229515294" sldId="258"/>
            <ac:cxnSpMk id="49" creationId="{E9F7CCAB-D03E-A2F3-1715-76291A347746}"/>
          </ac:cxnSpMkLst>
        </pc:cxnChg>
        <pc:cxnChg chg="add mod">
          <ac:chgData name="Ben-Gacem, Omar" userId="8a4a431e-db96-401f-a76d-1e4391f8074d" providerId="ADAL" clId="{5C367914-905F-47EC-9CA6-B82EE7FCA6FA}" dt="2025-02-01T16:41:07.861" v="550" actId="164"/>
          <ac:cxnSpMkLst>
            <pc:docMk/>
            <pc:sldMk cId="229515294" sldId="258"/>
            <ac:cxnSpMk id="101" creationId="{E492A447-A2F0-E146-8C02-175197C1A60F}"/>
          </ac:cxnSpMkLst>
        </pc:cxnChg>
        <pc:cxnChg chg="add mod">
          <ac:chgData name="Ben-Gacem, Omar" userId="8a4a431e-db96-401f-a76d-1e4391f8074d" providerId="ADAL" clId="{5C367914-905F-47EC-9CA6-B82EE7FCA6FA}" dt="2025-02-01T16:40:42.415" v="543" actId="1076"/>
          <ac:cxnSpMkLst>
            <pc:docMk/>
            <pc:sldMk cId="229515294" sldId="258"/>
            <ac:cxnSpMk id="103" creationId="{53B983F2-42FF-EB64-CBD0-27D1C6FF234D}"/>
          </ac:cxnSpMkLst>
        </pc:cxnChg>
        <pc:cxnChg chg="add mod">
          <ac:chgData name="Ben-Gacem, Omar" userId="8a4a431e-db96-401f-a76d-1e4391f8074d" providerId="ADAL" clId="{5C367914-905F-47EC-9CA6-B82EE7FCA6FA}" dt="2025-02-01T16:41:52.003" v="571" actId="14100"/>
          <ac:cxnSpMkLst>
            <pc:docMk/>
            <pc:sldMk cId="229515294" sldId="258"/>
            <ac:cxnSpMk id="107" creationId="{2BF1B8B1-B1FF-7186-EA87-F10527ED997D}"/>
          </ac:cxnSpMkLst>
        </pc:cxnChg>
      </pc:sldChg>
      <pc:sldChg chg="delSp modSp mod">
        <pc:chgData name="Ben-Gacem, Omar" userId="8a4a431e-db96-401f-a76d-1e4391f8074d" providerId="ADAL" clId="{5C367914-905F-47EC-9CA6-B82EE7FCA6FA}" dt="2025-02-01T16:01:26.565" v="110" actId="478"/>
        <pc:sldMkLst>
          <pc:docMk/>
          <pc:sldMk cId="12415654" sldId="298"/>
        </pc:sldMkLst>
        <pc:spChg chg="mod">
          <ac:chgData name="Ben-Gacem, Omar" userId="8a4a431e-db96-401f-a76d-1e4391f8074d" providerId="ADAL" clId="{5C367914-905F-47EC-9CA6-B82EE7FCA6FA}" dt="2025-02-01T15:56:29.635" v="105" actId="2711"/>
          <ac:spMkLst>
            <pc:docMk/>
            <pc:sldMk cId="12415654" sldId="298"/>
            <ac:spMk id="4" creationId="{3813E9A7-6E3C-F37E-C7A1-A7ACBC457DEF}"/>
          </ac:spMkLst>
        </pc:spChg>
      </pc:sldChg>
      <pc:sldChg chg="addSp delSp modSp add mod ord">
        <pc:chgData name="Ben-Gacem, Omar" userId="8a4a431e-db96-401f-a76d-1e4391f8074d" providerId="ADAL" clId="{5C367914-905F-47EC-9CA6-B82EE7FCA6FA}" dt="2025-02-10T22:34:41.589" v="5254" actId="20577"/>
        <pc:sldMkLst>
          <pc:docMk/>
          <pc:sldMk cId="3315505529" sldId="299"/>
        </pc:sldMkLst>
        <pc:spChg chg="mod">
          <ac:chgData name="Ben-Gacem, Omar" userId="8a4a431e-db96-401f-a76d-1e4391f8074d" providerId="ADAL" clId="{5C367914-905F-47EC-9CA6-B82EE7FCA6FA}" dt="2025-02-01T19:43:57.330" v="1320" actId="14100"/>
          <ac:spMkLst>
            <pc:docMk/>
            <pc:sldMk cId="3315505529" sldId="299"/>
            <ac:spMk id="2" creationId="{3A423000-D634-2487-8846-A54F21155333}"/>
          </ac:spMkLst>
        </pc:spChg>
        <pc:spChg chg="add mod">
          <ac:chgData name="Ben-Gacem, Omar" userId="8a4a431e-db96-401f-a76d-1e4391f8074d" providerId="ADAL" clId="{5C367914-905F-47EC-9CA6-B82EE7FCA6FA}" dt="2025-02-01T17:16:58.414" v="1130" actId="21"/>
          <ac:spMkLst>
            <pc:docMk/>
            <pc:sldMk cId="3315505529" sldId="299"/>
            <ac:spMk id="6" creationId="{E634B869-1357-D523-6466-215758E47BDB}"/>
          </ac:spMkLst>
        </pc:spChg>
        <pc:spChg chg="add mod">
          <ac:chgData name="Ben-Gacem, Omar" userId="8a4a431e-db96-401f-a76d-1e4391f8074d" providerId="ADAL" clId="{5C367914-905F-47EC-9CA6-B82EE7FCA6FA}" dt="2025-02-01T19:44:15.281" v="1335" actId="20577"/>
          <ac:spMkLst>
            <pc:docMk/>
            <pc:sldMk cId="3315505529" sldId="299"/>
            <ac:spMk id="7" creationId="{C86EF618-6C9C-DC1E-F8B6-0B4E3CDB8A28}"/>
          </ac:spMkLst>
        </pc:spChg>
        <pc:spChg chg="add mod">
          <ac:chgData name="Ben-Gacem, Omar" userId="8a4a431e-db96-401f-a76d-1e4391f8074d" providerId="ADAL" clId="{5C367914-905F-47EC-9CA6-B82EE7FCA6FA}" dt="2025-02-10T22:04:55.251" v="5251" actId="20577"/>
          <ac:spMkLst>
            <pc:docMk/>
            <pc:sldMk cId="3315505529" sldId="299"/>
            <ac:spMk id="8" creationId="{B8CCDEB7-DB04-4D14-A8B8-2C1ECFE4C547}"/>
          </ac:spMkLst>
        </pc:spChg>
        <pc:graphicFrameChg chg="add mod modGraphic">
          <ac:chgData name="Ben-Gacem, Omar" userId="8a4a431e-db96-401f-a76d-1e4391f8074d" providerId="ADAL" clId="{5C367914-905F-47EC-9CA6-B82EE7FCA6FA}" dt="2025-02-10T22:34:41.589" v="5254" actId="20577"/>
          <ac:graphicFrameMkLst>
            <pc:docMk/>
            <pc:sldMk cId="3315505529" sldId="299"/>
            <ac:graphicFrameMk id="4" creationId="{15ACFD88-F3FB-2062-D9D6-01DB44476E2D}"/>
          </ac:graphicFrameMkLst>
        </pc:graphicFrameChg>
        <pc:cxnChg chg="add mod">
          <ac:chgData name="Ben-Gacem, Omar" userId="8a4a431e-db96-401f-a76d-1e4391f8074d" providerId="ADAL" clId="{5C367914-905F-47EC-9CA6-B82EE7FCA6FA}" dt="2025-02-01T16:12:29.064" v="149"/>
          <ac:cxnSpMkLst>
            <pc:docMk/>
            <pc:sldMk cId="3315505529" sldId="299"/>
            <ac:cxnSpMk id="5" creationId="{22904181-BF47-CB80-03AC-7679A0018866}"/>
          </ac:cxnSpMkLst>
        </pc:cxnChg>
      </pc:sldChg>
      <pc:sldChg chg="addSp delSp modSp new mod">
        <pc:chgData name="Ben-Gacem, Omar" userId="8a4a431e-db96-401f-a76d-1e4391f8074d" providerId="ADAL" clId="{5C367914-905F-47EC-9CA6-B82EE7FCA6FA}" dt="2025-02-23T16:56:03.655" v="5260" actId="20577"/>
        <pc:sldMkLst>
          <pc:docMk/>
          <pc:sldMk cId="2080225367" sldId="300"/>
        </pc:sldMkLst>
        <pc:spChg chg="add mod">
          <ac:chgData name="Ben-Gacem, Omar" userId="8a4a431e-db96-401f-a76d-1e4391f8074d" providerId="ADAL" clId="{5C367914-905F-47EC-9CA6-B82EE7FCA6FA}" dt="2025-02-01T22:25:58.611" v="2442" actId="20577"/>
          <ac:spMkLst>
            <pc:docMk/>
            <pc:sldMk cId="2080225367" sldId="300"/>
            <ac:spMk id="2" creationId="{0F1702F3-F5C9-789F-13CC-370EF4A191A1}"/>
          </ac:spMkLst>
        </pc:spChg>
        <pc:spChg chg="add mod">
          <ac:chgData name="Ben-Gacem, Omar" userId="8a4a431e-db96-401f-a76d-1e4391f8074d" providerId="ADAL" clId="{5C367914-905F-47EC-9CA6-B82EE7FCA6FA}" dt="2025-02-01T22:27:54.458" v="2518" actId="1076"/>
          <ac:spMkLst>
            <pc:docMk/>
            <pc:sldMk cId="2080225367" sldId="300"/>
            <ac:spMk id="5" creationId="{87B0B746-65D5-709E-CAB4-6DC59AF83849}"/>
          </ac:spMkLst>
        </pc:spChg>
        <pc:spChg chg="add mod">
          <ac:chgData name="Ben-Gacem, Omar" userId="8a4a431e-db96-401f-a76d-1e4391f8074d" providerId="ADAL" clId="{5C367914-905F-47EC-9CA6-B82EE7FCA6FA}" dt="2025-02-23T16:56:03.655" v="5260" actId="20577"/>
          <ac:spMkLst>
            <pc:docMk/>
            <pc:sldMk cId="2080225367" sldId="300"/>
            <ac:spMk id="7" creationId="{512CF1A4-FD8F-B7E0-586D-5391B3D8E772}"/>
          </ac:spMkLst>
        </pc:spChg>
        <pc:cxnChg chg="add mod">
          <ac:chgData name="Ben-Gacem, Omar" userId="8a4a431e-db96-401f-a76d-1e4391f8074d" providerId="ADAL" clId="{5C367914-905F-47EC-9CA6-B82EE7FCA6FA}" dt="2025-02-01T22:27:54.458" v="2518" actId="1076"/>
          <ac:cxnSpMkLst>
            <pc:docMk/>
            <pc:sldMk cId="2080225367" sldId="300"/>
            <ac:cxnSpMk id="4" creationId="{33666886-86DE-F6EA-7B09-31C5DA63B4EA}"/>
          </ac:cxnSpMkLst>
        </pc:cxnChg>
      </pc:sldChg>
      <pc:sldChg chg="addSp delSp modSp new mod">
        <pc:chgData name="Ben-Gacem, Omar" userId="8a4a431e-db96-401f-a76d-1e4391f8074d" providerId="ADAL" clId="{5C367914-905F-47EC-9CA6-B82EE7FCA6FA}" dt="2025-02-03T12:09:46.641" v="5037" actId="14100"/>
        <pc:sldMkLst>
          <pc:docMk/>
          <pc:sldMk cId="1382698610" sldId="301"/>
        </pc:sldMkLst>
        <pc:spChg chg="add mod">
          <ac:chgData name="Ben-Gacem, Omar" userId="8a4a431e-db96-401f-a76d-1e4391f8074d" providerId="ADAL" clId="{5C367914-905F-47EC-9CA6-B82EE7FCA6FA}" dt="2025-02-03T12:09:42.571" v="5036" actId="208"/>
          <ac:spMkLst>
            <pc:docMk/>
            <pc:sldMk cId="1382698610" sldId="301"/>
            <ac:spMk id="2" creationId="{5DFFECA4-D13E-A37F-9CCF-DE455134CC01}"/>
          </ac:spMkLst>
        </pc:spChg>
        <pc:spChg chg="add mod">
          <ac:chgData name="Ben-Gacem, Omar" userId="8a4a431e-db96-401f-a76d-1e4391f8074d" providerId="ADAL" clId="{5C367914-905F-47EC-9CA6-B82EE7FCA6FA}" dt="2025-02-02T20:59:00.799" v="4450" actId="20577"/>
          <ac:spMkLst>
            <pc:docMk/>
            <pc:sldMk cId="1382698610" sldId="301"/>
            <ac:spMk id="6" creationId="{D803C264-78A9-26DF-C40E-8E25DD9E511D}"/>
          </ac:spMkLst>
        </pc:spChg>
        <pc:spChg chg="add mod">
          <ac:chgData name="Ben-Gacem, Omar" userId="8a4a431e-db96-401f-a76d-1e4391f8074d" providerId="ADAL" clId="{5C367914-905F-47EC-9CA6-B82EE7FCA6FA}" dt="2025-02-03T12:00:53.963" v="4978" actId="14100"/>
          <ac:spMkLst>
            <pc:docMk/>
            <pc:sldMk cId="1382698610" sldId="301"/>
            <ac:spMk id="7" creationId="{293A0665-3C5A-EFCB-2C5C-CD1DABC602D4}"/>
          </ac:spMkLst>
        </pc:spChg>
        <pc:spChg chg="add mod">
          <ac:chgData name="Ben-Gacem, Omar" userId="8a4a431e-db96-401f-a76d-1e4391f8074d" providerId="ADAL" clId="{5C367914-905F-47EC-9CA6-B82EE7FCA6FA}" dt="2025-02-03T12:04:28.460" v="5032" actId="208"/>
          <ac:spMkLst>
            <pc:docMk/>
            <pc:sldMk cId="1382698610" sldId="301"/>
            <ac:spMk id="8" creationId="{EB0EC876-3C4B-E6EC-A480-D1A88F1E09EE}"/>
          </ac:spMkLst>
        </pc:spChg>
        <pc:spChg chg="add mod">
          <ac:chgData name="Ben-Gacem, Omar" userId="8a4a431e-db96-401f-a76d-1e4391f8074d" providerId="ADAL" clId="{5C367914-905F-47EC-9CA6-B82EE7FCA6FA}" dt="2025-02-02T20:56:26.050" v="4430" actId="20577"/>
          <ac:spMkLst>
            <pc:docMk/>
            <pc:sldMk cId="1382698610" sldId="301"/>
            <ac:spMk id="10" creationId="{87280865-478B-46B2-C878-7DAB46781DBF}"/>
          </ac:spMkLst>
        </pc:spChg>
        <pc:picChg chg="add mod">
          <ac:chgData name="Ben-Gacem, Omar" userId="8a4a431e-db96-401f-a76d-1e4391f8074d" providerId="ADAL" clId="{5C367914-905F-47EC-9CA6-B82EE7FCA6FA}" dt="2025-02-02T20:55:54.869" v="4338" actId="1076"/>
          <ac:picMkLst>
            <pc:docMk/>
            <pc:sldMk cId="1382698610" sldId="301"/>
            <ac:picMk id="9" creationId="{77F4010E-7ADF-9C1E-B808-807279DE094C}"/>
          </ac:picMkLst>
        </pc:picChg>
        <pc:cxnChg chg="add mod">
          <ac:chgData name="Ben-Gacem, Omar" userId="8a4a431e-db96-401f-a76d-1e4391f8074d" providerId="ADAL" clId="{5C367914-905F-47EC-9CA6-B82EE7FCA6FA}" dt="2025-02-03T12:09:46.641" v="5037" actId="14100"/>
          <ac:cxnSpMkLst>
            <pc:docMk/>
            <pc:sldMk cId="1382698610" sldId="301"/>
            <ac:cxnSpMk id="5" creationId="{15363E01-DA28-4D56-2BF2-719A8D094270}"/>
          </ac:cxnSpMkLst>
        </pc:cxnChg>
      </pc:sldChg>
      <pc:sldChg chg="new del">
        <pc:chgData name="Ben-Gacem, Omar" userId="8a4a431e-db96-401f-a76d-1e4391f8074d" providerId="ADAL" clId="{5C367914-905F-47EC-9CA6-B82EE7FCA6FA}" dt="2025-02-02T20:55:47.347" v="4334" actId="680"/>
        <pc:sldMkLst>
          <pc:docMk/>
          <pc:sldMk cId="2659654555" sldId="302"/>
        </pc:sldMkLst>
      </pc:sldChg>
      <pc:sldChg chg="addSp modSp new mod">
        <pc:chgData name="Ben-Gacem, Omar" userId="8a4a431e-db96-401f-a76d-1e4391f8074d" providerId="ADAL" clId="{5C367914-905F-47EC-9CA6-B82EE7FCA6FA}" dt="2025-02-24T13:23:42.660" v="5267" actId="1076"/>
        <pc:sldMkLst>
          <pc:docMk/>
          <pc:sldMk cId="2711779063" sldId="302"/>
        </pc:sldMkLst>
        <pc:picChg chg="add mod">
          <ac:chgData name="Ben-Gacem, Omar" userId="8a4a431e-db96-401f-a76d-1e4391f8074d" providerId="ADAL" clId="{5C367914-905F-47EC-9CA6-B82EE7FCA6FA}" dt="2025-02-24T13:23:42.660" v="5267" actId="1076"/>
          <ac:picMkLst>
            <pc:docMk/>
            <pc:sldMk cId="2711779063" sldId="302"/>
            <ac:picMk id="3" creationId="{C0461EC0-2326-1205-35FD-C18C8D1A3D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67E9C-9033-422C-8172-621EE0A950B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50A07-954A-4808-BEBE-97EC1F068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8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50A07-954A-4808-BEBE-97EC1F068D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6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1283-9247-BB11-FA53-67F728094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2C632-3C7F-E03A-EC8E-3600BDE61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172E-EA9C-5129-579F-50DFB0A3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41DC-0296-A6BF-A0AC-D9A2E957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0580-F2AC-31F5-64C4-4EAAAA42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982-8EA6-FF34-1219-F0A0016F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BA73A-E4FE-97B3-25CD-B97A504F8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D672-246E-F727-0477-6DE2296A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6CC5-9C78-5156-F35B-65A7FE80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1B1B-3F7E-AB1E-A0D5-0063E31B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12AF1-4E70-DAF5-CD87-53A58F36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937C4-B2E8-EB8B-99CA-F9FD2CCD3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4814-233F-B73C-E6D9-B9E10FE9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748-70B0-483D-7880-67193B8D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B2D8-C6ED-EACB-6515-96BB6B25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9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FE32-2ADB-9A57-D492-835DF7CA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B6DC-33DB-EB89-CFCD-8D59B71CC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70E3-2A4B-34EC-9BCC-A82A04C0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63AF-7E2D-9DF5-44B5-7EBC1ACC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EC8D-D3E3-F70F-B5A3-9E056B2F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49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E37-F8F7-AE06-B2E6-768D0900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6477-D3B6-F9E9-BBD8-B84C7D17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C0E1-9A78-9BA6-4795-F374BE1B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40F5-14D8-C833-C2B5-6006E28A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6DA-C4D7-08AC-209D-089021B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2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F804-B584-1342-4AB1-D972D5C6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0C97-7CD5-99D0-B26B-F6FFE683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731F-E3ED-745F-3322-20DA10AC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E0EA-09C6-052D-51E2-D599869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AA0E-DB3F-BEE0-8C11-836FDC53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1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29A5-F8A3-708D-EFE5-60E91CB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4BA9-CAB5-4BF2-4419-8105ADB64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3DAF2-1C4E-B7E9-F146-F10C7FDD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E21A-F137-5776-D558-C56AED1A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3AB3A-61E1-257E-B8EF-62B39CD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0A19-8664-F59E-C0DB-F74EFE68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8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7AE2-08B2-9567-4066-23473FD4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B4FD-9B19-E47E-A022-F801B493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04D5-BE16-AEA4-739F-7E9C4C71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4A200-7412-6541-AF7A-6C173F44A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4EC47-5275-8722-B6C4-AC7702DB9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B928C-4DA0-7B2F-BDF7-B9822463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E11F7-526C-0A3B-7CED-8B46E919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961D-BE8E-FA56-4092-08F09188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43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18F5-5D53-BF26-84D0-CAC00EE1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8615F-7947-8F07-85D9-B25A26FF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6AC7F-D6A7-0EFB-CD94-91E4F1AD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44E41-8410-14D7-E5BB-070EF61F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0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11BBD-B120-8574-B4CC-3F8DE977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EBD35-C66C-7691-9939-0563E588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2597-985A-E0CD-4E73-0678EAE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0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7BD4-FE18-882E-6124-D61BC10F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E600-67EA-873E-FA8F-D8A83654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B1FCD-F272-571B-386B-E869A3E5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7685-6A1D-0BC8-F48E-D052C3F8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ABD3-D230-D491-A55A-91AF1E96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94406-D5C2-5EE2-F1C6-51C1CC1B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31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B88A-0E23-C008-F898-516FABC4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6DE3-E07E-585C-5D26-353378C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3379-953D-3CBA-7796-F0E52117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1BFB-BD7C-5B89-EEF7-A12C01DB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C043-9E0B-1BDA-DB15-913D97CC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25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7622-78BA-4F3F-739B-F0A4D6D8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4960C-F189-EB75-DF32-94274E25E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3A24-595C-CBF0-9B2D-82ACA17A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39C49-7D19-D33B-5801-2DBFCA53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D4300-BF34-6B0A-2A6A-9400907E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DA2C7-EC63-80EB-5DC4-8482EE3E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4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6BF1-558E-695D-7EF9-A624B9C1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1985-C4F4-5BA8-FCED-41CDCF69E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19CA-4D1D-6DF4-5D86-90FEEA0C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2F0D-17CE-4E9C-FE3E-659744BA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097D-EA0B-5E24-102C-69A241E9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5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472C4-20A0-A6AA-82ED-68AAAF77F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30703-E974-8269-CBA6-D77FD138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D842-1D4B-354F-54E6-C6F16216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39D6-A6F4-56FC-77E2-43E1ED89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7A9C-63D6-0943-5400-DEFDCA57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1B75-1FD2-7E09-8465-DA29C1CB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6AB50-EC66-C8B7-09A6-16391BD99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077F-7408-16F6-A080-FE1EE0C9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5926A-F359-B8AD-A377-4F591BFF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AB86-E4C5-11A3-F9F5-B798579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4275-9897-3A9A-0ECC-7AC3F3D6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1B5A-AC0D-D6AE-853D-EBE80102A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580B9-B5E3-214E-7FC7-28D72A9F3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FA301-F537-2E93-C9CB-52AE0FAF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2FB4B-CD38-EAAC-31ED-F097BF33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ED60-67B1-1D34-1346-EDD1E4E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09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2D27-CEFB-607C-92F4-3B73A079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C3FE6-AC3D-9C54-746A-A2225991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DAA19-1B4E-EA8A-DE16-86F0CF0A6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B8CFC-E514-F5F4-416E-E78369410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1112D-E8CA-C61C-2FAB-F7C24A0F8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A82C8-0AE4-33F4-6881-63F3C214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459FE-9F85-E046-AFFF-E43249ED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829F4-D0CE-02B1-E024-6B209F5E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53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3B74-48DB-E97D-9D00-4ABE2EF1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8C43-D4FF-AD1B-8B67-E5AC0F57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95708-52C1-8438-62B8-2160DAD5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9E5F-DBCC-39D4-A069-680B4CD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0325A-0FFD-8E46-A716-23B96E3C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663FA-97FD-2F12-DEEC-529DB754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601EF-6A8B-5FFB-0D2E-DAC47218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4CD2-62D5-97EB-3F45-6D17A7B3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8EFA-9838-8740-5E7F-E79BD6F5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56F5-7228-43A7-20C5-56681CCE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1BC59-83FC-ED0F-6822-AEA402C5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E57C-F2EC-5993-3616-F2C7118F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5A960-CA8C-F8C0-6519-0E41478C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8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CAA9-ACCE-6ABA-0653-13BEF219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C824C-16D6-0986-416A-9883C3C13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48953-1407-5F1A-0099-9EF1C126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05E8F-9593-B62F-E15E-7D767CC5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2ED0-4C33-7632-8673-EBD43E0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D404-46BC-AA21-57C9-1D637DC1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1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86A29-4A63-AE1E-BC55-C86CC704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6AAF-610B-DBA8-8BDF-BB4333B7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001C-D6EF-F97B-01CC-20758A9A7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4E189-7FBE-4C53-9F55-4CA444EB0A3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5728-F383-57AD-CC2F-A0656CB0F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D024-C59F-F15C-0E96-FCAD51761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E0CBC-01CE-4221-A8AB-0180FA26A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E70D8-6214-B8FB-0AA2-414ECC08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3A42-09B6-D7C8-E79E-709A9CB3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352A-A366-D8E1-944A-5711DB64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3F253-4FE2-4B55-88F3-D6246050D367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0B26-86FE-E32C-90A0-FB0FAAA66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9528-4FF3-6169-87A7-607E9AAA1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7F8D1-5217-4493-95E7-0CFEB447A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5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18" Type="http://schemas.openxmlformats.org/officeDocument/2006/relationships/image" Target="../media/image15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7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17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Relationship Id="rId22" Type="http://schemas.openxmlformats.org/officeDocument/2006/relationships/image" Target="../media/image19.png"/><Relationship Id="rId30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o.poltekbangsby.ac.id/id/eprint/83/1/Fundamentals%20of%20Helicopter%20Dynamics%20by%20Venkatesan%2C%20C%20%28z-lib.org%29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2D73-BB56-1363-34A7-E81BE8026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Helicopter Model Summary</a:t>
            </a:r>
          </a:p>
        </p:txBody>
      </p:sp>
    </p:spTree>
    <p:extLst>
      <p:ext uri="{BB962C8B-B14F-4D97-AF65-F5344CB8AC3E}">
        <p14:creationId xmlns:p14="http://schemas.microsoft.com/office/powerpoint/2010/main" val="189029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F16D3-F429-D475-AE87-10FA68B1E3C4}"/>
              </a:ext>
            </a:extLst>
          </p:cNvPr>
          <p:cNvSpPr txBox="1"/>
          <p:nvPr/>
        </p:nvSpPr>
        <p:spPr>
          <a:xfrm>
            <a:off x="0" y="0"/>
            <a:ext cx="80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Nomenclature</a:t>
            </a:r>
          </a:p>
        </p:txBody>
      </p:sp>
    </p:spTree>
    <p:extLst>
      <p:ext uri="{BB962C8B-B14F-4D97-AF65-F5344CB8AC3E}">
        <p14:creationId xmlns:p14="http://schemas.microsoft.com/office/powerpoint/2010/main" val="6880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54A5B-3186-BD2A-9AD5-145785B77A07}"/>
              </a:ext>
            </a:extLst>
          </p:cNvPr>
          <p:cNvSpPr txBox="1"/>
          <p:nvPr/>
        </p:nvSpPr>
        <p:spPr>
          <a:xfrm>
            <a:off x="0" y="0"/>
            <a:ext cx="80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Diagram and Reference Frames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EAEAE5-EB35-1270-17D1-16F93B0D6E31}"/>
              </a:ext>
            </a:extLst>
          </p:cNvPr>
          <p:cNvGrpSpPr>
            <a:grpSpLocks/>
          </p:cNvGrpSpPr>
          <p:nvPr/>
        </p:nvGrpSpPr>
        <p:grpSpPr>
          <a:xfrm>
            <a:off x="0" y="-1"/>
            <a:ext cx="12192000" cy="6857985"/>
            <a:chOff x="0" y="-1"/>
            <a:chExt cx="12192000" cy="68579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87B4FB-E0EB-E0B8-D263-20F4845FE495}"/>
                </a:ext>
              </a:extLst>
            </p:cNvPr>
            <p:cNvSpPr>
              <a:spLocks/>
            </p:cNvSpPr>
            <p:nvPr/>
          </p:nvSpPr>
          <p:spPr>
            <a:xfrm>
              <a:off x="0" y="5908431"/>
              <a:ext cx="12192000" cy="94955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9DFD6-10BD-4759-26BF-6C87B6793DA9}"/>
                </a:ext>
              </a:extLst>
            </p:cNvPr>
            <p:cNvSpPr>
              <a:spLocks/>
            </p:cNvSpPr>
            <p:nvPr/>
          </p:nvSpPr>
          <p:spPr>
            <a:xfrm>
              <a:off x="0" y="5895179"/>
              <a:ext cx="12192000" cy="3227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C62384-06BB-2D2E-283A-873F1E35A8A7}"/>
                </a:ext>
              </a:extLst>
            </p:cNvPr>
            <p:cNvSpPr>
              <a:spLocks/>
            </p:cNvSpPr>
            <p:nvPr/>
          </p:nvSpPr>
          <p:spPr>
            <a:xfrm>
              <a:off x="0" y="-1"/>
              <a:ext cx="12192000" cy="589518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BFB076-41DD-7B4F-FB54-CD56FC1910F7}"/>
              </a:ext>
            </a:extLst>
          </p:cNvPr>
          <p:cNvSpPr txBox="1"/>
          <p:nvPr/>
        </p:nvSpPr>
        <p:spPr>
          <a:xfrm>
            <a:off x="0" y="0"/>
            <a:ext cx="352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Frames of Reference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2E22D-5033-D5C6-0A42-39392EAB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72" t="8699" b="17076"/>
          <a:stretch/>
        </p:blipFill>
        <p:spPr>
          <a:xfrm>
            <a:off x="6700271" y="949373"/>
            <a:ext cx="4099586" cy="4778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5954F-1E9D-1D5A-4D72-606EC6960FB2}"/>
                  </a:ext>
                </a:extLst>
              </p:cNvPr>
              <p:cNvSpPr txBox="1"/>
              <p:nvPr/>
            </p:nvSpPr>
            <p:spPr>
              <a:xfrm rot="19383043">
                <a:off x="2391565" y="3653785"/>
                <a:ext cx="806788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GB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</m:oMath>
                  </m:oMathPara>
                </a14:m>
                <a:endParaRPr lang="en-GB" b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5954F-1E9D-1D5A-4D72-606EC6960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3043">
                <a:off x="2391565" y="3653785"/>
                <a:ext cx="806788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helicopter with many blades&#10;&#10;Description automatically generated">
            <a:extLst>
              <a:ext uri="{FF2B5EF4-FFF2-40B4-BE49-F238E27FC236}">
                <a16:creationId xmlns:a16="http://schemas.microsoft.com/office/drawing/2014/main" id="{45A0230C-3377-C04C-5506-56EAC05C3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54" y="2166180"/>
            <a:ext cx="1413778" cy="14107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9BEEB18-E9D8-C4DD-AC27-54E14636C4DF}"/>
              </a:ext>
            </a:extLst>
          </p:cNvPr>
          <p:cNvGrpSpPr/>
          <p:nvPr/>
        </p:nvGrpSpPr>
        <p:grpSpPr>
          <a:xfrm>
            <a:off x="558400" y="4874871"/>
            <a:ext cx="2329304" cy="1959658"/>
            <a:chOff x="558400" y="4874871"/>
            <a:chExt cx="2329304" cy="1959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882921-39E5-E71B-154B-7FD307483919}"/>
                    </a:ext>
                  </a:extLst>
                </p:cNvPr>
                <p:cNvSpPr txBox="1"/>
                <p:nvPr/>
              </p:nvSpPr>
              <p:spPr>
                <a:xfrm>
                  <a:off x="558400" y="5645941"/>
                  <a:ext cx="441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C875DD0-0D0E-DCF1-1021-4E43DD3B9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00" y="5645941"/>
                  <a:ext cx="44184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58112F-EBEE-69C5-0B32-1408E6ABDDDA}"/>
                </a:ext>
              </a:extLst>
            </p:cNvPr>
            <p:cNvGrpSpPr/>
            <p:nvPr/>
          </p:nvGrpSpPr>
          <p:grpSpPr>
            <a:xfrm>
              <a:off x="619033" y="4874871"/>
              <a:ext cx="2268671" cy="1959658"/>
              <a:chOff x="619033" y="4874871"/>
              <a:chExt cx="2268671" cy="1959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B43D225-DC2E-F2A8-8A39-219B52F88964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006" y="6465197"/>
                    <a:ext cx="4418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GB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6655B79-7833-9B4A-6F36-391F7108B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006" y="6465197"/>
                    <a:ext cx="44184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7750B9D-502F-13B8-40E6-75F80EF0CF69}"/>
                  </a:ext>
                </a:extLst>
              </p:cNvPr>
              <p:cNvGrpSpPr/>
              <p:nvPr/>
            </p:nvGrpSpPr>
            <p:grpSpPr>
              <a:xfrm>
                <a:off x="828710" y="5232561"/>
                <a:ext cx="1719971" cy="1325235"/>
                <a:chOff x="1051116" y="3970677"/>
                <a:chExt cx="1719971" cy="13252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9389DA7-DE3E-AF88-903D-FFF2F7D3B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9337" y="3992712"/>
                  <a:ext cx="130175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90CC918-9EB4-CDC7-7969-E7D6BF8DB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69337" y="3992712"/>
                  <a:ext cx="0" cy="13032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F685A78-8969-0B3F-95E9-45DE15858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1116" y="3992712"/>
                  <a:ext cx="422183" cy="50893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D721EDE-A48E-6922-678C-A9F9C870B6B2}"/>
                    </a:ext>
                  </a:extLst>
                </p:cNvPr>
                <p:cNvSpPr/>
                <p:nvPr/>
              </p:nvSpPr>
              <p:spPr>
                <a:xfrm>
                  <a:off x="1443988" y="3970677"/>
                  <a:ext cx="50696" cy="523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8D68DFD-A28E-799F-4AC7-D81B93CBB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445856" y="5039942"/>
                    <a:ext cx="4418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47DB60C-F1EE-52C9-A5D8-FDEF58F65F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5856" y="5039942"/>
                    <a:ext cx="44184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DF78EEC-56EC-F722-C59E-FCC0181DE1BC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79" y="4938277"/>
                    <a:ext cx="4418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9B4FA46A-1A67-F872-3E5F-22050488E7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879" y="4938277"/>
                    <a:ext cx="44184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B368FDF-9EA8-2CEB-2EEE-8EFA15EEA7A8}"/>
                  </a:ext>
                </a:extLst>
              </p:cNvPr>
              <p:cNvGrpSpPr/>
              <p:nvPr/>
            </p:nvGrpSpPr>
            <p:grpSpPr>
              <a:xfrm>
                <a:off x="1104390" y="5821394"/>
                <a:ext cx="600604" cy="369332"/>
                <a:chOff x="1104390" y="5821394"/>
                <a:chExt cx="600604" cy="369332"/>
              </a:xfrm>
            </p:grpSpPr>
            <p:sp>
              <p:nvSpPr>
                <p:cNvPr id="30" name="Arrow: Curved Down 29">
                  <a:extLst>
                    <a:ext uri="{FF2B5EF4-FFF2-40B4-BE49-F238E27FC236}">
                      <a16:creationId xmlns:a16="http://schemas.microsoft.com/office/drawing/2014/main" id="{190F946F-C9C9-66BC-3AAD-9207163F7740}"/>
                    </a:ext>
                  </a:extLst>
                </p:cNvPr>
                <p:cNvSpPr/>
                <p:nvPr/>
              </p:nvSpPr>
              <p:spPr>
                <a:xfrm rot="5400000">
                  <a:off x="1169231" y="5910867"/>
                  <a:ext cx="134126" cy="263807"/>
                </a:xfrm>
                <a:prstGeom prst="curvedDownArrow">
                  <a:avLst>
                    <a:gd name="adj1" fmla="val 4321"/>
                    <a:gd name="adj2" fmla="val 26431"/>
                    <a:gd name="adj3" fmla="val 23833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E8234B16-034F-3FC1-1859-810349613F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3146" y="5821394"/>
                      <a:ext cx="441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en-GB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58138859-9110-8AB6-9B08-955B1B26A8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63146" y="5821394"/>
                      <a:ext cx="44184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28586C1-CF0F-45E1-4297-E22F9EBFA3B9}"/>
                  </a:ext>
                </a:extLst>
              </p:cNvPr>
              <p:cNvGrpSpPr/>
              <p:nvPr/>
            </p:nvGrpSpPr>
            <p:grpSpPr>
              <a:xfrm>
                <a:off x="619033" y="5347807"/>
                <a:ext cx="465639" cy="369332"/>
                <a:chOff x="619033" y="5347807"/>
                <a:chExt cx="465639" cy="369332"/>
              </a:xfrm>
            </p:grpSpPr>
            <p:sp>
              <p:nvSpPr>
                <p:cNvPr id="28" name="Arrow: Curved Down 27">
                  <a:extLst>
                    <a:ext uri="{FF2B5EF4-FFF2-40B4-BE49-F238E27FC236}">
                      <a16:creationId xmlns:a16="http://schemas.microsoft.com/office/drawing/2014/main" id="{BC21FA53-60B6-A940-A790-8104269A1BF8}"/>
                    </a:ext>
                  </a:extLst>
                </p:cNvPr>
                <p:cNvSpPr/>
                <p:nvPr/>
              </p:nvSpPr>
              <p:spPr>
                <a:xfrm>
                  <a:off x="902694" y="5488359"/>
                  <a:ext cx="181978" cy="134127"/>
                </a:xfrm>
                <a:prstGeom prst="curvedDownArrow">
                  <a:avLst>
                    <a:gd name="adj1" fmla="val 4321"/>
                    <a:gd name="adj2" fmla="val 26431"/>
                    <a:gd name="adj3" fmla="val 23833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DDD11DF-4DEF-7BA0-0B40-CDB3795B94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033" y="5347807"/>
                      <a:ext cx="441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GB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3ABD97D6-0B67-3FAB-CC5D-C7E1FCB693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9033" y="5347807"/>
                      <a:ext cx="44184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151148A-5658-9EFE-91C2-010C5B8270B4}"/>
                  </a:ext>
                </a:extLst>
              </p:cNvPr>
              <p:cNvGrpSpPr/>
              <p:nvPr/>
            </p:nvGrpSpPr>
            <p:grpSpPr>
              <a:xfrm>
                <a:off x="1854048" y="4874871"/>
                <a:ext cx="441848" cy="511882"/>
                <a:chOff x="1854048" y="4874871"/>
                <a:chExt cx="441848" cy="511882"/>
              </a:xfrm>
            </p:grpSpPr>
            <p:sp>
              <p:nvSpPr>
                <p:cNvPr id="26" name="Arrow: Curved Down 25">
                  <a:extLst>
                    <a:ext uri="{FF2B5EF4-FFF2-40B4-BE49-F238E27FC236}">
                      <a16:creationId xmlns:a16="http://schemas.microsoft.com/office/drawing/2014/main" id="{47C51140-D1F0-F544-931C-787AE420A665}"/>
                    </a:ext>
                  </a:extLst>
                </p:cNvPr>
                <p:cNvSpPr/>
                <p:nvPr/>
              </p:nvSpPr>
              <p:spPr>
                <a:xfrm>
                  <a:off x="2127364" y="5122946"/>
                  <a:ext cx="134126" cy="263807"/>
                </a:xfrm>
                <a:prstGeom prst="curvedDownArrow">
                  <a:avLst>
                    <a:gd name="adj1" fmla="val 4321"/>
                    <a:gd name="adj2" fmla="val 26431"/>
                    <a:gd name="adj3" fmla="val 23833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C8692EDD-6DAE-DB3B-F08C-A5DC666C1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4048" y="4874871"/>
                      <a:ext cx="441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GB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4AA05B2C-EDF1-550E-EFB4-783B250983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048" y="4874871"/>
                      <a:ext cx="441848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BDC27C-D5BA-4477-2A94-5AA561CBC981}"/>
                  </a:ext>
                </a:extLst>
              </p:cNvPr>
              <p:cNvSpPr txBox="1"/>
              <p:nvPr/>
            </p:nvSpPr>
            <p:spPr>
              <a:xfrm>
                <a:off x="4077234" y="2398163"/>
                <a:ext cx="44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BDC27C-D5BA-4477-2A94-5AA561CB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34" y="2398163"/>
                <a:ext cx="4418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7B3A2C-0CC3-7F66-C05A-F50B9798721A}"/>
              </a:ext>
            </a:extLst>
          </p:cNvPr>
          <p:cNvCxnSpPr>
            <a:cxnSpLocks/>
          </p:cNvCxnSpPr>
          <p:nvPr/>
        </p:nvCxnSpPr>
        <p:spPr>
          <a:xfrm flipV="1">
            <a:off x="4526576" y="2817247"/>
            <a:ext cx="0" cy="130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3E8E17-5CB7-6FD5-7696-AF47AEC7B568}"/>
              </a:ext>
            </a:extLst>
          </p:cNvPr>
          <p:cNvCxnSpPr>
            <a:cxnSpLocks/>
          </p:cNvCxnSpPr>
          <p:nvPr/>
        </p:nvCxnSpPr>
        <p:spPr>
          <a:xfrm flipH="1">
            <a:off x="4096899" y="2827311"/>
            <a:ext cx="422183" cy="508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2E8FE232-F95B-FB0F-739E-FB4C9C71E4A7}"/>
              </a:ext>
            </a:extLst>
          </p:cNvPr>
          <p:cNvSpPr/>
          <p:nvPr/>
        </p:nvSpPr>
        <p:spPr>
          <a:xfrm rot="5400000">
            <a:off x="4452671" y="3504167"/>
            <a:ext cx="134126" cy="263807"/>
          </a:xfrm>
          <a:prstGeom prst="curvedDownArrow">
            <a:avLst>
              <a:gd name="adj1" fmla="val 4321"/>
              <a:gd name="adj2" fmla="val 26431"/>
              <a:gd name="adj3" fmla="val 2383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F188AF-5311-C101-CE55-B1E030076DF5}"/>
                  </a:ext>
                </a:extLst>
              </p:cNvPr>
              <p:cNvSpPr txBox="1"/>
              <p:nvPr/>
            </p:nvSpPr>
            <p:spPr>
              <a:xfrm>
                <a:off x="4540906" y="3414694"/>
                <a:ext cx="44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F188AF-5311-C101-CE55-B1E03007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06" y="3414694"/>
                <a:ext cx="4418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Curved Down 40">
            <a:extLst>
              <a:ext uri="{FF2B5EF4-FFF2-40B4-BE49-F238E27FC236}">
                <a16:creationId xmlns:a16="http://schemas.microsoft.com/office/drawing/2014/main" id="{01AE2A0E-AE65-2E5A-BBDD-B67983888291}"/>
              </a:ext>
            </a:extLst>
          </p:cNvPr>
          <p:cNvSpPr/>
          <p:nvPr/>
        </p:nvSpPr>
        <p:spPr>
          <a:xfrm>
            <a:off x="4096971" y="3157546"/>
            <a:ext cx="181978" cy="134127"/>
          </a:xfrm>
          <a:prstGeom prst="curvedDownArrow">
            <a:avLst>
              <a:gd name="adj1" fmla="val 4321"/>
              <a:gd name="adj2" fmla="val 26431"/>
              <a:gd name="adj3" fmla="val 238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319F4C-5388-F328-8A0B-8305527B55E9}"/>
                  </a:ext>
                </a:extLst>
              </p:cNvPr>
              <p:cNvSpPr txBox="1"/>
              <p:nvPr/>
            </p:nvSpPr>
            <p:spPr>
              <a:xfrm>
                <a:off x="3713425" y="2862885"/>
                <a:ext cx="44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319F4C-5388-F328-8A0B-8305527B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25" y="2862885"/>
                <a:ext cx="441848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2BE8265-8978-9752-16B4-A2D15056F509}"/>
              </a:ext>
            </a:extLst>
          </p:cNvPr>
          <p:cNvGrpSpPr/>
          <p:nvPr/>
        </p:nvGrpSpPr>
        <p:grpSpPr>
          <a:xfrm>
            <a:off x="4519082" y="2468171"/>
            <a:ext cx="1467163" cy="511882"/>
            <a:chOff x="4519082" y="2468171"/>
            <a:chExt cx="1467163" cy="5118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185653-8A51-F55C-0DF8-2BDA82EBD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9082" y="2825935"/>
              <a:ext cx="14671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91BBCFD-09B2-6698-C20B-17E8649EFAE0}"/>
                </a:ext>
              </a:extLst>
            </p:cNvPr>
            <p:cNvGrpSpPr/>
            <p:nvPr/>
          </p:nvGrpSpPr>
          <p:grpSpPr>
            <a:xfrm>
              <a:off x="5137488" y="2468171"/>
              <a:ext cx="441848" cy="511882"/>
              <a:chOff x="1854048" y="4874871"/>
              <a:chExt cx="441848" cy="511882"/>
            </a:xfrm>
          </p:grpSpPr>
          <p:sp>
            <p:nvSpPr>
              <p:cNvPr id="46" name="Arrow: Curved Down 45">
                <a:extLst>
                  <a:ext uri="{FF2B5EF4-FFF2-40B4-BE49-F238E27FC236}">
                    <a16:creationId xmlns:a16="http://schemas.microsoft.com/office/drawing/2014/main" id="{86CABE40-CA70-45E7-2981-60FEAD1D51D2}"/>
                  </a:ext>
                </a:extLst>
              </p:cNvPr>
              <p:cNvSpPr/>
              <p:nvPr/>
            </p:nvSpPr>
            <p:spPr>
              <a:xfrm>
                <a:off x="2127364" y="5122946"/>
                <a:ext cx="134126" cy="263807"/>
              </a:xfrm>
              <a:prstGeom prst="curvedDownArrow">
                <a:avLst>
                  <a:gd name="adj1" fmla="val 4321"/>
                  <a:gd name="adj2" fmla="val 26431"/>
                  <a:gd name="adj3" fmla="val 2383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0829F2A-D442-C767-84B3-E86A866054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54048" y="4874871"/>
                    <a:ext cx="4418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D296B73-451D-577B-88C3-1F69E48C8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048" y="4874871"/>
                    <a:ext cx="44184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E55AA6-C4FD-7B69-0503-87CFECD4B9FA}"/>
              </a:ext>
            </a:extLst>
          </p:cNvPr>
          <p:cNvCxnSpPr>
            <a:cxnSpLocks/>
            <a:stCxn id="35" idx="7"/>
            <a:endCxn id="56" idx="1"/>
          </p:cNvCxnSpPr>
          <p:nvPr/>
        </p:nvCxnSpPr>
        <p:spPr>
          <a:xfrm flipV="1">
            <a:off x="1264854" y="2812244"/>
            <a:ext cx="3243798" cy="2427981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F7CCAB-D03E-A2F3-1715-76291A34774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549875" y="4401460"/>
            <a:ext cx="2114487" cy="130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AB4603-F406-95E8-24FF-856D0328F3D0}"/>
              </a:ext>
            </a:extLst>
          </p:cNvPr>
          <p:cNvCxnSpPr>
            <a:cxnSpLocks/>
          </p:cNvCxnSpPr>
          <p:nvPr/>
        </p:nvCxnSpPr>
        <p:spPr>
          <a:xfrm flipV="1">
            <a:off x="4561143" y="942030"/>
            <a:ext cx="2118433" cy="1217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BC952F-CFA0-E703-1BEC-7352D91C8BCC}"/>
              </a:ext>
            </a:extLst>
          </p:cNvPr>
          <p:cNvCxnSpPr>
            <a:cxnSpLocks/>
          </p:cNvCxnSpPr>
          <p:nvPr/>
        </p:nvCxnSpPr>
        <p:spPr>
          <a:xfrm>
            <a:off x="10316817" y="4300043"/>
            <a:ext cx="0" cy="542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13D26C-EFA4-0202-AECB-B7732EB4DFAF}"/>
                  </a:ext>
                </a:extLst>
              </p:cNvPr>
              <p:cNvSpPr txBox="1"/>
              <p:nvPr/>
            </p:nvSpPr>
            <p:spPr>
              <a:xfrm>
                <a:off x="4328951" y="4032128"/>
                <a:ext cx="44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13D26C-EFA4-0202-AECB-B7732EB4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951" y="4032128"/>
                <a:ext cx="4418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0B182C-4D04-1171-167B-7EB71F125756}"/>
                  </a:ext>
                </a:extLst>
              </p:cNvPr>
              <p:cNvSpPr txBox="1"/>
              <p:nvPr/>
            </p:nvSpPr>
            <p:spPr>
              <a:xfrm>
                <a:off x="5856761" y="2634373"/>
                <a:ext cx="44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0B182C-4D04-1171-167B-7EB71F125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61" y="2634373"/>
                <a:ext cx="44184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0DF7FB-F5EE-5749-E9F8-041776756EC9}"/>
                  </a:ext>
                </a:extLst>
              </p:cNvPr>
              <p:cNvSpPr txBox="1"/>
              <p:nvPr/>
            </p:nvSpPr>
            <p:spPr>
              <a:xfrm>
                <a:off x="3740743" y="3257232"/>
                <a:ext cx="44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0DF7FB-F5EE-5749-E9F8-04177675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43" y="3257232"/>
                <a:ext cx="441848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C2F4BD-D8C8-209F-90A8-8539004F923F}"/>
                  </a:ext>
                </a:extLst>
              </p:cNvPr>
              <p:cNvSpPr txBox="1"/>
              <p:nvPr/>
            </p:nvSpPr>
            <p:spPr>
              <a:xfrm>
                <a:off x="8691722" y="253731"/>
                <a:ext cx="2118433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1200"/>
                  <a:t>Nomenclature for directions inside the swash plate reference frames will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200"/>
                  <a:t>,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C2F4BD-D8C8-209F-90A8-8539004F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22" y="253731"/>
                <a:ext cx="2118433" cy="830997"/>
              </a:xfrm>
              <a:prstGeom prst="rect">
                <a:avLst/>
              </a:prstGeom>
              <a:blipFill>
                <a:blip r:embed="rId20"/>
                <a:stretch>
                  <a:fillRect l="-288" t="-735"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4B216EE-8985-7B4A-B942-2D380BD218D8}"/>
              </a:ext>
            </a:extLst>
          </p:cNvPr>
          <p:cNvSpPr/>
          <p:nvPr/>
        </p:nvSpPr>
        <p:spPr>
          <a:xfrm>
            <a:off x="4501228" y="2804580"/>
            <a:ext cx="50696" cy="5233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B62F4F-0626-E427-37D7-E92DD45F4744}"/>
              </a:ext>
            </a:extLst>
          </p:cNvPr>
          <p:cNvCxnSpPr>
            <a:cxnSpLocks/>
          </p:cNvCxnSpPr>
          <p:nvPr/>
        </p:nvCxnSpPr>
        <p:spPr>
          <a:xfrm flipV="1">
            <a:off x="6700271" y="3700697"/>
            <a:ext cx="40995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B703CA-373E-98FD-8778-87931894A514}"/>
              </a:ext>
            </a:extLst>
          </p:cNvPr>
          <p:cNvCxnSpPr>
            <a:cxnSpLocks/>
          </p:cNvCxnSpPr>
          <p:nvPr/>
        </p:nvCxnSpPr>
        <p:spPr>
          <a:xfrm flipV="1">
            <a:off x="6664362" y="4843026"/>
            <a:ext cx="41354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6128BB-6325-58B5-FB55-FF35BB63F7A0}"/>
              </a:ext>
            </a:extLst>
          </p:cNvPr>
          <p:cNvCxnSpPr>
            <a:cxnSpLocks/>
          </p:cNvCxnSpPr>
          <p:nvPr/>
        </p:nvCxnSpPr>
        <p:spPr>
          <a:xfrm>
            <a:off x="6679576" y="2544136"/>
            <a:ext cx="4176691" cy="187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DE4E10-AFDD-B351-9DE3-D3BB3B2381F9}"/>
              </a:ext>
            </a:extLst>
          </p:cNvPr>
          <p:cNvCxnSpPr>
            <a:cxnSpLocks/>
          </p:cNvCxnSpPr>
          <p:nvPr/>
        </p:nvCxnSpPr>
        <p:spPr>
          <a:xfrm>
            <a:off x="6676533" y="1401808"/>
            <a:ext cx="4176691" cy="187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EE185D-98A1-600E-ED96-F9BD8C42DF83}"/>
              </a:ext>
            </a:extLst>
          </p:cNvPr>
          <p:cNvCxnSpPr>
            <a:cxnSpLocks/>
          </p:cNvCxnSpPr>
          <p:nvPr/>
        </p:nvCxnSpPr>
        <p:spPr>
          <a:xfrm>
            <a:off x="10290312" y="2017959"/>
            <a:ext cx="0" cy="544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169681-8B85-B332-0919-D690E132F6A4}"/>
              </a:ext>
            </a:extLst>
          </p:cNvPr>
          <p:cNvCxnSpPr>
            <a:cxnSpLocks/>
          </p:cNvCxnSpPr>
          <p:nvPr/>
        </p:nvCxnSpPr>
        <p:spPr>
          <a:xfrm>
            <a:off x="6676533" y="1990794"/>
            <a:ext cx="4176691" cy="187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7725AC-5154-766D-24CC-B64B014BFF97}"/>
              </a:ext>
            </a:extLst>
          </p:cNvPr>
          <p:cNvGrpSpPr/>
          <p:nvPr/>
        </p:nvGrpSpPr>
        <p:grpSpPr>
          <a:xfrm>
            <a:off x="7872127" y="1946230"/>
            <a:ext cx="2210750" cy="1344634"/>
            <a:chOff x="7918231" y="1308203"/>
            <a:chExt cx="2210750" cy="13446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93F8712-D33A-C2F9-5D83-455DC35FBB9C}"/>
                </a:ext>
              </a:extLst>
            </p:cNvPr>
            <p:cNvGrpSpPr/>
            <p:nvPr/>
          </p:nvGrpSpPr>
          <p:grpSpPr>
            <a:xfrm>
              <a:off x="8409010" y="1327602"/>
              <a:ext cx="1719971" cy="1325235"/>
              <a:chOff x="1051116" y="3970677"/>
              <a:chExt cx="1719971" cy="132523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B2969DE-8F46-BE40-B5FB-1F271D082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9337" y="3992712"/>
                <a:ext cx="13017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BDA7693-8ACF-CDC1-AB77-BCAB9B1ED9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9337" y="3992712"/>
                <a:ext cx="0" cy="1303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8494C3-8FE8-467F-1479-FC3C733EA9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116" y="3992712"/>
                <a:ext cx="422183" cy="5089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CD8649F-A737-2F5A-AE01-CAC4EC6AA046}"/>
                  </a:ext>
                </a:extLst>
              </p:cNvPr>
              <p:cNvSpPr/>
              <p:nvPr/>
            </p:nvSpPr>
            <p:spPr>
              <a:xfrm>
                <a:off x="1443988" y="3970677"/>
                <a:ext cx="50696" cy="523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8A01108-34CB-E7ED-35AC-055BF05221F1}"/>
                    </a:ext>
                  </a:extLst>
                </p:cNvPr>
                <p:cNvSpPr txBox="1"/>
                <p:nvPr/>
              </p:nvSpPr>
              <p:spPr>
                <a:xfrm>
                  <a:off x="7918231" y="1308203"/>
                  <a:ext cx="441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FBF8551-307B-C09B-8158-84EEBDFBB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8231" y="1308203"/>
                  <a:ext cx="44184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653FD2-982A-C5DC-B5F1-42DBDF4A7E64}"/>
                </a:ext>
              </a:extLst>
            </p:cNvPr>
            <p:cNvGrpSpPr/>
            <p:nvPr/>
          </p:nvGrpSpPr>
          <p:grpSpPr>
            <a:xfrm>
              <a:off x="8729369" y="2071016"/>
              <a:ext cx="441848" cy="393158"/>
              <a:chOff x="8729369" y="4422543"/>
              <a:chExt cx="441848" cy="393158"/>
            </a:xfrm>
          </p:grpSpPr>
          <p:sp>
            <p:nvSpPr>
              <p:cNvPr id="71" name="Arrow: Curved Down 70">
                <a:extLst>
                  <a:ext uri="{FF2B5EF4-FFF2-40B4-BE49-F238E27FC236}">
                    <a16:creationId xmlns:a16="http://schemas.microsoft.com/office/drawing/2014/main" id="{455A83DA-E089-6B6B-141A-15B82250B8F8}"/>
                  </a:ext>
                </a:extLst>
              </p:cNvPr>
              <p:cNvSpPr/>
              <p:nvPr/>
            </p:nvSpPr>
            <p:spPr>
              <a:xfrm rot="5400000">
                <a:off x="8794210" y="4357702"/>
                <a:ext cx="134126" cy="263807"/>
              </a:xfrm>
              <a:prstGeom prst="curvedDownArrow">
                <a:avLst>
                  <a:gd name="adj1" fmla="val 4321"/>
                  <a:gd name="adj2" fmla="val 26431"/>
                  <a:gd name="adj3" fmla="val 23833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  <a:highlight>
                    <a:srgbClr val="FFFF00"/>
                  </a:highligh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F4B417A-4293-32E9-1254-690166EF1263}"/>
                      </a:ext>
                    </a:extLst>
                  </p:cNvPr>
                  <p:cNvSpPr txBox="1"/>
                  <p:nvPr/>
                </p:nvSpPr>
                <p:spPr>
                  <a:xfrm>
                    <a:off x="8729369" y="4446369"/>
                    <a:ext cx="4418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F4B417A-4293-32E9-1254-690166EF12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9369" y="4446369"/>
                    <a:ext cx="44184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B0A0A8-17EA-61DB-FCF4-1B2272D6E12B}"/>
              </a:ext>
            </a:extLst>
          </p:cNvPr>
          <p:cNvCxnSpPr>
            <a:cxnSpLocks/>
          </p:cNvCxnSpPr>
          <p:nvPr/>
        </p:nvCxnSpPr>
        <p:spPr>
          <a:xfrm>
            <a:off x="6643763" y="4290670"/>
            <a:ext cx="4176691" cy="187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92C487-9919-08E9-3BBB-895A4241DE8E}"/>
              </a:ext>
            </a:extLst>
          </p:cNvPr>
          <p:cNvGrpSpPr/>
          <p:nvPr/>
        </p:nvGrpSpPr>
        <p:grpSpPr>
          <a:xfrm>
            <a:off x="7781946" y="4087196"/>
            <a:ext cx="2310032" cy="1520309"/>
            <a:chOff x="7818949" y="3438819"/>
            <a:chExt cx="2310032" cy="152030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9E6498E-573C-2558-EEC9-69498EBBEB75}"/>
                </a:ext>
              </a:extLst>
            </p:cNvPr>
            <p:cNvGrpSpPr/>
            <p:nvPr/>
          </p:nvGrpSpPr>
          <p:grpSpPr>
            <a:xfrm>
              <a:off x="8409010" y="3633893"/>
              <a:ext cx="1719971" cy="1325235"/>
              <a:chOff x="1051116" y="3970677"/>
              <a:chExt cx="1719971" cy="1325235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87FF535-4645-4DB8-FE88-71DBAC02C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9337" y="3992712"/>
                <a:ext cx="13017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FD8E276-9D9E-8F6C-D1DF-26AC04106D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9337" y="3992712"/>
                <a:ext cx="0" cy="1303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5AB153D-C4DB-2F41-5B1D-63D8F1A72D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116" y="3992712"/>
                <a:ext cx="422183" cy="5089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5A4E2B1-EA02-C050-DB7F-8A68559BC702}"/>
                  </a:ext>
                </a:extLst>
              </p:cNvPr>
              <p:cNvSpPr/>
              <p:nvPr/>
            </p:nvSpPr>
            <p:spPr>
              <a:xfrm>
                <a:off x="1443988" y="3970677"/>
                <a:ext cx="50696" cy="523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AA37E59-308D-B0A6-AC0B-00713E4EF169}"/>
                    </a:ext>
                  </a:extLst>
                </p:cNvPr>
                <p:cNvSpPr txBox="1"/>
                <p:nvPr/>
              </p:nvSpPr>
              <p:spPr>
                <a:xfrm>
                  <a:off x="7818949" y="3438819"/>
                  <a:ext cx="441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40A9A35-4229-2757-AA52-DD3FE02FF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49" y="3438819"/>
                  <a:ext cx="4418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011C8A9-47A2-D1EE-83CE-0E763BD35062}"/>
                </a:ext>
              </a:extLst>
            </p:cNvPr>
            <p:cNvGrpSpPr/>
            <p:nvPr/>
          </p:nvGrpSpPr>
          <p:grpSpPr>
            <a:xfrm>
              <a:off x="8729369" y="4422543"/>
              <a:ext cx="496900" cy="421355"/>
              <a:chOff x="8729369" y="4422543"/>
              <a:chExt cx="496900" cy="421355"/>
            </a:xfrm>
          </p:grpSpPr>
          <p:sp>
            <p:nvSpPr>
              <p:cNvPr id="90" name="Arrow: Curved Down 89">
                <a:extLst>
                  <a:ext uri="{FF2B5EF4-FFF2-40B4-BE49-F238E27FC236}">
                    <a16:creationId xmlns:a16="http://schemas.microsoft.com/office/drawing/2014/main" id="{A20A8C7E-689E-9DF6-07A7-54CB8EE17727}"/>
                  </a:ext>
                </a:extLst>
              </p:cNvPr>
              <p:cNvSpPr/>
              <p:nvPr/>
            </p:nvSpPr>
            <p:spPr>
              <a:xfrm rot="5400000">
                <a:off x="8794210" y="4357702"/>
                <a:ext cx="134126" cy="263807"/>
              </a:xfrm>
              <a:prstGeom prst="curvedDownArrow">
                <a:avLst>
                  <a:gd name="adj1" fmla="val 4321"/>
                  <a:gd name="adj2" fmla="val 26431"/>
                  <a:gd name="adj3" fmla="val 23833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  <a:highlight>
                    <a:srgbClr val="FFFF00"/>
                  </a:highligh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D219FA85-8C13-D4E7-7E78-DC0E123F7415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421" y="4474566"/>
                    <a:ext cx="4418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D219FA85-8C13-D4E7-7E78-DC0E123F7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4421" y="4474566"/>
                    <a:ext cx="44184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360738F-3851-AE6E-E7AD-AA15E5178530}"/>
              </a:ext>
            </a:extLst>
          </p:cNvPr>
          <p:cNvSpPr txBox="1"/>
          <p:nvPr/>
        </p:nvSpPr>
        <p:spPr>
          <a:xfrm>
            <a:off x="10374515" y="2158461"/>
            <a:ext cx="11259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1200"/>
              <a:t>Heave Angle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AECAB-D8A7-E7DB-55D7-D37273FAD2FF}"/>
              </a:ext>
            </a:extLst>
          </p:cNvPr>
          <p:cNvSpPr txBox="1"/>
          <p:nvPr/>
        </p:nvSpPr>
        <p:spPr>
          <a:xfrm>
            <a:off x="10375961" y="4428062"/>
            <a:ext cx="11259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1200"/>
              <a:t>Heave Angle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4F6647-217A-AF01-336F-9F7A9FD4C72C}"/>
              </a:ext>
            </a:extLst>
          </p:cNvPr>
          <p:cNvCxnSpPr>
            <a:cxnSpLocks/>
          </p:cNvCxnSpPr>
          <p:nvPr/>
        </p:nvCxnSpPr>
        <p:spPr>
          <a:xfrm>
            <a:off x="10021728" y="2000167"/>
            <a:ext cx="0" cy="2334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DB541E3-95CD-F776-9533-5C18A7594130}"/>
              </a:ext>
            </a:extLst>
          </p:cNvPr>
          <p:cNvSpPr txBox="1"/>
          <p:nvPr/>
        </p:nvSpPr>
        <p:spPr>
          <a:xfrm>
            <a:off x="10154410" y="2996462"/>
            <a:ext cx="11259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1200"/>
              <a:t>Rotor Spacing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92A447-A2F0-E146-8C02-175197C1A60F}"/>
              </a:ext>
            </a:extLst>
          </p:cNvPr>
          <p:cNvCxnSpPr/>
          <p:nvPr/>
        </p:nvCxnSpPr>
        <p:spPr>
          <a:xfrm>
            <a:off x="4378528" y="3867150"/>
            <a:ext cx="0" cy="315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9E01613-A01C-9671-FEE1-63D4B2BFB1CE}"/>
                  </a:ext>
                </a:extLst>
              </p:cNvPr>
              <p:cNvSpPr txBox="1"/>
              <p:nvPr/>
            </p:nvSpPr>
            <p:spPr>
              <a:xfrm>
                <a:off x="4147972" y="3865752"/>
                <a:ext cx="225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9E01613-A01C-9671-FEE1-63D4B2B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72" y="3865752"/>
                <a:ext cx="225224" cy="261610"/>
              </a:xfrm>
              <a:prstGeom prst="rect">
                <a:avLst/>
              </a:prstGeom>
              <a:blipFill>
                <a:blip r:embed="rId29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3B983F2-42FF-EB64-CBD0-27D1C6FF234D}"/>
              </a:ext>
            </a:extLst>
          </p:cNvPr>
          <p:cNvCxnSpPr/>
          <p:nvPr/>
        </p:nvCxnSpPr>
        <p:spPr>
          <a:xfrm>
            <a:off x="5663830" y="2732869"/>
            <a:ext cx="316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D818628-28DE-4484-B0BA-AB26783CB756}"/>
                  </a:ext>
                </a:extLst>
              </p:cNvPr>
              <p:cNvSpPr txBox="1"/>
              <p:nvPr/>
            </p:nvSpPr>
            <p:spPr>
              <a:xfrm>
                <a:off x="5679464" y="2496004"/>
                <a:ext cx="225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D818628-28DE-4484-B0BA-AB26783CB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4" y="2496004"/>
                <a:ext cx="225224" cy="2616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BF1B8B1-B1FF-7186-EA87-F10527ED997D}"/>
              </a:ext>
            </a:extLst>
          </p:cNvPr>
          <p:cNvCxnSpPr>
            <a:cxnSpLocks/>
          </p:cNvCxnSpPr>
          <p:nvPr/>
        </p:nvCxnSpPr>
        <p:spPr>
          <a:xfrm flipH="1">
            <a:off x="4170204" y="2904123"/>
            <a:ext cx="209084" cy="184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54037C1-ABC0-9228-4CCB-D4497C8C611C}"/>
                  </a:ext>
                </a:extLst>
              </p:cNvPr>
              <p:cNvSpPr txBox="1"/>
              <p:nvPr/>
            </p:nvSpPr>
            <p:spPr>
              <a:xfrm>
                <a:off x="4084748" y="2769194"/>
                <a:ext cx="225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54037C1-ABC0-9228-4CCB-D4497C8C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48" y="2769194"/>
                <a:ext cx="225224" cy="2616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56189-1F2F-8A61-BF74-356E6006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3E9A7-6E3C-F37E-C7A1-A7ACBC457DEF}"/>
              </a:ext>
            </a:extLst>
          </p:cNvPr>
          <p:cNvSpPr txBox="1"/>
          <p:nvPr/>
        </p:nvSpPr>
        <p:spPr>
          <a:xfrm>
            <a:off x="0" y="0"/>
            <a:ext cx="7092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Diagram and Reference Frames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Nomenclature and Definitions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7EF3C-F4BC-23FB-596B-15FF7AC892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821949"/>
            <a:ext cx="5359400" cy="6036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EA6BA4-CBA6-0DFB-0C01-4CA52A354406}"/>
              </a:ext>
            </a:extLst>
          </p:cNvPr>
          <p:cNvSpPr txBox="1"/>
          <p:nvPr/>
        </p:nvSpPr>
        <p:spPr>
          <a:xfrm>
            <a:off x="7312025" y="652672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Servo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EB267-7C3F-F355-1FF5-48353EAFA8CF}"/>
              </a:ext>
            </a:extLst>
          </p:cNvPr>
          <p:cNvSpPr txBox="1"/>
          <p:nvPr/>
        </p:nvSpPr>
        <p:spPr>
          <a:xfrm>
            <a:off x="6769100" y="1183920"/>
            <a:ext cx="128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Servo Arm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CF4A-81E2-E7C6-6A36-BA0A60211F33}"/>
              </a:ext>
            </a:extLst>
          </p:cNvPr>
          <p:cNvSpPr txBox="1"/>
          <p:nvPr/>
        </p:nvSpPr>
        <p:spPr>
          <a:xfrm>
            <a:off x="6769101" y="4078915"/>
            <a:ext cx="128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Pitch Link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2F808-319E-B2CB-3766-350DF570D30F}"/>
              </a:ext>
            </a:extLst>
          </p:cNvPr>
          <p:cNvSpPr txBox="1"/>
          <p:nvPr/>
        </p:nvSpPr>
        <p:spPr>
          <a:xfrm>
            <a:off x="10795000" y="3982376"/>
            <a:ext cx="128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Connection Point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04CD7-C235-44A0-8D75-B2C942E422D7}"/>
              </a:ext>
            </a:extLst>
          </p:cNvPr>
          <p:cNvSpPr txBox="1"/>
          <p:nvPr/>
        </p:nvSpPr>
        <p:spPr>
          <a:xfrm>
            <a:off x="7169150" y="4617532"/>
            <a:ext cx="128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Swash Plate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225DD-CE21-00B1-D226-1470DA4AB1CC}"/>
              </a:ext>
            </a:extLst>
          </p:cNvPr>
          <p:cNvSpPr txBox="1"/>
          <p:nvPr/>
        </p:nvSpPr>
        <p:spPr>
          <a:xfrm>
            <a:off x="10528300" y="634712"/>
            <a:ext cx="155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Rotation-Locking Fork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57C3EC-E8DB-B410-6E5F-AB3A351627D5}"/>
              </a:ext>
            </a:extLst>
          </p:cNvPr>
          <p:cNvCxnSpPr/>
          <p:nvPr/>
        </p:nvCxnSpPr>
        <p:spPr>
          <a:xfrm>
            <a:off x="683260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CA53E0-60AD-F0B9-617D-83E6812FD557}"/>
              </a:ext>
            </a:extLst>
          </p:cNvPr>
          <p:cNvSpPr txBox="1"/>
          <p:nvPr/>
        </p:nvSpPr>
        <p:spPr>
          <a:xfrm>
            <a:off x="10852150" y="5815811"/>
            <a:ext cx="128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shaft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FBCE62-3DD6-AA1E-0779-3C246B2EF030}"/>
              </a:ext>
            </a:extLst>
          </p:cNvPr>
          <p:cNvCxnSpPr/>
          <p:nvPr/>
        </p:nvCxnSpPr>
        <p:spPr>
          <a:xfrm>
            <a:off x="7956550" y="927100"/>
            <a:ext cx="285750" cy="850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95830F-73F3-CABA-A79F-4311E1125958}"/>
              </a:ext>
            </a:extLst>
          </p:cNvPr>
          <p:cNvCxnSpPr/>
          <p:nvPr/>
        </p:nvCxnSpPr>
        <p:spPr>
          <a:xfrm>
            <a:off x="7445375" y="1458995"/>
            <a:ext cx="285750" cy="850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3D4865-A3EB-2233-5678-31AA3B87F9D3}"/>
              </a:ext>
            </a:extLst>
          </p:cNvPr>
          <p:cNvCxnSpPr>
            <a:cxnSpLocks/>
          </p:cNvCxnSpPr>
          <p:nvPr/>
        </p:nvCxnSpPr>
        <p:spPr>
          <a:xfrm flipH="1">
            <a:off x="8909050" y="1178463"/>
            <a:ext cx="2101850" cy="1958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5A98AE-C952-18D0-186C-9970AB3077F7}"/>
              </a:ext>
            </a:extLst>
          </p:cNvPr>
          <p:cNvCxnSpPr>
            <a:cxnSpLocks/>
          </p:cNvCxnSpPr>
          <p:nvPr/>
        </p:nvCxnSpPr>
        <p:spPr>
          <a:xfrm flipV="1">
            <a:off x="7312025" y="3381215"/>
            <a:ext cx="352425" cy="7462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A9829B-121A-165C-CAF2-96DFF6D02180}"/>
              </a:ext>
            </a:extLst>
          </p:cNvPr>
          <p:cNvCxnSpPr>
            <a:cxnSpLocks/>
          </p:cNvCxnSpPr>
          <p:nvPr/>
        </p:nvCxnSpPr>
        <p:spPr>
          <a:xfrm flipV="1">
            <a:off x="8299450" y="3754357"/>
            <a:ext cx="1212850" cy="959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A76BFD-A717-183C-4AEB-AC34EDBF2AEA}"/>
              </a:ext>
            </a:extLst>
          </p:cNvPr>
          <p:cNvCxnSpPr>
            <a:cxnSpLocks/>
          </p:cNvCxnSpPr>
          <p:nvPr/>
        </p:nvCxnSpPr>
        <p:spPr>
          <a:xfrm flipH="1" flipV="1">
            <a:off x="9634537" y="4978400"/>
            <a:ext cx="1600994" cy="1006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315800-14A3-D45E-968F-37A4B460D14E}"/>
              </a:ext>
            </a:extLst>
          </p:cNvPr>
          <p:cNvCxnSpPr>
            <a:cxnSpLocks/>
          </p:cNvCxnSpPr>
          <p:nvPr/>
        </p:nvCxnSpPr>
        <p:spPr>
          <a:xfrm flipV="1">
            <a:off x="11439525" y="3517183"/>
            <a:ext cx="155575" cy="5617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>
                <a:extLst>
                  <a:ext uri="{FF2B5EF4-FFF2-40B4-BE49-F238E27FC236}">
                    <a16:creationId xmlns:a16="http://schemas.microsoft.com/office/drawing/2014/main" id="{B7D52562-FDF2-BA77-36EF-769292799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9" y="694640"/>
              <a:ext cx="6661151" cy="6071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9701">
                      <a:extLst>
                        <a:ext uri="{9D8B030D-6E8A-4147-A177-3AD203B41FA5}">
                          <a16:colId xmlns:a16="http://schemas.microsoft.com/office/drawing/2014/main" val="635338954"/>
                        </a:ext>
                      </a:extLst>
                    </a:gridCol>
                    <a:gridCol w="1485900">
                      <a:extLst>
                        <a:ext uri="{9D8B030D-6E8A-4147-A177-3AD203B41FA5}">
                          <a16:colId xmlns:a16="http://schemas.microsoft.com/office/drawing/2014/main" val="2270833197"/>
                        </a:ext>
                      </a:extLst>
                    </a:gridCol>
                    <a:gridCol w="3765550">
                      <a:extLst>
                        <a:ext uri="{9D8B030D-6E8A-4147-A177-3AD203B41FA5}">
                          <a16:colId xmlns:a16="http://schemas.microsoft.com/office/drawing/2014/main" val="3636023737"/>
                        </a:ext>
                      </a:extLst>
                    </a:gridCol>
                  </a:tblGrid>
                  <a:tr h="289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Symbol</a:t>
                          </a:r>
                        </a:p>
                      </a:txBody>
                      <a:tcPr marL="118985" marR="118985" marT="59492" marB="594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Name</a:t>
                          </a:r>
                        </a:p>
                      </a:txBody>
                      <a:tcPr marL="118985" marR="118985" marT="59492" marB="594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/>
                            <a:t>Description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993837158"/>
                      </a:ext>
                    </a:extLst>
                  </a:tr>
                  <a:tr h="461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Swash Plate Radius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radius of the swash plate with respect to the shaft of the helicopter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250164695"/>
                      </a:ext>
                    </a:extLst>
                  </a:tr>
                  <a:tr h="6117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Swash Plate Range of Motion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rotational space the swash plate can move about without changing it’s vertical displacement with respect to the shaft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3381305797"/>
                      </a:ext>
                    </a:extLst>
                  </a:tr>
                  <a:tr h="4342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Connection Point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point (for each servo) at which the pitch link connects to the swash plate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294593341"/>
                      </a:ext>
                    </a:extLst>
                  </a:tr>
                  <a:tr h="4342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Neutral Swash Plate position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set of connection points that results in no net torque or no net force (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ctrlP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ba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  <m:r>
                                        <a:rPr lang="en-GB" sz="11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GB" sz="11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GB" sz="1100" dirty="0"/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1193849754"/>
                      </a:ext>
                    </a:extLst>
                  </a:tr>
                  <a:tr h="449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Servo Angles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angles each servo are separated from each other about the shaft (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120°</m:t>
                              </m:r>
                            </m:oMath>
                          </a14:m>
                          <a:r>
                            <a:rPr lang="en-GB" sz="1100" dirty="0"/>
                            <a:t>)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2473014984"/>
                      </a:ext>
                    </a:extLst>
                  </a:tr>
                  <a:tr h="4380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2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Heave Angle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vertical displacement of the swash plate, from it’s neutral position, along the shaft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2679319295"/>
                      </a:ext>
                    </a:extLst>
                  </a:tr>
                  <a:tr h="5311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Swash Plate Angles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angles the swash plate tilts along two principal axes without causing a change in displacement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oMath>
                          </a14:m>
                          <a:r>
                            <a:rPr lang="en-GB" sz="1100" dirty="0"/>
                            <a:t>).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1142757759"/>
                      </a:ext>
                    </a:extLst>
                  </a:tr>
                  <a:tr h="4508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ba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latin typeface="Cambria Math" panose="02040503050406030204" pitchFamily="18" charset="0"/>
                                          </a:rPr>
                                          <m:t>Ψ</m:t>
                                        </m:r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200" b="0" i="0" smtClean="0">
                                                <a:latin typeface="Cambria Math" panose="02040503050406030204" pitchFamily="18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200" b="0" i="0" smtClean="0">
                                                <a:latin typeface="Cambria Math" panose="02040503050406030204" pitchFamily="18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Swash Plate State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state vector that fully describes the swash plate position with respect to the body frame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3871144720"/>
                      </a:ext>
                    </a:extLst>
                  </a:tr>
                  <a:tr h="3589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Servo Name &amp; Angle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200" dirty="0"/>
                            <a:t>The angle</a:t>
                          </a:r>
                          <a:r>
                            <a:rPr lang="en-GB" sz="1200" baseline="0" dirty="0"/>
                            <a:t> of servo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200" dirty="0"/>
                            <a:t> is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GB" sz="1200" dirty="0"/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1872312750"/>
                      </a:ext>
                    </a:extLst>
                  </a:tr>
                  <a:tr h="4699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Neutral Height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200" dirty="0"/>
                            <a:t>The height of connection point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200" dirty="0"/>
                            <a:t> for servo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200" dirty="0"/>
                            <a:t> such that the neutral swash plate position,</a:t>
                          </a:r>
                          <a:r>
                            <a:rPr lang="en-GB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ctrlP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GB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bar>
                            </m:oMath>
                          </a14:m>
                          <a:r>
                            <a:rPr lang="en-GB" sz="1200" baseline="0" dirty="0"/>
                            <a:t>, is set.</a:t>
                          </a:r>
                          <a:endParaRPr lang="en-GB" sz="1200" dirty="0"/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3355039210"/>
                      </a:ext>
                    </a:extLst>
                  </a:tr>
                  <a:tr h="7489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200" dirty="0"/>
                            <a:t>,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GB" sz="1200" dirty="0"/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Reference Frames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200" dirty="0"/>
                            <a:t>The reference frame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200" dirty="0"/>
                            <a:t> is a</a:t>
                          </a:r>
                          <a:r>
                            <a:rPr lang="en-GB" sz="1200" baseline="0" dirty="0"/>
                            <a:t> frame about the axes of the servos,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200" dirty="0"/>
                            <a:t> is about the neutral swash plate hight</a:t>
                          </a:r>
                          <a:r>
                            <a:rPr lang="en-GB" sz="1200" baseline="0" dirty="0"/>
                            <a:t> (these frames are constant relative to the body).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200" dirty="0"/>
                            <a:t> moves up and down with heave angle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oMath>
                          </a14:m>
                          <a:r>
                            <a:rPr lang="en-GB" sz="1200" dirty="0"/>
                            <a:t>.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2218633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>
                <a:extLst>
                  <a:ext uri="{FF2B5EF4-FFF2-40B4-BE49-F238E27FC236}">
                    <a16:creationId xmlns:a16="http://schemas.microsoft.com/office/drawing/2014/main" id="{B7D52562-FDF2-BA77-36EF-769292799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042387"/>
                  </p:ext>
                </p:extLst>
              </p:nvPr>
            </p:nvGraphicFramePr>
            <p:xfrm>
              <a:off x="63499" y="694640"/>
              <a:ext cx="6661151" cy="6071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9701">
                      <a:extLst>
                        <a:ext uri="{9D8B030D-6E8A-4147-A177-3AD203B41FA5}">
                          <a16:colId xmlns:a16="http://schemas.microsoft.com/office/drawing/2014/main" val="635338954"/>
                        </a:ext>
                      </a:extLst>
                    </a:gridCol>
                    <a:gridCol w="1485900">
                      <a:extLst>
                        <a:ext uri="{9D8B030D-6E8A-4147-A177-3AD203B41FA5}">
                          <a16:colId xmlns:a16="http://schemas.microsoft.com/office/drawing/2014/main" val="2270833197"/>
                        </a:ext>
                      </a:extLst>
                    </a:gridCol>
                    <a:gridCol w="3765550">
                      <a:extLst>
                        <a:ext uri="{9D8B030D-6E8A-4147-A177-3AD203B41FA5}">
                          <a16:colId xmlns:a16="http://schemas.microsoft.com/office/drawing/2014/main" val="3636023737"/>
                        </a:ext>
                      </a:extLst>
                    </a:gridCol>
                  </a:tblGrid>
                  <a:tr h="393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Symbol</a:t>
                          </a:r>
                        </a:p>
                      </a:txBody>
                      <a:tcPr marL="118985" marR="118985" marT="59492" marB="594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Name</a:t>
                          </a:r>
                        </a:p>
                      </a:txBody>
                      <a:tcPr marL="118985" marR="118985" marT="59492" marB="594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/>
                            <a:t>Description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993837158"/>
                      </a:ext>
                    </a:extLst>
                  </a:tr>
                  <a:tr h="461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88000" r="-373276" b="-11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Swash Plate Radius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radius of the swash plate with respect to the shaft of the helicopter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250164695"/>
                      </a:ext>
                    </a:extLst>
                  </a:tr>
                  <a:tr h="6219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138235" r="-373276" b="-74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Swash Plate Range of Motion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rotational space the swash plate can move about without changing it’s vertical displacement with respect to the shaft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3381305797"/>
                      </a:ext>
                    </a:extLst>
                  </a:tr>
                  <a:tr h="454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324000" r="-373276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Connection Point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point (for each servo) at which the pitch link connects to the swash plate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294593341"/>
                      </a:ext>
                    </a:extLst>
                  </a:tr>
                  <a:tr h="51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378571" r="-373276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Neutral Swash Plate position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>
                        <a:blipFill>
                          <a:blip r:embed="rId3"/>
                          <a:stretch>
                            <a:fillRect l="-77184" t="-378571" r="-647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849754"/>
                      </a:ext>
                    </a:extLst>
                  </a:tr>
                  <a:tr h="454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536000" r="-373276" b="-7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Servo Angles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>
                        <a:blipFill>
                          <a:blip r:embed="rId3"/>
                          <a:stretch>
                            <a:fillRect l="-77184" t="-536000" r="-647" b="-7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014984"/>
                      </a:ext>
                    </a:extLst>
                  </a:tr>
                  <a:tr h="454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644595" r="-373276" b="-6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Heave Angle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vertical displacement of the swash plate, from it’s neutral position, along the shaft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2679319295"/>
                      </a:ext>
                    </a:extLst>
                  </a:tr>
                  <a:tr h="531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626136" r="-373276" b="-4147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Swash Plate Angles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>
                        <a:blipFill>
                          <a:blip r:embed="rId3"/>
                          <a:stretch>
                            <a:fillRect l="-77184" t="-626136" r="-647" b="-4147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757759"/>
                      </a:ext>
                    </a:extLst>
                  </a:tr>
                  <a:tr h="454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863514" r="-373276" b="-39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Swash Plate State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sz="1100" dirty="0"/>
                            <a:t>The state vector that fully describes the swash plate position with respect to the body frame</a:t>
                          </a:r>
                        </a:p>
                      </a:txBody>
                      <a:tcPr marL="118985" marR="118985" marT="59492" marB="59492"/>
                    </a:tc>
                    <a:extLst>
                      <a:ext uri="{0D108BD9-81ED-4DB2-BD59-A6C34878D82A}">
                        <a16:rowId xmlns:a16="http://schemas.microsoft.com/office/drawing/2014/main" val="3871144720"/>
                      </a:ext>
                    </a:extLst>
                  </a:tr>
                  <a:tr h="3589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1208475" r="-373276" b="-3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Servo Name &amp; Angle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>
                        <a:blipFill>
                          <a:blip r:embed="rId3"/>
                          <a:stretch>
                            <a:fillRect l="-77184" t="-1208475" r="-647" b="-393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312750"/>
                      </a:ext>
                    </a:extLst>
                  </a:tr>
                  <a:tr h="5244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897674" r="-373276" b="-16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Neutral Height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>
                        <a:blipFill>
                          <a:blip r:embed="rId3"/>
                          <a:stretch>
                            <a:fillRect l="-77184" t="-897674" r="-647" b="-169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039210"/>
                      </a:ext>
                    </a:extLst>
                  </a:tr>
                  <a:tr h="8505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 anchor="ctr">
                        <a:blipFill>
                          <a:blip r:embed="rId3"/>
                          <a:stretch>
                            <a:fillRect l="-431" t="-612857" r="-373276" b="-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Reference Frames</a:t>
                          </a:r>
                        </a:p>
                      </a:txBody>
                      <a:tcPr marL="118985" marR="118985" marT="59492" marB="594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985" marR="118985" marT="59492" marB="59492">
                        <a:blipFill>
                          <a:blip r:embed="rId3"/>
                          <a:stretch>
                            <a:fillRect l="-77184" t="-612857" r="-647" b="-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6336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1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A9A0A-B7BB-2990-FDAC-4E163AB29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23000-D634-2487-8846-A54F21155333}"/>
              </a:ext>
            </a:extLst>
          </p:cNvPr>
          <p:cNvSpPr txBox="1"/>
          <p:nvPr/>
        </p:nvSpPr>
        <p:spPr>
          <a:xfrm>
            <a:off x="0" y="0"/>
            <a:ext cx="683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Helicopter Equations of Motion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04181-BF47-CB80-03AC-7679A0018866}"/>
              </a:ext>
            </a:extLst>
          </p:cNvPr>
          <p:cNvCxnSpPr/>
          <p:nvPr/>
        </p:nvCxnSpPr>
        <p:spPr>
          <a:xfrm>
            <a:off x="683260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34B869-1357-D523-6466-215758E47BDB}"/>
                  </a:ext>
                </a:extLst>
              </p:cNvPr>
              <p:cNvSpPr txBox="1"/>
              <p:nvPr/>
            </p:nvSpPr>
            <p:spPr>
              <a:xfrm>
                <a:off x="107950" y="523220"/>
                <a:ext cx="6616700" cy="3127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Earth-Relative Position: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bar>
                            <m:bar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acc>
                      <m:r>
                        <a:rPr lang="en-GB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0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10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000" b="0" i="1" dirty="0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GB" sz="1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dirty="0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GB" sz="1000" b="0" i="1" dirty="0" smtClean="0">
                          <a:latin typeface="Cambria Math" panose="02040503050406030204" pitchFamily="18" charset="0"/>
                        </a:rPr>
                        <m:t>:  </m:t>
                      </m:r>
                      <m:bar>
                        <m:barPr>
                          <m:ctrlP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GB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/>
              </a:p>
              <a:p>
                <a:r>
                  <a:rPr lang="en-GB" sz="1200" dirty="0"/>
                  <a:t>Body Relative Velocities: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ba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bar>
                            <m:barPr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bar>
                        </m:e>
                      </m:acc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ba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bar>
                        </m:e>
                        <m:sup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bar>
                        <m:bar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bar>
                                  <m:bar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sSub>
                                  <m:sSub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r>
                  <a:rPr lang="en-GB" sz="1200" dirty="0"/>
                  <a:t>Actuated Force</a:t>
                </a:r>
              </a:p>
              <a:p>
                <a:endParaRPr lang="en-GB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34B869-1357-D523-6466-215758E47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523220"/>
                <a:ext cx="6616700" cy="3127138"/>
              </a:xfrm>
              <a:prstGeom prst="rect">
                <a:avLst/>
              </a:prstGeom>
              <a:blipFill>
                <a:blip r:embed="rId2"/>
                <a:stretch>
                  <a:fillRect l="-92" t="-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5ACFD88-F3FB-2062-D9D6-01DB44476E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778809"/>
                  </p:ext>
                </p:extLst>
              </p:nvPr>
            </p:nvGraphicFramePr>
            <p:xfrm>
              <a:off x="107950" y="3489960"/>
              <a:ext cx="6616694" cy="3253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8347">
                      <a:extLst>
                        <a:ext uri="{9D8B030D-6E8A-4147-A177-3AD203B41FA5}">
                          <a16:colId xmlns:a16="http://schemas.microsoft.com/office/drawing/2014/main" val="4067258808"/>
                        </a:ext>
                      </a:extLst>
                    </a:gridCol>
                    <a:gridCol w="3308347">
                      <a:extLst>
                        <a:ext uri="{9D8B030D-6E8A-4147-A177-3AD203B41FA5}">
                          <a16:colId xmlns:a16="http://schemas.microsoft.com/office/drawing/2014/main" val="742002066"/>
                        </a:ext>
                      </a:extLst>
                    </a:gridCol>
                  </a:tblGrid>
                  <a:tr h="421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Axial Forces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Axial Moments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5274696"/>
                      </a:ext>
                    </a:extLst>
                  </a:tr>
                  <a:tr h="2832100">
                    <a:tc>
                      <a:txBody>
                        <a:bodyPr/>
                        <a:lstStyle/>
                        <a:p>
                          <a:r>
                            <a:rPr lang="en-GB" sz="1200" b="0" i="1" dirty="0">
                              <a:latin typeface="Cambria Math" panose="02040503050406030204" pitchFamily="18" charset="0"/>
                            </a:rPr>
                            <a:t>Body  Frame: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bar>
                                                <m:barPr>
                                                  <m:ctrlPr>
                                                    <a:rPr lang="en-GB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arPr>
                                                <m:e>
                                                  <m:r>
                                                    <a:rPr lang="en-GB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ba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GB" sz="1100" dirty="0"/>
                        </a:p>
                        <a:p>
                          <a:r>
                            <a:rPr lang="en-GB" sz="1200" b="0" i="1" dirty="0"/>
                            <a:t>Earth Frame: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GB" sz="11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1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in</m:t>
                                              </m:r>
                                            </m:fNam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GB" sz="11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1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func>
                                                <m:func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GB" sz="11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func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GB" sz="11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1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𝑚𝑔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GB" sz="1200" dirty="0"/>
                        </a:p>
                        <a:p>
                          <a:endParaRPr lang="en-GB" sz="120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0" i="1" dirty="0">
                              <a:latin typeface="Cambria Math" panose="02040503050406030204" pitchFamily="18" charset="0"/>
                            </a:rPr>
                            <a:t>Body Frame: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GB" sz="1200" dirty="0"/>
                        </a:p>
                        <a:p>
                          <a:pPr algn="l"/>
                          <a:r>
                            <a:rPr lang="en-GB" sz="1200" i="1" dirty="0"/>
                            <a:t>Earth Frame: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GB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GB" sz="12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9959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5ACFD88-F3FB-2062-D9D6-01DB44476E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778809"/>
                  </p:ext>
                </p:extLst>
              </p:nvPr>
            </p:nvGraphicFramePr>
            <p:xfrm>
              <a:off x="107950" y="3489960"/>
              <a:ext cx="6616694" cy="3253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8347">
                      <a:extLst>
                        <a:ext uri="{9D8B030D-6E8A-4147-A177-3AD203B41FA5}">
                          <a16:colId xmlns:a16="http://schemas.microsoft.com/office/drawing/2014/main" val="4067258808"/>
                        </a:ext>
                      </a:extLst>
                    </a:gridCol>
                    <a:gridCol w="3308347">
                      <a:extLst>
                        <a:ext uri="{9D8B030D-6E8A-4147-A177-3AD203B41FA5}">
                          <a16:colId xmlns:a16="http://schemas.microsoft.com/office/drawing/2014/main" val="742002066"/>
                        </a:ext>
                      </a:extLst>
                    </a:gridCol>
                  </a:tblGrid>
                  <a:tr h="421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Axial Forces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Axial Moments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5274696"/>
                      </a:ext>
                    </a:extLst>
                  </a:tr>
                  <a:tr h="2832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4" t="-15665" r="-100551" b="-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68" t="-15665" r="-737" b="-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8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86EF618-6C9C-DC1E-F8B6-0B4E3CDB8A28}"/>
              </a:ext>
            </a:extLst>
          </p:cNvPr>
          <p:cNvSpPr txBox="1"/>
          <p:nvPr/>
        </p:nvSpPr>
        <p:spPr>
          <a:xfrm>
            <a:off x="6832600" y="0"/>
            <a:ext cx="535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Swash 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CCDEB7-DB04-4D14-A8B8-2C1ECFE4C547}"/>
                  </a:ext>
                </a:extLst>
              </p:cNvPr>
              <p:cNvSpPr txBox="1"/>
              <p:nvPr/>
            </p:nvSpPr>
            <p:spPr>
              <a:xfrm>
                <a:off x="6997700" y="577850"/>
                <a:ext cx="5086346" cy="5350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Swash Plate Mechanics Objective:</a:t>
                </a:r>
              </a:p>
              <a:p>
                <a:r>
                  <a:rPr lang="en-GB" sz="1600" i="1" dirty="0"/>
                  <a:t>Inputs: Servo Actuators</a:t>
                </a:r>
              </a:p>
              <a:p>
                <a:r>
                  <a:rPr lang="en-GB" sz="1600" i="1" dirty="0"/>
                  <a:t>Outputs: Heave Angle, Roll Moment, Pitch Moment</a:t>
                </a:r>
              </a:p>
              <a:p>
                <a:endParaRPr lang="en-GB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⊤/⊥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bar>
                        <m:bar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ba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⊤/⊥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/⊥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⊤/⊥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i="1" dirty="0"/>
              </a:p>
              <a:p>
                <a:r>
                  <a:rPr lang="en-GB" b="1" dirty="0"/>
                  <a:t>Derivation:</a:t>
                </a:r>
              </a:p>
              <a:p>
                <a:pPr algn="just"/>
                <a:r>
                  <a:rPr lang="en-GB" sz="1200" i="1" dirty="0"/>
                  <a:t>Thrust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⊤/⊥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100" i="1" dirty="0"/>
                  <a:t>,</a:t>
                </a:r>
                <a:r>
                  <a:rPr lang="en-GB" sz="1200" i="1" dirty="0"/>
                  <a:t> uses a </a:t>
                </a:r>
                <a:r>
                  <a:rPr lang="en-GB" sz="1200" i="1" dirty="0" err="1"/>
                  <a:t>MatLab</a:t>
                </a:r>
                <a:r>
                  <a:rPr lang="en-GB" sz="1200" i="1" dirty="0"/>
                  <a:t> model to take the rotor RPM and the swash plate angle to give a collective, roll moment, pitch moment.</a:t>
                </a:r>
              </a:p>
              <a:p>
                <a:pPr algn="just"/>
                <a:endParaRPr lang="en-GB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/>
              </a:p>
              <a:p>
                <a:pPr algn="just"/>
                <a:endParaRPr lang="en-GB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20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20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20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/>
              </a:p>
              <a:p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CCDEB7-DB04-4D14-A8B8-2C1ECFE4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577850"/>
                <a:ext cx="5086346" cy="5350119"/>
              </a:xfrm>
              <a:prstGeom prst="rect">
                <a:avLst/>
              </a:prstGeom>
              <a:blipFill>
                <a:blip r:embed="rId4"/>
                <a:stretch>
                  <a:fillRect l="-1079" t="-5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5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702F3-F5C9-789F-13CC-370EF4A191A1}"/>
              </a:ext>
            </a:extLst>
          </p:cNvPr>
          <p:cNvSpPr txBox="1"/>
          <p:nvPr/>
        </p:nvSpPr>
        <p:spPr>
          <a:xfrm>
            <a:off x="0" y="0"/>
            <a:ext cx="683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State Space Representation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666886-86DE-F6EA-7B09-31C5DA63B4EA}"/>
              </a:ext>
            </a:extLst>
          </p:cNvPr>
          <p:cNvCxnSpPr/>
          <p:nvPr/>
        </p:nvCxnSpPr>
        <p:spPr>
          <a:xfrm>
            <a:off x="11569700" y="346075"/>
            <a:ext cx="0" cy="6165850"/>
          </a:xfrm>
          <a:prstGeom prst="straightConnector1">
            <a:avLst/>
          </a:prstGeom>
          <a:ln w="146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B0B746-65D5-709E-CAB4-6DC59AF83849}"/>
              </a:ext>
            </a:extLst>
          </p:cNvPr>
          <p:cNvSpPr txBox="1"/>
          <p:nvPr/>
        </p:nvSpPr>
        <p:spPr>
          <a:xfrm rot="5400000">
            <a:off x="10023474" y="2896000"/>
            <a:ext cx="37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Outermost Loop to Innermost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2CF1A4-FD8F-B7E0-586D-5391B3D8E772}"/>
                  </a:ext>
                </a:extLst>
              </p:cNvPr>
              <p:cNvSpPr txBox="1"/>
              <p:nvPr/>
            </p:nvSpPr>
            <p:spPr>
              <a:xfrm>
                <a:off x="101600" y="571500"/>
                <a:ext cx="11106150" cy="5128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i="1" dirty="0"/>
                  <a:t>Outermost Loop:</a:t>
                </a:r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bar>
                            <m:bar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acc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m:rPr>
                                  <m:lit/>
                                </m:r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200" i="1" dirty="0"/>
              </a:p>
              <a:p>
                <a:r>
                  <a:rPr lang="en-GB" sz="1200" i="1" dirty="0"/>
                  <a:t>Force Loops: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bar>
                        <m:bar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ba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̇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ba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̈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ba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bar>
                        <m:bar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bar>
                                  <m:barPr>
                                    <m:ctrlP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sSub>
                                  <m:sSubPr>
                                    <m:ctrlP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sz="1200" i="1" dirty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bar>
                        <m:bar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</m:oMath>
                  </m:oMathPara>
                </a14:m>
                <a:endParaRPr lang="en-GB" sz="1200" b="0" i="1" dirty="0"/>
              </a:p>
              <a:p>
                <a:r>
                  <a:rPr lang="en-GB" sz="1200" i="1" dirty="0"/>
                  <a:t>Internal State Variable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200" i="1" dirty="0"/>
              </a:p>
              <a:p>
                <a:r>
                  <a:rPr lang="en-GB" sz="1200" i="1" dirty="0"/>
                  <a:t>Actuation Forces: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ba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2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2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2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GB" sz="1200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func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</m:sSub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GB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𝑇h𝑟𝑢𝑠𝑡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𝐺𝑒𝑛𝑒𝑟𝑎𝑡𝑒𝑑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𝑙𝑜𝑤𝑒𝑟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𝑟𝑜𝑡𝑜𝑟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GB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sz="12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𝑇h𝑟𝑢𝑠𝑡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𝐺𝑒𝑛𝑒𝑟𝑎𝑡𝑒𝑑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𝑙𝑜𝑤𝑒𝑟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𝑟𝑜𝑡𝑜𝑟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GB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𝑀𝑜𝑚𝑒𝑛𝑡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𝐺𝑒𝑛𝑒𝑟𝑎𝑡𝑒𝑑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𝑙𝑜𝑤𝑒𝑟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𝑟𝑜𝑡𝑜𝑟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b>
                              </m:sSub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200" b="0" i="1" dirty="0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GB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sz="12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𝑀𝑜𝑚𝑒𝑛𝑡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𝐺𝑒𝑛𝑒𝑟𝑎𝑡𝑒𝑑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𝑢𝑝𝑝𝑒𝑟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𝑟𝑜𝑡𝑜𝑟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i="1" dirty="0"/>
              </a:p>
              <a:p>
                <a:r>
                  <a:rPr lang="en-GB" sz="1200" i="1" dirty="0"/>
                  <a:t>Non Linear Update Equation </a:t>
                </a:r>
                <a:r>
                  <a:rPr lang="en-GB" sz="1200" i="1" dirty="0">
                    <a:solidFill>
                      <a:srgbClr val="FF0000"/>
                    </a:solidFill>
                  </a:rPr>
                  <a:t>1x3 and 3x3 is not 1x1 (can do 4 sub-states) (add gravity)</a:t>
                </a:r>
                <a:endParaRPr lang="en-GB" sz="12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2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2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⊥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12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GB" sz="12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GB" sz="120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GB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func>
                                            </m:e>
                                          </m:func>
                                          <m:r>
                                            <a:rPr lang="en-GB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𝑚𝑔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bar>
                                  <m:bar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</m:sSub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2CF1A4-FD8F-B7E0-586D-5391B3D8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571500"/>
                <a:ext cx="11106150" cy="5128648"/>
              </a:xfrm>
              <a:prstGeom prst="rect">
                <a:avLst/>
              </a:prstGeom>
              <a:blipFill>
                <a:blip r:embed="rId2"/>
                <a:stretch>
                  <a:fillRect l="-55" t="-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22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FECA4-D13E-A37F-9CCF-DE455134CC01}"/>
              </a:ext>
            </a:extLst>
          </p:cNvPr>
          <p:cNvSpPr txBox="1"/>
          <p:nvPr/>
        </p:nvSpPr>
        <p:spPr>
          <a:xfrm>
            <a:off x="1" y="0"/>
            <a:ext cx="12182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Non-Derived Functions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363E01-DA28-4D56-2BF2-719A8D094270}"/>
              </a:ext>
            </a:extLst>
          </p:cNvPr>
          <p:cNvCxnSpPr>
            <a:cxnSpLocks/>
          </p:cNvCxnSpPr>
          <p:nvPr/>
        </p:nvCxnSpPr>
        <p:spPr>
          <a:xfrm>
            <a:off x="5834671" y="523220"/>
            <a:ext cx="0" cy="5692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03C264-78A9-26DF-C40E-8E25DD9E511D}"/>
              </a:ext>
            </a:extLst>
          </p:cNvPr>
          <p:cNvSpPr txBox="1"/>
          <p:nvPr/>
        </p:nvSpPr>
        <p:spPr>
          <a:xfrm>
            <a:off x="38099" y="523220"/>
            <a:ext cx="5162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Axial Thrust</a:t>
            </a:r>
          </a:p>
          <a:p>
            <a:r>
              <a:rPr lang="en-GB" sz="1400" dirty="0"/>
              <a:t>Using Equations as described by </a:t>
            </a:r>
            <a:r>
              <a:rPr lang="en-GB" sz="1400" i="1" dirty="0"/>
              <a:t>Papworth et al.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A0665-3C5A-EFCB-2C5C-CD1DABC602D4}"/>
                  </a:ext>
                </a:extLst>
              </p:cNvPr>
              <p:cNvSpPr txBox="1"/>
              <p:nvPr/>
            </p:nvSpPr>
            <p:spPr>
              <a:xfrm>
                <a:off x="5848350" y="493990"/>
                <a:ext cx="6324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Thrust Moments</a:t>
                </a:r>
              </a:p>
              <a:p>
                <a:r>
                  <a:rPr lang="en-GB" sz="1200" i="1" dirty="0"/>
                  <a:t>Returns a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3×1</m:t>
                    </m:r>
                  </m:oMath>
                </a14:m>
                <a:r>
                  <a:rPr lang="en-GB" sz="1200" i="1" dirty="0"/>
                  <a:t> matrix of the three moments about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i="1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200" i="1" dirty="0"/>
                  <a:t> axis. Does not include the moment of Inertia, which is included elsewhere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A0665-3C5A-EFCB-2C5C-CD1DABC6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50" y="493990"/>
                <a:ext cx="6324600" cy="738664"/>
              </a:xfrm>
              <a:prstGeom prst="rect">
                <a:avLst/>
              </a:prstGeom>
              <a:blipFill>
                <a:blip r:embed="rId2"/>
                <a:stretch>
                  <a:fillRect l="-771" t="-330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7F4010E-7ADF-9C1E-B808-807279DE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5" y="1046440"/>
            <a:ext cx="5641546" cy="2486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280865-478B-46B2-C878-7DAB46781DBF}"/>
              </a:ext>
            </a:extLst>
          </p:cNvPr>
          <p:cNvSpPr txBox="1"/>
          <p:nvPr/>
        </p:nvSpPr>
        <p:spPr>
          <a:xfrm>
            <a:off x="38099" y="3532545"/>
            <a:ext cx="572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Note that the true solution will be used, not the linear approximation.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EC876-3C4B-E6EC-A480-D1A88F1E09EE}"/>
              </a:ext>
            </a:extLst>
          </p:cNvPr>
          <p:cNvSpPr txBox="1"/>
          <p:nvPr/>
        </p:nvSpPr>
        <p:spPr>
          <a:xfrm>
            <a:off x="9525" y="6215441"/>
            <a:ext cx="121729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- </a:t>
            </a:r>
            <a:r>
              <a:rPr lang="en-GB" sz="1200" dirty="0">
                <a:hlinkClick r:id="rId4"/>
              </a:rPr>
              <a:t>https://repo.poltekbangsby.ac.id/id/eprint/83/1/Fundamentals%20of%20Helicopter%20Dynamics%20by%20Venkatesan%2C%20C%20%28z-lib.org%29.pdf</a:t>
            </a:r>
            <a:endParaRPr lang="en-GB" sz="1200" dirty="0"/>
          </a:p>
          <a:p>
            <a:r>
              <a:rPr lang="en-GB" dirty="0"/>
              <a:t> - </a:t>
            </a:r>
            <a:r>
              <a:rPr lang="en-GB" sz="1200" dirty="0"/>
              <a:t>https://www.mdpi.com/2073-8994/12/11/1834</a:t>
            </a:r>
          </a:p>
        </p:txBody>
      </p:sp>
    </p:spTree>
    <p:extLst>
      <p:ext uri="{BB962C8B-B14F-4D97-AF65-F5344CB8AC3E}">
        <p14:creationId xmlns:p14="http://schemas.microsoft.com/office/powerpoint/2010/main" val="138269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61EC0-2326-1205-35FD-C18C8D1A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555102"/>
            <a:ext cx="7846989" cy="57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702</Words>
  <Application>Microsoft Office PowerPoint</Application>
  <PresentationFormat>Widescreen</PresentationFormat>
  <Paragraphs>125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1_Office Theme</vt:lpstr>
      <vt:lpstr>Helicopter Model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Ben-Gacem, Omar</dc:creator>
  <cp:lastModifiedBy>Ben-Gacem, Omar</cp:lastModifiedBy>
  <cp:revision>1</cp:revision>
  <dcterms:created xsi:type="dcterms:W3CDTF">2025-02-01T15:53:07Z</dcterms:created>
  <dcterms:modified xsi:type="dcterms:W3CDTF">2025-02-24T13:23:53Z</dcterms:modified>
</cp:coreProperties>
</file>