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93B9C-A590-4706-8489-7D919148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04F77-3DD5-4274-B1F2-78FA3EE1F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D14EF-AE25-476F-BEC5-352B91D8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81056-6C0E-4B63-AADE-F4A231FA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B10E8-BE61-4D4C-AE66-6D877937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70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B3EA-1EC9-482D-B738-AF64993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AECD1A-D73E-483B-8A14-3EC7BA10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735DD-838F-432A-AB61-B991C774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D1047-DE03-4096-ABD5-0E0A919A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96F41-B31A-48DB-AC50-45CB627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68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007284-E0E3-4944-A158-F905DBB2E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0486E2-108C-450F-991F-97AB1AE6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CDF05-E080-4402-AA5E-A47E7D13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48900-8B92-4DE6-ADE6-CFB29B7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8D49F-44CE-4EAB-8993-1FB6AFB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9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A63FA-7F2E-483C-AE2D-4B48E236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7C33F-DE9D-47FC-AE3C-75C70D47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60A97-FF3B-4A70-8EB4-C630AC0B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23EF8-4522-48AC-A0F6-B453902B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4DA09-E16A-4B12-B46D-C22D4A60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186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9D0C3-6E8B-4A42-A7AC-178EDBA1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74002-9433-4AFC-94C6-9302190D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27A16-D7A4-4FE5-B2C2-6E4C251F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E2922-D494-43D8-B3F1-452C97CD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4EECC-6020-4A0C-BF09-DE747D7F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41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C9B02-480B-4560-81AB-2899052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1C074-C076-4645-B352-145ECBD9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EE0DA-D5E9-4864-B71B-FB45BC85C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CD171-07CE-4467-9916-57439230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AD81B-2C3B-4232-BE15-79C90C6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41B01-5A0E-4BBB-9989-60EB4722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9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5E55C-473B-4A9E-A0CC-3EC10DB7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41D81D-B822-4C87-883E-E3C32B01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60A34-3662-4F4B-BAE6-47E27C60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DEFFA5-AE50-408E-8460-627293B7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3150E5-E50B-4AD8-9BA7-A532286B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04F12C-A0A4-42D7-AD2D-5BDF3E01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8A13DA-BD3F-4B8F-A02B-8E5CCEA1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8B12EB-5F5C-428B-980C-E67E6FBC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76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FDEF-343E-4086-BEA1-DB15B097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BA882E-D693-4D3A-894B-B0E8B7B0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4E3753-58A1-42C6-8046-8A77659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A1F8E7-497E-495B-88E5-1A0E99EC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5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86C325-BDBF-431B-A039-1C25BCAD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641213-8AAB-4414-A477-09598FA3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3815D-DA1B-450E-A02B-A4372AB7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047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7A68-0019-4A79-8EAE-B66A8DD4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AD97C-FD85-4750-9E80-90F3DE6D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48F6DE-E4A6-4BB6-826D-B7329E4A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DAEB7A-E6D4-4A06-A280-1696DF76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A0F6F-72DF-4EFD-94BD-178969C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F0C295-6404-4334-9A46-9B5282D1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50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049D-9CD7-47EA-8D99-7DDE4174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CA6E7A-B5C7-476D-95EC-9FED0B822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231F70-488F-40C9-94A2-7BEBF494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9E044-E186-4C66-BAB7-F3B0CB76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A38EB-4E3B-4E5F-9DBC-E5E5BE23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6203E-627D-4097-A3B0-91402B72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0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AA88A5-9337-4CAA-AE5E-5D9ACCD0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709C5-2958-4A50-8B68-7A63E38A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A9828-3574-4F6C-8A2C-5BFA04933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37D9-6F00-413F-94AD-958065F22D37}" type="datetimeFigureOut">
              <a:rPr lang="es-PE" smtClean="0"/>
              <a:t>9/03/2022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F6F25-2278-49CD-87F1-E769315AC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41BBB-095B-4C1D-B23B-C4A4BC0B7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2353-1A89-41E1-B136-63425D42DD8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C2E4FA-83CB-4B00-ADFA-2F49D70C7CE1}"/>
              </a:ext>
            </a:extLst>
          </p:cNvPr>
          <p:cNvSpPr/>
          <p:nvPr/>
        </p:nvSpPr>
        <p:spPr>
          <a:xfrm>
            <a:off x="524933" y="499534"/>
            <a:ext cx="2650067" cy="607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D7CA3C4-C437-4CBE-A61E-4B7B12D5C0F1}"/>
              </a:ext>
            </a:extLst>
          </p:cNvPr>
          <p:cNvSpPr/>
          <p:nvPr/>
        </p:nvSpPr>
        <p:spPr>
          <a:xfrm>
            <a:off x="643467" y="770467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8AD3CF-23C5-438B-A48F-FF12ED444F9F}"/>
              </a:ext>
            </a:extLst>
          </p:cNvPr>
          <p:cNvSpPr/>
          <p:nvPr/>
        </p:nvSpPr>
        <p:spPr>
          <a:xfrm>
            <a:off x="656166" y="14816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BCB289-3E8A-4B95-9936-E8FF918AB3D7}"/>
              </a:ext>
            </a:extLst>
          </p:cNvPr>
          <p:cNvSpPr/>
          <p:nvPr/>
        </p:nvSpPr>
        <p:spPr>
          <a:xfrm>
            <a:off x="668865" y="2836334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ventas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26F97-BE7F-410F-B6AF-828F4D2A30D9}"/>
              </a:ext>
            </a:extLst>
          </p:cNvPr>
          <p:cNvSpPr/>
          <p:nvPr/>
        </p:nvSpPr>
        <p:spPr>
          <a:xfrm>
            <a:off x="668865" y="35390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dia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6AA6A6-187B-4A09-AB11-96E511D1B780}"/>
              </a:ext>
            </a:extLst>
          </p:cNvPr>
          <p:cNvSpPr/>
          <p:nvPr/>
        </p:nvSpPr>
        <p:spPr>
          <a:xfrm>
            <a:off x="656166" y="4279902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semana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F6C298-A989-4695-9753-496224828C0B}"/>
              </a:ext>
            </a:extLst>
          </p:cNvPr>
          <p:cNvSpPr/>
          <p:nvPr/>
        </p:nvSpPr>
        <p:spPr>
          <a:xfrm>
            <a:off x="668865" y="502073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mes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0F9C96-E10B-471C-92B4-564BA75283D4}"/>
              </a:ext>
            </a:extLst>
          </p:cNvPr>
          <p:cNvSpPr/>
          <p:nvPr/>
        </p:nvSpPr>
        <p:spPr>
          <a:xfrm>
            <a:off x="668865" y="5715001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año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B3EC600-27E0-4134-980E-8E220BF3F72C}"/>
              </a:ext>
            </a:extLst>
          </p:cNvPr>
          <p:cNvSpPr/>
          <p:nvPr/>
        </p:nvSpPr>
        <p:spPr>
          <a:xfrm>
            <a:off x="656166" y="216535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B132B5-75AC-4CF5-B68B-CC0D1649A16E}"/>
              </a:ext>
            </a:extLst>
          </p:cNvPr>
          <p:cNvSpPr/>
          <p:nvPr/>
        </p:nvSpPr>
        <p:spPr>
          <a:xfrm rot="5400000">
            <a:off x="7289801" y="-3903132"/>
            <a:ext cx="905931" cy="889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FD3C8A1-E9D0-4A8B-9CE9-26373CA4DDC0}"/>
              </a:ext>
            </a:extLst>
          </p:cNvPr>
          <p:cNvSpPr/>
          <p:nvPr/>
        </p:nvSpPr>
        <p:spPr>
          <a:xfrm>
            <a:off x="3445934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Ventas por mesa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45F969-8D95-422B-AFCE-496BA789D329}"/>
              </a:ext>
            </a:extLst>
          </p:cNvPr>
          <p:cNvSpPr/>
          <p:nvPr/>
        </p:nvSpPr>
        <p:spPr>
          <a:xfrm>
            <a:off x="5985935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 Individual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8DB33F6-7559-4FAE-8CB8-7BF41A451A28}"/>
              </a:ext>
            </a:extLst>
          </p:cNvPr>
          <p:cNvSpPr/>
          <p:nvPr/>
        </p:nvSpPr>
        <p:spPr>
          <a:xfrm rot="1858429">
            <a:off x="2933454" y="1197485"/>
            <a:ext cx="703228" cy="229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01D283C7-602A-4C50-89D9-E4C680D6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43698"/>
              </p:ext>
            </p:extLst>
          </p:nvPr>
        </p:nvGraphicFramePr>
        <p:xfrm>
          <a:off x="3539067" y="2099731"/>
          <a:ext cx="6824133" cy="123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67877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  <a:gridCol w="1929210">
                  <a:extLst>
                    <a:ext uri="{9D8B030D-6E8A-4147-A177-3AD203B41FA5}">
                      <a16:colId xmlns:a16="http://schemas.microsoft.com/office/drawing/2014/main" val="376396057"/>
                    </a:ext>
                  </a:extLst>
                </a:gridCol>
                <a:gridCol w="812984">
                  <a:extLst>
                    <a:ext uri="{9D8B030D-6E8A-4147-A177-3AD203B41FA5}">
                      <a16:colId xmlns:a16="http://schemas.microsoft.com/office/drawing/2014/main" val="2008054008"/>
                    </a:ext>
                  </a:extLst>
                </a:gridCol>
                <a:gridCol w="1089385">
                  <a:extLst>
                    <a:ext uri="{9D8B030D-6E8A-4147-A177-3AD203B41FA5}">
                      <a16:colId xmlns:a16="http://schemas.microsoft.com/office/drawing/2014/main" val="3969047438"/>
                    </a:ext>
                  </a:extLst>
                </a:gridCol>
              </a:tblGrid>
              <a:tr h="450301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9291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9291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3BFC84A-B203-4EE6-A0DB-670D4FF3D61A}"/>
              </a:ext>
            </a:extLst>
          </p:cNvPr>
          <p:cNvSpPr/>
          <p:nvPr/>
        </p:nvSpPr>
        <p:spPr>
          <a:xfrm>
            <a:off x="3784601" y="1282703"/>
            <a:ext cx="3522132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Ingresa el nombre para buscar</a:t>
            </a:r>
          </a:p>
        </p:txBody>
      </p:sp>
    </p:spTree>
    <p:extLst>
      <p:ext uri="{BB962C8B-B14F-4D97-AF65-F5344CB8AC3E}">
        <p14:creationId xmlns:p14="http://schemas.microsoft.com/office/powerpoint/2010/main" val="39187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C2E4FA-83CB-4B00-ADFA-2F49D70C7CE1}"/>
              </a:ext>
            </a:extLst>
          </p:cNvPr>
          <p:cNvSpPr/>
          <p:nvPr/>
        </p:nvSpPr>
        <p:spPr>
          <a:xfrm>
            <a:off x="524933" y="499534"/>
            <a:ext cx="2650067" cy="607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D7CA3C4-C437-4CBE-A61E-4B7B12D5C0F1}"/>
              </a:ext>
            </a:extLst>
          </p:cNvPr>
          <p:cNvSpPr/>
          <p:nvPr/>
        </p:nvSpPr>
        <p:spPr>
          <a:xfrm>
            <a:off x="643467" y="770467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8AD3CF-23C5-438B-A48F-FF12ED444F9F}"/>
              </a:ext>
            </a:extLst>
          </p:cNvPr>
          <p:cNvSpPr/>
          <p:nvPr/>
        </p:nvSpPr>
        <p:spPr>
          <a:xfrm>
            <a:off x="656166" y="14816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BCB289-3E8A-4B95-9936-E8FF918AB3D7}"/>
              </a:ext>
            </a:extLst>
          </p:cNvPr>
          <p:cNvSpPr/>
          <p:nvPr/>
        </p:nvSpPr>
        <p:spPr>
          <a:xfrm>
            <a:off x="668865" y="2836334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ventas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26F97-BE7F-410F-B6AF-828F4D2A30D9}"/>
              </a:ext>
            </a:extLst>
          </p:cNvPr>
          <p:cNvSpPr/>
          <p:nvPr/>
        </p:nvSpPr>
        <p:spPr>
          <a:xfrm>
            <a:off x="668865" y="35390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dia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6AA6A6-187B-4A09-AB11-96E511D1B780}"/>
              </a:ext>
            </a:extLst>
          </p:cNvPr>
          <p:cNvSpPr/>
          <p:nvPr/>
        </p:nvSpPr>
        <p:spPr>
          <a:xfrm>
            <a:off x="656166" y="4279902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semana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F6C298-A989-4695-9753-496224828C0B}"/>
              </a:ext>
            </a:extLst>
          </p:cNvPr>
          <p:cNvSpPr/>
          <p:nvPr/>
        </p:nvSpPr>
        <p:spPr>
          <a:xfrm>
            <a:off x="668865" y="502073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mes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0F9C96-E10B-471C-92B4-564BA75283D4}"/>
              </a:ext>
            </a:extLst>
          </p:cNvPr>
          <p:cNvSpPr/>
          <p:nvPr/>
        </p:nvSpPr>
        <p:spPr>
          <a:xfrm>
            <a:off x="668865" y="5715001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año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B3EC600-27E0-4134-980E-8E220BF3F72C}"/>
              </a:ext>
            </a:extLst>
          </p:cNvPr>
          <p:cNvSpPr/>
          <p:nvPr/>
        </p:nvSpPr>
        <p:spPr>
          <a:xfrm>
            <a:off x="656166" y="216535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B132B5-75AC-4CF5-B68B-CC0D1649A16E}"/>
              </a:ext>
            </a:extLst>
          </p:cNvPr>
          <p:cNvSpPr/>
          <p:nvPr/>
        </p:nvSpPr>
        <p:spPr>
          <a:xfrm rot="5400000">
            <a:off x="7289801" y="-3903132"/>
            <a:ext cx="905931" cy="889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FD3C8A1-E9D0-4A8B-9CE9-26373CA4DDC0}"/>
              </a:ext>
            </a:extLst>
          </p:cNvPr>
          <p:cNvSpPr/>
          <p:nvPr/>
        </p:nvSpPr>
        <p:spPr>
          <a:xfrm>
            <a:off x="3445934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Ventas por mesa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45F969-8D95-422B-AFCE-496BA789D329}"/>
              </a:ext>
            </a:extLst>
          </p:cNvPr>
          <p:cNvSpPr/>
          <p:nvPr/>
        </p:nvSpPr>
        <p:spPr>
          <a:xfrm>
            <a:off x="5985935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 Individual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8DB33F6-7559-4FAE-8CB8-7BF41A451A28}"/>
              </a:ext>
            </a:extLst>
          </p:cNvPr>
          <p:cNvSpPr/>
          <p:nvPr/>
        </p:nvSpPr>
        <p:spPr>
          <a:xfrm>
            <a:off x="2766102" y="1568797"/>
            <a:ext cx="859085" cy="229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01D283C7-602A-4C50-89D9-E4C680D6C24C}"/>
              </a:ext>
            </a:extLst>
          </p:cNvPr>
          <p:cNvGraphicFramePr>
            <a:graphicFrameLocks noGrp="1"/>
          </p:cNvGraphicFramePr>
          <p:nvPr/>
        </p:nvGraphicFramePr>
        <p:xfrm>
          <a:off x="3539067" y="2099732"/>
          <a:ext cx="6824133" cy="116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67877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  <a:gridCol w="1929210">
                  <a:extLst>
                    <a:ext uri="{9D8B030D-6E8A-4147-A177-3AD203B41FA5}">
                      <a16:colId xmlns:a16="http://schemas.microsoft.com/office/drawing/2014/main" val="376396057"/>
                    </a:ext>
                  </a:extLst>
                </a:gridCol>
                <a:gridCol w="812984">
                  <a:extLst>
                    <a:ext uri="{9D8B030D-6E8A-4147-A177-3AD203B41FA5}">
                      <a16:colId xmlns:a16="http://schemas.microsoft.com/office/drawing/2014/main" val="2008054008"/>
                    </a:ext>
                  </a:extLst>
                </a:gridCol>
                <a:gridCol w="1089385">
                  <a:extLst>
                    <a:ext uri="{9D8B030D-6E8A-4147-A177-3AD203B41FA5}">
                      <a16:colId xmlns:a16="http://schemas.microsoft.com/office/drawing/2014/main" val="3969047438"/>
                    </a:ext>
                  </a:extLst>
                </a:gridCol>
              </a:tblGrid>
              <a:tr h="42500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3BFC84A-B203-4EE6-A0DB-670D4FF3D61A}"/>
              </a:ext>
            </a:extLst>
          </p:cNvPr>
          <p:cNvSpPr/>
          <p:nvPr/>
        </p:nvSpPr>
        <p:spPr>
          <a:xfrm>
            <a:off x="3784601" y="1282703"/>
            <a:ext cx="3522132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Ingresa el nombre para buscar</a:t>
            </a:r>
          </a:p>
        </p:txBody>
      </p:sp>
    </p:spTree>
    <p:extLst>
      <p:ext uri="{BB962C8B-B14F-4D97-AF65-F5344CB8AC3E}">
        <p14:creationId xmlns:p14="http://schemas.microsoft.com/office/powerpoint/2010/main" val="22875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C2E4FA-83CB-4B00-ADFA-2F49D70C7CE1}"/>
              </a:ext>
            </a:extLst>
          </p:cNvPr>
          <p:cNvSpPr/>
          <p:nvPr/>
        </p:nvSpPr>
        <p:spPr>
          <a:xfrm>
            <a:off x="524933" y="499534"/>
            <a:ext cx="2650067" cy="607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D7CA3C4-C437-4CBE-A61E-4B7B12D5C0F1}"/>
              </a:ext>
            </a:extLst>
          </p:cNvPr>
          <p:cNvSpPr/>
          <p:nvPr/>
        </p:nvSpPr>
        <p:spPr>
          <a:xfrm>
            <a:off x="643467" y="770467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8AD3CF-23C5-438B-A48F-FF12ED444F9F}"/>
              </a:ext>
            </a:extLst>
          </p:cNvPr>
          <p:cNvSpPr/>
          <p:nvPr/>
        </p:nvSpPr>
        <p:spPr>
          <a:xfrm>
            <a:off x="656166" y="14816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BCB289-3E8A-4B95-9936-E8FF918AB3D7}"/>
              </a:ext>
            </a:extLst>
          </p:cNvPr>
          <p:cNvSpPr/>
          <p:nvPr/>
        </p:nvSpPr>
        <p:spPr>
          <a:xfrm>
            <a:off x="668865" y="2836334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ventas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26F97-BE7F-410F-B6AF-828F4D2A30D9}"/>
              </a:ext>
            </a:extLst>
          </p:cNvPr>
          <p:cNvSpPr/>
          <p:nvPr/>
        </p:nvSpPr>
        <p:spPr>
          <a:xfrm>
            <a:off x="668865" y="35390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dia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6AA6A6-187B-4A09-AB11-96E511D1B780}"/>
              </a:ext>
            </a:extLst>
          </p:cNvPr>
          <p:cNvSpPr/>
          <p:nvPr/>
        </p:nvSpPr>
        <p:spPr>
          <a:xfrm>
            <a:off x="656166" y="4279902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semana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F6C298-A989-4695-9753-496224828C0B}"/>
              </a:ext>
            </a:extLst>
          </p:cNvPr>
          <p:cNvSpPr/>
          <p:nvPr/>
        </p:nvSpPr>
        <p:spPr>
          <a:xfrm>
            <a:off x="668865" y="502073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mes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0F9C96-E10B-471C-92B4-564BA75283D4}"/>
              </a:ext>
            </a:extLst>
          </p:cNvPr>
          <p:cNvSpPr/>
          <p:nvPr/>
        </p:nvSpPr>
        <p:spPr>
          <a:xfrm>
            <a:off x="668865" y="5715001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año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B3EC600-27E0-4134-980E-8E220BF3F72C}"/>
              </a:ext>
            </a:extLst>
          </p:cNvPr>
          <p:cNvSpPr/>
          <p:nvPr/>
        </p:nvSpPr>
        <p:spPr>
          <a:xfrm>
            <a:off x="656166" y="216535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B132B5-75AC-4CF5-B68B-CC0D1649A16E}"/>
              </a:ext>
            </a:extLst>
          </p:cNvPr>
          <p:cNvSpPr/>
          <p:nvPr/>
        </p:nvSpPr>
        <p:spPr>
          <a:xfrm rot="5400000">
            <a:off x="7289801" y="-3903132"/>
            <a:ext cx="905931" cy="889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FD3C8A1-E9D0-4A8B-9CE9-26373CA4DDC0}"/>
              </a:ext>
            </a:extLst>
          </p:cNvPr>
          <p:cNvSpPr/>
          <p:nvPr/>
        </p:nvSpPr>
        <p:spPr>
          <a:xfrm>
            <a:off x="3445934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Ventas por mesa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45F969-8D95-422B-AFCE-496BA789D329}"/>
              </a:ext>
            </a:extLst>
          </p:cNvPr>
          <p:cNvSpPr/>
          <p:nvPr/>
        </p:nvSpPr>
        <p:spPr>
          <a:xfrm>
            <a:off x="5985935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 Individual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8DB33F6-7559-4FAE-8CB8-7BF41A451A28}"/>
              </a:ext>
            </a:extLst>
          </p:cNvPr>
          <p:cNvSpPr/>
          <p:nvPr/>
        </p:nvSpPr>
        <p:spPr>
          <a:xfrm>
            <a:off x="2595316" y="2370665"/>
            <a:ext cx="859085" cy="229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01D283C7-602A-4C50-89D9-E4C680D6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73070"/>
              </p:ext>
            </p:extLst>
          </p:nvPr>
        </p:nvGraphicFramePr>
        <p:xfrm>
          <a:off x="3539067" y="2099732"/>
          <a:ext cx="2980266" cy="116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55589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</a:tblGrid>
              <a:tr h="42500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Numero de mesa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9399E52-375C-4930-ADED-3A85A6BFBFBB}"/>
              </a:ext>
            </a:extLst>
          </p:cNvPr>
          <p:cNvSpPr/>
          <p:nvPr/>
        </p:nvSpPr>
        <p:spPr>
          <a:xfrm>
            <a:off x="3784601" y="1282703"/>
            <a:ext cx="3522132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Ingresa el nombre para buscar</a:t>
            </a:r>
          </a:p>
        </p:txBody>
      </p:sp>
    </p:spTree>
    <p:extLst>
      <p:ext uri="{BB962C8B-B14F-4D97-AF65-F5344CB8AC3E}">
        <p14:creationId xmlns:p14="http://schemas.microsoft.com/office/powerpoint/2010/main" val="38884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C2E4FA-83CB-4B00-ADFA-2F49D70C7CE1}"/>
              </a:ext>
            </a:extLst>
          </p:cNvPr>
          <p:cNvSpPr/>
          <p:nvPr/>
        </p:nvSpPr>
        <p:spPr>
          <a:xfrm>
            <a:off x="524933" y="499534"/>
            <a:ext cx="2650067" cy="607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D7CA3C4-C437-4CBE-A61E-4B7B12D5C0F1}"/>
              </a:ext>
            </a:extLst>
          </p:cNvPr>
          <p:cNvSpPr/>
          <p:nvPr/>
        </p:nvSpPr>
        <p:spPr>
          <a:xfrm>
            <a:off x="643467" y="770467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8AD3CF-23C5-438B-A48F-FF12ED444F9F}"/>
              </a:ext>
            </a:extLst>
          </p:cNvPr>
          <p:cNvSpPr/>
          <p:nvPr/>
        </p:nvSpPr>
        <p:spPr>
          <a:xfrm>
            <a:off x="656166" y="14816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8BCB289-3E8A-4B95-9936-E8FF918AB3D7}"/>
              </a:ext>
            </a:extLst>
          </p:cNvPr>
          <p:cNvSpPr/>
          <p:nvPr/>
        </p:nvSpPr>
        <p:spPr>
          <a:xfrm>
            <a:off x="668865" y="2836334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ventas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26F97-BE7F-410F-B6AF-828F4D2A30D9}"/>
              </a:ext>
            </a:extLst>
          </p:cNvPr>
          <p:cNvSpPr/>
          <p:nvPr/>
        </p:nvSpPr>
        <p:spPr>
          <a:xfrm>
            <a:off x="668865" y="3539066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dia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6AA6A6-187B-4A09-AB11-96E511D1B780}"/>
              </a:ext>
            </a:extLst>
          </p:cNvPr>
          <p:cNvSpPr/>
          <p:nvPr/>
        </p:nvSpPr>
        <p:spPr>
          <a:xfrm>
            <a:off x="656166" y="4279902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semana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F6C298-A989-4695-9753-496224828C0B}"/>
              </a:ext>
            </a:extLst>
          </p:cNvPr>
          <p:cNvSpPr/>
          <p:nvPr/>
        </p:nvSpPr>
        <p:spPr>
          <a:xfrm>
            <a:off x="668865" y="502073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mes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0F9C96-E10B-471C-92B4-564BA75283D4}"/>
              </a:ext>
            </a:extLst>
          </p:cNvPr>
          <p:cNvSpPr/>
          <p:nvPr/>
        </p:nvSpPr>
        <p:spPr>
          <a:xfrm>
            <a:off x="668865" y="5715001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año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B3EC600-27E0-4134-980E-8E220BF3F72C}"/>
              </a:ext>
            </a:extLst>
          </p:cNvPr>
          <p:cNvSpPr/>
          <p:nvPr/>
        </p:nvSpPr>
        <p:spPr>
          <a:xfrm>
            <a:off x="656166" y="216535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B132B5-75AC-4CF5-B68B-CC0D1649A16E}"/>
              </a:ext>
            </a:extLst>
          </p:cNvPr>
          <p:cNvSpPr/>
          <p:nvPr/>
        </p:nvSpPr>
        <p:spPr>
          <a:xfrm rot="5400000">
            <a:off x="7289801" y="-3903132"/>
            <a:ext cx="905931" cy="889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FD3C8A1-E9D0-4A8B-9CE9-26373CA4DDC0}"/>
              </a:ext>
            </a:extLst>
          </p:cNvPr>
          <p:cNvSpPr/>
          <p:nvPr/>
        </p:nvSpPr>
        <p:spPr>
          <a:xfrm>
            <a:off x="3445934" y="203201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Ventas por mesa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45F969-8D95-422B-AFCE-496BA789D329}"/>
              </a:ext>
            </a:extLst>
          </p:cNvPr>
          <p:cNvSpPr/>
          <p:nvPr/>
        </p:nvSpPr>
        <p:spPr>
          <a:xfrm>
            <a:off x="5985935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 Individual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8DB33F6-7559-4FAE-8CB8-7BF41A451A28}"/>
              </a:ext>
            </a:extLst>
          </p:cNvPr>
          <p:cNvSpPr/>
          <p:nvPr/>
        </p:nvSpPr>
        <p:spPr>
          <a:xfrm rot="5400000">
            <a:off x="4210191" y="1203988"/>
            <a:ext cx="859085" cy="229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6526AE23-A101-47FA-94F1-A9FF97278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67448"/>
              </p:ext>
            </p:extLst>
          </p:nvPr>
        </p:nvGraphicFramePr>
        <p:xfrm>
          <a:off x="3602568" y="3264759"/>
          <a:ext cx="7154333" cy="116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67877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  <a:gridCol w="1929210">
                  <a:extLst>
                    <a:ext uri="{9D8B030D-6E8A-4147-A177-3AD203B41FA5}">
                      <a16:colId xmlns:a16="http://schemas.microsoft.com/office/drawing/2014/main" val="376396057"/>
                    </a:ext>
                  </a:extLst>
                </a:gridCol>
                <a:gridCol w="812984">
                  <a:extLst>
                    <a:ext uri="{9D8B030D-6E8A-4147-A177-3AD203B41FA5}">
                      <a16:colId xmlns:a16="http://schemas.microsoft.com/office/drawing/2014/main" val="2008054008"/>
                    </a:ext>
                  </a:extLst>
                </a:gridCol>
                <a:gridCol w="1419585">
                  <a:extLst>
                    <a:ext uri="{9D8B030D-6E8A-4147-A177-3AD203B41FA5}">
                      <a16:colId xmlns:a16="http://schemas.microsoft.com/office/drawing/2014/main" val="3969047438"/>
                    </a:ext>
                  </a:extLst>
                </a:gridCol>
              </a:tblGrid>
              <a:tr h="42500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selecioanar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C50CB89-B044-4302-A51E-3D3AFF043869}"/>
              </a:ext>
            </a:extLst>
          </p:cNvPr>
          <p:cNvSpPr/>
          <p:nvPr/>
        </p:nvSpPr>
        <p:spPr>
          <a:xfrm>
            <a:off x="3668451" y="2527301"/>
            <a:ext cx="1470816" cy="4072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corma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4937303-E05F-4FC9-8821-7825508042E8}"/>
              </a:ext>
            </a:extLst>
          </p:cNvPr>
          <p:cNvSpPr/>
          <p:nvPr/>
        </p:nvSpPr>
        <p:spPr>
          <a:xfrm>
            <a:off x="3668451" y="2010836"/>
            <a:ext cx="1349899" cy="3090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 1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BEF98FE0-6BE3-4046-9631-C55DBD0F5149}"/>
              </a:ext>
            </a:extLst>
          </p:cNvPr>
          <p:cNvSpPr/>
          <p:nvPr/>
        </p:nvSpPr>
        <p:spPr>
          <a:xfrm>
            <a:off x="4754568" y="1020236"/>
            <a:ext cx="1349899" cy="3090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 1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BB6D52F-794F-4817-AFB2-B2F3B739D67C}"/>
              </a:ext>
            </a:extLst>
          </p:cNvPr>
          <p:cNvSpPr/>
          <p:nvPr/>
        </p:nvSpPr>
        <p:spPr>
          <a:xfrm>
            <a:off x="6176433" y="1020236"/>
            <a:ext cx="1349899" cy="3090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 2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FF34B71-8B73-472D-B686-E777825C2CE2}"/>
              </a:ext>
            </a:extLst>
          </p:cNvPr>
          <p:cNvSpPr/>
          <p:nvPr/>
        </p:nvSpPr>
        <p:spPr>
          <a:xfrm>
            <a:off x="7691967" y="1009789"/>
            <a:ext cx="1349899" cy="3090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Mesa 3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6698994F-1A0C-428B-80F6-70B24FD9B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87053"/>
              </p:ext>
            </p:extLst>
          </p:nvPr>
        </p:nvGraphicFramePr>
        <p:xfrm>
          <a:off x="3613416" y="4607561"/>
          <a:ext cx="715433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67877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  <a:gridCol w="1200297">
                  <a:extLst>
                    <a:ext uri="{9D8B030D-6E8A-4147-A177-3AD203B41FA5}">
                      <a16:colId xmlns:a16="http://schemas.microsoft.com/office/drawing/2014/main" val="376396057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08054008"/>
                    </a:ext>
                  </a:extLst>
                </a:gridCol>
                <a:gridCol w="1810016">
                  <a:extLst>
                    <a:ext uri="{9D8B030D-6E8A-4147-A177-3AD203B41FA5}">
                      <a16:colId xmlns:a16="http://schemas.microsoft.com/office/drawing/2014/main" val="3969047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selecioanar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9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C2E4FA-83CB-4B00-ADFA-2F49D70C7CE1}"/>
              </a:ext>
            </a:extLst>
          </p:cNvPr>
          <p:cNvSpPr/>
          <p:nvPr/>
        </p:nvSpPr>
        <p:spPr>
          <a:xfrm>
            <a:off x="524933" y="499534"/>
            <a:ext cx="2650067" cy="607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26F97-BE7F-410F-B6AF-828F4D2A30D9}"/>
              </a:ext>
            </a:extLst>
          </p:cNvPr>
          <p:cNvSpPr/>
          <p:nvPr/>
        </p:nvSpPr>
        <p:spPr>
          <a:xfrm>
            <a:off x="727866" y="711203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dia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6AA6A6-187B-4A09-AB11-96E511D1B780}"/>
              </a:ext>
            </a:extLst>
          </p:cNvPr>
          <p:cNvSpPr/>
          <p:nvPr/>
        </p:nvSpPr>
        <p:spPr>
          <a:xfrm>
            <a:off x="727866" y="2230969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semana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F6C298-A989-4695-9753-496224828C0B}"/>
              </a:ext>
            </a:extLst>
          </p:cNvPr>
          <p:cNvSpPr/>
          <p:nvPr/>
        </p:nvSpPr>
        <p:spPr>
          <a:xfrm>
            <a:off x="717550" y="3706484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mes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0F9C96-E10B-471C-92B4-564BA75283D4}"/>
              </a:ext>
            </a:extLst>
          </p:cNvPr>
          <p:cNvSpPr/>
          <p:nvPr/>
        </p:nvSpPr>
        <p:spPr>
          <a:xfrm>
            <a:off x="656166" y="5308605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venta del año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FB132B5-75AC-4CF5-B68B-CC0D1649A16E}"/>
              </a:ext>
            </a:extLst>
          </p:cNvPr>
          <p:cNvSpPr/>
          <p:nvPr/>
        </p:nvSpPr>
        <p:spPr>
          <a:xfrm rot="5400000">
            <a:off x="7289801" y="-3903132"/>
            <a:ext cx="905931" cy="889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FD3C8A1-E9D0-4A8B-9CE9-26373CA4DDC0}"/>
              </a:ext>
            </a:extLst>
          </p:cNvPr>
          <p:cNvSpPr/>
          <p:nvPr/>
        </p:nvSpPr>
        <p:spPr>
          <a:xfrm>
            <a:off x="3445934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Ventas por mesa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45F969-8D95-422B-AFCE-496BA789D329}"/>
              </a:ext>
            </a:extLst>
          </p:cNvPr>
          <p:cNvSpPr/>
          <p:nvPr/>
        </p:nvSpPr>
        <p:spPr>
          <a:xfrm>
            <a:off x="5985935" y="237068"/>
            <a:ext cx="2387600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 Individual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8DB33F6-7559-4FAE-8CB8-7BF41A451A28}"/>
              </a:ext>
            </a:extLst>
          </p:cNvPr>
          <p:cNvSpPr/>
          <p:nvPr/>
        </p:nvSpPr>
        <p:spPr>
          <a:xfrm rot="5400000">
            <a:off x="6202000" y="1022096"/>
            <a:ext cx="516132" cy="2296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4937303-E05F-4FC9-8821-7825508042E8}"/>
              </a:ext>
            </a:extLst>
          </p:cNvPr>
          <p:cNvSpPr/>
          <p:nvPr/>
        </p:nvSpPr>
        <p:spPr>
          <a:xfrm>
            <a:off x="1060718" y="1986588"/>
            <a:ext cx="1349899" cy="200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total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C206071-5493-4479-8C7C-34DA2D04DE56}"/>
              </a:ext>
            </a:extLst>
          </p:cNvPr>
          <p:cNvSpPr/>
          <p:nvPr/>
        </p:nvSpPr>
        <p:spPr>
          <a:xfrm>
            <a:off x="1060718" y="1386421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03057A5-38F4-4983-AD4F-EC47CFBC0AF6}"/>
              </a:ext>
            </a:extLst>
          </p:cNvPr>
          <p:cNvSpPr/>
          <p:nvPr/>
        </p:nvSpPr>
        <p:spPr>
          <a:xfrm>
            <a:off x="1060718" y="1729372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49D117A-0E11-4D3D-9652-1F041DA899FD}"/>
              </a:ext>
            </a:extLst>
          </p:cNvPr>
          <p:cNvSpPr/>
          <p:nvPr/>
        </p:nvSpPr>
        <p:spPr>
          <a:xfrm>
            <a:off x="1060718" y="3434769"/>
            <a:ext cx="1349899" cy="200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total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06827C4-CC47-4967-8ABB-91686E3A4A9B}"/>
              </a:ext>
            </a:extLst>
          </p:cNvPr>
          <p:cNvSpPr/>
          <p:nvPr/>
        </p:nvSpPr>
        <p:spPr>
          <a:xfrm>
            <a:off x="1060718" y="2869149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B40D3FD-2CCD-440D-A47D-52A05973FF32}"/>
              </a:ext>
            </a:extLst>
          </p:cNvPr>
          <p:cNvSpPr/>
          <p:nvPr/>
        </p:nvSpPr>
        <p:spPr>
          <a:xfrm>
            <a:off x="1060718" y="3169232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0A9F996-C370-430A-9F29-CE0898E188CD}"/>
              </a:ext>
            </a:extLst>
          </p:cNvPr>
          <p:cNvSpPr/>
          <p:nvPr/>
        </p:nvSpPr>
        <p:spPr>
          <a:xfrm>
            <a:off x="1060718" y="4977690"/>
            <a:ext cx="1349899" cy="200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total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C54897D-3ED4-4778-B6ED-97231E449161}"/>
              </a:ext>
            </a:extLst>
          </p:cNvPr>
          <p:cNvSpPr/>
          <p:nvPr/>
        </p:nvSpPr>
        <p:spPr>
          <a:xfrm>
            <a:off x="1060718" y="4377523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86B6D19-FF06-4E6D-AF23-6A49EAE175CA}"/>
              </a:ext>
            </a:extLst>
          </p:cNvPr>
          <p:cNvSpPr/>
          <p:nvPr/>
        </p:nvSpPr>
        <p:spPr>
          <a:xfrm>
            <a:off x="1060718" y="4695073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468B4F8A-368F-4657-8D2D-23ABD98F71E3}"/>
              </a:ext>
            </a:extLst>
          </p:cNvPr>
          <p:cNvSpPr/>
          <p:nvPr/>
        </p:nvSpPr>
        <p:spPr>
          <a:xfrm>
            <a:off x="1060718" y="6520771"/>
            <a:ext cx="1349899" cy="200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total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3197BB58-0AD7-4517-9348-C9FE5E8D4CDE}"/>
              </a:ext>
            </a:extLst>
          </p:cNvPr>
          <p:cNvSpPr/>
          <p:nvPr/>
        </p:nvSpPr>
        <p:spPr>
          <a:xfrm>
            <a:off x="1060718" y="5920604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bebidas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C2B5217-ACD6-412C-AE66-95E45CE51DAF}"/>
              </a:ext>
            </a:extLst>
          </p:cNvPr>
          <p:cNvSpPr/>
          <p:nvPr/>
        </p:nvSpPr>
        <p:spPr>
          <a:xfrm>
            <a:off x="1060718" y="6220687"/>
            <a:ext cx="1349899" cy="217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Consumo</a:t>
            </a: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9A5FBE3C-E3EE-431D-A786-12B996834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46475"/>
              </p:ext>
            </p:extLst>
          </p:nvPr>
        </p:nvGraphicFramePr>
        <p:xfrm>
          <a:off x="3640934" y="2480477"/>
          <a:ext cx="7154333" cy="116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67877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  <a:gridCol w="1929210">
                  <a:extLst>
                    <a:ext uri="{9D8B030D-6E8A-4147-A177-3AD203B41FA5}">
                      <a16:colId xmlns:a16="http://schemas.microsoft.com/office/drawing/2014/main" val="376396057"/>
                    </a:ext>
                  </a:extLst>
                </a:gridCol>
                <a:gridCol w="812984">
                  <a:extLst>
                    <a:ext uri="{9D8B030D-6E8A-4147-A177-3AD203B41FA5}">
                      <a16:colId xmlns:a16="http://schemas.microsoft.com/office/drawing/2014/main" val="2008054008"/>
                    </a:ext>
                  </a:extLst>
                </a:gridCol>
                <a:gridCol w="1419585">
                  <a:extLst>
                    <a:ext uri="{9D8B030D-6E8A-4147-A177-3AD203B41FA5}">
                      <a16:colId xmlns:a16="http://schemas.microsoft.com/office/drawing/2014/main" val="3969047438"/>
                    </a:ext>
                  </a:extLst>
                </a:gridCol>
              </a:tblGrid>
              <a:tr h="42500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selecioanar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91DD0EB7-3C8E-4C11-858F-DFEFB43E72C9}"/>
              </a:ext>
            </a:extLst>
          </p:cNvPr>
          <p:cNvSpPr/>
          <p:nvPr/>
        </p:nvSpPr>
        <p:spPr>
          <a:xfrm>
            <a:off x="3706818" y="1483057"/>
            <a:ext cx="3522132" cy="618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corma</a:t>
            </a:r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B79898DF-4E8C-4CE1-B64A-E417CC801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6938"/>
              </p:ext>
            </p:extLst>
          </p:nvPr>
        </p:nvGraphicFramePr>
        <p:xfrm>
          <a:off x="3640935" y="4377523"/>
          <a:ext cx="715433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77">
                  <a:extLst>
                    <a:ext uri="{9D8B030D-6E8A-4147-A177-3AD203B41FA5}">
                      <a16:colId xmlns:a16="http://schemas.microsoft.com/office/drawing/2014/main" val="2984341047"/>
                    </a:ext>
                  </a:extLst>
                </a:gridCol>
                <a:gridCol w="1967877">
                  <a:extLst>
                    <a:ext uri="{9D8B030D-6E8A-4147-A177-3AD203B41FA5}">
                      <a16:colId xmlns:a16="http://schemas.microsoft.com/office/drawing/2014/main" val="2764094112"/>
                    </a:ext>
                  </a:extLst>
                </a:gridCol>
                <a:gridCol w="1200297">
                  <a:extLst>
                    <a:ext uri="{9D8B030D-6E8A-4147-A177-3AD203B41FA5}">
                      <a16:colId xmlns:a16="http://schemas.microsoft.com/office/drawing/2014/main" val="376396057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08054008"/>
                    </a:ext>
                  </a:extLst>
                </a:gridCol>
                <a:gridCol w="1810016">
                  <a:extLst>
                    <a:ext uri="{9D8B030D-6E8A-4147-A177-3AD203B41FA5}">
                      <a16:colId xmlns:a16="http://schemas.microsoft.com/office/drawing/2014/main" val="3969047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Precio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6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selecioanar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  <a:p>
                      <a:endParaRPr lang="es-PE" dirty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4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4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220</Words>
  <Application>Microsoft Office PowerPoint</Application>
  <PresentationFormat>Panorámica</PresentationFormat>
  <Paragraphs>109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blas loarte</dc:creator>
  <cp:lastModifiedBy>omar blas loarte</cp:lastModifiedBy>
  <cp:revision>1</cp:revision>
  <dcterms:created xsi:type="dcterms:W3CDTF">2022-03-09T20:51:50Z</dcterms:created>
  <dcterms:modified xsi:type="dcterms:W3CDTF">2022-03-10T06:17:05Z</dcterms:modified>
</cp:coreProperties>
</file>