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b169799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b169799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b169799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b169799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b169799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b169799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b169799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b169799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4b169799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4b169799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4b169799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4b169799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b169799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4b169799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4b169799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4b169799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4b169799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4b169799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4b169799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4b169799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b16979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b16979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4b169799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4b169799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4b169799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4b169799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4b169799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4b169799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4b169799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4b169799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4b169799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4b169799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4b169799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4b169799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4b169799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4b169799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4b169799d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4b169799d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4b169799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4b169799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4b169799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4b169799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b16979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b16979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4b169799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4b169799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4b169799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4b169799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4b169799d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4b169799d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4b169799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4b169799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4b169799d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4b169799d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4b169799d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4b169799d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4b169799d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4b169799d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4b169799d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4b169799d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b16979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b16979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b169799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b169799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b169799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b169799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b169799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b169799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b169799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b169799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b169799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b169799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 Completion for Datalog Program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 Briceño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151" name="Google Shape;151;p22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15117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2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162" name="Google Shape;162;p23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16641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3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173" name="Google Shape;173;p24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18165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4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184" name="Google Shape;184;p25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18165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5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schemeList()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195" name="Google Shape;195;p26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18165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6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schemeList()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206" name="Google Shape;206;p27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18165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7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schemeList()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217" name="Google Shape;217;p28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19689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8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schemeList()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228" name="Google Shape;228;p29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21213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9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schemeList()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idList()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239" name="Google Shape;239;p30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21213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0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schemeList()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scheme()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250" name="Google Shape;250;p31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21213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31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Schemes: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A(C)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B(D)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Facts: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A(‘1’)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A(b1)?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941050" y="260875"/>
            <a:ext cx="2409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Datalog Pr.</a:t>
            </a:r>
            <a:endParaRPr b="1" sz="3000"/>
          </a:p>
        </p:txBody>
      </p:sp>
      <p:sp>
        <p:nvSpPr>
          <p:cNvPr id="63" name="Google Shape;63;p14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9021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schemeList()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scheme()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261" name="Google Shape;261;p32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22737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32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schemeList()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scheme()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272" name="Google Shape;272;p33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24261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33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schemeList()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283" name="Google Shape;283;p34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24261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34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schemeList()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schemeList()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294" name="Google Shape;294;p35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24261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35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schemeList()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305" name="Google Shape;305;p36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24261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36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316" name="Google Shape;316;p37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317" name="Google Shape;3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24261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37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325" name="Google Shape;325;p38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326" name="Google Shape;326;p38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327" name="Google Shape;327;p38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328" name="Google Shape;3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25785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38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336" name="Google Shape;336;p39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338" name="Google Shape;338;p39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339" name="Google Shape;3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27309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39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347" name="Google Shape;347;p40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factList()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348" name="Google Shape;348;p40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349" name="Google Shape;349;p40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350" name="Google Shape;3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27309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40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358" name="Google Shape;358;p41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factList()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359" name="Google Shape;359;p41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360" name="Google Shape;360;p41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361" name="Google Shape;3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27309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41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74" name="Google Shape;74;p15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9021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369" name="Google Shape;369;p42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factList()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370" name="Google Shape;370;p42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371" name="Google Shape;371;p42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372" name="Google Shape;3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27309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42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380" name="Google Shape;380;p43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factList()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381" name="Google Shape;381;p43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382" name="Google Shape;382;p43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383" name="Google Shape;3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28833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43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391" name="Google Shape;391;p44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factList()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392" name="Google Shape;392;p44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393" name="Google Shape;393;p44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394" name="Google Shape;3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475" y="30357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44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factList()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stringList()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403" name="Google Shape;403;p45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404" name="Google Shape;404;p45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405" name="Google Shape;4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475" y="30357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5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413" name="Google Shape;413;p46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factList()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414" name="Google Shape;414;p46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415" name="Google Shape;415;p46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416" name="Google Shape;4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475" y="30357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6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424" name="Google Shape;424;p47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factList()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425" name="Google Shape;425;p47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426" name="Google Shape;426;p47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427" name="Google Shape;4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475" y="31881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47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435" name="Google Shape;435;p48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factList()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436" name="Google Shape;436;p48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437" name="Google Shape;437;p48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438" name="Google Shape;4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475" y="33405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48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446" name="Google Shape;446;p49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factList()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fact()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&gt; expected PERIOD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Throws token step number to get token info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447" name="Google Shape;447;p49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448" name="Google Shape;448;p49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449" name="Google Shape;4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475" y="33405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p49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85" name="Google Shape;85;p16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10545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96" name="Google Shape;96;p17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12069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7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scheme()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107" name="Google Shape;107;p18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12069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8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scheme()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118" name="Google Shape;118;p19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13593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9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scheme()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129" name="Google Shape;129;p20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15117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0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1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17575" y="902175"/>
            <a:ext cx="2572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Datalog()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scheme()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idList()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941050" y="260875"/>
            <a:ext cx="1223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Stack</a:t>
            </a:r>
            <a:endParaRPr b="1" sz="3000"/>
          </a:p>
        </p:txBody>
      </p:sp>
      <p:sp>
        <p:nvSpPr>
          <p:cNvPr id="140" name="Google Shape;140;p21"/>
          <p:cNvSpPr txBox="1"/>
          <p:nvPr/>
        </p:nvSpPr>
        <p:spPr>
          <a:xfrm>
            <a:off x="6556075" y="329475"/>
            <a:ext cx="12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Input</a:t>
            </a:r>
            <a:endParaRPr b="1" sz="30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77" y="902175"/>
            <a:ext cx="1570900" cy="4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75" y="1511775"/>
            <a:ext cx="710800" cy="26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1"/>
          <p:cNvCxnSpPr/>
          <p:nvPr/>
        </p:nvCxnSpPr>
        <p:spPr>
          <a:xfrm>
            <a:off x="6541425" y="3393425"/>
            <a:ext cx="15261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