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8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105F-CB7B-4B62-8FDC-AAC0774B6FA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CDAB-1145-47D0-892C-6B280923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4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792" y="1802059"/>
            <a:ext cx="2916265" cy="99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/>
              <a:t>지역명</a:t>
            </a:r>
            <a:endParaRPr lang="en-US" altLang="ko-KR" sz="2800" dirty="0"/>
          </a:p>
          <a:p>
            <a:pPr algn="ctr"/>
            <a:r>
              <a:rPr lang="en-US" altLang="ko-KR" sz="2800" dirty="0"/>
              <a:t>(Combo Box)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73400" y="1802058"/>
            <a:ext cx="2888657" cy="99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/>
              <a:t>업종분류</a:t>
            </a:r>
            <a:endParaRPr lang="en-US" altLang="ko-KR" sz="2800" dirty="0"/>
          </a:p>
          <a:p>
            <a:pPr algn="ctr"/>
            <a:r>
              <a:rPr lang="en-US" altLang="ko-KR" sz="2800" dirty="0"/>
              <a:t>(Combo Box)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189791" y="3097075"/>
            <a:ext cx="5136952" cy="86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/>
              <a:t>검색</a:t>
            </a:r>
            <a:r>
              <a:rPr lang="en-US" altLang="ko-KR" sz="2800" dirty="0"/>
              <a:t>(Entry)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5679670" y="3097075"/>
            <a:ext cx="982387" cy="86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14" name="직사각형 13"/>
          <p:cNvSpPr/>
          <p:nvPr/>
        </p:nvSpPr>
        <p:spPr>
          <a:xfrm>
            <a:off x="3628572" y="4398783"/>
            <a:ext cx="3033486" cy="666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800" dirty="0"/>
              <a:t>상호명</a:t>
            </a:r>
          </a:p>
          <a:p>
            <a:r>
              <a:rPr lang="ko-KR" altLang="en-US" sz="2800" dirty="0" err="1"/>
              <a:t>업종명</a:t>
            </a:r>
            <a:endParaRPr lang="ko-KR" altLang="en-US" sz="2800" dirty="0"/>
          </a:p>
          <a:p>
            <a:r>
              <a:rPr lang="ko-KR" altLang="en-US" sz="2800" dirty="0" err="1"/>
              <a:t>도로명</a:t>
            </a:r>
            <a:r>
              <a:rPr lang="ko-KR" altLang="en-US" sz="2800" dirty="0"/>
              <a:t> 주소</a:t>
            </a:r>
          </a:p>
          <a:p>
            <a:r>
              <a:rPr lang="ko-KR" altLang="en-US" sz="2800" dirty="0"/>
              <a:t>지번주소</a:t>
            </a:r>
          </a:p>
          <a:p>
            <a:r>
              <a:rPr lang="ko-KR" altLang="en-US" sz="2800" dirty="0"/>
              <a:t>우편번호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6858000" cy="1277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경기도 지역화폐 가맹점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9791" y="4398783"/>
            <a:ext cx="3221066" cy="666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/>
              <a:t>해당 업체 리스트</a:t>
            </a:r>
            <a:endParaRPr lang="en-US" altLang="ko-KR" sz="2800" dirty="0"/>
          </a:p>
        </p:txBody>
      </p:sp>
      <p:sp>
        <p:nvSpPr>
          <p:cNvPr id="18" name="직사각형 17"/>
          <p:cNvSpPr/>
          <p:nvPr/>
        </p:nvSpPr>
        <p:spPr>
          <a:xfrm>
            <a:off x="5679669" y="11188789"/>
            <a:ext cx="982387" cy="86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/>
          </a:p>
        </p:txBody>
      </p:sp>
      <p:pic>
        <p:nvPicPr>
          <p:cNvPr id="3" name="그래픽 2" descr="돋보기 단색으로 채워진">
            <a:extLst>
              <a:ext uri="{FF2B5EF4-FFF2-40B4-BE49-F238E27FC236}">
                <a16:creationId xmlns:a16="http://schemas.microsoft.com/office/drawing/2014/main" id="{236E2E9F-C3C0-7F87-5EB2-751FA8D9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0278" y="3159631"/>
            <a:ext cx="741167" cy="74116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140ECBF-07B8-CB56-F22E-998450A5D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0" y="11188789"/>
            <a:ext cx="3725004" cy="866280"/>
          </a:xfrm>
          <a:prstGeom prst="rect">
            <a:avLst/>
          </a:prstGeom>
        </p:spPr>
      </p:pic>
      <p:pic>
        <p:nvPicPr>
          <p:cNvPr id="11" name="그래픽 10" descr="핀 있는 지도 단색으로 채워진">
            <a:extLst>
              <a:ext uri="{FF2B5EF4-FFF2-40B4-BE49-F238E27FC236}">
                <a16:creationId xmlns:a16="http://schemas.microsoft.com/office/drawing/2014/main" id="{4A3B4ECD-E2C9-3E81-B22F-A8949CB11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3661" y="11140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최재준(2018184036)</cp:lastModifiedBy>
  <cp:revision>6</cp:revision>
  <dcterms:created xsi:type="dcterms:W3CDTF">2022-05-03T03:26:51Z</dcterms:created>
  <dcterms:modified xsi:type="dcterms:W3CDTF">2022-05-07T18:19:55Z</dcterms:modified>
</cp:coreProperties>
</file>