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93DB9A-A63D-4682-8812-CAFDEA7475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CMYK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Cyan, Magenta, Yellow, blacK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same Hue value for all pixels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Lab1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HSV.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Noise.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858680" y="2049120"/>
            <a:ext cx="7810560" cy="43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Salt and pepper noise (ratio of pixels to affect).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44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Discussions.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Ask freely.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Grades is not the point!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440" y="4374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Image Processing is different!!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96760" y="2759760"/>
            <a:ext cx="30823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RGB Channels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2336760" y="1560960"/>
            <a:ext cx="6769800" cy="507708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3566160" y="4062240"/>
            <a:ext cx="17373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Plane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217920" y="1920240"/>
            <a:ext cx="2888640" cy="1920240"/>
          </a:xfrm>
          <a:custGeom>
            <a:avLst/>
            <a:gdLst/>
            <a:ahLst/>
            <a:rect l="0" t="0" r="r" b="b"/>
            <a:pathLst>
              <a:path w="802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7135" y="5335"/>
                </a:lnTo>
                <a:cubicBezTo>
                  <a:pt x="7580" y="5335"/>
                  <a:pt x="8025" y="4890"/>
                  <a:pt x="8025" y="4445"/>
                </a:cubicBezTo>
                <a:lnTo>
                  <a:pt x="8025" y="889"/>
                </a:lnTo>
                <a:cubicBezTo>
                  <a:pt x="8025" y="444"/>
                  <a:pt x="7580" y="0"/>
                  <a:pt x="7135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3144960" y="4309560"/>
            <a:ext cx="2341440" cy="1920240"/>
          </a:xfrm>
          <a:custGeom>
            <a:avLst/>
            <a:gdLst/>
            <a:ahLst/>
            <a:rect l="0" t="0" r="r" b="b"/>
            <a:pathLst>
              <a:path w="650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5615" y="5335"/>
                </a:lnTo>
                <a:cubicBezTo>
                  <a:pt x="6060" y="5335"/>
                  <a:pt x="6505" y="4890"/>
                  <a:pt x="6505" y="4445"/>
                </a:cubicBezTo>
                <a:lnTo>
                  <a:pt x="6505" y="889"/>
                </a:lnTo>
                <a:cubicBezTo>
                  <a:pt x="6505" y="444"/>
                  <a:pt x="6060" y="0"/>
                  <a:pt x="5615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2703960" y="1920600"/>
            <a:ext cx="2965320" cy="1920240"/>
          </a:xfrm>
          <a:custGeom>
            <a:avLst/>
            <a:gdLst/>
            <a:ahLst/>
            <a:rect l="0" t="0" r="r" b="b"/>
            <a:pathLst>
              <a:path w="8239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7348" y="5335"/>
                </a:lnTo>
                <a:cubicBezTo>
                  <a:pt x="7793" y="5335"/>
                  <a:pt x="8238" y="4890"/>
                  <a:pt x="8238" y="4445"/>
                </a:cubicBezTo>
                <a:lnTo>
                  <a:pt x="8238" y="889"/>
                </a:lnTo>
                <a:cubicBezTo>
                  <a:pt x="8238" y="444"/>
                  <a:pt x="7793" y="0"/>
                  <a:pt x="7348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3343320" y="1252080"/>
            <a:ext cx="5718960" cy="46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291600" y="271908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6286680" y="2774160"/>
            <a:ext cx="5788800" cy="26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Saturation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00440" y="256464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6059160" y="4014000"/>
            <a:ext cx="6043320" cy="271944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3"/>
          <a:stretch/>
        </p:blipFill>
        <p:spPr>
          <a:xfrm>
            <a:off x="6074280" y="1082520"/>
            <a:ext cx="5934240" cy="26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00440" y="256464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/>
        </p:blipFill>
        <p:spPr>
          <a:xfrm>
            <a:off x="6059160" y="4014000"/>
            <a:ext cx="6043320" cy="2718720"/>
          </a:xfrm>
          <a:prstGeom prst="rect">
            <a:avLst/>
          </a:prstGeom>
          <a:ln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3"/>
          <a:stretch/>
        </p:blipFill>
        <p:spPr>
          <a:xfrm>
            <a:off x="6074640" y="1082520"/>
            <a:ext cx="5933520" cy="26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 each channel alone.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the meaning of the result image?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396760" y="2759760"/>
            <a:ext cx="30823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LibreOffice/5.1.6.2$Linux_X86_64 LibreOffice_project/10m0$Build-2</Application>
  <Words>194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2017-09-18T18:31:51Z</dcterms:created>
  <dc:creator>youssef</dc:creator>
  <dc:description/>
  <dc:language>en-US</dc:language>
  <cp:lastModifiedBy/>
  <dcterms:modified xsi:type="dcterms:W3CDTF">2018-10-13T10:22:58Z</dcterms:modified>
  <cp:revision>9</cp:revision>
  <dc:subject/>
  <dc:title>Lab1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1033-10.1.0.5707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