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03" autoAdjust="0"/>
  </p:normalViewPr>
  <p:slideViewPr>
    <p:cSldViewPr snapToGrid="0">
      <p:cViewPr varScale="1">
        <p:scale>
          <a:sx n="84" d="100"/>
          <a:sy n="84" d="100"/>
        </p:scale>
        <p:origin x="78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65471-1F08-5635-2A02-31BA9E920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CAEA9-DCC0-4A16-88D8-9B3C4B71C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CA477-6589-F8D6-1EBC-08F374F88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058C-97F8-4CCA-AE36-67DA54F830D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CF1F2-707B-825C-6DE7-2AC300C44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26033-77E8-3021-E695-FA416317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FB59-63CD-4E5C-9AED-B258BF721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8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BA396-8116-A70D-4357-310F8707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B0B70-2181-6759-42B5-2D47B4217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D6BFB-C0CD-4935-F21D-1B287D03F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058C-97F8-4CCA-AE36-67DA54F830D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6A737-2C07-2EE8-262E-6156C1C5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114DD-8434-204A-E50D-87F05DCF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FB59-63CD-4E5C-9AED-B258BF721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0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56933-EE15-C884-CA5D-281A55FFA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CB185-A1D5-C645-1D35-0642BEB6A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AAD41-08A7-E70F-2E37-F1C81793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058C-97F8-4CCA-AE36-67DA54F830D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B9E8D-0A67-B936-656E-FC3B0492A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0CA99-ED7E-9C21-46C2-D24BC162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FB59-63CD-4E5C-9AED-B258BF721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7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F660-D89D-26DA-42BE-612CC4EC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97866-A910-09F9-AE13-0AF15C210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DA063-F0EB-4C43-7E3F-91EBA93E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058C-97F8-4CCA-AE36-67DA54F830D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A9823-B896-2901-97E4-2701F223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EDA2D-7D63-060F-92EB-58D90FC8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FB59-63CD-4E5C-9AED-B258BF721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3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9B7F3-93A7-0B4B-B0C8-156D2E33D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CC520-AEA0-D40B-9461-E4D37B4B4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DFE7D-6E01-7B56-FEC3-2F592527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058C-97F8-4CCA-AE36-67DA54F830D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871F0-58AB-BC0E-787A-E3AAA738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B399A-A79A-5AD6-FAB7-CCF9FED5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FB59-63CD-4E5C-9AED-B258BF721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2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F1E62-4590-CB45-C1D9-FF7B0286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06CF0-7D90-FAA6-1021-5D46D5296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8AE16-A080-596A-A61A-D5AFDAA24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6C082-957C-5C2A-FFBD-B11E4F31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058C-97F8-4CCA-AE36-67DA54F830D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04CE7-7F3E-1B48-638B-0E5B5629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28E82-FBF4-E9AB-C72F-450A384E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FB59-63CD-4E5C-9AED-B258BF721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7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EA4F-5287-89EF-A2EE-6163A3B4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7736-E050-D411-E753-B534121BB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54B9E-7C83-1FE0-6995-1299BA2AF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964E52-A174-61AD-7733-3D936BF70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0C27C-FC73-5B30-582F-6987C278A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7513C2-7979-ED2C-E095-F3A14A1F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058C-97F8-4CCA-AE36-67DA54F830D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84E19A-6DA7-F941-30BC-49247A90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D1755-7536-0830-3FB1-3C52108E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FB59-63CD-4E5C-9AED-B258BF721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8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F3CE-2790-13FC-1022-A96606534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1DBD1B-6492-EFFE-462D-4B88DD4D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058C-97F8-4CCA-AE36-67DA54F830D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38A7C-83A7-0D32-81BB-855FC586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80A6A-4DEF-D9E4-C9BC-045105C7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FB59-63CD-4E5C-9AED-B258BF721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2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5C024F-1728-06A2-E063-A0070508E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058C-97F8-4CCA-AE36-67DA54F830D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BC7FE8-C297-8E9C-EBDC-72588B42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4334B-42A4-6E4B-50B3-207F9F703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FB59-63CD-4E5C-9AED-B258BF721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3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A011-52B7-BF4B-5AE3-8E26697DF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02737-144D-9ACB-4F2A-CDCCA7143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35C38-187F-FE42-623E-F8352DFA7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19B8B-7A50-2654-7EF9-B5B4BADC4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058C-97F8-4CCA-AE36-67DA54F830D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5A927-AA1E-DBAA-24DB-7BCA969BE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78256-C119-D9C5-01CD-32BAC78B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FB59-63CD-4E5C-9AED-B258BF721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9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1C8C6-9482-30CA-CA83-C3F73D234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F89565-2A85-41B3-22D0-FC41C7994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3F074-EFCE-680D-00DE-36FB76CAA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1D097-160F-7C59-5430-D09679F0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058C-97F8-4CCA-AE36-67DA54F830D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0283C-EEAD-A646-1D02-D70563CB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E4AF8-C375-D7B7-74E0-13CE68A6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FB59-63CD-4E5C-9AED-B258BF721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4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C0FA0-4D63-39D1-6A98-230F7CDA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EF6D4-4C51-D2B0-841D-0D50D869A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057A9-0A93-B7F6-5878-4CD028390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8058C-97F8-4CCA-AE36-67DA54F830D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CAE4A-185F-B6BA-FF31-60617B073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9B27A-E5C8-4D19-AB71-993283B0D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4FB59-63CD-4E5C-9AED-B258BF721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2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CB72-E18D-8A63-F0BE-9A241E947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000000"/>
                </a:solidFill>
                <a:latin typeface="var(--ff-lato)"/>
              </a:rPr>
              <a:t>C# - 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B5028-A8E6-DE7A-48DA-F6D64217A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l">
              <a:lnSpc>
                <a:spcPct val="170000"/>
              </a:lnSpc>
            </a:pPr>
            <a:r>
              <a:rPr lang="en-US" sz="29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exception is a problem that arises during the execution of a program. A C# exception is a response to an exceptional circumstance that arises while a program is running, such as an attempt to divide by zero.</a:t>
            </a:r>
          </a:p>
          <a:p>
            <a:pPr algn="l">
              <a:lnSpc>
                <a:spcPct val="170000"/>
              </a:lnSpc>
            </a:pPr>
            <a:r>
              <a:rPr lang="en-US" sz="29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Exceptions provide a way to transfer control from one part of a program to another. C# exception handling is built upon four keywords: </a:t>
            </a:r>
            <a:r>
              <a:rPr lang="en-US" sz="2900" b="1" i="0" dirty="0">
                <a:solidFill>
                  <a:srgbClr val="000000"/>
                </a:solidFill>
                <a:effectLst/>
                <a:latin typeface="inherit"/>
              </a:rPr>
              <a:t>try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sz="2900" b="1" i="0" dirty="0">
                <a:solidFill>
                  <a:srgbClr val="000000"/>
                </a:solidFill>
                <a:effectLst/>
                <a:latin typeface="inherit"/>
              </a:rPr>
              <a:t>catch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sz="2900" b="1" i="0" dirty="0">
                <a:solidFill>
                  <a:srgbClr val="000000"/>
                </a:solidFill>
                <a:effectLst/>
                <a:latin typeface="inherit"/>
              </a:rPr>
              <a:t>finally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and </a:t>
            </a:r>
            <a:r>
              <a:rPr lang="en-US" sz="2900" b="1" i="0" dirty="0">
                <a:solidFill>
                  <a:srgbClr val="000000"/>
                </a:solidFill>
                <a:effectLst/>
                <a:latin typeface="inherit"/>
              </a:rPr>
              <a:t>throw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900" b="1" i="0" dirty="0">
                <a:solidFill>
                  <a:srgbClr val="000000"/>
                </a:solidFill>
                <a:effectLst/>
                <a:latin typeface="inherit"/>
              </a:rPr>
              <a:t>try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− A try block identifies a block of code for which particular exceptions is activated. It is followed by one or more catch blocks.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900" b="1" i="0" dirty="0">
                <a:solidFill>
                  <a:srgbClr val="000000"/>
                </a:solidFill>
                <a:effectLst/>
                <a:latin typeface="inherit"/>
              </a:rPr>
              <a:t>catch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− A program catches an exception with an exception handler at the place in a program where you want to handle the problem. The catch keyword indicates the catching of an exception.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900" b="1" i="0" dirty="0">
                <a:solidFill>
                  <a:srgbClr val="000000"/>
                </a:solidFill>
                <a:effectLst/>
                <a:latin typeface="inherit"/>
              </a:rPr>
              <a:t>finally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− The finally block is used to execute a given set of statements, whether an exception is thrown or not thrown. For example, if you open a file, it must be closed whether an exception is raised or not.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900" b="1" i="0" dirty="0">
                <a:solidFill>
                  <a:srgbClr val="000000"/>
                </a:solidFill>
                <a:effectLst/>
                <a:latin typeface="inherit"/>
              </a:rPr>
              <a:t>throw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− A program throws an exception when a problem shows up. This is done using a throw keyword.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8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26416-D795-C08D-2A08-114756FD8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A6DC43-50FA-4AB9-4540-A9BA72D0C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90" y="1825624"/>
            <a:ext cx="10515599" cy="4952365"/>
          </a:xfrm>
        </p:spPr>
      </p:pic>
    </p:spTree>
    <p:extLst>
      <p:ext uri="{BB962C8B-B14F-4D97-AF65-F5344CB8AC3E}">
        <p14:creationId xmlns:p14="http://schemas.microsoft.com/office/powerpoint/2010/main" val="26824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213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inherit</vt:lpstr>
      <vt:lpstr>var(--ff-lato)</vt:lpstr>
      <vt:lpstr>Verdana</vt:lpstr>
      <vt:lpstr>Office Theme</vt:lpstr>
      <vt:lpstr>C# - Exception Handling</vt:lpstr>
      <vt:lpstr>C#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omareidkamel25@gmail.com</dc:creator>
  <cp:lastModifiedBy>omareidkamel25@gmail.com</cp:lastModifiedBy>
  <cp:revision>1</cp:revision>
  <dcterms:created xsi:type="dcterms:W3CDTF">2024-12-07T17:57:39Z</dcterms:created>
  <dcterms:modified xsi:type="dcterms:W3CDTF">2024-12-07T18:15:47Z</dcterms:modified>
</cp:coreProperties>
</file>