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BD5D-DB05-48B5-B39D-C815C4119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A67E5-23D9-4EA8-992C-9D5304EC2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2C963-63D4-4AD8-B518-BED2DF66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E36C-79AD-4F53-A58E-6D91C0C4BDCF}" type="datetimeFigureOut">
              <a:rPr lang="en-DE" smtClean="0"/>
              <a:t>10/05/2021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C3746-B256-45A8-9428-7F385FB4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9972F-5B90-4504-958D-2CE35365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717-42AB-4067-A7F8-FB6F971788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557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C932-A545-45A7-B790-5B4AA5E4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AF893-25E8-4BF4-BBC2-4BD05046B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A175-BC40-497F-810D-027B8C8B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E36C-79AD-4F53-A58E-6D91C0C4BDCF}" type="datetimeFigureOut">
              <a:rPr lang="en-DE" smtClean="0"/>
              <a:t>10/05/2021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22D8B-23B9-4476-ABF2-12272E73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9B416-E209-4AB1-80D3-6BF29C61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717-42AB-4067-A7F8-FB6F971788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652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6E9FF-1B08-419B-BCD3-EF62CEA6F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1975A-27A9-4A5C-B6E6-C38EB9F11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D76BE-3DE4-4701-A755-3DB1E1EC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E36C-79AD-4F53-A58E-6D91C0C4BDCF}" type="datetimeFigureOut">
              <a:rPr lang="en-DE" smtClean="0"/>
              <a:t>10/05/2021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A1389-7E05-413D-81C0-0AB82D8D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37A1C-63BA-4DAE-A52C-79F95317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717-42AB-4067-A7F8-FB6F971788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76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E33C-92FF-4B96-8CAF-E9BFA11D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020B-34A0-4B70-AA38-191D31E8D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81225-2049-4046-8EE1-8AE27A22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E36C-79AD-4F53-A58E-6D91C0C4BDCF}" type="datetimeFigureOut">
              <a:rPr lang="en-DE" smtClean="0"/>
              <a:t>10/05/2021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B05E1-C016-4B2B-A364-B705BE66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0D5C3-E390-42F7-8BB6-95A2F0C7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717-42AB-4067-A7F8-FB6F971788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370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0C8D-602C-4835-BA9A-EAFA6CE3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0506-3CEC-4A75-B8B3-AA99449ED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318EA-5F0E-4358-8A13-C8A93CB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E36C-79AD-4F53-A58E-6D91C0C4BDCF}" type="datetimeFigureOut">
              <a:rPr lang="en-DE" smtClean="0"/>
              <a:t>10/05/2021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AEB90-09D7-4391-A916-741A61AC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DC621-C015-471E-AA41-3733ACE5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717-42AB-4067-A7F8-FB6F971788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667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C14E-3620-484F-9503-C9948FF7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A686-4A6E-4724-A2E4-FDB6D62D8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77A15-E66F-4957-B9C9-61EC1999E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473D8-C438-4125-BE5B-DFBB0006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E36C-79AD-4F53-A58E-6D91C0C4BDCF}" type="datetimeFigureOut">
              <a:rPr lang="en-DE" smtClean="0"/>
              <a:t>10/05/2021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68EF9-96A8-4A15-9609-426A2ADC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A9F0D-FA45-478D-80D5-4E2B15A4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717-42AB-4067-A7F8-FB6F971788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48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2835-3EEC-44A7-A490-F15EF13B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E0FA5-BD5F-4D5A-B21E-2539BCD9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713E-F712-4140-BC5C-8B0EE384D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A6FE0-2D1A-435C-8F72-54DAC4EFB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80AB2-4405-4873-89E0-EC483B38C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514DF-E73D-4858-8D40-B81347A9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E36C-79AD-4F53-A58E-6D91C0C4BDCF}" type="datetimeFigureOut">
              <a:rPr lang="en-DE" smtClean="0"/>
              <a:t>10/05/2021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97354-947A-4D58-9C61-93B9194F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A921D-7687-4C9C-98FA-BDFAB801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717-42AB-4067-A7F8-FB6F971788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910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7DC3-93A8-4BD4-97C6-9477B7C7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D37F8-1DF3-4A96-9944-C2009BE7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E36C-79AD-4F53-A58E-6D91C0C4BDCF}" type="datetimeFigureOut">
              <a:rPr lang="en-DE" smtClean="0"/>
              <a:t>10/05/2021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7AC30-AD9D-494D-B8F1-F138801C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BAA30-C33C-45B6-A404-C1B861DD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717-42AB-4067-A7F8-FB6F971788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133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CA611-0B5E-4146-9823-52608A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E36C-79AD-4F53-A58E-6D91C0C4BDCF}" type="datetimeFigureOut">
              <a:rPr lang="en-DE" smtClean="0"/>
              <a:t>10/05/2021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C38D2-D3F6-4065-AC42-97C0FEBB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9C8CE-5425-4C53-A4B1-E176B262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717-42AB-4067-A7F8-FB6F971788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061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5519-E9FB-44E3-A716-6F044C29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DD9A-1AB6-41A1-8988-C4D5F163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74FDE-EB1F-4CF8-B4A4-DDD6D6B12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984DE-6CF0-4E6B-A046-8A920A1D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E36C-79AD-4F53-A58E-6D91C0C4BDCF}" type="datetimeFigureOut">
              <a:rPr lang="en-DE" smtClean="0"/>
              <a:t>10/05/2021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67932-97C1-41F9-8E04-8AD5A4FE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40011-2FCC-4C48-ADB0-5B7FB6BF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717-42AB-4067-A7F8-FB6F971788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846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9754-2BA1-4411-90CF-E920B7DC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C599D-94C9-4CBA-8F21-1249CBC12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33173-1683-48BD-BFBD-EEC43075C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29505-44EA-43FB-9734-2E70CD7C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E36C-79AD-4F53-A58E-6D91C0C4BDCF}" type="datetimeFigureOut">
              <a:rPr lang="en-DE" smtClean="0"/>
              <a:t>10/05/2021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07DE7-7F7E-4901-8A1F-B4AEA84F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E8C59-2F52-4BAC-B9F6-4074DB41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9717-42AB-4067-A7F8-FB6F971788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762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F0BEC-5468-466D-8809-31B32D6D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79CA1-470E-454B-9903-DAA3E68A7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98B67-2C6C-4244-B6BD-7A3B36B1C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FE36C-79AD-4F53-A58E-6D91C0C4BDCF}" type="datetimeFigureOut">
              <a:rPr lang="en-DE" smtClean="0"/>
              <a:t>10/05/2021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176C4-04F1-43C6-80E5-05D64F014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F491B-3852-47A4-A80B-11B051A0D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99717-42AB-4067-A7F8-FB6F971788C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794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C69E-4E13-401C-B993-DBA03934B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SDI MDE Subgroup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53D57-19A2-4704-A0EA-5346BC6CF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First Milestone meeting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2840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9BB4-8C44-4E4A-B79E-E28301B9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app and use case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F6BA6-99C2-413A-8C5C-1C721EE57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types of users: End users and admins</a:t>
            </a:r>
          </a:p>
          <a:p>
            <a:r>
              <a:rPr lang="en-US" dirty="0"/>
              <a:t>End users query the database to discover datasets of interest based on metadata requirements (specify timeframe, data quality, license etc.) </a:t>
            </a:r>
          </a:p>
          <a:p>
            <a:r>
              <a:rPr lang="en-US" dirty="0"/>
              <a:t>Admins can introduce new datasets into the database along with optional preexisting metadata</a:t>
            </a:r>
          </a:p>
          <a:p>
            <a:r>
              <a:rPr lang="en-US" dirty="0"/>
              <a:t>Our application can automatically discover metadata from a dataset </a:t>
            </a:r>
          </a:p>
          <a:p>
            <a:r>
              <a:rPr lang="en-US" dirty="0"/>
              <a:t>Preexisting metadata can be verified against the output of our extractor </a:t>
            </a:r>
          </a:p>
          <a:p>
            <a:r>
              <a:rPr lang="en-US" dirty="0"/>
              <a:t>The metadata is stored in our database (do not store datasets)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9219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A5DB-5E4F-49B2-A223-935B2B3E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remark on the IDS IM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34183-C218-4D44-BF46-1C11AC9748F0}"/>
              </a:ext>
            </a:extLst>
          </p:cNvPr>
          <p:cNvSpPr txBox="1"/>
          <p:nvPr/>
        </p:nvSpPr>
        <p:spPr>
          <a:xfrm>
            <a:off x="222421" y="1895316"/>
            <a:ext cx="68044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As a Resource’s content is its most essential as-</a:t>
            </a:r>
          </a:p>
          <a:p>
            <a:pPr algn="just"/>
            <a:r>
              <a:rPr lang="en-US" dirty="0" err="1"/>
              <a:t>pect</a:t>
            </a:r>
            <a:r>
              <a:rPr lang="en-US" dirty="0"/>
              <a:t>, Content is located at the top of the hexagon. This con-</a:t>
            </a:r>
          </a:p>
          <a:p>
            <a:pPr algn="just"/>
            <a:r>
              <a:rPr lang="en-US" dirty="0"/>
              <a:t>tent is interpretable by references to a shared, formally de-</a:t>
            </a:r>
          </a:p>
          <a:p>
            <a:pPr algn="just"/>
            <a:r>
              <a:rPr lang="en-US" dirty="0"/>
              <a:t>fined Concept, whereas links to a particular Context (in terms</a:t>
            </a:r>
          </a:p>
          <a:p>
            <a:pPr algn="just"/>
            <a:r>
              <a:rPr lang="en-US" dirty="0"/>
              <a:t>of time, place, or real-world entities) make the content </a:t>
            </a:r>
            <a:r>
              <a:rPr lang="en-US" dirty="0" err="1"/>
              <a:t>poten</a:t>
            </a:r>
            <a:r>
              <a:rPr lang="en-US" dirty="0"/>
              <a:t>-</a:t>
            </a:r>
          </a:p>
          <a:p>
            <a:pPr algn="just"/>
            <a:r>
              <a:rPr lang="en-US" dirty="0" err="1"/>
              <a:t>tially</a:t>
            </a:r>
            <a:r>
              <a:rPr lang="en-US" dirty="0"/>
              <a:t> relevant for certain Data Consumer. </a:t>
            </a:r>
            <a:r>
              <a:rPr lang="en-US" b="1" dirty="0"/>
              <a:t>So the upper part of</a:t>
            </a:r>
          </a:p>
          <a:p>
            <a:pPr algn="just"/>
            <a:r>
              <a:rPr lang="en-US" b="1" dirty="0"/>
              <a:t>the C-Hexagon deals with the “what” aspects, independently</a:t>
            </a:r>
          </a:p>
          <a:p>
            <a:pPr algn="just"/>
            <a:r>
              <a:rPr lang="en-US" b="1" dirty="0"/>
              <a:t>of Data Exchange, Data Sharing or Data Utilization</a:t>
            </a:r>
            <a:r>
              <a:rPr lang="en-US" dirty="0"/>
              <a:t>. The low-</a:t>
            </a:r>
          </a:p>
          <a:p>
            <a:pPr algn="just"/>
            <a:r>
              <a:rPr lang="en-US" dirty="0"/>
              <a:t>er part relates to the “how” aspects; i.e. how the content is</a:t>
            </a:r>
          </a:p>
          <a:p>
            <a:pPr algn="just"/>
            <a:r>
              <a:rPr lang="en-US" dirty="0"/>
              <a:t>exchanged (Communication) and under which conditions</a:t>
            </a:r>
          </a:p>
          <a:p>
            <a:pPr algn="just"/>
            <a:r>
              <a:rPr lang="en-US" dirty="0"/>
              <a:t>(Commodity).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[IDS RAM 3.0 2019 p. 43]</a:t>
            </a:r>
            <a:endParaRPr lang="en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E20BD0-3012-4D1E-A635-3669C36C0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875" y="1441374"/>
            <a:ext cx="4202887" cy="359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6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C873-72E3-48A1-B070-605EA9A1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Diagram</a:t>
            </a:r>
            <a:endParaRPr lang="en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B3C996-0E3D-4B76-93F5-357269ED8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313"/>
            <a:ext cx="9038968" cy="551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5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715D-CC20-4B9C-A64B-F2CB08B3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the extractor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7F98-F3B3-4D22-893F-C5CB417C9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heuristics to discover pieces of metadata from a “naked” dataset</a:t>
            </a:r>
          </a:p>
          <a:p>
            <a:r>
              <a:rPr lang="en-US" dirty="0"/>
              <a:t>Can use general data science techniques (libraries: java </a:t>
            </a:r>
            <a:r>
              <a:rPr lang="en-US" dirty="0" err="1"/>
              <a:t>tablesaw</a:t>
            </a:r>
            <a:r>
              <a:rPr lang="en-US" dirty="0"/>
              <a:t>; spark dataframe for scalability)</a:t>
            </a:r>
          </a:p>
          <a:p>
            <a:r>
              <a:rPr lang="en-US" dirty="0"/>
              <a:t>Off the shelf software available (e.g. </a:t>
            </a:r>
            <a:r>
              <a:rPr lang="en-US" dirty="0" err="1"/>
              <a:t>Deequ</a:t>
            </a:r>
            <a:r>
              <a:rPr lang="en-US" dirty="0"/>
              <a:t> for data quality etc.)</a:t>
            </a:r>
          </a:p>
          <a:p>
            <a:r>
              <a:rPr lang="en-US" dirty="0"/>
              <a:t>At first, restrict to CSV data; expand later</a:t>
            </a:r>
          </a:p>
          <a:p>
            <a:endParaRPr lang="en-US" dirty="0"/>
          </a:p>
          <a:p>
            <a:r>
              <a:rPr lang="en-US" dirty="0"/>
              <a:t>E.g.: Keyword discovery, temporal context, data quality, language…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9755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800C-102A-4A04-842B-281D010F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the converter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89C22-672A-458E-9ADC-5FB27F787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preexisting metadata and </a:t>
            </a:r>
            <a:r>
              <a:rPr lang="en-US" dirty="0" err="1"/>
              <a:t>reexpresses</a:t>
            </a:r>
            <a:r>
              <a:rPr lang="en-US" dirty="0"/>
              <a:t> this using the IDS IM</a:t>
            </a:r>
          </a:p>
          <a:p>
            <a:r>
              <a:rPr lang="en-US" dirty="0"/>
              <a:t>Which formats to support?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1673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06E9-9184-453E-B2E4-CC3267B6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95048"/>
          </a:xfrm>
        </p:spPr>
        <p:txBody>
          <a:bodyPr>
            <a:normAutofit fontScale="90000"/>
          </a:bodyPr>
          <a:lstStyle/>
          <a:p>
            <a:r>
              <a:rPr lang="en-US" dirty="0"/>
              <a:t>More on the UI</a:t>
            </a:r>
            <a:endParaRPr lang="en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CF51AD-08F5-4C51-8FEB-D3093DF9D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70" y="858665"/>
            <a:ext cx="7213867" cy="5883075"/>
          </a:xfrm>
        </p:spPr>
      </p:pic>
    </p:spTree>
    <p:extLst>
      <p:ext uri="{BB962C8B-B14F-4D97-AF65-F5344CB8AC3E}">
        <p14:creationId xmlns:p14="http://schemas.microsoft.com/office/powerpoint/2010/main" val="176482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9265-BE22-4924-B780-671995A6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2902D-FC03-4545-9D1C-BBBF034EA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 every Friday (to discuss progress) </a:t>
            </a:r>
          </a:p>
          <a:p>
            <a:endParaRPr lang="en-US" dirty="0"/>
          </a:p>
          <a:p>
            <a:r>
              <a:rPr lang="en-US" dirty="0"/>
              <a:t>Next week: Get Jena and </a:t>
            </a:r>
            <a:r>
              <a:rPr lang="en-US" dirty="0" err="1"/>
              <a:t>Fuseki</a:t>
            </a:r>
            <a:r>
              <a:rPr lang="en-US" dirty="0"/>
              <a:t> set up; start conceptual work on the extractor components (e.g. how to do </a:t>
            </a:r>
            <a:r>
              <a:rPr lang="en-US"/>
              <a:t>X); set up CI/CD on Gitlab</a:t>
            </a:r>
            <a:endParaRPr lang="en-US" dirty="0"/>
          </a:p>
          <a:p>
            <a:r>
              <a:rPr lang="en-US" dirty="0"/>
              <a:t>In two weeks: Have end user prototype (allows queries) and prototype of extractor components</a:t>
            </a:r>
          </a:p>
          <a:p>
            <a:r>
              <a:rPr lang="en-US" dirty="0"/>
              <a:t>In three weeks: Testing, Integration, Bugfixes</a:t>
            </a:r>
          </a:p>
          <a:p>
            <a:r>
              <a:rPr lang="en-US" dirty="0"/>
              <a:t>In four weeks: prototype of the entire system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3511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78DD-F9F4-4191-9048-F758D4A0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AA86-CB53-40A6-ACE7-C2C9F03C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model metadata quality issues (i.e. how to specify that a piece of metadata disagrees with the dataset it describes)</a:t>
            </a:r>
          </a:p>
          <a:p>
            <a:r>
              <a:rPr lang="en-US" dirty="0"/>
              <a:t>Which metadata to keep: our extracted metadata or the provided one?</a:t>
            </a:r>
          </a:p>
        </p:txBody>
      </p:sp>
    </p:spTree>
    <p:extLst>
      <p:ext uri="{BB962C8B-B14F-4D97-AF65-F5344CB8AC3E}">
        <p14:creationId xmlns:p14="http://schemas.microsoft.com/office/powerpoint/2010/main" val="63479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448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SDI MDE Subgroup</vt:lpstr>
      <vt:lpstr>Features of the app and use case</vt:lpstr>
      <vt:lpstr>A remark on the IDS IM</vt:lpstr>
      <vt:lpstr>Architecture Diagram</vt:lpstr>
      <vt:lpstr>More on the extractor</vt:lpstr>
      <vt:lpstr>More on the converter</vt:lpstr>
      <vt:lpstr>More on the UI</vt:lpstr>
      <vt:lpstr>Workplan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SDI MDE Subgroup</dc:title>
  <dc:creator>Omar Ejjeh</dc:creator>
  <cp:lastModifiedBy>Omar Ejjeh</cp:lastModifiedBy>
  <cp:revision>11</cp:revision>
  <dcterms:created xsi:type="dcterms:W3CDTF">2021-05-10T15:16:04Z</dcterms:created>
  <dcterms:modified xsi:type="dcterms:W3CDTF">2021-05-10T17:46:45Z</dcterms:modified>
</cp:coreProperties>
</file>