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5E9EAB-BC3B-45E5-B1F3-0D74FD0555A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7FB222-5120-479D-8584-0B5D4E4851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LCD Bluetooth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Note Book </a:t>
            </a:r>
          </a:p>
          <a:p>
            <a:pPr lvl="0"/>
            <a:r>
              <a:rPr lang="en-US" dirty="0" smtClean="0"/>
              <a:t>Laptop</a:t>
            </a:r>
          </a:p>
          <a:p>
            <a:pPr lvl="0"/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0"/>
            <a:r>
              <a:rPr lang="en-US" dirty="0" smtClean="0"/>
              <a:t>Bluetooth </a:t>
            </a:r>
          </a:p>
          <a:p>
            <a:pPr lvl="0"/>
            <a:r>
              <a:rPr lang="en-US" dirty="0" smtClean="0"/>
              <a:t>LCD 16*2</a:t>
            </a:r>
          </a:p>
          <a:p>
            <a:pPr lvl="0"/>
            <a:r>
              <a:rPr lang="en-US" dirty="0" smtClean="0"/>
              <a:t>10k ohm potentiometer</a:t>
            </a:r>
          </a:p>
          <a:p>
            <a:pPr lvl="0"/>
            <a:r>
              <a:rPr lang="en-US" dirty="0" smtClean="0"/>
              <a:t>Breadboard  x1</a:t>
            </a:r>
          </a:p>
          <a:p>
            <a:pPr lvl="0"/>
            <a:r>
              <a:rPr lang="en-US" dirty="0" smtClean="0"/>
              <a:t>220 Ohm  x2</a:t>
            </a:r>
          </a:p>
          <a:p>
            <a:pPr lvl="0"/>
            <a:r>
              <a:rPr lang="en-US" dirty="0" smtClean="0"/>
              <a:t>Jumper Cable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Needed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cd_layo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1905000"/>
            <a:ext cx="5867400" cy="3581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C-05_FC-114__HC-06_FC-114_001_16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9600"/>
            <a:ext cx="8229600" cy="37290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CD_Base_bb_Sch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396" y="2477396"/>
            <a:ext cx="2855208" cy="25334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Circuit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duino 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367" y="1481138"/>
            <a:ext cx="3839265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idea to build application .</a:t>
            </a:r>
          </a:p>
          <a:p>
            <a:r>
              <a:rPr lang="en-US" dirty="0" smtClean="0"/>
              <a:t>Feel free to ask . </a:t>
            </a:r>
            <a:endParaRPr lang="en-US" dirty="0" smtClean="0"/>
          </a:p>
          <a:p>
            <a:pPr lvl="0"/>
            <a:r>
              <a:rPr lang="en-US" dirty="0" smtClean="0"/>
              <a:t>Using of Electronics </a:t>
            </a:r>
            <a:r>
              <a:rPr lang="en-US" dirty="0" smtClean="0"/>
              <a:t>Component.</a:t>
            </a:r>
            <a:endParaRPr lang="en-US" dirty="0" smtClean="0"/>
          </a:p>
          <a:p>
            <a:pPr lvl="0"/>
            <a:r>
              <a:rPr lang="en-US" dirty="0" smtClean="0"/>
              <a:t>Design Circuit 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Using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53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LCD Bluetooth </vt:lpstr>
      <vt:lpstr>Tools Needed </vt:lpstr>
      <vt:lpstr>LCD</vt:lpstr>
      <vt:lpstr>Bluetooth</vt:lpstr>
      <vt:lpstr>Our Circuit </vt:lpstr>
      <vt:lpstr>Code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Bluetooth</dc:title>
  <dc:creator>Omar</dc:creator>
  <cp:lastModifiedBy>Omar</cp:lastModifiedBy>
  <cp:revision>3</cp:revision>
  <dcterms:created xsi:type="dcterms:W3CDTF">2016-11-27T10:22:01Z</dcterms:created>
  <dcterms:modified xsi:type="dcterms:W3CDTF">2016-11-27T10:35:22Z</dcterms:modified>
</cp:coreProperties>
</file>