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7A5B-6400-4BEB-8295-9DFA2C1A4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32C5C-C6AF-44FF-9394-B60D3A50A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2471-DF1E-4AD5-B473-8085A64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738A-A12F-455F-97F2-AC83855B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1ABB-B346-4BC8-A1D2-517395B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45EF-DBE7-473B-AD07-7C27E884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DFD8B-776C-4C18-A2C6-C1AE44B2D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3127-33C8-49CB-BFC3-44D50A3F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28AA-6F57-4B69-A0C7-2174056C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43F1-BF3F-4DB6-9BA0-1DCB9196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07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24A63-F113-4C2F-A5A2-8296920AE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5B87D-126F-4AE3-BB66-F29E62CA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E67D-2845-4B86-96BE-07750B9D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0F15-ACC8-41DD-84C6-B5D1759F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45BC-16B5-46E6-A689-A0D87330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1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E46-29F9-46ED-B3B3-3D43DF6F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BAF9-68DF-409E-86A9-5F0178D7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B4EE3-AA42-40FB-A763-22A1BB3B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695E-CC38-4B59-84C4-F5473436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67F1-03A9-4EC1-BDFB-0B779104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6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E08-33E7-4D9F-9530-82CD026C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4ADE9-00CF-4800-BAE6-2686235D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372C-ECDB-4F94-8CDB-96B7106E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1DFC-93D8-4180-8B53-B70204DB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014E-E741-4170-925C-B8859567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DCD2-2C53-4952-99BD-987C42F7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88F6-1466-49DA-A4FC-93CDC2884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EBFD-7AD7-41FA-AD06-8B6F24EC3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DB34-1ABC-4EFC-A319-12F56B57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829B-61BF-4586-9F39-E46F61A6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AD15-898C-400A-AC42-5A30D574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65FF-D907-4455-80A7-71DB68BF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E29D8-1F50-4510-AB58-DC7BE736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C334-942E-48B2-A8D0-7A7E9019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EE548-62D2-42AC-B5E8-34A6EFBDC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C4A4B-5409-4314-928F-AE90390B5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7FCC1-29AE-4B78-B5F6-04259F85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CFD39-D28F-465F-831F-B8C5DE95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551DA-8659-44A3-B8FB-4FF4A9DB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22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77F-599C-4511-95E7-40EE63D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DB925-DEF9-4AB8-9519-47AA7DD4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15FC1-A676-4D9A-BF8C-31EFFE5E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F0192-D50A-4F9B-B758-04BFE13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0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70F04-98BD-4474-988F-3B014AF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FE28-EF45-4049-BE03-F39F4ED7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F8048-830D-4519-8B37-6263AEA1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8581-27A8-40BF-93EB-85DDFBD5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5647-C846-4148-BA3B-B8D160F0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4084-AF9C-4271-8E70-644C3EBC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770F5-B118-471F-9CCE-EFFAE155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3A34F-8F76-453B-A78A-49374640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FB3B-3A07-4474-A3DE-8E5B0172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1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49F-5F55-4D7F-B17E-84BEDFE6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8FC92-73F7-4983-9687-D3A44249D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2B40E-83D9-48B3-B03B-391CE8A4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A0D8D-3514-4370-9A84-3F20B379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DF17E-09E6-471F-8C74-61537825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33C4E-D853-403D-8E1B-45AAE245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4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D866C-11EE-46C3-8360-44990E35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96AA5-E7C5-4019-B746-C23901F6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436F-88F2-4E5B-B07E-63C6E5039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7E96-602F-4754-A81E-D7ACB0A1C76B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EBEF-4941-4408-BE34-56A08D642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4B31-F7AA-4846-AE86-0CE8BF9AA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717E-E890-4360-BAC7-B331F041C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5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5C5B-325F-4460-888D-1948DDF2A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Questions answered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47218-E3EE-42FB-BAD2-75CE9F8B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b="1" u="sng" dirty="0">
                <a:solidFill>
                  <a:schemeClr val="accent1"/>
                </a:solidFill>
              </a:rPr>
              <a:t>Dart edition</a:t>
            </a:r>
          </a:p>
        </p:txBody>
      </p:sp>
    </p:spTree>
    <p:extLst>
      <p:ext uri="{BB962C8B-B14F-4D97-AF65-F5344CB8AC3E}">
        <p14:creationId xmlns:p14="http://schemas.microsoft.com/office/powerpoint/2010/main" val="323884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0F0C5-499E-420B-A517-35BCA57361A2}"/>
              </a:ext>
            </a:extLst>
          </p:cNvPr>
          <p:cNvSpPr txBox="1"/>
          <p:nvPr/>
        </p:nvSpPr>
        <p:spPr>
          <a:xfrm>
            <a:off x="537328" y="6123543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HRP4WorldNode.cpp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294A1-E02D-464E-9833-8327BAC4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6" y="1386397"/>
            <a:ext cx="4685122" cy="4661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4EA72E-7182-4E45-A434-785143B27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36" y="1310983"/>
            <a:ext cx="9398490" cy="1635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F9673-3DD4-4DAE-A53D-387E5D5CA848}"/>
              </a:ext>
            </a:extLst>
          </p:cNvPr>
          <p:cNvSpPr txBox="1"/>
          <p:nvPr/>
        </p:nvSpPr>
        <p:spPr>
          <a:xfrm>
            <a:off x="6096001" y="3229582"/>
            <a:ext cx="583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we see this in the documentation. It is not clear here that (FIXME) what update() here means? Does it mean that there is a controller class in DART that has update() which we overload?</a:t>
            </a:r>
          </a:p>
        </p:txBody>
      </p:sp>
    </p:spTree>
    <p:extLst>
      <p:ext uri="{BB962C8B-B14F-4D97-AF65-F5344CB8AC3E}">
        <p14:creationId xmlns:p14="http://schemas.microsoft.com/office/powerpoint/2010/main" val="22006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3(suggestion):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0F0C5-499E-420B-A517-35BCA57361A2}"/>
              </a:ext>
            </a:extLst>
          </p:cNvPr>
          <p:cNvSpPr txBox="1"/>
          <p:nvPr/>
        </p:nvSpPr>
        <p:spPr>
          <a:xfrm>
            <a:off x="537328" y="6123543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Controller.cpp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9673-3DD4-4DAE-A53D-387E5D5CA848}"/>
              </a:ext>
            </a:extLst>
          </p:cNvPr>
          <p:cNvSpPr txBox="1"/>
          <p:nvPr/>
        </p:nvSpPr>
        <p:spPr>
          <a:xfrm>
            <a:off x="6020587" y="1690688"/>
            <a:ext cx="583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would be better to use </a:t>
            </a:r>
            <a:r>
              <a:rPr lang="en-GB" dirty="0" err="1"/>
              <a:t>setRestPosition</a:t>
            </a:r>
            <a:r>
              <a:rPr lang="en-GB" dirty="0"/>
              <a:t>() like in the tutorial: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0BDFE-0F1F-4137-883C-74EF175A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1" y="1353474"/>
            <a:ext cx="5669850" cy="4770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6598C-10FA-49F7-9505-DB9C4E92B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3" y="2337019"/>
            <a:ext cx="5929460" cy="3555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9E10EF-2BB0-4117-9EC7-A01A2F869BD0}"/>
              </a:ext>
            </a:extLst>
          </p:cNvPr>
          <p:cNvSpPr txBox="1"/>
          <p:nvPr/>
        </p:nvSpPr>
        <p:spPr>
          <a:xfrm>
            <a:off x="5513962" y="5938015"/>
            <a:ext cx="583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http://dartsim.github.io/tutorials_collisions.html#lesson-4c-set-the-joints-to-be-in-their-rest-positions</a:t>
            </a:r>
          </a:p>
        </p:txBody>
      </p:sp>
    </p:spTree>
    <p:extLst>
      <p:ext uri="{BB962C8B-B14F-4D97-AF65-F5344CB8AC3E}">
        <p14:creationId xmlns:p14="http://schemas.microsoft.com/office/powerpoint/2010/main" val="23268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4(tawdee7):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9673-3DD4-4DAE-A53D-387E5D5CA848}"/>
              </a:ext>
            </a:extLst>
          </p:cNvPr>
          <p:cNvSpPr txBox="1"/>
          <p:nvPr/>
        </p:nvSpPr>
        <p:spPr>
          <a:xfrm>
            <a:off x="930113" y="1816957"/>
            <a:ext cx="58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Tutorial multi-pendulum (main.cpp)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E10EF-2BB0-4117-9EC7-A01A2F869BD0}"/>
              </a:ext>
            </a:extLst>
          </p:cNvPr>
          <p:cNvSpPr txBox="1"/>
          <p:nvPr/>
        </p:nvSpPr>
        <p:spPr>
          <a:xfrm>
            <a:off x="930113" y="2582073"/>
            <a:ext cx="583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</a:t>
            </a:r>
            <a:r>
              <a:rPr lang="en-GB" dirty="0" err="1"/>
              <a:t>mballconstraint</a:t>
            </a:r>
            <a:r>
              <a:rPr lang="en-GB" dirty="0"/>
              <a:t> that we use in the dynamical constraint. This is in the protected area of class </a:t>
            </a:r>
            <a:r>
              <a:rPr lang="en-GB" dirty="0" err="1"/>
              <a:t>MyWindow</a:t>
            </a:r>
            <a:r>
              <a:rPr lang="en-GB" dirty="0"/>
              <a:t> which is a child of </a:t>
            </a:r>
            <a:r>
              <a:rPr lang="en-GB" dirty="0" err="1"/>
              <a:t>Simwindow</a:t>
            </a:r>
            <a:r>
              <a:rPr lang="en-GB" dirty="0"/>
              <a:t>. It is initialized as a </a:t>
            </a:r>
            <a:r>
              <a:rPr lang="en-GB" dirty="0" err="1"/>
              <a:t>nullptr</a:t>
            </a:r>
            <a:r>
              <a:rPr lang="en-GB" dirty="0"/>
              <a:t> in the public area of the class </a:t>
            </a:r>
            <a:r>
              <a:rPr lang="en-GB"/>
              <a:t>as follows: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FFC4C-23D3-4B76-9C80-014DACF4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323823"/>
            <a:ext cx="561022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CEEFE-2E01-43B8-8D6B-71C61365F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13" y="3943049"/>
            <a:ext cx="5572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 : why ignore the first 6 DOFs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38E3B-616D-4C2E-9BE4-9B48FD30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70" y="2011200"/>
            <a:ext cx="8744360" cy="360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D71C8-F0A0-4DA8-B2E3-A074943BE0FA}"/>
              </a:ext>
            </a:extLst>
          </p:cNvPr>
          <p:cNvSpPr txBox="1"/>
          <p:nvPr/>
        </p:nvSpPr>
        <p:spPr>
          <a:xfrm>
            <a:off x="2724346" y="5731497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10740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1 (1/2): Because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D71C8-F0A0-4DA8-B2E3-A074943BE0FA}"/>
              </a:ext>
            </a:extLst>
          </p:cNvPr>
          <p:cNvSpPr txBox="1"/>
          <p:nvPr/>
        </p:nvSpPr>
        <p:spPr>
          <a:xfrm>
            <a:off x="2102176" y="5731497"/>
            <a:ext cx="823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http://dartsim.github.io/tutorials_collisions.html#lesson-4a-set-the-spring-and-damping-coefficients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9C8F6-0CA0-4790-B24A-5989F33B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4" y="1378572"/>
            <a:ext cx="109537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1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E4CE5C-716B-4DEA-B1E2-6422048C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because we want to fix the first joint to the world frame so that it doesn’t act unnaturally?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99BA87-3AB7-4DD3-B9FC-48666C95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Answer 1 (2/2)</a:t>
            </a:r>
          </a:p>
        </p:txBody>
      </p:sp>
    </p:spTree>
    <p:extLst>
      <p:ext uri="{BB962C8B-B14F-4D97-AF65-F5344CB8AC3E}">
        <p14:creationId xmlns:p14="http://schemas.microsoft.com/office/powerpoint/2010/main" val="178090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 : where does main file call the update() method of the controller.cpp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D71C8-F0A0-4DA8-B2E3-A074943BE0FA}"/>
              </a:ext>
            </a:extLst>
          </p:cNvPr>
          <p:cNvSpPr txBox="1"/>
          <p:nvPr/>
        </p:nvSpPr>
        <p:spPr>
          <a:xfrm>
            <a:off x="-527901" y="2475116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Controller.cpp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6226E-1226-4F59-A52B-9DF1335F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4" y="1994260"/>
            <a:ext cx="2571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03AE0-0FF0-452F-A2DC-8EE5ABDB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80" y="2029222"/>
            <a:ext cx="5934075" cy="212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0F0C5-499E-420B-A517-35BCA57361A2}"/>
              </a:ext>
            </a:extLst>
          </p:cNvPr>
          <p:cNvSpPr txBox="1"/>
          <p:nvPr/>
        </p:nvSpPr>
        <p:spPr>
          <a:xfrm>
            <a:off x="1170495" y="4245020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main.cpp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34958-F5F5-4FB3-B4D8-ACB9160F2509}"/>
              </a:ext>
            </a:extLst>
          </p:cNvPr>
          <p:cNvCxnSpPr>
            <a:cxnSpLocks/>
          </p:cNvCxnSpPr>
          <p:nvPr/>
        </p:nvCxnSpPr>
        <p:spPr>
          <a:xfrm flipH="1">
            <a:off x="6466788" y="1556550"/>
            <a:ext cx="3629319" cy="576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57FBFF-DAA3-44A7-8AF2-6BD2305AE928}"/>
              </a:ext>
            </a:extLst>
          </p:cNvPr>
          <p:cNvSpPr txBox="1"/>
          <p:nvPr/>
        </p:nvSpPr>
        <p:spPr>
          <a:xfrm>
            <a:off x="7692272" y="2177592"/>
            <a:ext cx="3421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answer is the first line of this code of the main.cpp file, it calls the HRP4WorldNode which is a child of </a:t>
            </a:r>
          </a:p>
        </p:txBody>
      </p:sp>
    </p:spTree>
    <p:extLst>
      <p:ext uri="{BB962C8B-B14F-4D97-AF65-F5344CB8AC3E}">
        <p14:creationId xmlns:p14="http://schemas.microsoft.com/office/powerpoint/2010/main" val="182683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0F0C5-499E-420B-A517-35BCA57361A2}"/>
              </a:ext>
            </a:extLst>
          </p:cNvPr>
          <p:cNvSpPr txBox="1"/>
          <p:nvPr/>
        </p:nvSpPr>
        <p:spPr>
          <a:xfrm>
            <a:off x="537328" y="6123543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HRP4WorldNode.cpp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7FBFF-DAA3-44A7-8AF2-6BD2305AE928}"/>
              </a:ext>
            </a:extLst>
          </p:cNvPr>
          <p:cNvSpPr txBox="1"/>
          <p:nvPr/>
        </p:nvSpPr>
        <p:spPr>
          <a:xfrm>
            <a:off x="7041822" y="1690688"/>
            <a:ext cx="3421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the class HRP4WorldNode which we create an instance of in the main.cpp file.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First we set the world and the hrp4 robot.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Then we reset the controller and instantiating a controller, which we go through the constructor of the controller class and initialize all the controller stuff.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294A1-E02D-464E-9833-8327BAC4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1461811"/>
            <a:ext cx="6036505" cy="46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0F0C5-499E-420B-A517-35BCA57361A2}"/>
              </a:ext>
            </a:extLst>
          </p:cNvPr>
          <p:cNvSpPr txBox="1"/>
          <p:nvPr/>
        </p:nvSpPr>
        <p:spPr>
          <a:xfrm>
            <a:off x="537328" y="6123543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HRP4WorldNode.cpp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7FBFF-DAA3-44A7-8AF2-6BD2305AE928}"/>
              </a:ext>
            </a:extLst>
          </p:cNvPr>
          <p:cNvSpPr txBox="1"/>
          <p:nvPr/>
        </p:nvSpPr>
        <p:spPr>
          <a:xfrm>
            <a:off x="7286920" y="634885"/>
            <a:ext cx="4685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Then we call this method from the controller.cpp class which initializes the controller with initial conditions.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294A1-E02D-464E-9833-8327BAC4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1461811"/>
            <a:ext cx="6036505" cy="4661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A3DA6-B407-4F96-919C-DC2665E1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00" y="1665532"/>
            <a:ext cx="5198542" cy="44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B0FB-1693-44A6-9A46-1C659B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0F0C5-499E-420B-A517-35BCA57361A2}"/>
              </a:ext>
            </a:extLst>
          </p:cNvPr>
          <p:cNvSpPr txBox="1"/>
          <p:nvPr/>
        </p:nvSpPr>
        <p:spPr>
          <a:xfrm>
            <a:off x="537328" y="6123543"/>
            <a:ext cx="592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HRP4WorldNode.cpp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7FBFF-DAA3-44A7-8AF2-6BD2305AE928}"/>
              </a:ext>
            </a:extLst>
          </p:cNvPr>
          <p:cNvSpPr txBox="1"/>
          <p:nvPr/>
        </p:nvSpPr>
        <p:spPr>
          <a:xfrm>
            <a:off x="7173798" y="767358"/>
            <a:ext cx="468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Then we have this method in the class which is not called.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294A1-E02D-464E-9833-8327BAC4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5" y="1386397"/>
            <a:ext cx="6036505" cy="466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D7250-3A8B-4D78-8CDC-1698E2E5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11" y="1549286"/>
            <a:ext cx="3381375" cy="733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5F3BF-77CD-4220-9995-055ED3DC9449}"/>
              </a:ext>
            </a:extLst>
          </p:cNvPr>
          <p:cNvSpPr txBox="1"/>
          <p:nvPr/>
        </p:nvSpPr>
        <p:spPr>
          <a:xfrm>
            <a:off x="7173798" y="2282711"/>
            <a:ext cx="4685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we see that in hrp4worldnode.hpp, this is override, so there is the exact method in the parent </a:t>
            </a:r>
            <a:r>
              <a:rPr lang="en-GB" dirty="0" err="1"/>
              <a:t>WorldNode</a:t>
            </a:r>
            <a:r>
              <a:rPr lang="en-GB" dirty="0"/>
              <a:t> by DART.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17D59-A2BB-4CE4-BFCA-84071B21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306" y="3248025"/>
            <a:ext cx="2762250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C580BF-AEF9-489A-BBD8-AE033DC0B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011" y="4075063"/>
            <a:ext cx="2943225" cy="1038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CA19F6-8088-48ED-8AC6-563635BD1C84}"/>
              </a:ext>
            </a:extLst>
          </p:cNvPr>
          <p:cNvSpPr txBox="1"/>
          <p:nvPr/>
        </p:nvSpPr>
        <p:spPr>
          <a:xfrm>
            <a:off x="6096000" y="5210563"/>
            <a:ext cx="59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https://dartsim.github.io/dart/v6.9.5/d2/d1e/WorldNode_8hpp_source.html</a:t>
            </a:r>
          </a:p>
        </p:txBody>
      </p:sp>
    </p:spTree>
    <p:extLst>
      <p:ext uri="{BB962C8B-B14F-4D97-AF65-F5344CB8AC3E}">
        <p14:creationId xmlns:p14="http://schemas.microsoft.com/office/powerpoint/2010/main" val="37193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Questions answered</vt:lpstr>
      <vt:lpstr>Question 1 : why ignore the first 6 DOFs</vt:lpstr>
      <vt:lpstr>Answer 1 (1/2): Because this</vt:lpstr>
      <vt:lpstr>Answer 1 (2/2)</vt:lpstr>
      <vt:lpstr>Question 2 : where does main file call the update() method of the controller.cpp class</vt:lpstr>
      <vt:lpstr>Answer 2:</vt:lpstr>
      <vt:lpstr>Answer 2:</vt:lpstr>
      <vt:lpstr>Answer 2:</vt:lpstr>
      <vt:lpstr>Answer 2:</vt:lpstr>
      <vt:lpstr>Answer 2:</vt:lpstr>
      <vt:lpstr>Question 3(suggestion):</vt:lpstr>
      <vt:lpstr>Question 4(tawdee7):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answered</dc:title>
  <dc:creator>Omar Magdy Ahmad Nabawy Elsayed</dc:creator>
  <cp:lastModifiedBy>Omar Magdy Ahmad Nabawy Elsayed</cp:lastModifiedBy>
  <cp:revision>19</cp:revision>
  <dcterms:created xsi:type="dcterms:W3CDTF">2021-03-26T16:11:26Z</dcterms:created>
  <dcterms:modified xsi:type="dcterms:W3CDTF">2021-03-26T18:51:53Z</dcterms:modified>
</cp:coreProperties>
</file>