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FF"/>
    <a:srgbClr val="FF0000"/>
    <a:srgbClr val="1F1FFF"/>
    <a:srgbClr val="00BFBF"/>
    <a:srgbClr val="1FBF1F"/>
    <a:srgbClr val="007F00"/>
    <a:srgbClr val="FFFFFF"/>
    <a:srgbClr val="1D8DB0"/>
    <a:srgbClr val="0E4556"/>
    <a:srgbClr val="F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F4BF7-12FC-4D27-9B1B-841912B0C367}" v="35" dt="2019-11-14T10:17:59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3266" autoAdjust="0"/>
  </p:normalViewPr>
  <p:slideViewPr>
    <p:cSldViewPr snapToGrid="0" snapToObjects="1">
      <p:cViewPr varScale="1">
        <p:scale>
          <a:sx n="90" d="100"/>
          <a:sy n="90" d="100"/>
        </p:scale>
        <p:origin x="11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4080" y="102"/>
      </p:cViewPr>
      <p:guideLst/>
    </p:cSldViewPr>
  </p:notesViewPr>
  <p:gridSpacing cx="72008" cy="72008"/>
</p:viewPr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k Van Compernolle" userId="36d8dc4a7ebbef80" providerId="LiveId" clId="{D07E0140-26AE-4DA7-A35E-AB7E78DFDF81}"/>
    <pc:docChg chg="undo custSel addSld delSld modSld">
      <pc:chgData name="Dirk Van Compernolle" userId="36d8dc4a7ebbef80" providerId="LiveId" clId="{D07E0140-26AE-4DA7-A35E-AB7E78DFDF81}" dt="2019-11-14T10:17:51.679" v="1525" actId="20577"/>
      <pc:docMkLst>
        <pc:docMk/>
      </pc:docMkLst>
      <pc:sldChg chg="modSp">
        <pc:chgData name="Dirk Van Compernolle" userId="36d8dc4a7ebbef80" providerId="LiveId" clId="{D07E0140-26AE-4DA7-A35E-AB7E78DFDF81}" dt="2019-11-14T10:17:51.679" v="1525" actId="20577"/>
        <pc:sldMkLst>
          <pc:docMk/>
          <pc:sldMk cId="1298462504" sldId="278"/>
        </pc:sldMkLst>
        <pc:spChg chg="mod">
          <ac:chgData name="Dirk Van Compernolle" userId="36d8dc4a7ebbef80" providerId="LiveId" clId="{D07E0140-26AE-4DA7-A35E-AB7E78DFDF81}" dt="2019-11-14T10:17:51.679" v="1525" actId="20577"/>
          <ac:spMkLst>
            <pc:docMk/>
            <pc:sldMk cId="1298462504" sldId="278"/>
            <ac:spMk id="2" creationId="{D683B338-2557-4AE9-A4CB-4C80E1A1A551}"/>
          </ac:spMkLst>
        </pc:spChg>
        <pc:spChg chg="mod">
          <ac:chgData name="Dirk Van Compernolle" userId="36d8dc4a7ebbef80" providerId="LiveId" clId="{D07E0140-26AE-4DA7-A35E-AB7E78DFDF81}" dt="2019-11-14T08:42:07.627" v="18" actId="20577"/>
          <ac:spMkLst>
            <pc:docMk/>
            <pc:sldMk cId="1298462504" sldId="278"/>
            <ac:spMk id="26627" creationId="{00000000-0000-0000-0000-000000000000}"/>
          </ac:spMkLst>
        </pc:spChg>
      </pc:sldChg>
      <pc:sldChg chg="del">
        <pc:chgData name="Dirk Van Compernolle" userId="36d8dc4a7ebbef80" providerId="LiveId" clId="{D07E0140-26AE-4DA7-A35E-AB7E78DFDF81}" dt="2019-11-14T09:14:27.616" v="1022" actId="47"/>
        <pc:sldMkLst>
          <pc:docMk/>
          <pc:sldMk cId="1653009058" sldId="318"/>
        </pc:sldMkLst>
      </pc:sldChg>
      <pc:sldChg chg="del">
        <pc:chgData name="Dirk Van Compernolle" userId="36d8dc4a7ebbef80" providerId="LiveId" clId="{D07E0140-26AE-4DA7-A35E-AB7E78DFDF81}" dt="2019-11-14T09:14:27.616" v="1022" actId="47"/>
        <pc:sldMkLst>
          <pc:docMk/>
          <pc:sldMk cId="854001212" sldId="319"/>
        </pc:sldMkLst>
      </pc:sldChg>
      <pc:sldChg chg="del">
        <pc:chgData name="Dirk Van Compernolle" userId="36d8dc4a7ebbef80" providerId="LiveId" clId="{D07E0140-26AE-4DA7-A35E-AB7E78DFDF81}" dt="2019-11-14T09:14:27.616" v="1022" actId="47"/>
        <pc:sldMkLst>
          <pc:docMk/>
          <pc:sldMk cId="1504211422" sldId="320"/>
        </pc:sldMkLst>
      </pc:sldChg>
      <pc:sldChg chg="del">
        <pc:chgData name="Dirk Van Compernolle" userId="36d8dc4a7ebbef80" providerId="LiveId" clId="{D07E0140-26AE-4DA7-A35E-AB7E78DFDF81}" dt="2019-11-14T09:14:27.616" v="1022" actId="47"/>
        <pc:sldMkLst>
          <pc:docMk/>
          <pc:sldMk cId="3847075827" sldId="321"/>
        </pc:sldMkLst>
      </pc:sldChg>
      <pc:sldChg chg="del">
        <pc:chgData name="Dirk Van Compernolle" userId="36d8dc4a7ebbef80" providerId="LiveId" clId="{D07E0140-26AE-4DA7-A35E-AB7E78DFDF81}" dt="2019-11-14T09:14:27.616" v="1022" actId="47"/>
        <pc:sldMkLst>
          <pc:docMk/>
          <pc:sldMk cId="205711247" sldId="322"/>
        </pc:sldMkLst>
      </pc:sldChg>
      <pc:sldChg chg="del">
        <pc:chgData name="Dirk Van Compernolle" userId="36d8dc4a7ebbef80" providerId="LiveId" clId="{D07E0140-26AE-4DA7-A35E-AB7E78DFDF81}" dt="2019-11-14T09:14:27.616" v="1022" actId="47"/>
        <pc:sldMkLst>
          <pc:docMk/>
          <pc:sldMk cId="4253562996" sldId="323"/>
        </pc:sldMkLst>
      </pc:sldChg>
      <pc:sldChg chg="del">
        <pc:chgData name="Dirk Van Compernolle" userId="36d8dc4a7ebbef80" providerId="LiveId" clId="{D07E0140-26AE-4DA7-A35E-AB7E78DFDF81}" dt="2019-11-14T09:14:27.616" v="1022" actId="47"/>
        <pc:sldMkLst>
          <pc:docMk/>
          <pc:sldMk cId="3761665596" sldId="324"/>
        </pc:sldMkLst>
      </pc:sldChg>
      <pc:sldChg chg="addSp delSp modSp add">
        <pc:chgData name="Dirk Van Compernolle" userId="36d8dc4a7ebbef80" providerId="LiveId" clId="{D07E0140-26AE-4DA7-A35E-AB7E78DFDF81}" dt="2019-11-14T09:18:35.287" v="1185" actId="20577"/>
        <pc:sldMkLst>
          <pc:docMk/>
          <pc:sldMk cId="2150323244" sldId="325"/>
        </pc:sldMkLst>
        <pc:spChg chg="del">
          <ac:chgData name="Dirk Van Compernolle" userId="36d8dc4a7ebbef80" providerId="LiveId" clId="{D07E0140-26AE-4DA7-A35E-AB7E78DFDF81}" dt="2019-11-14T08:42:24.704" v="20"/>
          <ac:spMkLst>
            <pc:docMk/>
            <pc:sldMk cId="2150323244" sldId="325"/>
            <ac:spMk id="3" creationId="{EA2623D6-E7E4-4274-B3F8-AE534F906F8F}"/>
          </ac:spMkLst>
        </pc:spChg>
        <pc:spChg chg="del">
          <ac:chgData name="Dirk Van Compernolle" userId="36d8dc4a7ebbef80" providerId="LiveId" clId="{D07E0140-26AE-4DA7-A35E-AB7E78DFDF81}" dt="2019-11-14T08:42:24.704" v="20"/>
          <ac:spMkLst>
            <pc:docMk/>
            <pc:sldMk cId="2150323244" sldId="325"/>
            <ac:spMk id="4" creationId="{F11CEF38-941E-42DB-BA22-2DC0EF171815}"/>
          </ac:spMkLst>
        </pc:spChg>
        <pc:spChg chg="add mod">
          <ac:chgData name="Dirk Van Compernolle" userId="36d8dc4a7ebbef80" providerId="LiveId" clId="{D07E0140-26AE-4DA7-A35E-AB7E78DFDF81}" dt="2019-11-14T09:15:23.452" v="1108" actId="20577"/>
          <ac:spMkLst>
            <pc:docMk/>
            <pc:sldMk cId="2150323244" sldId="325"/>
            <ac:spMk id="5" creationId="{E4D94E1D-DF5E-4462-9C2D-3468CF64068D}"/>
          </ac:spMkLst>
        </pc:spChg>
        <pc:spChg chg="add mod">
          <ac:chgData name="Dirk Van Compernolle" userId="36d8dc4a7ebbef80" providerId="LiveId" clId="{D07E0140-26AE-4DA7-A35E-AB7E78DFDF81}" dt="2019-11-14T09:18:35.287" v="1185" actId="20577"/>
          <ac:spMkLst>
            <pc:docMk/>
            <pc:sldMk cId="2150323244" sldId="325"/>
            <ac:spMk id="6" creationId="{0A02ADDD-F640-4593-9BED-A66128A9C42C}"/>
          </ac:spMkLst>
        </pc:spChg>
      </pc:sldChg>
      <pc:sldChg chg="addSp modSp add">
        <pc:chgData name="Dirk Van Compernolle" userId="36d8dc4a7ebbef80" providerId="LiveId" clId="{D07E0140-26AE-4DA7-A35E-AB7E78DFDF81}" dt="2019-11-14T09:17:23.866" v="1154" actId="20577"/>
        <pc:sldMkLst>
          <pc:docMk/>
          <pc:sldMk cId="3678346004" sldId="326"/>
        </pc:sldMkLst>
        <pc:spChg chg="mod">
          <ac:chgData name="Dirk Van Compernolle" userId="36d8dc4a7ebbef80" providerId="LiveId" clId="{D07E0140-26AE-4DA7-A35E-AB7E78DFDF81}" dt="2019-11-14T09:15:36.541" v="1148" actId="20577"/>
          <ac:spMkLst>
            <pc:docMk/>
            <pc:sldMk cId="3678346004" sldId="326"/>
            <ac:spMk id="2" creationId="{F4EB63C9-2C45-4AFD-8740-31EE7D90278E}"/>
          </ac:spMkLst>
        </pc:spChg>
        <pc:spChg chg="mod">
          <ac:chgData name="Dirk Van Compernolle" userId="36d8dc4a7ebbef80" providerId="LiveId" clId="{D07E0140-26AE-4DA7-A35E-AB7E78DFDF81}" dt="2019-11-14T09:17:23.866" v="1154" actId="20577"/>
          <ac:spMkLst>
            <pc:docMk/>
            <pc:sldMk cId="3678346004" sldId="326"/>
            <ac:spMk id="3" creationId="{E7746F85-00D0-48C1-9463-BD950656B9B0}"/>
          </ac:spMkLst>
        </pc:spChg>
        <pc:graphicFrameChg chg="add mod">
          <ac:chgData name="Dirk Van Compernolle" userId="36d8dc4a7ebbef80" providerId="LiveId" clId="{D07E0140-26AE-4DA7-A35E-AB7E78DFDF81}" dt="2019-11-14T08:58:22.134" v="628"/>
          <ac:graphicFrameMkLst>
            <pc:docMk/>
            <pc:sldMk cId="3678346004" sldId="326"/>
            <ac:graphicFrameMk id="5" creationId="{0EFA65FB-CF11-4143-BFDC-901758858F8B}"/>
          </ac:graphicFrameMkLst>
        </pc:graphicFrameChg>
        <pc:graphicFrameChg chg="add mod">
          <ac:chgData name="Dirk Van Compernolle" userId="36d8dc4a7ebbef80" providerId="LiveId" clId="{D07E0140-26AE-4DA7-A35E-AB7E78DFDF81}" dt="2019-11-14T08:59:25.611" v="635" actId="1076"/>
          <ac:graphicFrameMkLst>
            <pc:docMk/>
            <pc:sldMk cId="3678346004" sldId="326"/>
            <ac:graphicFrameMk id="6" creationId="{87AA8A29-01BF-43C9-A2EB-DED53363F509}"/>
          </ac:graphicFrameMkLst>
        </pc:graphicFrameChg>
        <pc:graphicFrameChg chg="add mod modGraphic">
          <ac:chgData name="Dirk Van Compernolle" userId="36d8dc4a7ebbef80" providerId="LiveId" clId="{D07E0140-26AE-4DA7-A35E-AB7E78DFDF81}" dt="2019-11-14T09:08:39.699" v="995" actId="1076"/>
          <ac:graphicFrameMkLst>
            <pc:docMk/>
            <pc:sldMk cId="3678346004" sldId="326"/>
            <ac:graphicFrameMk id="7" creationId="{FFBE09DB-86B7-4E28-8EB2-2D8A0DC31AB6}"/>
          </ac:graphicFrameMkLst>
        </pc:graphicFrameChg>
      </pc:sldChg>
      <pc:sldChg chg="modSp add">
        <pc:chgData name="Dirk Van Compernolle" userId="36d8dc4a7ebbef80" providerId="LiveId" clId="{D07E0140-26AE-4DA7-A35E-AB7E78DFDF81}" dt="2019-11-14T09:22:15.494" v="1504" actId="20577"/>
        <pc:sldMkLst>
          <pc:docMk/>
          <pc:sldMk cId="3052025590" sldId="327"/>
        </pc:sldMkLst>
        <pc:spChg chg="mod">
          <ac:chgData name="Dirk Van Compernolle" userId="36d8dc4a7ebbef80" providerId="LiveId" clId="{D07E0140-26AE-4DA7-A35E-AB7E78DFDF81}" dt="2019-11-14T09:22:15.494" v="1504" actId="20577"/>
          <ac:spMkLst>
            <pc:docMk/>
            <pc:sldMk cId="3052025590" sldId="327"/>
            <ac:spMk id="2" creationId="{E82012F6-18BB-4BA1-BDF8-4754A9EDCC30}"/>
          </ac:spMkLst>
        </pc:spChg>
        <pc:spChg chg="mod">
          <ac:chgData name="Dirk Van Compernolle" userId="36d8dc4a7ebbef80" providerId="LiveId" clId="{D07E0140-26AE-4DA7-A35E-AB7E78DFDF81}" dt="2019-11-14T09:22:01.096" v="1474" actId="20577"/>
          <ac:spMkLst>
            <pc:docMk/>
            <pc:sldMk cId="3052025590" sldId="327"/>
            <ac:spMk id="3" creationId="{FBD19258-7ED8-4068-9DE7-D978C7C8F7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SCORM_PASSING_SCORE" val="100.000000"/>
  <p:tag name="ISPRING_ULTRA_SCORM_COURSE_ID" val="CA42DC42-7C7F-4973-82C8-82383ED01D3F"/>
  <p:tag name="ISPRING_FIRST_PUBLISH" val="1"/>
  <p:tag name="ISPRING_LMS_API_VERSION" val="SCORM 1.2"/>
  <p:tag name="ISPRING_ULTRA_SCORM_COURCE_TITLE" val="ch5_dtw"/>
  <p:tag name="ISPRING_CMI5_LAUNCH_METHOD" val="any window"/>
  <p:tag name="ISPRINGCLOUDFOLDERID" val="1"/>
  <p:tag name="ISPRINGONLINEFOLDERID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-no-video&quot;},&quot;advancedSettings&quot;:{&quot;enableTextAllocation&quot;:&quot;T_TRUE&quot;,&quot;viewingFromLocalDrive&quot;:&quot;T_TRUE&quot;,&quot;contentScale&quot;:75,&quot;contentScaleMode&quot;:&quot;FIT_TO_WINDOW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CURRENT_PLAYER_ID" val="universal-no-video"/>
  <p:tag name="ISPRING_PRESENTATION_TITLE" val="ch5_dt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\f\uE982{4B4B0851-A44C-4846-9235-FD7D3FFFBE98}&quot;,&quot;C:\\Users\\compi\\Nextcloud\\H02A6\\html5&quot;]]"/>
  <p:tag name="ISPRING_SCORM_RATE_QUIZZES" val="0"/>
</p:tagL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608</Words>
  <Application>Microsoft Office PowerPoint</Application>
  <PresentationFormat>On-screen Show (4:3)</PresentationFormat>
  <Paragraphs>82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H02A6-2018</vt:lpstr>
      <vt:lpstr>MathType 7.0 Equation</vt:lpstr>
      <vt:lpstr>Equation</vt:lpstr>
      <vt:lpstr> Exercises on   Computing with HMMs</vt:lpstr>
      <vt:lpstr>Hidden Markov Models</vt:lpstr>
      <vt:lpstr>Trellis Computations</vt:lpstr>
      <vt:lpstr>HMM – Questions 1  Computations with discrete densities</vt:lpstr>
      <vt:lpstr>HMM – Question 2  Computations with continuous densities</vt:lpstr>
      <vt:lpstr>HMM – Question 3  Viterbi Training of an HMM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ch5_dtw</dc:title>
  <dc:subject/>
  <dc:creator>Dirk Van Compernolle</dc:creator>
  <cp:keywords/>
  <dc:description/>
  <cp:lastModifiedBy>Dirk Van Compernolle</cp:lastModifiedBy>
  <cp:revision>149</cp:revision>
  <cp:lastPrinted>2019-11-21T14:04:57Z</cp:lastPrinted>
  <dcterms:created xsi:type="dcterms:W3CDTF">2017-09-22T11:02:19Z</dcterms:created>
  <dcterms:modified xsi:type="dcterms:W3CDTF">2021-11-28T13:09:57Z</dcterms:modified>
  <cp:category/>
</cp:coreProperties>
</file>