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.pravatar.cc/150?img=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1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 what you learned to achieve this</a:t>
            </a:r>
          </a:p>
          <a:p>
            <a:r>
              <a:rPr lang="en-US" dirty="0">
                <a:solidFill>
                  <a:schemeClr val="tx1"/>
                </a:solidFill>
              </a:rPr>
              <a:t>Search for </a:t>
            </a:r>
            <a:r>
              <a:rPr lang="en-US" dirty="0" err="1">
                <a:solidFill>
                  <a:schemeClr val="tx1"/>
                </a:solidFill>
              </a:rPr>
              <a:t>ListView.separated</a:t>
            </a:r>
            <a:r>
              <a:rPr lang="en-US" dirty="0">
                <a:solidFill>
                  <a:schemeClr val="tx1"/>
                </a:solidFill>
              </a:rPr>
              <a:t> and see how to use it to add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Space between items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Use this image </a:t>
            </a:r>
            <a:r>
              <a:rPr lang="en-US" dirty="0" err="1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https://i.pravatar.cc/150?img=3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Search for how to make a circle image or how to give it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Border radius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FEED5-04E6-983C-C9EF-31B9926BE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4614"/>
            <a:ext cx="2616693" cy="5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6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2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 what you learned to achieve this</a:t>
            </a:r>
          </a:p>
          <a:p>
            <a:r>
              <a:rPr lang="en-US" dirty="0">
                <a:solidFill>
                  <a:schemeClr val="tx1"/>
                </a:solidFill>
              </a:rPr>
              <a:t>The container has a padding of 12 and border radius of 12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Boxshadow</a:t>
            </a:r>
            <a:r>
              <a:rPr lang="en-US" dirty="0">
                <a:solidFill>
                  <a:schemeClr val="tx1"/>
                </a:solidFill>
              </a:rPr>
              <a:t> values =&gt; x = 0, y =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Color :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Colors.black.withAlpha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(30)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Blur :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image has a radius of 12 also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Search for how to add icons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7CEF39-A57F-AA5D-E7B8-703162FB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124"/>
            <a:ext cx="2598938" cy="51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1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3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the dummy friend model, use the static method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Inside the class to return the list of friends and display them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a grid like so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827A-BF37-CD1A-D638-670DB3BB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926"/>
            <a:ext cx="2787588" cy="55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2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4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Let’s put the first and the third task together to achieve</a:t>
            </a:r>
          </a:p>
          <a:p>
            <a:pPr marL="0" indent="0">
              <a:buNone/>
            </a:pPr>
            <a:r>
              <a:rPr lang="en-US" dirty="0"/>
              <a:t>This look , both the red text are bold and have </a:t>
            </a:r>
            <a:r>
              <a:rPr lang="en-US"/>
              <a:t>a size of 16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5CF7E-63A9-E5D1-98BF-E11B5FD1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154"/>
            <a:ext cx="2654423" cy="53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19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3879</TotalTime>
  <Words>172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Task 1</vt:lpstr>
      <vt:lpstr>Task 2</vt:lpstr>
      <vt:lpstr>Task 3</vt:lpstr>
      <vt:lpstr>Task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422</cp:revision>
  <dcterms:created xsi:type="dcterms:W3CDTF">2025-06-26T11:03:06Z</dcterms:created>
  <dcterms:modified xsi:type="dcterms:W3CDTF">2025-07-07T21:24:01Z</dcterms:modified>
</cp:coreProperties>
</file>