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16/01/1447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3536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16/01/1447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0893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16/01/1447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9017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16/01/1447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75555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16/01/1447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5988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16/01/1447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98137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16/01/1447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8800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16/01/1447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0129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16/01/1447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7658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16/01/1447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759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16/01/1447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2368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16/01/1447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4979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16/01/1447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015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16/01/1447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5829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16/01/1447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1300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16/01/1447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39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C9CA9-B716-4135-A412-1BEB0E2868BF}" type="datetimeFigureOut">
              <a:rPr lang="ar-EG" smtClean="0"/>
              <a:t>16/01/1447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7365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Exercise 1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/>
              <a:t>Write a program that takes an input from the user then print it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Input: 5</a:t>
            </a:r>
          </a:p>
          <a:p>
            <a:pPr marL="0" indent="0">
              <a:buNone/>
            </a:pPr>
            <a:r>
              <a:rPr lang="en-US" dirty="0"/>
              <a:t>Output : 5</a:t>
            </a:r>
          </a:p>
        </p:txBody>
      </p:sp>
    </p:spTree>
    <p:extLst>
      <p:ext uri="{BB962C8B-B14F-4D97-AF65-F5344CB8AC3E}">
        <p14:creationId xmlns:p14="http://schemas.microsoft.com/office/powerpoint/2010/main" val="30096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Exercise 2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/>
              <a:t>Write a program that takes 3 numbers from the user then prints the sum of the three numbers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Input : 1 2 3</a:t>
            </a:r>
          </a:p>
          <a:p>
            <a:pPr marL="0" indent="0">
              <a:buNone/>
            </a:pPr>
            <a:r>
              <a:rPr lang="en-US" dirty="0"/>
              <a:t>Output : 6</a:t>
            </a:r>
          </a:p>
        </p:txBody>
      </p:sp>
    </p:spTree>
    <p:extLst>
      <p:ext uri="{BB962C8B-B14F-4D97-AF65-F5344CB8AC3E}">
        <p14:creationId xmlns:p14="http://schemas.microsoft.com/office/powerpoint/2010/main" val="214937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Exercise 3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/>
              <a:t>Write a program that takes 3 numbers from the user then prints the average of the three numbers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Input : 1 2 3</a:t>
            </a:r>
          </a:p>
          <a:p>
            <a:pPr marL="0" indent="0">
              <a:buNone/>
            </a:pPr>
            <a:r>
              <a:rPr lang="en-US" dirty="0"/>
              <a:t>Output :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 + 2 + 3 / 3 </a:t>
            </a:r>
          </a:p>
        </p:txBody>
      </p:sp>
    </p:spTree>
    <p:extLst>
      <p:ext uri="{BB962C8B-B14F-4D97-AF65-F5344CB8AC3E}">
        <p14:creationId xmlns:p14="http://schemas.microsoft.com/office/powerpoint/2010/main" val="2766376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Exercise 4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/>
              <a:t>Write a program to compute the perimeter and area of a rectangle. Your code should ask the user to insert the width and the height 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Input :  width = 5</a:t>
            </a:r>
          </a:p>
          <a:p>
            <a:pPr marL="0" indent="0">
              <a:buNone/>
            </a:pPr>
            <a:r>
              <a:rPr lang="en-US" dirty="0"/>
              <a:t>Height =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pPr marL="0" indent="0">
              <a:buNone/>
            </a:pPr>
            <a:r>
              <a:rPr lang="en-US" dirty="0"/>
              <a:t>Perimeter = 16</a:t>
            </a:r>
          </a:p>
          <a:p>
            <a:pPr marL="0" indent="0">
              <a:buNone/>
            </a:pPr>
            <a:r>
              <a:rPr lang="en-US" dirty="0"/>
              <a:t>Area = 15</a:t>
            </a:r>
          </a:p>
          <a:p>
            <a:pPr marL="0" indent="0">
              <a:buNone/>
            </a:pPr>
            <a:r>
              <a:rPr lang="en-US" dirty="0"/>
              <a:t>Note : area = width * height</a:t>
            </a:r>
          </a:p>
          <a:p>
            <a:pPr marL="0" indent="0">
              <a:buNone/>
            </a:pPr>
            <a:r>
              <a:rPr lang="en-US" dirty="0"/>
              <a:t>Perimeter = 2 * (width + height)</a:t>
            </a:r>
          </a:p>
        </p:txBody>
      </p:sp>
    </p:spTree>
    <p:extLst>
      <p:ext uri="{BB962C8B-B14F-4D97-AF65-F5344CB8AC3E}">
        <p14:creationId xmlns:p14="http://schemas.microsoft.com/office/powerpoint/2010/main" val="164926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Exercise 5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/>
              <a:t>Write a program to extract the last digit of a given number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Input :  123</a:t>
            </a:r>
          </a:p>
          <a:p>
            <a:pPr marL="0" indent="0">
              <a:buNone/>
            </a:pPr>
            <a:r>
              <a:rPr lang="en-US" dirty="0"/>
              <a:t>output = 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81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Exercise 6 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/>
              <a:t>Give number of days extract how many </a:t>
            </a:r>
            <a:r>
              <a:rPr lang="en-US" dirty="0" err="1"/>
              <a:t>years,months</a:t>
            </a:r>
            <a:r>
              <a:rPr lang="en-US" dirty="0"/>
              <a:t> in these days, and also print any </a:t>
            </a:r>
            <a:r>
              <a:rPr lang="en-US" dirty="0" err="1"/>
              <a:t>remaning</a:t>
            </a:r>
            <a:r>
              <a:rPr lang="en-US" dirty="0"/>
              <a:t> days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Input :  430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Years = 1</a:t>
            </a:r>
          </a:p>
          <a:p>
            <a:pPr marL="0" indent="0">
              <a:buNone/>
            </a:pPr>
            <a:r>
              <a:rPr lang="en-US" dirty="0"/>
              <a:t>Months = 2</a:t>
            </a:r>
          </a:p>
          <a:p>
            <a:pPr marL="0" indent="0">
              <a:buNone/>
            </a:pPr>
            <a:r>
              <a:rPr lang="en-US" dirty="0"/>
              <a:t>Days = 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Suppose that a year contains 360 days and a month contains 30 days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6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Exercise 7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/>
              <a:t>Write a program to swap two variables</a:t>
            </a:r>
            <a:endParaRPr lang="ar-EG" dirty="0"/>
          </a:p>
          <a:p>
            <a:pPr marL="0" indent="0">
              <a:buNone/>
            </a:pPr>
            <a:r>
              <a:rPr lang="en-US" dirty="0"/>
              <a:t>Input </a:t>
            </a:r>
          </a:p>
          <a:p>
            <a:pPr marL="0" indent="0">
              <a:buNone/>
            </a:pPr>
            <a:r>
              <a:rPr lang="en-US" dirty="0"/>
              <a:t>X = 10</a:t>
            </a:r>
          </a:p>
          <a:p>
            <a:pPr marL="0" indent="0">
              <a:buNone/>
            </a:pPr>
            <a:r>
              <a:rPr lang="en-US" dirty="0"/>
              <a:t>Y = 15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pPr marL="0" indent="0">
              <a:buNone/>
            </a:pPr>
            <a:r>
              <a:rPr lang="en-US" dirty="0"/>
              <a:t>X = 15</a:t>
            </a:r>
          </a:p>
          <a:p>
            <a:pPr marL="0" indent="0">
              <a:buNone/>
            </a:pPr>
            <a:r>
              <a:rPr lang="en-US"/>
              <a:t>Y = 10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990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993</TotalTime>
  <Words>241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Exercise 1</vt:lpstr>
      <vt:lpstr>Exercise 2</vt:lpstr>
      <vt:lpstr>Exercise 3</vt:lpstr>
      <vt:lpstr>Exercise 4</vt:lpstr>
      <vt:lpstr>Exercise 5</vt:lpstr>
      <vt:lpstr>Exercise 6 </vt:lpstr>
      <vt:lpstr>Exercise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Dart/Flutter summer training </dc:title>
  <dc:creator>ALYABANEYA</dc:creator>
  <cp:lastModifiedBy>Muhammed El-Ghazaly</cp:lastModifiedBy>
  <cp:revision>94</cp:revision>
  <dcterms:created xsi:type="dcterms:W3CDTF">2025-06-26T11:03:06Z</dcterms:created>
  <dcterms:modified xsi:type="dcterms:W3CDTF">2025-07-11T09:21:05Z</dcterms:modified>
</cp:coreProperties>
</file>