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5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55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8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81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12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6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5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6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9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30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9CA9-B716-4135-A412-1BEB0E2868BF}" type="datetimeFigureOut">
              <a:rPr lang="ar-EG" smtClean="0"/>
              <a:t>04/01/1447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36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dirty="0"/>
              <a:t>There are different kinds of operators, we already saw some from our previous slides and will </a:t>
            </a:r>
            <a:r>
              <a:rPr lang="ar-EG" dirty="0"/>
              <a:t>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accent1"/>
                </a:solidFill>
              </a:rPr>
              <a:t>assignment operator</a:t>
            </a:r>
            <a:endParaRPr lang="ar-EG" sz="28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 the name suggests it assigns values to variables</a:t>
            </a:r>
            <a:r>
              <a:rPr lang="ar-EG" dirty="0">
                <a:solidFill>
                  <a:schemeClr val="tx1"/>
                </a:solidFill>
              </a:rPr>
              <a:t>  </a:t>
            </a:r>
          </a:p>
          <a:p>
            <a:endParaRPr lang="ar-EG" dirty="0"/>
          </a:p>
          <a:p>
            <a:r>
              <a:rPr lang="en-US" dirty="0"/>
              <a:t>We assign the value on the right to the variable on the</a:t>
            </a:r>
          </a:p>
          <a:p>
            <a:pPr marL="0" indent="0">
              <a:buNone/>
            </a:pPr>
            <a:r>
              <a:rPr lang="en-US" dirty="0"/>
              <a:t>left</a:t>
            </a:r>
            <a:endParaRPr lang="ar-EG" dirty="0"/>
          </a:p>
          <a:p>
            <a:endParaRPr lang="ar-EG" dirty="0"/>
          </a:p>
          <a:p>
            <a:endParaRPr lang="ar-EG" dirty="0"/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4FC9E-2AB5-D58E-B353-678214A4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86553"/>
            <a:ext cx="2429850" cy="21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6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dirty="0"/>
              <a:t>There are different kinds of operators, we already saw some from our previous slides and will </a:t>
            </a:r>
            <a:r>
              <a:rPr lang="ar-EG" dirty="0"/>
              <a:t>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accent1"/>
                </a:solidFill>
              </a:rPr>
              <a:t>arithmetic  operators</a:t>
            </a:r>
            <a:endParaRPr lang="ar-EG" sz="2800" dirty="0">
              <a:solidFill>
                <a:schemeClr val="accent1"/>
              </a:solidFill>
            </a:endParaRPr>
          </a:p>
          <a:p>
            <a:r>
              <a:rPr lang="en-US" dirty="0"/>
              <a:t>As the name suggests these are basic math operators, like addition(+) and subtraction(-)</a:t>
            </a:r>
            <a:endParaRPr lang="ar-EG" dirty="0"/>
          </a:p>
          <a:p>
            <a:pPr marL="0" indent="0">
              <a:buNone/>
            </a:pPr>
            <a:endParaRPr lang="ar-EG" dirty="0"/>
          </a:p>
          <a:p>
            <a:endParaRPr lang="ar-EG" dirty="0"/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B8C49-8472-977A-FFDA-4970942C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0" y="3949361"/>
            <a:ext cx="3261804" cy="2631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5750E-34E8-8178-2811-C5AF8F617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38" y="4481585"/>
            <a:ext cx="7324527" cy="1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1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</a:t>
            </a:r>
            <a:r>
              <a:rPr lang="en-US" sz="3600" b="1" dirty="0">
                <a:solidFill>
                  <a:schemeClr val="accent1"/>
                </a:solidFill>
              </a:rPr>
              <a:t>rithmetic</a:t>
            </a:r>
            <a:r>
              <a:rPr lang="en-US" b="1" dirty="0"/>
              <a:t> operators continue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integer </a:t>
            </a:r>
            <a:r>
              <a:rPr lang="en-US" dirty="0" err="1"/>
              <a:t>divison</a:t>
            </a:r>
            <a:r>
              <a:rPr lang="en-US" dirty="0"/>
              <a:t> as you can see outputs only the integer part</a:t>
            </a:r>
          </a:p>
          <a:p>
            <a:pPr marL="0" indent="0">
              <a:buNone/>
            </a:pPr>
            <a:r>
              <a:rPr lang="en-US" dirty="0"/>
              <a:t>10 /3 =3.33333</a:t>
            </a:r>
          </a:p>
          <a:p>
            <a:pPr marL="0" indent="0">
              <a:buNone/>
            </a:pPr>
            <a:r>
              <a:rPr lang="en-US" dirty="0"/>
              <a:t>10 ~/ 3 = 3</a:t>
            </a:r>
          </a:p>
          <a:p>
            <a:pPr marL="0" indent="0">
              <a:buNone/>
            </a:pPr>
            <a:r>
              <a:rPr lang="en-US" dirty="0"/>
              <a:t>So we omit the decimal part</a:t>
            </a:r>
            <a:endParaRPr lang="ar-EG" dirty="0"/>
          </a:p>
          <a:p>
            <a:r>
              <a:rPr lang="en-US" dirty="0"/>
              <a:t>Modulars operator outputs the remainder of the division</a:t>
            </a:r>
          </a:p>
          <a:p>
            <a:pPr marL="0" indent="0">
              <a:buNone/>
            </a:pPr>
            <a:r>
              <a:rPr lang="en-US" dirty="0"/>
              <a:t>An easy way to understand it is by an example</a:t>
            </a:r>
          </a:p>
          <a:p>
            <a:pPr marL="0" indent="0">
              <a:buNone/>
            </a:pPr>
            <a:r>
              <a:rPr lang="en-US" dirty="0"/>
              <a:t>10 % 3 = 1</a:t>
            </a:r>
          </a:p>
          <a:p>
            <a:pPr marL="0" indent="0">
              <a:buNone/>
            </a:pPr>
            <a:r>
              <a:rPr lang="en-US" dirty="0"/>
              <a:t>Why is the result = 1?</a:t>
            </a:r>
          </a:p>
          <a:p>
            <a:pPr marL="0" indent="0">
              <a:buNone/>
            </a:pPr>
            <a:r>
              <a:rPr lang="en-US" dirty="0"/>
              <a:t>If I tell how can you reach 10 by adding only 3 without exceeding 10?</a:t>
            </a:r>
          </a:p>
          <a:p>
            <a:pPr marL="0" indent="0">
              <a:buNone/>
            </a:pPr>
            <a:r>
              <a:rPr lang="en-US" dirty="0"/>
              <a:t>Ans 3+3+3 = 9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The remainder is 10 – 9 = 1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I needed to add one t</a:t>
            </a:r>
            <a:endParaRPr lang="ar-EG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6432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precedence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Operator precedence is as you might expect in math class the division and multiplication are calculated first after the addition and subtraction, if we surround numbers with </a:t>
            </a:r>
            <a:r>
              <a:rPr lang="en-US" dirty="0" err="1"/>
              <a:t>parnthess</a:t>
            </a:r>
            <a:r>
              <a:rPr lang="en-US" dirty="0"/>
              <a:t>, these are calculated first 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1+5*2 =10+1 = 11</a:t>
            </a:r>
          </a:p>
          <a:p>
            <a:pPr marL="0" indent="0">
              <a:buNone/>
            </a:pPr>
            <a:r>
              <a:rPr lang="en-US" dirty="0"/>
              <a:t>(1+5)</a:t>
            </a:r>
            <a:r>
              <a:rPr lang="ar-EG" dirty="0"/>
              <a:t>*2 = 2*6 =12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4915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compound assignment operators 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Some times we define a number then increment it after that we do the following</a:t>
            </a:r>
          </a:p>
          <a:p>
            <a:pPr marL="0" indent="0">
              <a:buNone/>
            </a:pPr>
            <a:r>
              <a:rPr lang="en-US" dirty="0"/>
              <a:t>We define x with five in line 1 then we increment it</a:t>
            </a:r>
          </a:p>
          <a:p>
            <a:pPr marL="0" indent="0">
              <a:buNone/>
            </a:pPr>
            <a:r>
              <a:rPr lang="en-US" dirty="0"/>
              <a:t>By 10 in line 3, but there is a shorthand way 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To do so</a:t>
            </a:r>
            <a:endParaRPr lang="ar-E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Second picture  shows a shorthand way to achieve the same result</a:t>
            </a:r>
          </a:p>
          <a:p>
            <a:endParaRPr lang="ar-E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3E6A9-C98F-259E-15EA-D482D81F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" y="2539569"/>
            <a:ext cx="3524158" cy="206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91AAB-4099-C3B6-2134-0F19C14B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4" y="5143457"/>
            <a:ext cx="2749447" cy="17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9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Comparison operators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These are you used to compare numbers and they are</a:t>
            </a:r>
          </a:p>
          <a:p>
            <a:pPr marL="0" indent="0">
              <a:buNone/>
            </a:pPr>
            <a:r>
              <a:rPr lang="en-US" dirty="0"/>
              <a:t>&lt;,&lt;=,&gt;,&gt;=</a:t>
            </a:r>
            <a:r>
              <a:rPr lang="ar-EG" dirty="0"/>
              <a:t>,</a:t>
            </a:r>
            <a:r>
              <a:rPr lang="en-US" dirty="0"/>
              <a:t>==</a:t>
            </a:r>
            <a:r>
              <a:rPr lang="ar-EG" dirty="0"/>
              <a:t>,</a:t>
            </a:r>
            <a:r>
              <a:rPr lang="en-US" dirty="0"/>
              <a:t>!=</a:t>
            </a:r>
          </a:p>
          <a:p>
            <a:pPr marL="0" indent="0">
              <a:buNone/>
            </a:pPr>
            <a:r>
              <a:rPr lang="en-US" dirty="0"/>
              <a:t>They produce only true or false based on the condition it’s like asking a question is the entered number greater than 10 if yes then the result is true, if no then the result is false</a:t>
            </a:r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38F1A-3238-FDE4-54E4-AA202CFA6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1" y="3895078"/>
            <a:ext cx="4507267" cy="2804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E85D8-E8E9-77F6-F10D-9FF4F4118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914834"/>
            <a:ext cx="7216332" cy="27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Logical operators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There are 3 operators in this category</a:t>
            </a:r>
            <a:endParaRPr lang="ar-EG" dirty="0"/>
          </a:p>
          <a:p>
            <a:pPr marL="0" indent="0">
              <a:buNone/>
            </a:pPr>
            <a:r>
              <a:rPr lang="ar-EG" dirty="0"/>
              <a:t>&amp;&amp; </a:t>
            </a:r>
            <a:r>
              <a:rPr lang="en-US" dirty="0"/>
              <a:t>AND</a:t>
            </a:r>
            <a:r>
              <a:rPr lang="ar-EG" dirty="0"/>
              <a:t> =</a:t>
            </a:r>
            <a:r>
              <a:rPr lang="en-US" dirty="0"/>
              <a:t>&lt;</a:t>
            </a:r>
            <a:r>
              <a:rPr lang="ar-EG" dirty="0"/>
              <a:t> </a:t>
            </a:r>
            <a:r>
              <a:rPr lang="en-US" dirty="0"/>
              <a:t>outputs true only if all parts are true</a:t>
            </a:r>
          </a:p>
          <a:p>
            <a:pPr marL="0" indent="0">
              <a:buNone/>
            </a:pPr>
            <a:r>
              <a:rPr lang="en-US" dirty="0"/>
              <a:t>|| OR </a:t>
            </a:r>
            <a:r>
              <a:rPr lang="ar-EG" dirty="0"/>
              <a:t> </a:t>
            </a:r>
            <a:r>
              <a:rPr lang="en-US" dirty="0"/>
              <a:t>Outputs true if at least one part of the equation is true</a:t>
            </a:r>
          </a:p>
          <a:p>
            <a:pPr marL="0" indent="0">
              <a:buNone/>
            </a:pPr>
            <a:r>
              <a:rPr lang="en-US" dirty="0"/>
              <a:t>! Not </a:t>
            </a:r>
            <a:r>
              <a:rPr lang="ar-EG" dirty="0"/>
              <a:t> =</a:t>
            </a:r>
            <a:r>
              <a:rPr lang="en-US" dirty="0"/>
              <a:t>&lt;</a:t>
            </a:r>
            <a:r>
              <a:rPr lang="ar-EG" dirty="0"/>
              <a:t> </a:t>
            </a:r>
            <a:r>
              <a:rPr lang="en-US" dirty="0"/>
              <a:t>Negates the condition if true, turn it into false and if false turn it into true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13A17-0463-8514-0DAD-50CA5E863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7" y="4133162"/>
            <a:ext cx="5983549" cy="27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42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941</TotalTime>
  <Words>392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Operators</vt:lpstr>
      <vt:lpstr>Operators</vt:lpstr>
      <vt:lpstr>Arithmetic operators continue</vt:lpstr>
      <vt:lpstr>Operator precedence</vt:lpstr>
      <vt:lpstr>compound assignment operators </vt:lpstr>
      <vt:lpstr>Comparison operators</vt:lpstr>
      <vt:lpstr>Logical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Dart/Flutter summer training </dc:title>
  <dc:creator>ALYABANEYA</dc:creator>
  <cp:lastModifiedBy>Muhammed El-Ghazaly</cp:lastModifiedBy>
  <cp:revision>93</cp:revision>
  <dcterms:created xsi:type="dcterms:W3CDTF">2025-06-26T11:03:06Z</dcterms:created>
  <dcterms:modified xsi:type="dcterms:W3CDTF">2025-06-29T18:01:45Z</dcterms:modified>
</cp:coreProperties>
</file>