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03/01/1447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1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. Write a program that allows the user to insert an integer then print negative if it is a negative number otherwise print positive.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5</a:t>
            </a:r>
          </a:p>
          <a:p>
            <a:pPr marL="0" indent="0">
              <a:buNone/>
            </a:pPr>
            <a:r>
              <a:rPr lang="en-US" dirty="0"/>
              <a:t>Output : positive</a:t>
            </a:r>
          </a:p>
          <a:p>
            <a:pPr marL="0" indent="0">
              <a:buNone/>
            </a:pPr>
            <a:r>
              <a:rPr lang="en-US" dirty="0"/>
              <a:t>Input : -5</a:t>
            </a:r>
          </a:p>
          <a:p>
            <a:pPr marL="0" indent="0">
              <a:buNone/>
            </a:pPr>
            <a:r>
              <a:rPr lang="en-US" dirty="0"/>
              <a:t>Output : negative</a:t>
            </a:r>
            <a:endParaRPr lang="ar-EG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5074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2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read any digit from 1 to 5, display it as a word 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2</a:t>
            </a:r>
          </a:p>
          <a:p>
            <a:pPr marL="0" indent="0">
              <a:buNone/>
            </a:pPr>
            <a:r>
              <a:rPr lang="en-US" dirty="0"/>
              <a:t>Output : two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: 3</a:t>
            </a:r>
          </a:p>
          <a:p>
            <a:pPr marL="0" indent="0">
              <a:buNone/>
            </a:pPr>
            <a:r>
              <a:rPr lang="en-US" dirty="0"/>
              <a:t>Output : three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0953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3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take the birth year and check if he is above 18 or not 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2</a:t>
            </a:r>
          </a:p>
          <a:p>
            <a:pPr marL="0" indent="0">
              <a:buNone/>
            </a:pPr>
            <a:r>
              <a:rPr lang="en-US" dirty="0"/>
              <a:t>Output : You are younger than 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: 30</a:t>
            </a:r>
          </a:p>
          <a:p>
            <a:pPr marL="0" indent="0">
              <a:buNone/>
            </a:pPr>
            <a:r>
              <a:rPr lang="en-US" dirty="0"/>
              <a:t>Output : you are older than 18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4002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4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to check if a number is odd or even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2</a:t>
            </a:r>
          </a:p>
          <a:p>
            <a:pPr marL="0" indent="0">
              <a:buNone/>
            </a:pPr>
            <a:r>
              <a:rPr lang="en-US" dirty="0"/>
              <a:t>Output : even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: 17</a:t>
            </a:r>
          </a:p>
          <a:p>
            <a:pPr marL="0" indent="0">
              <a:buNone/>
            </a:pPr>
            <a:r>
              <a:rPr lang="en-US" dirty="0"/>
              <a:t>Output : odd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9506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5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takes a character from user and print if it’s a vowel or not</a:t>
            </a:r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Input : a</a:t>
            </a:r>
          </a:p>
          <a:p>
            <a:pPr marL="0" indent="0">
              <a:buNone/>
            </a:pPr>
            <a:r>
              <a:rPr lang="en-US" dirty="0"/>
              <a:t>Output : vowel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Input : z</a:t>
            </a:r>
          </a:p>
          <a:p>
            <a:pPr marL="0" indent="0">
              <a:buNone/>
            </a:pPr>
            <a:r>
              <a:rPr lang="en-US" dirty="0"/>
              <a:t>Output : not vowel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0972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6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that takes 2 numbers and print the minimum of the two</a:t>
            </a:r>
          </a:p>
          <a:p>
            <a:pPr marL="0" indent="0">
              <a:buNone/>
            </a:pPr>
            <a:r>
              <a:rPr lang="en-US" dirty="0"/>
              <a:t>Input : num1 = 5, num2 = 10</a:t>
            </a:r>
          </a:p>
          <a:p>
            <a:pPr marL="0" indent="0">
              <a:buNone/>
            </a:pPr>
            <a:r>
              <a:rPr lang="en-US" dirty="0"/>
              <a:t>Output :5</a:t>
            </a:r>
          </a:p>
        </p:txBody>
      </p:sp>
    </p:spTree>
    <p:extLst>
      <p:ext uri="{BB962C8B-B14F-4D97-AF65-F5344CB8AC3E}">
        <p14:creationId xmlns:p14="http://schemas.microsoft.com/office/powerpoint/2010/main" val="241431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7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Write a program that takes 3 numbers and print the minimum of the three</a:t>
            </a:r>
          </a:p>
          <a:p>
            <a:pPr marL="0" indent="0">
              <a:buNone/>
            </a:pPr>
            <a:r>
              <a:rPr lang="en-US" dirty="0"/>
              <a:t>Input : num1 = 5, num2 = 10 num3 = -4</a:t>
            </a:r>
            <a:r>
              <a:rPr lang="ar-EG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Output :-4</a:t>
            </a:r>
          </a:p>
        </p:txBody>
      </p:sp>
    </p:spTree>
    <p:extLst>
      <p:ext uri="{BB962C8B-B14F-4D97-AF65-F5344CB8AC3E}">
        <p14:creationId xmlns:p14="http://schemas.microsoft.com/office/powerpoint/2010/main" val="350123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Extra Exercise</a:t>
            </a:r>
            <a:endParaRPr lang="ar-E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Search for switch statement</a:t>
            </a:r>
            <a:endParaRPr lang="ar-EG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Ask the user to enter a number between 1 and 12, then print the corresponding month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Input : 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Output : January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Input : 7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Output : July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Input : 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Output : December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Use switch statement not if statement</a:t>
            </a:r>
          </a:p>
        </p:txBody>
      </p:sp>
    </p:spTree>
    <p:extLst>
      <p:ext uri="{BB962C8B-B14F-4D97-AF65-F5344CB8AC3E}">
        <p14:creationId xmlns:p14="http://schemas.microsoft.com/office/powerpoint/2010/main" val="34982866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1082</TotalTime>
  <Words>275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Extra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ALYABANEYA</cp:lastModifiedBy>
  <cp:revision>129</cp:revision>
  <dcterms:created xsi:type="dcterms:W3CDTF">2025-06-26T11:03:06Z</dcterms:created>
  <dcterms:modified xsi:type="dcterms:W3CDTF">2025-06-28T11:59:54Z</dcterms:modified>
</cp:coreProperties>
</file>