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5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55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8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81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12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6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5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6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9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30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9CA9-B716-4135-A412-1BEB0E2868BF}" type="datetimeFigureOut">
              <a:rPr lang="ar-EG" smtClean="0"/>
              <a:t>06/01/1447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36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1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Create a function, take three integers then return the average as double</a:t>
            </a:r>
          </a:p>
          <a:p>
            <a:r>
              <a:rPr lang="en-US" dirty="0"/>
              <a:t>Input: 1 2 3</a:t>
            </a:r>
          </a:p>
          <a:p>
            <a:pPr marL="0" indent="0">
              <a:buNone/>
            </a:pPr>
            <a:r>
              <a:rPr lang="en-US" dirty="0"/>
              <a:t>Output : 2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507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2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Create a function, take an integer then return true if this number is even otherwise return false </a:t>
            </a:r>
          </a:p>
          <a:p>
            <a:r>
              <a:rPr lang="en-US" dirty="0"/>
              <a:t>Input: 2</a:t>
            </a:r>
          </a:p>
          <a:p>
            <a:pPr marL="0" indent="0">
              <a:buNone/>
            </a:pPr>
            <a:r>
              <a:rPr lang="en-US" dirty="0"/>
              <a:t>Output : true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1202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3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function to find a cube of a given number</a:t>
            </a:r>
          </a:p>
          <a:p>
            <a:r>
              <a:rPr lang="en-US" dirty="0"/>
              <a:t>Input: 5</a:t>
            </a:r>
          </a:p>
          <a:p>
            <a:pPr marL="0" indent="0">
              <a:buNone/>
            </a:pPr>
            <a:r>
              <a:rPr lang="en-US" dirty="0"/>
              <a:t>Output : 125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9219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4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input radius of circle from user and find diameter, circumference and area of the given circle using function</a:t>
            </a:r>
          </a:p>
          <a:p>
            <a:r>
              <a:rPr lang="en-US" dirty="0"/>
              <a:t>Input: 10</a:t>
            </a:r>
          </a:p>
          <a:p>
            <a:pPr marL="0" indent="0">
              <a:buNone/>
            </a:pPr>
            <a:r>
              <a:rPr lang="en-US" dirty="0"/>
              <a:t>Output : Diameter = 20 units</a:t>
            </a:r>
          </a:p>
          <a:p>
            <a:pPr marL="0" indent="0">
              <a:buNone/>
            </a:pPr>
            <a:r>
              <a:rPr lang="en-US" dirty="0"/>
              <a:t>Circumference = 62.83 units </a:t>
            </a:r>
          </a:p>
          <a:p>
            <a:pPr marL="0" indent="0">
              <a:buNone/>
            </a:pPr>
            <a:r>
              <a:rPr lang="en-US" dirty="0"/>
              <a:t>Area = 314.16 sq. units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Diamater</a:t>
            </a:r>
            <a:r>
              <a:rPr lang="en-US" dirty="0"/>
              <a:t> = 2 * radius</a:t>
            </a:r>
          </a:p>
          <a:p>
            <a:pPr marL="0" indent="0">
              <a:buNone/>
            </a:pPr>
            <a:r>
              <a:rPr lang="en-US" dirty="0"/>
              <a:t>Circumference = 2 * 3.14 * radius</a:t>
            </a:r>
          </a:p>
          <a:p>
            <a:pPr marL="0" indent="0">
              <a:buNone/>
            </a:pPr>
            <a:r>
              <a:rPr lang="en-US" dirty="0"/>
              <a:t>Area = 3.14 * radius * radius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732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5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create function to take number and return true if this number can divide by 3 and 4</a:t>
            </a:r>
          </a:p>
          <a:p>
            <a:r>
              <a:rPr lang="en-US" dirty="0"/>
              <a:t>Input: 12</a:t>
            </a:r>
          </a:p>
          <a:p>
            <a:pPr marL="0" indent="0">
              <a:buNone/>
            </a:pPr>
            <a:r>
              <a:rPr lang="en-US" dirty="0"/>
              <a:t>Output :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: 8</a:t>
            </a:r>
          </a:p>
          <a:p>
            <a:pPr marL="0" indent="0">
              <a:buNone/>
            </a:pPr>
            <a:r>
              <a:rPr lang="en-US" dirty="0"/>
              <a:t>Output : false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2782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6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print all elements of an array using the function. </a:t>
            </a:r>
          </a:p>
          <a:p>
            <a:r>
              <a:rPr lang="en-US" dirty="0"/>
              <a:t>Input: [12,1,5,2,3,4,5,6]</a:t>
            </a:r>
          </a:p>
          <a:p>
            <a:pPr marL="0" indent="0">
              <a:buNone/>
            </a:pPr>
            <a:r>
              <a:rPr lang="en-US" dirty="0"/>
              <a:t>Output : : [12,1,5,2,3,4,5,6]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9252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6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find the sum of array elements using the function </a:t>
            </a:r>
          </a:p>
          <a:p>
            <a:r>
              <a:rPr lang="en-US" dirty="0"/>
              <a:t>Input: [1,2,3,4,5,6,7,8,9,10]</a:t>
            </a:r>
          </a:p>
          <a:p>
            <a:pPr marL="0" indent="0">
              <a:buNone/>
            </a:pPr>
            <a:r>
              <a:rPr lang="en-US" dirty="0"/>
              <a:t>Output :55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7130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7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that returns the maximum number of a given array </a:t>
            </a:r>
          </a:p>
          <a:p>
            <a:r>
              <a:rPr lang="en-US" dirty="0"/>
              <a:t>Input: [1,2,3,4,5,6,7,8,9,10]</a:t>
            </a:r>
          </a:p>
          <a:p>
            <a:pPr marL="0" indent="0">
              <a:buNone/>
            </a:pPr>
            <a:r>
              <a:rPr lang="en-US"/>
              <a:t>Output :10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473265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1248</TotalTime>
  <Words>234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Exercise 1</vt:lpstr>
      <vt:lpstr>Exercise 2</vt:lpstr>
      <vt:lpstr>Exercise 3</vt:lpstr>
      <vt:lpstr>Exercise 4</vt:lpstr>
      <vt:lpstr>Exercise 5</vt:lpstr>
      <vt:lpstr>Exercise 6</vt:lpstr>
      <vt:lpstr>Exercise 6</vt:lpstr>
      <vt:lpstr>Exercise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Dart/Flutter summer training </dc:title>
  <dc:creator>ALYABANEYA</dc:creator>
  <cp:lastModifiedBy>Muhammed El-Ghazaly</cp:lastModifiedBy>
  <cp:revision>155</cp:revision>
  <dcterms:created xsi:type="dcterms:W3CDTF">2025-06-26T11:03:06Z</dcterms:created>
  <dcterms:modified xsi:type="dcterms:W3CDTF">2025-07-01T15:42:10Z</dcterms:modified>
</cp:coreProperties>
</file>