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73" r:id="rId2"/>
    <p:sldId id="274" r:id="rId3"/>
    <p:sldId id="276" r:id="rId4"/>
    <p:sldId id="277" r:id="rId5"/>
    <p:sldId id="278" r:id="rId6"/>
    <p:sldId id="279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5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01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555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8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81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12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6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5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6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9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1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82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30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36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1</a:t>
            </a:r>
            <a:br>
              <a:rPr lang="en-US" b="1" dirty="0"/>
            </a:br>
            <a:r>
              <a:rPr lang="en-US" sz="1800" b="1" dirty="0">
                <a:solidFill>
                  <a:srgbClr val="FF0000"/>
                </a:solidFill>
              </a:rPr>
              <a:t>(assume you have a fixed array [1,2,3,4,5,6,7,8,9,10] )</a:t>
            </a:r>
            <a:br>
              <a:rPr lang="ar-EG" sz="1800" b="1" dirty="0">
                <a:solidFill>
                  <a:srgbClr val="FF0000"/>
                </a:solidFill>
              </a:rPr>
            </a:br>
            <a:endParaRPr lang="ar-EG" sz="1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print all elements of an array using the function. </a:t>
            </a:r>
          </a:p>
          <a:p>
            <a:r>
              <a:rPr lang="en-US" dirty="0"/>
              <a:t>Input: [1,2,3,4,5,6,7,8,9,10]</a:t>
            </a:r>
          </a:p>
          <a:p>
            <a:r>
              <a:rPr lang="en-US" dirty="0"/>
              <a:t>Out: [1,2,3,4,5,6,7,8,9,10]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9252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Exercise 2</a:t>
            </a:r>
            <a:br>
              <a:rPr lang="en-US" b="1" dirty="0"/>
            </a:br>
            <a:r>
              <a:rPr lang="en-US" sz="2000" b="1" dirty="0">
                <a:solidFill>
                  <a:srgbClr val="FF0000"/>
                </a:solidFill>
              </a:rPr>
              <a:t>(assume you have a fixed array [1,2,3,4,5,6,7,8,9,10] )</a:t>
            </a:r>
            <a:br>
              <a:rPr lang="en-US" sz="2000" b="1" dirty="0"/>
            </a:br>
            <a:br>
              <a:rPr lang="en-US" b="1" dirty="0"/>
            </a:b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find the sum of array elements using the function </a:t>
            </a:r>
          </a:p>
          <a:p>
            <a:r>
              <a:rPr lang="en-US" dirty="0"/>
              <a:t>Input: [1,2,3,4,5,6,7,8,9,10]</a:t>
            </a:r>
          </a:p>
          <a:p>
            <a:pPr marL="0" indent="0">
              <a:buNone/>
            </a:pPr>
            <a:r>
              <a:rPr lang="en-US" dirty="0"/>
              <a:t>Output :55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0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Exercise 3</a:t>
            </a:r>
            <a:br>
              <a:rPr lang="en-US" b="1" dirty="0"/>
            </a:br>
            <a:r>
              <a:rPr lang="en-US" sz="2000" b="1" dirty="0">
                <a:solidFill>
                  <a:srgbClr val="FF0000"/>
                </a:solidFill>
              </a:rPr>
              <a:t>(assume you have a fixed array [1,2,3,4,5,6,7,8,9,10] )</a:t>
            </a:r>
            <a:br>
              <a:rPr lang="ar-EG" sz="2000" dirty="0"/>
            </a:br>
            <a:endParaRPr lang="ar-EG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count even and odd elements in an array</a:t>
            </a:r>
          </a:p>
          <a:p>
            <a:r>
              <a:rPr lang="en-US" dirty="0"/>
              <a:t>Input: [1,2,3,4,5,6,7,8,9,10]</a:t>
            </a:r>
          </a:p>
          <a:p>
            <a:pPr marL="0" indent="0">
              <a:buNone/>
            </a:pPr>
            <a:r>
              <a:rPr lang="en-US" dirty="0"/>
              <a:t>Output </a:t>
            </a:r>
          </a:p>
          <a:p>
            <a:pPr marL="0" indent="0">
              <a:buNone/>
            </a:pPr>
            <a:r>
              <a:rPr lang="en-US" dirty="0"/>
              <a:t>Total even elements: 4 </a:t>
            </a:r>
          </a:p>
          <a:p>
            <a:pPr marL="0" indent="0">
              <a:buNone/>
            </a:pPr>
            <a:r>
              <a:rPr lang="en-US" dirty="0"/>
              <a:t>Total odd elements: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8411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Exercise 4</a:t>
            </a:r>
            <a:br>
              <a:rPr lang="en-US" b="1" dirty="0"/>
            </a:br>
            <a:r>
              <a:rPr lang="en-US" sz="2000" b="1" dirty="0">
                <a:solidFill>
                  <a:srgbClr val="FF0000"/>
                </a:solidFill>
              </a:rPr>
              <a:t>(assume you have a fixed array [1,2,3,4,5,6,7,8,9,10] )</a:t>
            </a:r>
            <a:br>
              <a:rPr lang="en-US" sz="2000" b="1" dirty="0">
                <a:solidFill>
                  <a:srgbClr val="FF0000"/>
                </a:solidFill>
              </a:rPr>
            </a:br>
            <a:br>
              <a:rPr lang="ar-EG" sz="2000" dirty="0"/>
            </a:br>
            <a:endParaRPr lang="ar-EG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take number from user and search whether an element exits or not by returning its index, </a:t>
            </a:r>
          </a:p>
          <a:p>
            <a:r>
              <a:rPr lang="en-US" dirty="0"/>
              <a:t>Input: [1,2,3,4,5,6,7,8,9,10]</a:t>
            </a:r>
          </a:p>
          <a:p>
            <a:r>
              <a:rPr lang="en-US" dirty="0"/>
              <a:t>Input : 9</a:t>
            </a:r>
          </a:p>
          <a:p>
            <a:pPr marL="0" indent="0">
              <a:buNone/>
            </a:pPr>
            <a:r>
              <a:rPr lang="en-US" dirty="0"/>
              <a:t>Output </a:t>
            </a:r>
          </a:p>
          <a:p>
            <a:pPr marL="0" indent="0">
              <a:buNone/>
            </a:pPr>
            <a:r>
              <a:rPr lang="en-US" dirty="0"/>
              <a:t>Index of number: 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0564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Exercise 5</a:t>
            </a:r>
            <a:br>
              <a:rPr lang="en-US" b="1" dirty="0"/>
            </a:br>
            <a:r>
              <a:rPr lang="en-US" sz="2000" b="1" dirty="0">
                <a:solidFill>
                  <a:srgbClr val="FF0000"/>
                </a:solidFill>
              </a:rPr>
              <a:t>(assume you have a fixed array [1,2,3,4,5,6,7,8,9,10] )</a:t>
            </a:r>
            <a:br>
              <a:rPr lang="en-US" sz="2000" b="1" dirty="0">
                <a:solidFill>
                  <a:srgbClr val="FF0000"/>
                </a:solidFill>
              </a:rPr>
            </a:br>
            <a:br>
              <a:rPr lang="ar-EG" sz="2000" dirty="0"/>
            </a:br>
            <a:endParaRPr lang="ar-EG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Given an array, double all elements in that array</a:t>
            </a:r>
          </a:p>
          <a:p>
            <a:r>
              <a:rPr lang="en-US" dirty="0"/>
              <a:t>Input: [1,2,3,4,5,6,7,8,9,10]</a:t>
            </a:r>
          </a:p>
          <a:p>
            <a:r>
              <a:rPr lang="en-US" dirty="0"/>
              <a:t>Output : [2,4,6,8,10,12,14,16,18,20]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6545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Exercise 7</a:t>
            </a:r>
            <a:br>
              <a:rPr lang="en-US" b="1" dirty="0"/>
            </a:br>
            <a:r>
              <a:rPr lang="en-US" sz="2000" b="1" dirty="0">
                <a:solidFill>
                  <a:srgbClr val="FF0000"/>
                </a:solidFill>
              </a:rPr>
              <a:t>(assume you have a fixed array [1,2,3,4,5,5,5,5,5,6,7,8,9,10] )</a:t>
            </a:r>
            <a:br>
              <a:rPr lang="en-US" sz="2000" b="1" dirty="0">
                <a:solidFill>
                  <a:srgbClr val="FF0000"/>
                </a:solidFill>
              </a:rPr>
            </a:br>
            <a:br>
              <a:rPr lang="ar-EG" sz="2000" dirty="0"/>
            </a:br>
            <a:endParaRPr lang="ar-EG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Given the above array, take a number from the user and return  number of occurrences of that number</a:t>
            </a:r>
          </a:p>
          <a:p>
            <a:r>
              <a:rPr lang="en-US" dirty="0"/>
              <a:t>Input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[1,2,3,4,5,5,5,5,5,6,7,8,9,10] </a:t>
            </a:r>
          </a:p>
          <a:p>
            <a:r>
              <a:rPr lang="en-US" dirty="0"/>
              <a:t>Output :5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0185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Exercise 8</a:t>
            </a:r>
            <a:br>
              <a:rPr lang="en-US" b="1" dirty="0"/>
            </a:br>
            <a:r>
              <a:rPr lang="en-US" sz="2000" b="1" dirty="0">
                <a:solidFill>
                  <a:srgbClr val="FF0000"/>
                </a:solidFill>
              </a:rPr>
              <a:t>(assume you have a fixed array [1,2,3,4,5,6,7,8,9,10] )</a:t>
            </a:r>
            <a:endParaRPr lang="ar-EG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that returns the maximum number of a given array </a:t>
            </a:r>
          </a:p>
          <a:p>
            <a:r>
              <a:rPr lang="en-US" dirty="0"/>
              <a:t>Input: [1,2,3,4,5,6,7,8,9,10]</a:t>
            </a:r>
          </a:p>
          <a:p>
            <a:pPr marL="0" indent="0">
              <a:buNone/>
            </a:pPr>
            <a:r>
              <a:rPr lang="en-US" dirty="0"/>
              <a:t>Output :10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47326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1132</TotalTime>
  <Words>283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Exercise 1 (assume you have a fixed array [1,2,3,4,5,6,7,8,9,10] ) </vt:lpstr>
      <vt:lpstr>Exercise 2 (assume you have a fixed array [1,2,3,4,5,6,7,8,9,10] )  </vt:lpstr>
      <vt:lpstr>Exercise 3 (assume you have a fixed array [1,2,3,4,5,6,7,8,9,10] ) </vt:lpstr>
      <vt:lpstr>Exercise 4 (assume you have a fixed array [1,2,3,4,5,6,7,8,9,10] )  </vt:lpstr>
      <vt:lpstr>Exercise 5 (assume you have a fixed array [1,2,3,4,5,6,7,8,9,10] )  </vt:lpstr>
      <vt:lpstr>Exercise 7 (assume you have a fixed array [1,2,3,4,5,5,5,5,5,6,7,8,9,10] )  </vt:lpstr>
      <vt:lpstr>Exercise 8 (assume you have a fixed array [1,2,3,4,5,6,7,8,9,10]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Dart/Flutter summer training </dc:title>
  <dc:creator>ALYABANEYA</dc:creator>
  <cp:lastModifiedBy>Muhammed El-Ghazaly</cp:lastModifiedBy>
  <cp:revision>154</cp:revision>
  <dcterms:created xsi:type="dcterms:W3CDTF">2025-06-26T11:03:06Z</dcterms:created>
  <dcterms:modified xsi:type="dcterms:W3CDTF">2025-07-01T16:58:37Z</dcterms:modified>
</cp:coreProperties>
</file>