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73" r:id="rId2"/>
    <p:sldId id="274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35367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308930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901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75555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59886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4981373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88800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4001290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76585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7596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623686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64979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0159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158299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413006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839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C9CA9-B716-4135-A412-1BEB0E2868BF}" type="datetimeFigureOut">
              <a:rPr lang="ar-EG" smtClean="0"/>
              <a:t>11/01/1447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7922BDC-728A-41AF-80BD-590B4F2B3310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073651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1</a:t>
            </a:r>
            <a:br>
              <a:rPr lang="en-US" b="1" dirty="0"/>
            </a:br>
            <a:br>
              <a:rPr lang="ar-EG" sz="1800" b="1" dirty="0">
                <a:solidFill>
                  <a:srgbClr val="FF0000"/>
                </a:solidFill>
              </a:rPr>
            </a:br>
            <a:endParaRPr lang="ar-EG" sz="1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Create a Circle class, that includes the following</a:t>
            </a:r>
          </a:p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  <a:p>
            <a:pPr marL="0" indent="0">
              <a:buNone/>
            </a:pPr>
            <a:r>
              <a:rPr lang="en-US" dirty="0"/>
              <a:t>String color – double radius</a:t>
            </a:r>
          </a:p>
          <a:p>
            <a:r>
              <a:rPr lang="en-US" dirty="0">
                <a:solidFill>
                  <a:srgbClr val="FF0000"/>
                </a:solidFill>
              </a:rPr>
              <a:t>Methods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getRadius</a:t>
            </a:r>
            <a:r>
              <a:rPr lang="en-US" dirty="0">
                <a:solidFill>
                  <a:schemeClr val="tx1"/>
                </a:solidFill>
              </a:rPr>
              <a:t>(): return type double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getColor</a:t>
            </a:r>
            <a:r>
              <a:rPr lang="en-US" dirty="0">
                <a:solidFill>
                  <a:schemeClr val="tx1"/>
                </a:solidFill>
              </a:rPr>
              <a:t>(): return type String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setRadius</a:t>
            </a:r>
            <a:r>
              <a:rPr lang="en-US" dirty="0">
                <a:solidFill>
                  <a:schemeClr val="tx1"/>
                </a:solidFill>
              </a:rPr>
              <a:t>(double radius) : return type void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setColor</a:t>
            </a:r>
            <a:r>
              <a:rPr lang="en-US" dirty="0">
                <a:solidFill>
                  <a:schemeClr val="tx1"/>
                </a:solidFill>
              </a:rPr>
              <a:t>(String color) : return type void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getArea</a:t>
            </a:r>
            <a:r>
              <a:rPr lang="en-US" dirty="0">
                <a:solidFill>
                  <a:schemeClr val="tx1"/>
                </a:solidFill>
              </a:rPr>
              <a:t>() : return type double -&gt; equation = 3.14 * radius * radius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getCircumference</a:t>
            </a:r>
            <a:r>
              <a:rPr lang="en-US" dirty="0">
                <a:solidFill>
                  <a:schemeClr val="tx1"/>
                </a:solidFill>
              </a:rPr>
              <a:t>() : return type double -&gt; equation = 2 * 3.14 * radius  </a:t>
            </a:r>
            <a:endParaRPr lang="ar-E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892528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5518-F466-0B40-9CFD-86E7A615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 2</a:t>
            </a:r>
            <a:br>
              <a:rPr lang="en-US" b="1" dirty="0"/>
            </a:br>
            <a:br>
              <a:rPr lang="ar-EG" sz="1800" b="1" dirty="0">
                <a:solidFill>
                  <a:srgbClr val="FF0000"/>
                </a:solidFill>
              </a:rPr>
            </a:br>
            <a:endParaRPr lang="ar-EG" sz="18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EBECC-55CE-4CC6-0C81-8EE40526F3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r>
              <a:rPr lang="en-US" dirty="0"/>
              <a:t>Create a Employee class, that includes the following</a:t>
            </a:r>
          </a:p>
          <a:p>
            <a:r>
              <a:rPr lang="en-US" dirty="0">
                <a:solidFill>
                  <a:srgbClr val="FF0000"/>
                </a:solidFill>
              </a:rPr>
              <a:t>Attributes</a:t>
            </a:r>
          </a:p>
          <a:p>
            <a:pPr marL="0" indent="0">
              <a:buNone/>
            </a:pPr>
            <a:r>
              <a:rPr lang="en-US" dirty="0"/>
              <a:t>Int id- String </a:t>
            </a:r>
            <a:r>
              <a:rPr lang="en-US" dirty="0" err="1"/>
              <a:t>firstName</a:t>
            </a:r>
            <a:r>
              <a:rPr lang="en-US" dirty="0"/>
              <a:t> – String </a:t>
            </a:r>
            <a:r>
              <a:rPr lang="en-US" dirty="0" err="1"/>
              <a:t>lastName</a:t>
            </a:r>
            <a:r>
              <a:rPr lang="en-US" dirty="0"/>
              <a:t> – int salary</a:t>
            </a:r>
          </a:p>
          <a:p>
            <a:r>
              <a:rPr lang="en-US" dirty="0">
                <a:solidFill>
                  <a:srgbClr val="FF0000"/>
                </a:solidFill>
              </a:rPr>
              <a:t>Methods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getId</a:t>
            </a:r>
            <a:r>
              <a:rPr lang="en-US" dirty="0">
                <a:solidFill>
                  <a:schemeClr val="tx1"/>
                </a:solidFill>
              </a:rPr>
              <a:t>() – </a:t>
            </a:r>
            <a:r>
              <a:rPr lang="en-US" dirty="0" err="1">
                <a:solidFill>
                  <a:schemeClr val="tx1"/>
                </a:solidFill>
              </a:rPr>
              <a:t>getFirstName</a:t>
            </a:r>
            <a:r>
              <a:rPr lang="en-US" dirty="0">
                <a:solidFill>
                  <a:schemeClr val="tx1"/>
                </a:solidFill>
              </a:rPr>
              <a:t>() – </a:t>
            </a:r>
            <a:r>
              <a:rPr lang="en-US" dirty="0" err="1">
                <a:solidFill>
                  <a:schemeClr val="tx1"/>
                </a:solidFill>
              </a:rPr>
              <a:t>getLastName</a:t>
            </a:r>
            <a:r>
              <a:rPr lang="en-US" dirty="0">
                <a:solidFill>
                  <a:schemeClr val="tx1"/>
                </a:solidFill>
              </a:rPr>
              <a:t>() – </a:t>
            </a:r>
            <a:r>
              <a:rPr lang="en-US" dirty="0" err="1">
                <a:solidFill>
                  <a:schemeClr val="tx1"/>
                </a:solidFill>
              </a:rPr>
              <a:t>getFullName</a:t>
            </a:r>
            <a:r>
              <a:rPr lang="en-US" dirty="0">
                <a:solidFill>
                  <a:schemeClr val="tx1"/>
                </a:solidFill>
              </a:rPr>
              <a:t>() – </a:t>
            </a:r>
            <a:r>
              <a:rPr lang="en-US" dirty="0" err="1">
                <a:solidFill>
                  <a:schemeClr val="tx1"/>
                </a:solidFill>
              </a:rPr>
              <a:t>getSalary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setSalary</a:t>
            </a:r>
            <a:r>
              <a:rPr lang="en-US" dirty="0">
                <a:solidFill>
                  <a:schemeClr val="tx1"/>
                </a:solidFill>
              </a:rPr>
              <a:t>(double int)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tx1"/>
                </a:solidFill>
              </a:rPr>
              <a:t>getAnularSalary</a:t>
            </a:r>
            <a:r>
              <a:rPr lang="en-US" dirty="0">
                <a:solidFill>
                  <a:schemeClr val="tx1"/>
                </a:solidFill>
              </a:rPr>
              <a:t>() : return type int </a:t>
            </a:r>
          </a:p>
          <a:p>
            <a:pPr marL="0" indent="0">
              <a:buNone/>
            </a:pPr>
            <a:r>
              <a:rPr lang="en-US" dirty="0" err="1"/>
              <a:t>raiseSalary</a:t>
            </a:r>
            <a:r>
              <a:rPr lang="en-US" dirty="0"/>
              <a:t>(int percent) : return type double</a:t>
            </a:r>
          </a:p>
          <a:p>
            <a:pPr marL="0" indent="0">
              <a:buNone/>
            </a:pPr>
            <a:r>
              <a:rPr lang="en-US" dirty="0"/>
              <a:t>Increase the salary by the percent given and return the </a:t>
            </a:r>
            <a:r>
              <a:rPr lang="en-US"/>
              <a:t>new salary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13993601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1155</TotalTime>
  <Words>147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Exercise 1  </vt:lpstr>
      <vt:lpstr>Exercise 2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Dart/Flutter summer training </dc:title>
  <dc:creator>ALYABANEYA</dc:creator>
  <cp:lastModifiedBy>Muhammed El-Ghazaly</cp:lastModifiedBy>
  <cp:revision>161</cp:revision>
  <dcterms:created xsi:type="dcterms:W3CDTF">2025-06-26T11:03:06Z</dcterms:created>
  <dcterms:modified xsi:type="dcterms:W3CDTF">2025-07-06T07:03:14Z</dcterms:modified>
</cp:coreProperties>
</file>