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73" r:id="rId2"/>
    <p:sldId id="274" r:id="rId3"/>
    <p:sldId id="275" r:id="rId4"/>
    <p:sldId id="27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12/01/1447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Exercise 1</a:t>
            </a:r>
            <a:r>
              <a:rPr lang="ar-EG" sz="32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an abstract super class named </a:t>
            </a:r>
            <a:r>
              <a:rPr lang="en-US" dirty="0">
                <a:solidFill>
                  <a:srgbClr val="FF0000"/>
                </a:solidFill>
              </a:rPr>
              <a:t>Shape </a:t>
            </a:r>
            <a:r>
              <a:rPr lang="en-US" dirty="0">
                <a:solidFill>
                  <a:schemeClr val="tx1"/>
                </a:solidFill>
              </a:rPr>
              <a:t>that has the following </a:t>
            </a:r>
          </a:p>
          <a:p>
            <a:r>
              <a:rPr lang="en-US" dirty="0">
                <a:solidFill>
                  <a:schemeClr val="tx1"/>
                </a:solidFill>
              </a:rPr>
              <a:t>Attributes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String color (default value = white), bool filled(default value = false)</a:t>
            </a:r>
            <a:endParaRPr lang="ar-E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Constructors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Constructor that takes in the String color and the filled</a:t>
            </a:r>
          </a:p>
          <a:p>
            <a:r>
              <a:rPr lang="en-US" dirty="0">
                <a:solidFill>
                  <a:schemeClr val="tx1"/>
                </a:solidFill>
              </a:rPr>
              <a:t>Methods,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Abstract method called </a:t>
            </a:r>
            <a:r>
              <a:rPr lang="en-US" dirty="0" err="1">
                <a:solidFill>
                  <a:schemeClr val="tx1"/>
                </a:solidFill>
              </a:rPr>
              <a:t>getArea</a:t>
            </a:r>
            <a:r>
              <a:rPr lang="en-US" dirty="0">
                <a:solidFill>
                  <a:schemeClr val="tx1"/>
                </a:solidFill>
              </a:rPr>
              <a:t>() and </a:t>
            </a:r>
            <a:r>
              <a:rPr lang="en-US" dirty="0" err="1">
                <a:solidFill>
                  <a:schemeClr val="tx1"/>
                </a:solidFill>
              </a:rPr>
              <a:t>getPerimeter</a:t>
            </a:r>
            <a:r>
              <a:rPr lang="en-US" dirty="0">
                <a:solidFill>
                  <a:schemeClr val="tx1"/>
                </a:solidFill>
              </a:rPr>
              <a:t>() and both of them return double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 </a:t>
            </a:r>
            <a:r>
              <a:rPr lang="en-US" dirty="0">
                <a:solidFill>
                  <a:schemeClr val="accent5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class that inherits from this class and has the following</a:t>
            </a:r>
          </a:p>
          <a:p>
            <a:r>
              <a:rPr lang="en-US" dirty="0">
                <a:solidFill>
                  <a:schemeClr val="tx1"/>
                </a:solidFill>
              </a:rPr>
              <a:t>Attributes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Double height (default value = 1.0), Double width (default value = 1.0)</a:t>
            </a:r>
          </a:p>
          <a:p>
            <a:r>
              <a:rPr lang="en-US" dirty="0">
                <a:solidFill>
                  <a:schemeClr val="tx1"/>
                </a:solidFill>
              </a:rPr>
              <a:t>Constructor for setting the width and the height</a:t>
            </a:r>
          </a:p>
          <a:p>
            <a:r>
              <a:rPr lang="en-US" dirty="0">
                <a:solidFill>
                  <a:schemeClr val="tx1"/>
                </a:solidFill>
              </a:rPr>
              <a:t>Implement both the </a:t>
            </a:r>
            <a:r>
              <a:rPr lang="en-US" dirty="0" err="1">
                <a:solidFill>
                  <a:schemeClr val="tx1"/>
                </a:solidFill>
              </a:rPr>
              <a:t>getArea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getPerimeter</a:t>
            </a:r>
            <a:r>
              <a:rPr lang="en-US" dirty="0">
                <a:solidFill>
                  <a:schemeClr val="tx1"/>
                </a:solidFill>
              </a:rPr>
              <a:t> methods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9252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Exercise 1 Continue</a:t>
            </a:r>
            <a:r>
              <a:rPr lang="ar-EG" sz="32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</a:t>
            </a:r>
            <a:r>
              <a:rPr lang="en-US" dirty="0" err="1">
                <a:solidFill>
                  <a:schemeClr val="accent5"/>
                </a:solidFill>
              </a:rPr>
              <a:t>Cirlce</a:t>
            </a:r>
            <a:r>
              <a:rPr lang="en-US" dirty="0">
                <a:solidFill>
                  <a:schemeClr val="tx1"/>
                </a:solidFill>
              </a:rPr>
              <a:t> class that inherits from this class and has the following</a:t>
            </a:r>
          </a:p>
          <a:p>
            <a:r>
              <a:rPr lang="en-US" dirty="0">
                <a:solidFill>
                  <a:schemeClr val="tx1"/>
                </a:solidFill>
              </a:rPr>
              <a:t>Attributes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Double radius (default value = 1.0)</a:t>
            </a:r>
          </a:p>
          <a:p>
            <a:r>
              <a:rPr lang="en-US" dirty="0">
                <a:solidFill>
                  <a:schemeClr val="tx1"/>
                </a:solidFill>
              </a:rPr>
              <a:t>Implement both </a:t>
            </a:r>
            <a:r>
              <a:rPr lang="en-US" dirty="0" err="1">
                <a:solidFill>
                  <a:schemeClr val="tx1"/>
                </a:solidFill>
              </a:rPr>
              <a:t>getArea</a:t>
            </a:r>
            <a:r>
              <a:rPr lang="en-US" dirty="0">
                <a:solidFill>
                  <a:schemeClr val="tx1"/>
                </a:solidFill>
              </a:rPr>
              <a:t>() and </a:t>
            </a:r>
            <a:r>
              <a:rPr lang="en-US" dirty="0" err="1">
                <a:solidFill>
                  <a:schemeClr val="tx1"/>
                </a:solidFill>
              </a:rPr>
              <a:t>getPerimeter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1927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Exercise 2 Continue</a:t>
            </a:r>
            <a:r>
              <a:rPr lang="ar-EG" sz="32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66470-9F9A-6AAC-3EDD-8830D4C3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8091"/>
            <a:ext cx="8416031" cy="55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Exercise 2 Continue</a:t>
            </a:r>
            <a:r>
              <a:rPr lang="ar-EG" sz="32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Following the previous diagram, create the parent and child classes </a:t>
            </a:r>
          </a:p>
          <a:p>
            <a:r>
              <a:rPr lang="en-US" dirty="0"/>
              <a:t>In the Teacher class method </a:t>
            </a:r>
            <a:r>
              <a:rPr lang="en-US" dirty="0" err="1"/>
              <a:t>addCourse</a:t>
            </a:r>
            <a:r>
              <a:rPr lang="en-US" dirty="0"/>
              <a:t> returns false if a course already exists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In the Teacher class method </a:t>
            </a:r>
            <a:r>
              <a:rPr lang="en-US" dirty="0" err="1"/>
              <a:t>removeCourse</a:t>
            </a:r>
            <a:r>
              <a:rPr lang="en-US" dirty="0"/>
              <a:t> returns false if a course doesn’t exist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01441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1229</TotalTime>
  <Words>177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Exercise 1 </vt:lpstr>
      <vt:lpstr>Exercise 1 Continue </vt:lpstr>
      <vt:lpstr>Exercise 2 Continue </vt:lpstr>
      <vt:lpstr>Exercise 2 Continue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Muhammed El-Ghazaly</cp:lastModifiedBy>
  <cp:revision>162</cp:revision>
  <dcterms:created xsi:type="dcterms:W3CDTF">2025-06-26T11:03:06Z</dcterms:created>
  <dcterms:modified xsi:type="dcterms:W3CDTF">2025-07-07T20:06:35Z</dcterms:modified>
</cp:coreProperties>
</file>