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10/01/1447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1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Achieve the same result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Width : 45, height 200, color code :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0xff214197</a:t>
            </a:r>
          </a:p>
          <a:p>
            <a:r>
              <a:rPr lang="en-US" dirty="0">
                <a:solidFill>
                  <a:schemeClr val="tx1"/>
                </a:solidFill>
              </a:rPr>
              <a:t>Text</a:t>
            </a:r>
            <a:endParaRPr lang="ar-E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Color : white, </a:t>
            </a:r>
            <a:r>
              <a:rPr lang="en-US" dirty="0" err="1">
                <a:solidFill>
                  <a:schemeClr val="tx1"/>
                </a:solidFill>
              </a:rPr>
              <a:t>fontSize</a:t>
            </a:r>
            <a:r>
              <a:rPr lang="en-US" dirty="0">
                <a:solidFill>
                  <a:schemeClr val="tx1"/>
                </a:solidFill>
              </a:rPr>
              <a:t> : 16, FontWeight:w500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NOTE: You see that the Container is rounded, search how to give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Border radius for Containers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</a:rPr>
              <a:t>borderRadious</a:t>
            </a:r>
            <a:r>
              <a:rPr lang="en-US" dirty="0">
                <a:solidFill>
                  <a:schemeClr val="accent5"/>
                </a:solidFill>
              </a:rPr>
              <a:t> value is 12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64B1-3EB4-0D0F-EDC9-C79C576F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25146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2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Achieve the same result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Width : 45, height 200, color code :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0xff214197</a:t>
            </a:r>
          </a:p>
          <a:p>
            <a:r>
              <a:rPr lang="en-US" dirty="0">
                <a:solidFill>
                  <a:schemeClr val="tx1"/>
                </a:solidFill>
              </a:rPr>
              <a:t>Text</a:t>
            </a:r>
            <a:endParaRPr lang="ar-E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Color : :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0xff214197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fontSize</a:t>
            </a:r>
            <a:r>
              <a:rPr lang="en-US" dirty="0">
                <a:solidFill>
                  <a:schemeClr val="tx1"/>
                </a:solidFill>
              </a:rPr>
              <a:t> : 16, FontWeight:w500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NOTE: You see there is a border around the container, search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For how to give containers Border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Border Color :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0xff214197, width : 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FE7E7-28B1-9F39-01D8-E2E9AFE02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5485"/>
            <a:ext cx="2521258" cy="50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3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Achieve the same result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Width : 45, height 200, color: white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</a:rPr>
              <a:t>Text</a:t>
            </a:r>
            <a:endParaRPr lang="ar-E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Color : :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fontSize</a:t>
            </a:r>
            <a:r>
              <a:rPr lang="en-US" dirty="0">
                <a:solidFill>
                  <a:schemeClr val="tx1"/>
                </a:solidFill>
              </a:rPr>
              <a:t> : 16, </a:t>
            </a:r>
            <a:r>
              <a:rPr lang="en-US" dirty="0" err="1">
                <a:solidFill>
                  <a:schemeClr val="tx1"/>
                </a:solidFill>
              </a:rPr>
              <a:t>FontWeight:bold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Search for how to give shadow to Container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Color : black, offset : x = 10,y = 10,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Blur radius :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NOTE : that black color is a little rough for the eye</a:t>
            </a:r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Search for a way to make it a little transparent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C28E26-DC80-BD88-A369-E5746D668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6555"/>
            <a:ext cx="2505723" cy="501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Task 4 Extra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Achieve the same result</a:t>
            </a:r>
            <a:endParaRPr lang="ar-EG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Width : 500, height 200, color: white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borderRadius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: 24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Shaodow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: x = 0, y = 10,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blurRadius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: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shadow Color :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Colors.black.withAlpha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(50)</a:t>
            </a:r>
          </a:p>
          <a:p>
            <a:pPr marL="0" indent="0">
              <a:buNone/>
            </a:pPr>
            <a:endParaRPr lang="ar-EG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Heading =&gt; </a:t>
            </a:r>
            <a:r>
              <a:rPr lang="en-US" dirty="0" err="1">
                <a:solidFill>
                  <a:schemeClr val="tx1"/>
                </a:solidFill>
              </a:rPr>
              <a:t>fontsize</a:t>
            </a:r>
            <a:r>
              <a:rPr lang="en-US" dirty="0">
                <a:solidFill>
                  <a:schemeClr val="tx1"/>
                </a:solidFill>
              </a:rPr>
              <a:t> : 16, font </a:t>
            </a:r>
            <a:r>
              <a:rPr lang="en-US" dirty="0" err="1">
                <a:solidFill>
                  <a:schemeClr val="tx1"/>
                </a:solidFill>
              </a:rPr>
              <a:t>weigth</a:t>
            </a:r>
            <a:r>
              <a:rPr lang="en-US" dirty="0">
                <a:solidFill>
                  <a:schemeClr val="tx1"/>
                </a:solidFill>
              </a:rPr>
              <a:t> : FontWeight.w700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Subheading : 14, color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0xFF717070</a:t>
            </a:r>
          </a:p>
          <a:p>
            <a:r>
              <a:rPr lang="en-US" dirty="0">
                <a:solidFill>
                  <a:schemeClr val="tx1"/>
                </a:solidFill>
              </a:rPr>
              <a:t>Put the two the buttons from task 1 and task 2 beside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One another, just reduce their width to 100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777493-0CE5-C3C7-D321-AF1EDCCA0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7778"/>
            <a:ext cx="2550111" cy="510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47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3847</TotalTime>
  <Words>281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Consolas</vt:lpstr>
      <vt:lpstr>Trebuchet MS</vt:lpstr>
      <vt:lpstr>Wingdings 3</vt:lpstr>
      <vt:lpstr>Facet</vt:lpstr>
      <vt:lpstr>Task 1 Achieve the same result</vt:lpstr>
      <vt:lpstr>Task 2 Achieve the same result</vt:lpstr>
      <vt:lpstr>Task 3 Achieve the same result</vt:lpstr>
      <vt:lpstr>Task 4 Extra Achieve the same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412</cp:revision>
  <dcterms:created xsi:type="dcterms:W3CDTF">2025-06-26T11:03:06Z</dcterms:created>
  <dcterms:modified xsi:type="dcterms:W3CDTF">2025-07-05T21:27:08Z</dcterms:modified>
</cp:coreProperties>
</file>