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3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27816-7D2C-44D1-B72E-CAC350EA1F5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35503B9-F02A-4A01-9868-11FB2BE24E68}">
      <dgm:prSet phldrT="[Texto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s-ES" sz="7200" b="1" dirty="0" smtClean="0">
              <a:solidFill>
                <a:srgbClr val="002060"/>
              </a:solidFill>
              <a:latin typeface="Bradley Hand ITC" panose="03070402050302030203" pitchFamily="66" charset="0"/>
            </a:rPr>
            <a:t>OMAY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s-ES" sz="2400" b="1" dirty="0" smtClean="0">
              <a:solidFill>
                <a:srgbClr val="002060"/>
              </a:solidFill>
              <a:latin typeface="Bradley Hand ITC" panose="03070402050302030203" pitchFamily="66" charset="0"/>
            </a:rPr>
            <a:t>Servicios de Eventos y </a:t>
          </a:r>
          <a:r>
            <a:rPr lang="es-MX" sz="2400" b="1" dirty="0" smtClean="0">
              <a:solidFill>
                <a:srgbClr val="002060"/>
              </a:solidFill>
              <a:latin typeface="Bradley Hand ITC" panose="03070402050302030203" pitchFamily="66" charset="0"/>
            </a:rPr>
            <a:t>Banquetes </a:t>
          </a:r>
          <a:endParaRPr lang="es-ES" sz="2400" b="1" dirty="0" smtClean="0">
            <a:solidFill>
              <a:srgbClr val="002060"/>
            </a:solidFill>
            <a:latin typeface="Bradley Hand ITC" panose="03070402050302030203" pitchFamily="66" charset="0"/>
          </a:endParaRPr>
        </a:p>
        <a:p>
          <a:pPr algn="ctr">
            <a:lnSpc>
              <a:spcPct val="90000"/>
            </a:lnSpc>
            <a:spcAft>
              <a:spcPct val="35000"/>
            </a:spcAft>
          </a:pPr>
          <a:endParaRPr lang="es-ES" sz="1100" dirty="0"/>
        </a:p>
      </dgm:t>
    </dgm:pt>
    <dgm:pt modelId="{CC3F2168-6B96-4907-AE97-72BB6DE6676B}" type="parTrans" cxnId="{A72E8E04-5058-4CFA-8FF3-A0A199F8CF27}">
      <dgm:prSet/>
      <dgm:spPr/>
      <dgm:t>
        <a:bodyPr/>
        <a:lstStyle/>
        <a:p>
          <a:endParaRPr lang="es-ES"/>
        </a:p>
      </dgm:t>
    </dgm:pt>
    <dgm:pt modelId="{6A4B72DA-CFDD-48A2-82FD-44E094CE7940}" type="sibTrans" cxnId="{A72E8E04-5058-4CFA-8FF3-A0A199F8CF27}">
      <dgm:prSet/>
      <dgm:spPr/>
      <dgm:t>
        <a:bodyPr/>
        <a:lstStyle/>
        <a:p>
          <a:endParaRPr lang="es-ES"/>
        </a:p>
      </dgm:t>
    </dgm:pt>
    <dgm:pt modelId="{9A01BCEA-ACC7-4B17-AECD-903A42AF0FCF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s-ES" b="1" dirty="0" smtClean="0">
            <a:solidFill>
              <a:srgbClr val="002060"/>
            </a:solidFill>
            <a:latin typeface="Bradley Hand ITC" panose="03070402050302030203" pitchFamily="66" charset="0"/>
          </a:endParaRPr>
        </a:p>
        <a:p>
          <a:endParaRPr lang="es-ES" dirty="0"/>
        </a:p>
      </dgm:t>
    </dgm:pt>
    <dgm:pt modelId="{A9FD8BA5-2AE4-4A02-9DDF-BED5DF3D2B14}" type="parTrans" cxnId="{7357C11E-F6A8-4C24-B297-5A5951543D11}">
      <dgm:prSet/>
      <dgm:spPr/>
      <dgm:t>
        <a:bodyPr/>
        <a:lstStyle/>
        <a:p>
          <a:endParaRPr lang="es-ES"/>
        </a:p>
      </dgm:t>
    </dgm:pt>
    <dgm:pt modelId="{2DFCCDF0-ACEA-429F-81DA-449A26CFC296}" type="sibTrans" cxnId="{7357C11E-F6A8-4C24-B297-5A5951543D11}">
      <dgm:prSet/>
      <dgm:spPr/>
      <dgm:t>
        <a:bodyPr/>
        <a:lstStyle/>
        <a:p>
          <a:endParaRPr lang="es-ES"/>
        </a:p>
      </dgm:t>
    </dgm:pt>
    <dgm:pt modelId="{48931EBF-71F7-446C-8CF6-A2AF85C632A7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s-ES" dirty="0" smtClean="0"/>
        </a:p>
        <a:p>
          <a:endParaRPr lang="es-ES" dirty="0"/>
        </a:p>
      </dgm:t>
    </dgm:pt>
    <dgm:pt modelId="{F21B4BBB-D065-4127-9536-25B11456CA23}" type="parTrans" cxnId="{91A5287E-DA20-47CD-B9F0-48AEA9ED7857}">
      <dgm:prSet/>
      <dgm:spPr/>
      <dgm:t>
        <a:bodyPr/>
        <a:lstStyle/>
        <a:p>
          <a:endParaRPr lang="es-ES"/>
        </a:p>
      </dgm:t>
    </dgm:pt>
    <dgm:pt modelId="{3DF58BCA-C01B-4FCA-AC0B-41B3D245C5CA}" type="sibTrans" cxnId="{91A5287E-DA20-47CD-B9F0-48AEA9ED7857}">
      <dgm:prSet/>
      <dgm:spPr/>
      <dgm:t>
        <a:bodyPr/>
        <a:lstStyle/>
        <a:p>
          <a:endParaRPr lang="es-ES"/>
        </a:p>
      </dgm:t>
    </dgm:pt>
    <dgm:pt modelId="{19E101B2-5821-4CD8-ACAE-5DB59F01BA35}" type="pres">
      <dgm:prSet presAssocID="{47E27816-7D2C-44D1-B72E-CAC350EA1F56}" presName="composite" presStyleCnt="0">
        <dgm:presLayoutVars>
          <dgm:chMax val="1"/>
          <dgm:dir/>
          <dgm:resizeHandles val="exact"/>
        </dgm:presLayoutVars>
      </dgm:prSet>
      <dgm:spPr/>
    </dgm:pt>
    <dgm:pt modelId="{C9647137-E6AD-4B86-9FC2-A374C52063AC}" type="pres">
      <dgm:prSet presAssocID="{C35503B9-F02A-4A01-9868-11FB2BE24E68}" presName="roof" presStyleLbl="dkBgShp" presStyleIdx="0" presStyleCnt="2" custScaleY="61111" custLinFactNeighborY="-9722"/>
      <dgm:spPr/>
      <dgm:t>
        <a:bodyPr/>
        <a:lstStyle/>
        <a:p>
          <a:endParaRPr lang="es-ES"/>
        </a:p>
      </dgm:t>
    </dgm:pt>
    <dgm:pt modelId="{52252452-A3D6-4013-8DA7-A6217097231C}" type="pres">
      <dgm:prSet presAssocID="{C35503B9-F02A-4A01-9868-11FB2BE24E68}" presName="pillars" presStyleCnt="0"/>
      <dgm:spPr/>
    </dgm:pt>
    <dgm:pt modelId="{C374679C-0EE1-4A55-848C-AEC0C5EFD596}" type="pres">
      <dgm:prSet presAssocID="{C35503B9-F02A-4A01-9868-11FB2BE24E68}" presName="pillar1" presStyleLbl="node1" presStyleIdx="0" presStyleCnt="2" custLinFactNeighborY="-6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9CE760-CA9D-47E3-ACD4-C10718842C08}" type="pres">
      <dgm:prSet presAssocID="{48931EBF-71F7-446C-8CF6-A2AF85C632A7}" presName="pillarX" presStyleLbl="node1" presStyleIdx="1" presStyleCnt="2">
        <dgm:presLayoutVars>
          <dgm:bulletEnabled val="1"/>
        </dgm:presLayoutVars>
      </dgm:prSet>
      <dgm:spPr/>
    </dgm:pt>
    <dgm:pt modelId="{3BD4601B-07DC-438F-A576-BF19F5197153}" type="pres">
      <dgm:prSet presAssocID="{C35503B9-F02A-4A01-9868-11FB2BE24E68}" presName="base" presStyleLbl="dkBgShp" presStyleIdx="1" presStyleCnt="2"/>
      <dgm:spPr/>
    </dgm:pt>
  </dgm:ptLst>
  <dgm:cxnLst>
    <dgm:cxn modelId="{C05D609F-BC29-4C40-9676-66D797E94D40}" type="presOf" srcId="{47E27816-7D2C-44D1-B72E-CAC350EA1F56}" destId="{19E101B2-5821-4CD8-ACAE-5DB59F01BA35}" srcOrd="0" destOrd="0" presId="urn:microsoft.com/office/officeart/2005/8/layout/hList3"/>
    <dgm:cxn modelId="{A72E8E04-5058-4CFA-8FF3-A0A199F8CF27}" srcId="{47E27816-7D2C-44D1-B72E-CAC350EA1F56}" destId="{C35503B9-F02A-4A01-9868-11FB2BE24E68}" srcOrd="0" destOrd="0" parTransId="{CC3F2168-6B96-4907-AE97-72BB6DE6676B}" sibTransId="{6A4B72DA-CFDD-48A2-82FD-44E094CE7940}"/>
    <dgm:cxn modelId="{7357C11E-F6A8-4C24-B297-5A5951543D11}" srcId="{C35503B9-F02A-4A01-9868-11FB2BE24E68}" destId="{9A01BCEA-ACC7-4B17-AECD-903A42AF0FCF}" srcOrd="0" destOrd="0" parTransId="{A9FD8BA5-2AE4-4A02-9DDF-BED5DF3D2B14}" sibTransId="{2DFCCDF0-ACEA-429F-81DA-449A26CFC296}"/>
    <dgm:cxn modelId="{B0E4A4BB-51C5-4F05-93C0-2D608F6DF91E}" type="presOf" srcId="{9A01BCEA-ACC7-4B17-AECD-903A42AF0FCF}" destId="{C374679C-0EE1-4A55-848C-AEC0C5EFD596}" srcOrd="0" destOrd="0" presId="urn:microsoft.com/office/officeart/2005/8/layout/hList3"/>
    <dgm:cxn modelId="{D2C7BC44-01E3-4D9F-BAFC-F44D95A78200}" type="presOf" srcId="{C35503B9-F02A-4A01-9868-11FB2BE24E68}" destId="{C9647137-E6AD-4B86-9FC2-A374C52063AC}" srcOrd="0" destOrd="0" presId="urn:microsoft.com/office/officeart/2005/8/layout/hList3"/>
    <dgm:cxn modelId="{91A5287E-DA20-47CD-B9F0-48AEA9ED7857}" srcId="{C35503B9-F02A-4A01-9868-11FB2BE24E68}" destId="{48931EBF-71F7-446C-8CF6-A2AF85C632A7}" srcOrd="1" destOrd="0" parTransId="{F21B4BBB-D065-4127-9536-25B11456CA23}" sibTransId="{3DF58BCA-C01B-4FCA-AC0B-41B3D245C5CA}"/>
    <dgm:cxn modelId="{CA9A9760-4721-4BA5-B521-CE8928221A61}" type="presOf" srcId="{48931EBF-71F7-446C-8CF6-A2AF85C632A7}" destId="{479CE760-CA9D-47E3-ACD4-C10718842C08}" srcOrd="0" destOrd="0" presId="urn:microsoft.com/office/officeart/2005/8/layout/hList3"/>
    <dgm:cxn modelId="{D99FEC74-D31A-4ABB-80CB-C80A5674F3FF}" type="presParOf" srcId="{19E101B2-5821-4CD8-ACAE-5DB59F01BA35}" destId="{C9647137-E6AD-4B86-9FC2-A374C52063AC}" srcOrd="0" destOrd="0" presId="urn:microsoft.com/office/officeart/2005/8/layout/hList3"/>
    <dgm:cxn modelId="{B94BCA13-317E-474D-8EDD-2572291F91DB}" type="presParOf" srcId="{19E101B2-5821-4CD8-ACAE-5DB59F01BA35}" destId="{52252452-A3D6-4013-8DA7-A6217097231C}" srcOrd="1" destOrd="0" presId="urn:microsoft.com/office/officeart/2005/8/layout/hList3"/>
    <dgm:cxn modelId="{0898B4A4-FEE1-464A-AB4C-588425652F72}" type="presParOf" srcId="{52252452-A3D6-4013-8DA7-A6217097231C}" destId="{C374679C-0EE1-4A55-848C-AEC0C5EFD596}" srcOrd="0" destOrd="0" presId="urn:microsoft.com/office/officeart/2005/8/layout/hList3"/>
    <dgm:cxn modelId="{02A1E9CB-8902-453D-A14B-6DD034C63FD4}" type="presParOf" srcId="{52252452-A3D6-4013-8DA7-A6217097231C}" destId="{479CE760-CA9D-47E3-ACD4-C10718842C08}" srcOrd="1" destOrd="0" presId="urn:microsoft.com/office/officeart/2005/8/layout/hList3"/>
    <dgm:cxn modelId="{60C56B29-39B0-407F-94BB-44372721B549}" type="presParOf" srcId="{19E101B2-5821-4CD8-ACAE-5DB59F01BA35}" destId="{3BD4601B-07DC-438F-A576-BF19F519715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A0DCB-AD7E-415B-83E8-28DDD8A3128B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359CA7B-766C-426C-8036-B11522F2E5A9}">
      <dgm:prSet phldrT="[Texto]"/>
      <dgm:spPr>
        <a:ln>
          <a:solidFill>
            <a:srgbClr val="FFFF00"/>
          </a:solidFill>
        </a:ln>
      </dgm:spPr>
      <dgm:t>
        <a:bodyPr/>
        <a:lstStyle/>
        <a:p>
          <a:r>
            <a:rPr lang="es-ES" dirty="0" smtClean="0"/>
            <a:t>¿Quiénes somos?</a:t>
          </a:r>
          <a:endParaRPr lang="es-ES" dirty="0"/>
        </a:p>
      </dgm:t>
    </dgm:pt>
    <dgm:pt modelId="{D5F9B40B-E67A-4BBE-A41F-5F98C50CEA0D}" type="parTrans" cxnId="{3FEA5626-163F-4F2D-8326-C052EB1D11FB}">
      <dgm:prSet/>
      <dgm:spPr/>
      <dgm:t>
        <a:bodyPr/>
        <a:lstStyle/>
        <a:p>
          <a:endParaRPr lang="es-ES"/>
        </a:p>
      </dgm:t>
    </dgm:pt>
    <dgm:pt modelId="{5DACD238-D2BD-461A-BD6D-82568D287C0A}" type="sibTrans" cxnId="{3FEA5626-163F-4F2D-8326-C052EB1D11FB}">
      <dgm:prSet/>
      <dgm:spPr/>
      <dgm:t>
        <a:bodyPr/>
        <a:lstStyle/>
        <a:p>
          <a:endParaRPr lang="es-ES"/>
        </a:p>
      </dgm:t>
    </dgm:pt>
    <dgm:pt modelId="{B7BFA501-572F-4302-A679-C3C7E43EAF61}">
      <dgm:prSet phldrT="[Texto]"/>
      <dgm:spPr>
        <a:ln>
          <a:solidFill>
            <a:srgbClr val="FFFF00"/>
          </a:solidFill>
        </a:ln>
      </dgm:spPr>
      <dgm:t>
        <a:bodyPr/>
        <a:lstStyle/>
        <a:p>
          <a:r>
            <a:rPr lang="es-ES" dirty="0" smtClean="0"/>
            <a:t>Misión</a:t>
          </a:r>
          <a:endParaRPr lang="es-ES" dirty="0"/>
        </a:p>
      </dgm:t>
    </dgm:pt>
    <dgm:pt modelId="{3614A506-F21A-413B-AAD0-92CCDDB264D3}" type="parTrans" cxnId="{E5D3AEF3-5A4D-4C95-82E3-B88483CCC649}">
      <dgm:prSet/>
      <dgm:spPr/>
      <dgm:t>
        <a:bodyPr/>
        <a:lstStyle/>
        <a:p>
          <a:endParaRPr lang="es-ES"/>
        </a:p>
      </dgm:t>
    </dgm:pt>
    <dgm:pt modelId="{EEFDC7A7-D24E-41CC-A832-027510181096}" type="sibTrans" cxnId="{E5D3AEF3-5A4D-4C95-82E3-B88483CCC649}">
      <dgm:prSet/>
      <dgm:spPr/>
      <dgm:t>
        <a:bodyPr/>
        <a:lstStyle/>
        <a:p>
          <a:endParaRPr lang="es-ES"/>
        </a:p>
      </dgm:t>
    </dgm:pt>
    <dgm:pt modelId="{51599C46-1935-4ABD-8C3F-3B75BF6FA35C}">
      <dgm:prSet phldrT="[Texto]"/>
      <dgm:spPr>
        <a:ln>
          <a:solidFill>
            <a:srgbClr val="FFFF00"/>
          </a:solidFill>
        </a:ln>
      </dgm:spPr>
      <dgm:t>
        <a:bodyPr/>
        <a:lstStyle/>
        <a:p>
          <a:r>
            <a:rPr lang="es-MX" dirty="0" smtClean="0"/>
            <a:t>Visión </a:t>
          </a:r>
          <a:endParaRPr lang="es-ES" dirty="0"/>
        </a:p>
      </dgm:t>
    </dgm:pt>
    <dgm:pt modelId="{A0092982-5B83-4F84-90BF-3F0EE52B7105}" type="parTrans" cxnId="{21B5C963-1C46-4DDF-AD5B-7A8B388FABD3}">
      <dgm:prSet/>
      <dgm:spPr/>
      <dgm:t>
        <a:bodyPr/>
        <a:lstStyle/>
        <a:p>
          <a:endParaRPr lang="es-ES"/>
        </a:p>
      </dgm:t>
    </dgm:pt>
    <dgm:pt modelId="{8FCA7769-1C0D-4DAB-9089-EA9D29E37DD6}" type="sibTrans" cxnId="{21B5C963-1C46-4DDF-AD5B-7A8B388FABD3}">
      <dgm:prSet/>
      <dgm:spPr/>
      <dgm:t>
        <a:bodyPr/>
        <a:lstStyle/>
        <a:p>
          <a:endParaRPr lang="es-ES"/>
        </a:p>
      </dgm:t>
    </dgm:pt>
    <dgm:pt modelId="{6628E8CB-9001-43DE-98C8-0F642302E0DD}" type="pres">
      <dgm:prSet presAssocID="{8ADA0DCB-AD7E-415B-83E8-28DDD8A3128B}" presName="Name0" presStyleCnt="0">
        <dgm:presLayoutVars>
          <dgm:dir/>
          <dgm:resizeHandles val="exact"/>
        </dgm:presLayoutVars>
      </dgm:prSet>
      <dgm:spPr/>
    </dgm:pt>
    <dgm:pt modelId="{3EF5D8FE-6484-49E8-B562-0642AF0A0F08}" type="pres">
      <dgm:prSet presAssocID="{7359CA7B-766C-426C-8036-B11522F2E5A9}" presName="composite" presStyleCnt="0"/>
      <dgm:spPr/>
    </dgm:pt>
    <dgm:pt modelId="{5EF9880C-CA63-474C-9732-3965E675E8B2}" type="pres">
      <dgm:prSet presAssocID="{7359CA7B-766C-426C-8036-B11522F2E5A9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570E6A-9DFB-4CFE-B4F3-FDA02E355060}" type="pres">
      <dgm:prSet presAssocID="{7359CA7B-766C-426C-8036-B11522F2E5A9}" presName="rect2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  <a:ln w="38100">
          <a:solidFill>
            <a:srgbClr val="FF0000"/>
          </a:solidFill>
        </a:ln>
      </dgm:spPr>
    </dgm:pt>
    <dgm:pt modelId="{AF84C386-1300-4222-A643-371F7F8EC5D5}" type="pres">
      <dgm:prSet presAssocID="{5DACD238-D2BD-461A-BD6D-82568D287C0A}" presName="sibTrans" presStyleCnt="0"/>
      <dgm:spPr/>
    </dgm:pt>
    <dgm:pt modelId="{51DCB492-9CAC-4A3B-A63B-18F6A04B9762}" type="pres">
      <dgm:prSet presAssocID="{B7BFA501-572F-4302-A679-C3C7E43EAF61}" presName="composite" presStyleCnt="0"/>
      <dgm:spPr/>
    </dgm:pt>
    <dgm:pt modelId="{0E9CA948-5B26-4D50-9591-B5B07B571466}" type="pres">
      <dgm:prSet presAssocID="{B7BFA501-572F-4302-A679-C3C7E43EAF61}" presName="rect1" presStyleLbl="trAlignAcc1" presStyleIdx="1" presStyleCnt="3">
        <dgm:presLayoutVars>
          <dgm:bulletEnabled val="1"/>
        </dgm:presLayoutVars>
      </dgm:prSet>
      <dgm:spPr/>
    </dgm:pt>
    <dgm:pt modelId="{8A42B9AE-6EBD-4408-96E2-F1D1F66A235A}" type="pres">
      <dgm:prSet presAssocID="{B7BFA501-572F-4302-A679-C3C7E43EAF61}" presName="rect2" presStyleLbl="fgImgPlace1" presStyleIdx="1" presStyleCnt="3" custLinFactNeighborX="8315" custLinFactNeighborY="11057"/>
      <dgm:spPr>
        <a:blipFill rotWithShape="1">
          <a:blip xmlns:r="http://schemas.openxmlformats.org/officeDocument/2006/relationships" r:embed="rId2"/>
          <a:stretch>
            <a:fillRect/>
          </a:stretch>
        </a:blipFill>
        <a:ln w="38100">
          <a:solidFill>
            <a:srgbClr val="FF0000"/>
          </a:solidFill>
        </a:ln>
      </dgm:spPr>
    </dgm:pt>
    <dgm:pt modelId="{A9E29B32-E24B-4997-8DB7-EB351DC83CE5}" type="pres">
      <dgm:prSet presAssocID="{EEFDC7A7-D24E-41CC-A832-027510181096}" presName="sibTrans" presStyleCnt="0"/>
      <dgm:spPr/>
    </dgm:pt>
    <dgm:pt modelId="{09CE5513-144D-4170-8ECB-92957F9AE63B}" type="pres">
      <dgm:prSet presAssocID="{51599C46-1935-4ABD-8C3F-3B75BF6FA35C}" presName="composite" presStyleCnt="0"/>
      <dgm:spPr/>
    </dgm:pt>
    <dgm:pt modelId="{CFC10903-8464-41E1-ACE5-BB9B7BED0134}" type="pres">
      <dgm:prSet presAssocID="{51599C46-1935-4ABD-8C3F-3B75BF6FA35C}" presName="rect1" presStyleLbl="trAlignAcc1" presStyleIdx="2" presStyleCnt="3">
        <dgm:presLayoutVars>
          <dgm:bulletEnabled val="1"/>
        </dgm:presLayoutVars>
      </dgm:prSet>
      <dgm:spPr/>
    </dgm:pt>
    <dgm:pt modelId="{62BEB1B0-8028-4F78-935D-B09EF7BAB9B9}" type="pres">
      <dgm:prSet presAssocID="{51599C46-1935-4ABD-8C3F-3B75BF6FA35C}" presName="rect2" presStyleLbl="fgImgPlace1" presStyleIdx="2" presStyleCnt="3" custLinFactNeighborX="8315" custLinFactNeighborY="691"/>
      <dgm:spPr>
        <a:blipFill rotWithShape="1">
          <a:blip xmlns:r="http://schemas.openxmlformats.org/officeDocument/2006/relationships" r:embed="rId3"/>
          <a:stretch>
            <a:fillRect/>
          </a:stretch>
        </a:blipFill>
        <a:ln w="38100">
          <a:solidFill>
            <a:srgbClr val="FF0000"/>
          </a:solidFill>
        </a:ln>
      </dgm:spPr>
    </dgm:pt>
  </dgm:ptLst>
  <dgm:cxnLst>
    <dgm:cxn modelId="{4B32ADCE-B6F5-4BA0-A33E-04BC0A9AEC45}" type="presOf" srcId="{51599C46-1935-4ABD-8C3F-3B75BF6FA35C}" destId="{CFC10903-8464-41E1-ACE5-BB9B7BED0134}" srcOrd="0" destOrd="0" presId="urn:microsoft.com/office/officeart/2008/layout/PictureStrips"/>
    <dgm:cxn modelId="{E5D3AEF3-5A4D-4C95-82E3-B88483CCC649}" srcId="{8ADA0DCB-AD7E-415B-83E8-28DDD8A3128B}" destId="{B7BFA501-572F-4302-A679-C3C7E43EAF61}" srcOrd="1" destOrd="0" parTransId="{3614A506-F21A-413B-AAD0-92CCDDB264D3}" sibTransId="{EEFDC7A7-D24E-41CC-A832-027510181096}"/>
    <dgm:cxn modelId="{21B5C963-1C46-4DDF-AD5B-7A8B388FABD3}" srcId="{8ADA0DCB-AD7E-415B-83E8-28DDD8A3128B}" destId="{51599C46-1935-4ABD-8C3F-3B75BF6FA35C}" srcOrd="2" destOrd="0" parTransId="{A0092982-5B83-4F84-90BF-3F0EE52B7105}" sibTransId="{8FCA7769-1C0D-4DAB-9089-EA9D29E37DD6}"/>
    <dgm:cxn modelId="{12FCFC0D-54B2-44A0-955B-AFF2502EEF45}" type="presOf" srcId="{B7BFA501-572F-4302-A679-C3C7E43EAF61}" destId="{0E9CA948-5B26-4D50-9591-B5B07B571466}" srcOrd="0" destOrd="0" presId="urn:microsoft.com/office/officeart/2008/layout/PictureStrips"/>
    <dgm:cxn modelId="{4D1BDBA7-70DD-4F4A-927D-6EC71BFC7242}" type="presOf" srcId="{8ADA0DCB-AD7E-415B-83E8-28DDD8A3128B}" destId="{6628E8CB-9001-43DE-98C8-0F642302E0DD}" srcOrd="0" destOrd="0" presId="urn:microsoft.com/office/officeart/2008/layout/PictureStrips"/>
    <dgm:cxn modelId="{3FEA5626-163F-4F2D-8326-C052EB1D11FB}" srcId="{8ADA0DCB-AD7E-415B-83E8-28DDD8A3128B}" destId="{7359CA7B-766C-426C-8036-B11522F2E5A9}" srcOrd="0" destOrd="0" parTransId="{D5F9B40B-E67A-4BBE-A41F-5F98C50CEA0D}" sibTransId="{5DACD238-D2BD-461A-BD6D-82568D287C0A}"/>
    <dgm:cxn modelId="{41F11FDA-90E3-4EDD-BAA5-8E40D5E3330C}" type="presOf" srcId="{7359CA7B-766C-426C-8036-B11522F2E5A9}" destId="{5EF9880C-CA63-474C-9732-3965E675E8B2}" srcOrd="0" destOrd="0" presId="urn:microsoft.com/office/officeart/2008/layout/PictureStrips"/>
    <dgm:cxn modelId="{CD3CD434-FC0D-42D6-AEE2-ADF8315FC9CF}" type="presParOf" srcId="{6628E8CB-9001-43DE-98C8-0F642302E0DD}" destId="{3EF5D8FE-6484-49E8-B562-0642AF0A0F08}" srcOrd="0" destOrd="0" presId="urn:microsoft.com/office/officeart/2008/layout/PictureStrips"/>
    <dgm:cxn modelId="{B8A41587-E8F4-4615-9E96-693B41819910}" type="presParOf" srcId="{3EF5D8FE-6484-49E8-B562-0642AF0A0F08}" destId="{5EF9880C-CA63-474C-9732-3965E675E8B2}" srcOrd="0" destOrd="0" presId="urn:microsoft.com/office/officeart/2008/layout/PictureStrips"/>
    <dgm:cxn modelId="{136C2EF1-846F-4E03-AE52-06E5588FAB11}" type="presParOf" srcId="{3EF5D8FE-6484-49E8-B562-0642AF0A0F08}" destId="{B5570E6A-9DFB-4CFE-B4F3-FDA02E355060}" srcOrd="1" destOrd="0" presId="urn:microsoft.com/office/officeart/2008/layout/PictureStrips"/>
    <dgm:cxn modelId="{03F6D6F2-BDBB-458B-B8FE-2E6802D81E8F}" type="presParOf" srcId="{6628E8CB-9001-43DE-98C8-0F642302E0DD}" destId="{AF84C386-1300-4222-A643-371F7F8EC5D5}" srcOrd="1" destOrd="0" presId="urn:microsoft.com/office/officeart/2008/layout/PictureStrips"/>
    <dgm:cxn modelId="{E00B16EA-B03F-4E4B-9EE6-9F3A6A5D128E}" type="presParOf" srcId="{6628E8CB-9001-43DE-98C8-0F642302E0DD}" destId="{51DCB492-9CAC-4A3B-A63B-18F6A04B9762}" srcOrd="2" destOrd="0" presId="urn:microsoft.com/office/officeart/2008/layout/PictureStrips"/>
    <dgm:cxn modelId="{5A02299E-9017-4C07-B0EB-D504C7923699}" type="presParOf" srcId="{51DCB492-9CAC-4A3B-A63B-18F6A04B9762}" destId="{0E9CA948-5B26-4D50-9591-B5B07B571466}" srcOrd="0" destOrd="0" presId="urn:microsoft.com/office/officeart/2008/layout/PictureStrips"/>
    <dgm:cxn modelId="{207FF7DC-6433-4344-9591-82703F52C011}" type="presParOf" srcId="{51DCB492-9CAC-4A3B-A63B-18F6A04B9762}" destId="{8A42B9AE-6EBD-4408-96E2-F1D1F66A235A}" srcOrd="1" destOrd="0" presId="urn:microsoft.com/office/officeart/2008/layout/PictureStrips"/>
    <dgm:cxn modelId="{6FB80450-ADAD-4F15-ACB5-4804C8FDEEF8}" type="presParOf" srcId="{6628E8CB-9001-43DE-98C8-0F642302E0DD}" destId="{A9E29B32-E24B-4997-8DB7-EB351DC83CE5}" srcOrd="3" destOrd="0" presId="urn:microsoft.com/office/officeart/2008/layout/PictureStrips"/>
    <dgm:cxn modelId="{62328694-8BEB-4ACB-A4FF-040124FBEE8A}" type="presParOf" srcId="{6628E8CB-9001-43DE-98C8-0F642302E0DD}" destId="{09CE5513-144D-4170-8ECB-92957F9AE63B}" srcOrd="4" destOrd="0" presId="urn:microsoft.com/office/officeart/2008/layout/PictureStrips"/>
    <dgm:cxn modelId="{1A45A096-71AD-45D1-8EDD-A162FE0A8195}" type="presParOf" srcId="{09CE5513-144D-4170-8ECB-92957F9AE63B}" destId="{CFC10903-8464-41E1-ACE5-BB9B7BED0134}" srcOrd="0" destOrd="0" presId="urn:microsoft.com/office/officeart/2008/layout/PictureStrips"/>
    <dgm:cxn modelId="{404C318F-483D-4A1B-8CD3-170AB8E8745E}" type="presParOf" srcId="{09CE5513-144D-4170-8ECB-92957F9AE63B}" destId="{62BEB1B0-8028-4F78-935D-B09EF7BAB9B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5840B3-6553-4ED4-A589-EAE431E9763F}" type="doc">
      <dgm:prSet loTypeId="urn:microsoft.com/office/officeart/2008/layout/VerticalAccentList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6C7B90F-F048-412B-AA3C-76F218BDA9C9}">
      <dgm:prSet phldrT="[Texto]"/>
      <dgm:spPr/>
      <dgm:t>
        <a:bodyPr/>
        <a:lstStyle/>
        <a:p>
          <a:r>
            <a:rPr lang="es-MX" dirty="0" smtClean="0"/>
            <a:t>MATRIMONIOS </a:t>
          </a:r>
          <a:endParaRPr lang="es-ES" dirty="0"/>
        </a:p>
      </dgm:t>
    </dgm:pt>
    <dgm:pt modelId="{3051BDD0-A3BE-43F4-847E-B32C90A28C29}" type="parTrans" cxnId="{9388CB7B-B358-4F11-AEAC-C3875265BBA3}">
      <dgm:prSet/>
      <dgm:spPr/>
      <dgm:t>
        <a:bodyPr/>
        <a:lstStyle/>
        <a:p>
          <a:endParaRPr lang="es-ES"/>
        </a:p>
      </dgm:t>
    </dgm:pt>
    <dgm:pt modelId="{14EB774F-EDB8-4251-B4CA-57B35E8DF3A7}" type="sibTrans" cxnId="{9388CB7B-B358-4F11-AEAC-C3875265BBA3}">
      <dgm:prSet/>
      <dgm:spPr/>
      <dgm:t>
        <a:bodyPr/>
        <a:lstStyle/>
        <a:p>
          <a:endParaRPr lang="es-ES"/>
        </a:p>
      </dgm:t>
    </dgm:pt>
    <dgm:pt modelId="{6BAE315E-95D7-4EB8-98E6-4E7D5EECF2C4}">
      <dgm:prSet phldrT="[Texto]"/>
      <dgm:spPr/>
      <dgm:t>
        <a:bodyPr/>
        <a:lstStyle/>
        <a:p>
          <a:r>
            <a:rPr lang="es-ES" dirty="0" smtClean="0"/>
            <a:t>BAUTIZOS</a:t>
          </a:r>
          <a:endParaRPr lang="es-ES" dirty="0"/>
        </a:p>
      </dgm:t>
    </dgm:pt>
    <dgm:pt modelId="{1F7A920F-1215-4E59-9A05-34ADBC9BC946}" type="parTrans" cxnId="{D87D7D59-68FB-430C-9334-D6ED09F7E84E}">
      <dgm:prSet/>
      <dgm:spPr/>
      <dgm:t>
        <a:bodyPr/>
        <a:lstStyle/>
        <a:p>
          <a:endParaRPr lang="es-ES"/>
        </a:p>
      </dgm:t>
    </dgm:pt>
    <dgm:pt modelId="{8A74ED2F-2E22-435C-8661-35E77B519D9B}" type="sibTrans" cxnId="{D87D7D59-68FB-430C-9334-D6ED09F7E84E}">
      <dgm:prSet/>
      <dgm:spPr/>
      <dgm:t>
        <a:bodyPr/>
        <a:lstStyle/>
        <a:p>
          <a:endParaRPr lang="es-ES"/>
        </a:p>
      </dgm:t>
    </dgm:pt>
    <dgm:pt modelId="{9990E6E9-9918-4761-8AD6-AFDD18A430BA}">
      <dgm:prSet phldrT="[Texto]"/>
      <dgm:spPr/>
      <dgm:t>
        <a:bodyPr/>
        <a:lstStyle/>
        <a:p>
          <a:r>
            <a:rPr lang="es-ES" dirty="0" smtClean="0"/>
            <a:t>PRIMERA </a:t>
          </a:r>
          <a:r>
            <a:rPr lang="es-MX" dirty="0" smtClean="0"/>
            <a:t>COMUNIÓN </a:t>
          </a:r>
          <a:endParaRPr lang="es-ES" dirty="0"/>
        </a:p>
      </dgm:t>
    </dgm:pt>
    <dgm:pt modelId="{91D2DE9F-C2E0-4761-BFF2-73B345BD7D77}" type="parTrans" cxnId="{90223B29-7D22-477C-A7E0-D6E9DE59F071}">
      <dgm:prSet/>
      <dgm:spPr/>
      <dgm:t>
        <a:bodyPr/>
        <a:lstStyle/>
        <a:p>
          <a:endParaRPr lang="es-ES"/>
        </a:p>
      </dgm:t>
    </dgm:pt>
    <dgm:pt modelId="{E1061A3B-9139-488E-878C-B75BE50F6E97}" type="sibTrans" cxnId="{90223B29-7D22-477C-A7E0-D6E9DE59F071}">
      <dgm:prSet/>
      <dgm:spPr/>
      <dgm:t>
        <a:bodyPr/>
        <a:lstStyle/>
        <a:p>
          <a:endParaRPr lang="es-ES"/>
        </a:p>
      </dgm:t>
    </dgm:pt>
    <dgm:pt modelId="{219CCEE3-ECD0-44F7-A370-6989D554D386}">
      <dgm:prSet phldrT="[Texto]"/>
      <dgm:spPr/>
      <dgm:t>
        <a:bodyPr/>
        <a:lstStyle/>
        <a:p>
          <a:r>
            <a:rPr lang="es-ES" dirty="0" smtClean="0"/>
            <a:t>FIESTAS DE CUMPLEAÑOS </a:t>
          </a:r>
          <a:r>
            <a:rPr lang="es-MX" dirty="0" smtClean="0"/>
            <a:t>🎂 </a:t>
          </a:r>
          <a:endParaRPr lang="es-ES" dirty="0"/>
        </a:p>
      </dgm:t>
    </dgm:pt>
    <dgm:pt modelId="{4DEA39A2-4980-4710-BCB4-8FD239C9C812}" type="parTrans" cxnId="{6B37A788-9786-4DE9-BFB6-84F22E5EDC1E}">
      <dgm:prSet/>
      <dgm:spPr/>
      <dgm:t>
        <a:bodyPr/>
        <a:lstStyle/>
        <a:p>
          <a:endParaRPr lang="es-ES"/>
        </a:p>
      </dgm:t>
    </dgm:pt>
    <dgm:pt modelId="{5EDD9902-FE94-4DCC-BF29-D89377CCB499}" type="sibTrans" cxnId="{6B37A788-9786-4DE9-BFB6-84F22E5EDC1E}">
      <dgm:prSet/>
      <dgm:spPr/>
      <dgm:t>
        <a:bodyPr/>
        <a:lstStyle/>
        <a:p>
          <a:endParaRPr lang="es-ES"/>
        </a:p>
      </dgm:t>
    </dgm:pt>
    <dgm:pt modelId="{A1558DAD-1288-4E5B-A10E-F8E9E7E014CB}">
      <dgm:prSet phldrT="[Texto]"/>
      <dgm:spPr/>
      <dgm:t>
        <a:bodyPr/>
        <a:lstStyle/>
        <a:p>
          <a:r>
            <a:rPr lang="es-ES" dirty="0" smtClean="0"/>
            <a:t>BANQUETES</a:t>
          </a:r>
          <a:endParaRPr lang="es-ES" dirty="0"/>
        </a:p>
      </dgm:t>
    </dgm:pt>
    <dgm:pt modelId="{EFA3AC26-08D6-40B9-A72A-A66D0D59688E}" type="parTrans" cxnId="{0EFDD267-3E84-47E2-B2C5-143C8415945F}">
      <dgm:prSet/>
      <dgm:spPr/>
      <dgm:t>
        <a:bodyPr/>
        <a:lstStyle/>
        <a:p>
          <a:endParaRPr lang="es-ES"/>
        </a:p>
      </dgm:t>
    </dgm:pt>
    <dgm:pt modelId="{F43412F4-E9E1-454B-8241-42A11A558546}" type="sibTrans" cxnId="{0EFDD267-3E84-47E2-B2C5-143C8415945F}">
      <dgm:prSet/>
      <dgm:spPr/>
      <dgm:t>
        <a:bodyPr/>
        <a:lstStyle/>
        <a:p>
          <a:endParaRPr lang="es-ES"/>
        </a:p>
      </dgm:t>
    </dgm:pt>
    <dgm:pt modelId="{81F81BB0-D7FC-4EE1-A1E3-40AE4860388A}">
      <dgm:prSet phldrT="[Texto]"/>
      <dgm:spPr/>
      <dgm:t>
        <a:bodyPr/>
        <a:lstStyle/>
        <a:p>
          <a:r>
            <a:rPr lang="es-ES" dirty="0" smtClean="0"/>
            <a:t>REUNIONES SOCIALES</a:t>
          </a:r>
          <a:endParaRPr lang="es-ES" dirty="0"/>
        </a:p>
      </dgm:t>
    </dgm:pt>
    <dgm:pt modelId="{0259D7DF-08D4-4E47-8FB6-4C5C76CE21A7}" type="parTrans" cxnId="{4D720926-CB53-4160-9120-8A31F5B99976}">
      <dgm:prSet/>
      <dgm:spPr/>
      <dgm:t>
        <a:bodyPr/>
        <a:lstStyle/>
        <a:p>
          <a:endParaRPr lang="es-ES"/>
        </a:p>
      </dgm:t>
    </dgm:pt>
    <dgm:pt modelId="{242FEBFF-92D5-48F3-BC27-FD0261BF4BB1}" type="sibTrans" cxnId="{4D720926-CB53-4160-9120-8A31F5B99976}">
      <dgm:prSet/>
      <dgm:spPr/>
      <dgm:t>
        <a:bodyPr/>
        <a:lstStyle/>
        <a:p>
          <a:endParaRPr lang="es-ES"/>
        </a:p>
      </dgm:t>
    </dgm:pt>
    <dgm:pt modelId="{ECB57BCE-0701-4F8B-BE63-4C74FC8EAF6C}" type="pres">
      <dgm:prSet presAssocID="{415840B3-6553-4ED4-A589-EAE431E9763F}" presName="Name0" presStyleCnt="0">
        <dgm:presLayoutVars>
          <dgm:chMax/>
          <dgm:chPref/>
          <dgm:dir/>
        </dgm:presLayoutVars>
      </dgm:prSet>
      <dgm:spPr/>
    </dgm:pt>
    <dgm:pt modelId="{E2CBEBF7-970C-443A-93F6-67ED3E7F90A9}" type="pres">
      <dgm:prSet presAssocID="{E6C7B90F-F048-412B-AA3C-76F218BDA9C9}" presName="parenttextcomposite" presStyleCnt="0"/>
      <dgm:spPr/>
    </dgm:pt>
    <dgm:pt modelId="{B4074269-E472-4994-948D-93676301D3A6}" type="pres">
      <dgm:prSet presAssocID="{E6C7B90F-F048-412B-AA3C-76F218BDA9C9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6DE5B6A3-A291-45EB-AB10-45ABD6AFDB06}" type="pres">
      <dgm:prSet presAssocID="{E6C7B90F-F048-412B-AA3C-76F218BDA9C9}" presName="composite" presStyleCnt="0"/>
      <dgm:spPr/>
    </dgm:pt>
    <dgm:pt modelId="{4689419E-C6BD-4240-A19C-129CF1BFAEBE}" type="pres">
      <dgm:prSet presAssocID="{E6C7B90F-F048-412B-AA3C-76F218BDA9C9}" presName="chevron1" presStyleLbl="alignNode1" presStyleIdx="0" presStyleCnt="21"/>
      <dgm:spPr/>
    </dgm:pt>
    <dgm:pt modelId="{71646168-9B33-4CD0-BE5D-8053B8A034BC}" type="pres">
      <dgm:prSet presAssocID="{E6C7B90F-F048-412B-AA3C-76F218BDA9C9}" presName="chevron2" presStyleLbl="alignNode1" presStyleIdx="1" presStyleCnt="21"/>
      <dgm:spPr/>
    </dgm:pt>
    <dgm:pt modelId="{41550009-C59D-42DE-B942-A6D32EDB4D4D}" type="pres">
      <dgm:prSet presAssocID="{E6C7B90F-F048-412B-AA3C-76F218BDA9C9}" presName="chevron3" presStyleLbl="alignNode1" presStyleIdx="2" presStyleCnt="21"/>
      <dgm:spPr/>
    </dgm:pt>
    <dgm:pt modelId="{2D90414C-E49A-43ED-81BB-149C8A6676CB}" type="pres">
      <dgm:prSet presAssocID="{E6C7B90F-F048-412B-AA3C-76F218BDA9C9}" presName="chevron4" presStyleLbl="alignNode1" presStyleIdx="3" presStyleCnt="21"/>
      <dgm:spPr/>
    </dgm:pt>
    <dgm:pt modelId="{670D92C0-F38C-41BD-A4C7-13C702FAA1AA}" type="pres">
      <dgm:prSet presAssocID="{E6C7B90F-F048-412B-AA3C-76F218BDA9C9}" presName="chevron5" presStyleLbl="alignNode1" presStyleIdx="4" presStyleCnt="21"/>
      <dgm:spPr/>
    </dgm:pt>
    <dgm:pt modelId="{639AD09C-5C1E-4B16-A149-FD9083E13C4F}" type="pres">
      <dgm:prSet presAssocID="{E6C7B90F-F048-412B-AA3C-76F218BDA9C9}" presName="chevron6" presStyleLbl="alignNode1" presStyleIdx="5" presStyleCnt="21"/>
      <dgm:spPr/>
    </dgm:pt>
    <dgm:pt modelId="{B3001398-B32A-41A6-948A-61BE5FAB4427}" type="pres">
      <dgm:prSet presAssocID="{E6C7B90F-F048-412B-AA3C-76F218BDA9C9}" presName="chevron7" presStyleLbl="alignNode1" presStyleIdx="6" presStyleCnt="21"/>
      <dgm:spPr/>
    </dgm:pt>
    <dgm:pt modelId="{D8D1616A-F121-4C21-9DE8-D91D9AEAFD6C}" type="pres">
      <dgm:prSet presAssocID="{E6C7B90F-F048-412B-AA3C-76F218BDA9C9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7CCC7D6B-E049-4C62-9C3B-AB519F7368C7}" type="pres">
      <dgm:prSet presAssocID="{14EB774F-EDB8-4251-B4CA-57B35E8DF3A7}" presName="sibTrans" presStyleCnt="0"/>
      <dgm:spPr/>
    </dgm:pt>
    <dgm:pt modelId="{C98D58D0-317C-4AFD-ADEF-CE7701CD3580}" type="pres">
      <dgm:prSet presAssocID="{9990E6E9-9918-4761-8AD6-AFDD18A430BA}" presName="parenttextcomposite" presStyleCnt="0"/>
      <dgm:spPr/>
    </dgm:pt>
    <dgm:pt modelId="{C360FBB4-BA18-436B-A267-ABFC6936E182}" type="pres">
      <dgm:prSet presAssocID="{9990E6E9-9918-4761-8AD6-AFDD18A430BA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C0ED7C-1628-455F-BB45-60F5644A0265}" type="pres">
      <dgm:prSet presAssocID="{9990E6E9-9918-4761-8AD6-AFDD18A430BA}" presName="composite" presStyleCnt="0"/>
      <dgm:spPr/>
    </dgm:pt>
    <dgm:pt modelId="{7266731E-FCB4-464E-86F4-F28FF194333D}" type="pres">
      <dgm:prSet presAssocID="{9990E6E9-9918-4761-8AD6-AFDD18A430BA}" presName="chevron1" presStyleLbl="alignNode1" presStyleIdx="7" presStyleCnt="21"/>
      <dgm:spPr/>
    </dgm:pt>
    <dgm:pt modelId="{42A69273-5C04-42EF-85C5-F6A7CD5A20DE}" type="pres">
      <dgm:prSet presAssocID="{9990E6E9-9918-4761-8AD6-AFDD18A430BA}" presName="chevron2" presStyleLbl="alignNode1" presStyleIdx="8" presStyleCnt="21"/>
      <dgm:spPr/>
    </dgm:pt>
    <dgm:pt modelId="{5BC75C52-7495-4F70-A055-8361180C4927}" type="pres">
      <dgm:prSet presAssocID="{9990E6E9-9918-4761-8AD6-AFDD18A430BA}" presName="chevron3" presStyleLbl="alignNode1" presStyleIdx="9" presStyleCnt="21"/>
      <dgm:spPr/>
    </dgm:pt>
    <dgm:pt modelId="{5B7BFB05-2271-44BB-AD03-D1EBC50CB65C}" type="pres">
      <dgm:prSet presAssocID="{9990E6E9-9918-4761-8AD6-AFDD18A430BA}" presName="chevron4" presStyleLbl="alignNode1" presStyleIdx="10" presStyleCnt="21"/>
      <dgm:spPr/>
    </dgm:pt>
    <dgm:pt modelId="{7EF60E2E-0668-4A8D-8ACF-17F9598D410B}" type="pres">
      <dgm:prSet presAssocID="{9990E6E9-9918-4761-8AD6-AFDD18A430BA}" presName="chevron5" presStyleLbl="alignNode1" presStyleIdx="11" presStyleCnt="21"/>
      <dgm:spPr/>
    </dgm:pt>
    <dgm:pt modelId="{DBCCBB1D-884B-470D-A485-1CBB8B049CBF}" type="pres">
      <dgm:prSet presAssocID="{9990E6E9-9918-4761-8AD6-AFDD18A430BA}" presName="chevron6" presStyleLbl="alignNode1" presStyleIdx="12" presStyleCnt="21"/>
      <dgm:spPr/>
    </dgm:pt>
    <dgm:pt modelId="{B67F08B2-E438-4FDF-9ECE-7C9EAB36B464}" type="pres">
      <dgm:prSet presAssocID="{9990E6E9-9918-4761-8AD6-AFDD18A430BA}" presName="chevron7" presStyleLbl="alignNode1" presStyleIdx="13" presStyleCnt="21"/>
      <dgm:spPr/>
    </dgm:pt>
    <dgm:pt modelId="{F2C65692-996C-42CE-AE48-93BCF3D8139C}" type="pres">
      <dgm:prSet presAssocID="{9990E6E9-9918-4761-8AD6-AFDD18A430BA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1A6FF4A2-9493-43D3-AA04-4A6E64E70183}" type="pres">
      <dgm:prSet presAssocID="{E1061A3B-9139-488E-878C-B75BE50F6E97}" presName="sibTrans" presStyleCnt="0"/>
      <dgm:spPr/>
    </dgm:pt>
    <dgm:pt modelId="{8AEEF355-7956-4978-AFE1-2BB2CB97A74D}" type="pres">
      <dgm:prSet presAssocID="{A1558DAD-1288-4E5B-A10E-F8E9E7E014CB}" presName="parenttextcomposite" presStyleCnt="0"/>
      <dgm:spPr/>
    </dgm:pt>
    <dgm:pt modelId="{AA661545-5378-4653-9B65-886E7F1FB733}" type="pres">
      <dgm:prSet presAssocID="{A1558DAD-1288-4E5B-A10E-F8E9E7E014CB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121749CA-B735-41BA-9BD4-8656F944342A}" type="pres">
      <dgm:prSet presAssocID="{A1558DAD-1288-4E5B-A10E-F8E9E7E014CB}" presName="composite" presStyleCnt="0"/>
      <dgm:spPr/>
    </dgm:pt>
    <dgm:pt modelId="{D7E8C2C2-F599-4871-95D4-44DA235B0B01}" type="pres">
      <dgm:prSet presAssocID="{A1558DAD-1288-4E5B-A10E-F8E9E7E014CB}" presName="chevron1" presStyleLbl="alignNode1" presStyleIdx="14" presStyleCnt="21"/>
      <dgm:spPr/>
    </dgm:pt>
    <dgm:pt modelId="{5EB83312-A711-468F-8394-D0AB4ABD1BEA}" type="pres">
      <dgm:prSet presAssocID="{A1558DAD-1288-4E5B-A10E-F8E9E7E014CB}" presName="chevron2" presStyleLbl="alignNode1" presStyleIdx="15" presStyleCnt="21"/>
      <dgm:spPr/>
    </dgm:pt>
    <dgm:pt modelId="{97EC3F12-7BC2-48BF-9A20-D18B4D020919}" type="pres">
      <dgm:prSet presAssocID="{A1558DAD-1288-4E5B-A10E-F8E9E7E014CB}" presName="chevron3" presStyleLbl="alignNode1" presStyleIdx="16" presStyleCnt="21"/>
      <dgm:spPr/>
    </dgm:pt>
    <dgm:pt modelId="{818351D0-468E-4D16-A09F-CBA4CAAA9D03}" type="pres">
      <dgm:prSet presAssocID="{A1558DAD-1288-4E5B-A10E-F8E9E7E014CB}" presName="chevron4" presStyleLbl="alignNode1" presStyleIdx="17" presStyleCnt="21"/>
      <dgm:spPr/>
    </dgm:pt>
    <dgm:pt modelId="{E6F05EC2-27B4-4B93-8C4B-3F3F20B739D0}" type="pres">
      <dgm:prSet presAssocID="{A1558DAD-1288-4E5B-A10E-F8E9E7E014CB}" presName="chevron5" presStyleLbl="alignNode1" presStyleIdx="18" presStyleCnt="21"/>
      <dgm:spPr/>
    </dgm:pt>
    <dgm:pt modelId="{33AFEB04-8EC9-4165-977A-CB017DF6D521}" type="pres">
      <dgm:prSet presAssocID="{A1558DAD-1288-4E5B-A10E-F8E9E7E014CB}" presName="chevron6" presStyleLbl="alignNode1" presStyleIdx="19" presStyleCnt="21"/>
      <dgm:spPr/>
    </dgm:pt>
    <dgm:pt modelId="{63CB4193-CF6A-4EE2-81F9-9C71A357477B}" type="pres">
      <dgm:prSet presAssocID="{A1558DAD-1288-4E5B-A10E-F8E9E7E014CB}" presName="chevron7" presStyleLbl="alignNode1" presStyleIdx="20" presStyleCnt="21"/>
      <dgm:spPr/>
    </dgm:pt>
    <dgm:pt modelId="{7F2C6AD8-505B-4CF8-9A64-E97A83B29EC4}" type="pres">
      <dgm:prSet presAssocID="{A1558DAD-1288-4E5B-A10E-F8E9E7E014CB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0287CDFB-CBAE-4823-9919-A060971E0417}" type="presOf" srcId="{A1558DAD-1288-4E5B-A10E-F8E9E7E014CB}" destId="{AA661545-5378-4653-9B65-886E7F1FB733}" srcOrd="0" destOrd="0" presId="urn:microsoft.com/office/officeart/2008/layout/VerticalAccentList"/>
    <dgm:cxn modelId="{FE9200A8-CE8D-4BF6-B815-67CAF20D8975}" type="presOf" srcId="{415840B3-6553-4ED4-A589-EAE431E9763F}" destId="{ECB57BCE-0701-4F8B-BE63-4C74FC8EAF6C}" srcOrd="0" destOrd="0" presId="urn:microsoft.com/office/officeart/2008/layout/VerticalAccentList"/>
    <dgm:cxn modelId="{99632991-FC54-4CE1-9D1E-16B8AFAA92D8}" type="presOf" srcId="{E6C7B90F-F048-412B-AA3C-76F218BDA9C9}" destId="{B4074269-E472-4994-948D-93676301D3A6}" srcOrd="0" destOrd="0" presId="urn:microsoft.com/office/officeart/2008/layout/VerticalAccentList"/>
    <dgm:cxn modelId="{6DBBDD1F-1206-49D2-918F-9255A2D47CBA}" type="presOf" srcId="{6BAE315E-95D7-4EB8-98E6-4E7D5EECF2C4}" destId="{D8D1616A-F121-4C21-9DE8-D91D9AEAFD6C}" srcOrd="0" destOrd="0" presId="urn:microsoft.com/office/officeart/2008/layout/VerticalAccentList"/>
    <dgm:cxn modelId="{DB2312DC-9B0A-4B16-BD2E-7A99576BE8F2}" type="presOf" srcId="{219CCEE3-ECD0-44F7-A370-6989D554D386}" destId="{F2C65692-996C-42CE-AE48-93BCF3D8139C}" srcOrd="0" destOrd="0" presId="urn:microsoft.com/office/officeart/2008/layout/VerticalAccentList"/>
    <dgm:cxn modelId="{90223B29-7D22-477C-A7E0-D6E9DE59F071}" srcId="{415840B3-6553-4ED4-A589-EAE431E9763F}" destId="{9990E6E9-9918-4761-8AD6-AFDD18A430BA}" srcOrd="1" destOrd="0" parTransId="{91D2DE9F-C2E0-4761-BFF2-73B345BD7D77}" sibTransId="{E1061A3B-9139-488E-878C-B75BE50F6E97}"/>
    <dgm:cxn modelId="{9388CB7B-B358-4F11-AEAC-C3875265BBA3}" srcId="{415840B3-6553-4ED4-A589-EAE431E9763F}" destId="{E6C7B90F-F048-412B-AA3C-76F218BDA9C9}" srcOrd="0" destOrd="0" parTransId="{3051BDD0-A3BE-43F4-847E-B32C90A28C29}" sibTransId="{14EB774F-EDB8-4251-B4CA-57B35E8DF3A7}"/>
    <dgm:cxn modelId="{D87D7D59-68FB-430C-9334-D6ED09F7E84E}" srcId="{E6C7B90F-F048-412B-AA3C-76F218BDA9C9}" destId="{6BAE315E-95D7-4EB8-98E6-4E7D5EECF2C4}" srcOrd="0" destOrd="0" parTransId="{1F7A920F-1215-4E59-9A05-34ADBC9BC946}" sibTransId="{8A74ED2F-2E22-435C-8661-35E77B519D9B}"/>
    <dgm:cxn modelId="{4D720926-CB53-4160-9120-8A31F5B99976}" srcId="{A1558DAD-1288-4E5B-A10E-F8E9E7E014CB}" destId="{81F81BB0-D7FC-4EE1-A1E3-40AE4860388A}" srcOrd="0" destOrd="0" parTransId="{0259D7DF-08D4-4E47-8FB6-4C5C76CE21A7}" sibTransId="{242FEBFF-92D5-48F3-BC27-FD0261BF4BB1}"/>
    <dgm:cxn modelId="{0EFDD267-3E84-47E2-B2C5-143C8415945F}" srcId="{415840B3-6553-4ED4-A589-EAE431E9763F}" destId="{A1558DAD-1288-4E5B-A10E-F8E9E7E014CB}" srcOrd="2" destOrd="0" parTransId="{EFA3AC26-08D6-40B9-A72A-A66D0D59688E}" sibTransId="{F43412F4-E9E1-454B-8241-42A11A558546}"/>
    <dgm:cxn modelId="{6B37A788-9786-4DE9-BFB6-84F22E5EDC1E}" srcId="{9990E6E9-9918-4761-8AD6-AFDD18A430BA}" destId="{219CCEE3-ECD0-44F7-A370-6989D554D386}" srcOrd="0" destOrd="0" parTransId="{4DEA39A2-4980-4710-BCB4-8FD239C9C812}" sibTransId="{5EDD9902-FE94-4DCC-BF29-D89377CCB499}"/>
    <dgm:cxn modelId="{B042B2F9-0743-431A-86B2-F0DE5AD37FFC}" type="presOf" srcId="{9990E6E9-9918-4761-8AD6-AFDD18A430BA}" destId="{C360FBB4-BA18-436B-A267-ABFC6936E182}" srcOrd="0" destOrd="0" presId="urn:microsoft.com/office/officeart/2008/layout/VerticalAccentList"/>
    <dgm:cxn modelId="{F5571D25-3B09-42A0-A41B-17251E5BBCA6}" type="presOf" srcId="{81F81BB0-D7FC-4EE1-A1E3-40AE4860388A}" destId="{7F2C6AD8-505B-4CF8-9A64-E97A83B29EC4}" srcOrd="0" destOrd="0" presId="urn:microsoft.com/office/officeart/2008/layout/VerticalAccentList"/>
    <dgm:cxn modelId="{03F214C5-EAEF-4DC0-9991-52FE3EDB6AA3}" type="presParOf" srcId="{ECB57BCE-0701-4F8B-BE63-4C74FC8EAF6C}" destId="{E2CBEBF7-970C-443A-93F6-67ED3E7F90A9}" srcOrd="0" destOrd="0" presId="urn:microsoft.com/office/officeart/2008/layout/VerticalAccentList"/>
    <dgm:cxn modelId="{96D5652C-238B-4A02-B5B7-EA8C4028868D}" type="presParOf" srcId="{E2CBEBF7-970C-443A-93F6-67ED3E7F90A9}" destId="{B4074269-E472-4994-948D-93676301D3A6}" srcOrd="0" destOrd="0" presId="urn:microsoft.com/office/officeart/2008/layout/VerticalAccentList"/>
    <dgm:cxn modelId="{DD59E7A0-AF72-4B20-B6B2-D503013B8925}" type="presParOf" srcId="{ECB57BCE-0701-4F8B-BE63-4C74FC8EAF6C}" destId="{6DE5B6A3-A291-45EB-AB10-45ABD6AFDB06}" srcOrd="1" destOrd="0" presId="urn:microsoft.com/office/officeart/2008/layout/VerticalAccentList"/>
    <dgm:cxn modelId="{0BD87D76-7324-45EA-8525-5D82EDA54852}" type="presParOf" srcId="{6DE5B6A3-A291-45EB-AB10-45ABD6AFDB06}" destId="{4689419E-C6BD-4240-A19C-129CF1BFAEBE}" srcOrd="0" destOrd="0" presId="urn:microsoft.com/office/officeart/2008/layout/VerticalAccentList"/>
    <dgm:cxn modelId="{B836495B-0190-4D11-914F-B157F96F2576}" type="presParOf" srcId="{6DE5B6A3-A291-45EB-AB10-45ABD6AFDB06}" destId="{71646168-9B33-4CD0-BE5D-8053B8A034BC}" srcOrd="1" destOrd="0" presId="urn:microsoft.com/office/officeart/2008/layout/VerticalAccentList"/>
    <dgm:cxn modelId="{52498D6D-FFC1-474C-9D45-F02ADFE24FFA}" type="presParOf" srcId="{6DE5B6A3-A291-45EB-AB10-45ABD6AFDB06}" destId="{41550009-C59D-42DE-B942-A6D32EDB4D4D}" srcOrd="2" destOrd="0" presId="urn:microsoft.com/office/officeart/2008/layout/VerticalAccentList"/>
    <dgm:cxn modelId="{703787AA-D1D4-4C26-A700-DA947033A9A6}" type="presParOf" srcId="{6DE5B6A3-A291-45EB-AB10-45ABD6AFDB06}" destId="{2D90414C-E49A-43ED-81BB-149C8A6676CB}" srcOrd="3" destOrd="0" presId="urn:microsoft.com/office/officeart/2008/layout/VerticalAccentList"/>
    <dgm:cxn modelId="{1E8D86DA-066B-40FA-8598-CA6A0F21E862}" type="presParOf" srcId="{6DE5B6A3-A291-45EB-AB10-45ABD6AFDB06}" destId="{670D92C0-F38C-41BD-A4C7-13C702FAA1AA}" srcOrd="4" destOrd="0" presId="urn:microsoft.com/office/officeart/2008/layout/VerticalAccentList"/>
    <dgm:cxn modelId="{339FA618-0900-42A0-9B7C-B2FBC6CC1348}" type="presParOf" srcId="{6DE5B6A3-A291-45EB-AB10-45ABD6AFDB06}" destId="{639AD09C-5C1E-4B16-A149-FD9083E13C4F}" srcOrd="5" destOrd="0" presId="urn:microsoft.com/office/officeart/2008/layout/VerticalAccentList"/>
    <dgm:cxn modelId="{46488EC5-5E0A-4DC1-BDC2-4638079DE6C9}" type="presParOf" srcId="{6DE5B6A3-A291-45EB-AB10-45ABD6AFDB06}" destId="{B3001398-B32A-41A6-948A-61BE5FAB4427}" srcOrd="6" destOrd="0" presId="urn:microsoft.com/office/officeart/2008/layout/VerticalAccentList"/>
    <dgm:cxn modelId="{A0409EDA-6788-4D0D-A0A4-2AF181AF58CF}" type="presParOf" srcId="{6DE5B6A3-A291-45EB-AB10-45ABD6AFDB06}" destId="{D8D1616A-F121-4C21-9DE8-D91D9AEAFD6C}" srcOrd="7" destOrd="0" presId="urn:microsoft.com/office/officeart/2008/layout/VerticalAccentList"/>
    <dgm:cxn modelId="{F62ABBAE-CC6A-4976-9287-94046471297D}" type="presParOf" srcId="{ECB57BCE-0701-4F8B-BE63-4C74FC8EAF6C}" destId="{7CCC7D6B-E049-4C62-9C3B-AB519F7368C7}" srcOrd="2" destOrd="0" presId="urn:microsoft.com/office/officeart/2008/layout/VerticalAccentList"/>
    <dgm:cxn modelId="{1749A77F-8FAA-47EA-8834-D84E6A4219EB}" type="presParOf" srcId="{ECB57BCE-0701-4F8B-BE63-4C74FC8EAF6C}" destId="{C98D58D0-317C-4AFD-ADEF-CE7701CD3580}" srcOrd="3" destOrd="0" presId="urn:microsoft.com/office/officeart/2008/layout/VerticalAccentList"/>
    <dgm:cxn modelId="{A1B91731-28D9-42AD-A4AC-CE9573F6F74F}" type="presParOf" srcId="{C98D58D0-317C-4AFD-ADEF-CE7701CD3580}" destId="{C360FBB4-BA18-436B-A267-ABFC6936E182}" srcOrd="0" destOrd="0" presId="urn:microsoft.com/office/officeart/2008/layout/VerticalAccentList"/>
    <dgm:cxn modelId="{340BE893-ED7E-4F1E-BB57-55E3EF3A594A}" type="presParOf" srcId="{ECB57BCE-0701-4F8B-BE63-4C74FC8EAF6C}" destId="{44C0ED7C-1628-455F-BB45-60F5644A0265}" srcOrd="4" destOrd="0" presId="urn:microsoft.com/office/officeart/2008/layout/VerticalAccentList"/>
    <dgm:cxn modelId="{7D634BD6-04EB-4EF1-91CD-3AB955A0EAAD}" type="presParOf" srcId="{44C0ED7C-1628-455F-BB45-60F5644A0265}" destId="{7266731E-FCB4-464E-86F4-F28FF194333D}" srcOrd="0" destOrd="0" presId="urn:microsoft.com/office/officeart/2008/layout/VerticalAccentList"/>
    <dgm:cxn modelId="{1A2ED7C1-EB71-4DCD-9700-F4A1C1A32DB3}" type="presParOf" srcId="{44C0ED7C-1628-455F-BB45-60F5644A0265}" destId="{42A69273-5C04-42EF-85C5-F6A7CD5A20DE}" srcOrd="1" destOrd="0" presId="urn:microsoft.com/office/officeart/2008/layout/VerticalAccentList"/>
    <dgm:cxn modelId="{8361CABE-ACEC-4FF4-8216-7DFD399A3419}" type="presParOf" srcId="{44C0ED7C-1628-455F-BB45-60F5644A0265}" destId="{5BC75C52-7495-4F70-A055-8361180C4927}" srcOrd="2" destOrd="0" presId="urn:microsoft.com/office/officeart/2008/layout/VerticalAccentList"/>
    <dgm:cxn modelId="{6523395B-3E3F-4FB5-85BD-4E67E54B6227}" type="presParOf" srcId="{44C0ED7C-1628-455F-BB45-60F5644A0265}" destId="{5B7BFB05-2271-44BB-AD03-D1EBC50CB65C}" srcOrd="3" destOrd="0" presId="urn:microsoft.com/office/officeart/2008/layout/VerticalAccentList"/>
    <dgm:cxn modelId="{17B8EB97-74B5-4D4D-97AE-2DE46476C681}" type="presParOf" srcId="{44C0ED7C-1628-455F-BB45-60F5644A0265}" destId="{7EF60E2E-0668-4A8D-8ACF-17F9598D410B}" srcOrd="4" destOrd="0" presId="urn:microsoft.com/office/officeart/2008/layout/VerticalAccentList"/>
    <dgm:cxn modelId="{C68CC483-5CBF-4D33-A0D5-08118AE2716C}" type="presParOf" srcId="{44C0ED7C-1628-455F-BB45-60F5644A0265}" destId="{DBCCBB1D-884B-470D-A485-1CBB8B049CBF}" srcOrd="5" destOrd="0" presId="urn:microsoft.com/office/officeart/2008/layout/VerticalAccentList"/>
    <dgm:cxn modelId="{5461CE67-9E38-4438-9218-24B213B555B2}" type="presParOf" srcId="{44C0ED7C-1628-455F-BB45-60F5644A0265}" destId="{B67F08B2-E438-4FDF-9ECE-7C9EAB36B464}" srcOrd="6" destOrd="0" presId="urn:microsoft.com/office/officeart/2008/layout/VerticalAccentList"/>
    <dgm:cxn modelId="{50402CE2-ABC3-477D-A0E9-08A8C4B5AA56}" type="presParOf" srcId="{44C0ED7C-1628-455F-BB45-60F5644A0265}" destId="{F2C65692-996C-42CE-AE48-93BCF3D8139C}" srcOrd="7" destOrd="0" presId="urn:microsoft.com/office/officeart/2008/layout/VerticalAccentList"/>
    <dgm:cxn modelId="{59A26D5A-6343-4756-A48D-A9B75CB0BE6D}" type="presParOf" srcId="{ECB57BCE-0701-4F8B-BE63-4C74FC8EAF6C}" destId="{1A6FF4A2-9493-43D3-AA04-4A6E64E70183}" srcOrd="5" destOrd="0" presId="urn:microsoft.com/office/officeart/2008/layout/VerticalAccentList"/>
    <dgm:cxn modelId="{A8E26027-0C28-4DE3-A3A1-DCA81E425678}" type="presParOf" srcId="{ECB57BCE-0701-4F8B-BE63-4C74FC8EAF6C}" destId="{8AEEF355-7956-4978-AFE1-2BB2CB97A74D}" srcOrd="6" destOrd="0" presId="urn:microsoft.com/office/officeart/2008/layout/VerticalAccentList"/>
    <dgm:cxn modelId="{C5265A26-DB22-4E04-AB6F-DC9E160CBC3B}" type="presParOf" srcId="{8AEEF355-7956-4978-AFE1-2BB2CB97A74D}" destId="{AA661545-5378-4653-9B65-886E7F1FB733}" srcOrd="0" destOrd="0" presId="urn:microsoft.com/office/officeart/2008/layout/VerticalAccentList"/>
    <dgm:cxn modelId="{C9C3C430-4509-41D2-B4AF-0DEF27B8A1D7}" type="presParOf" srcId="{ECB57BCE-0701-4F8B-BE63-4C74FC8EAF6C}" destId="{121749CA-B735-41BA-9BD4-8656F944342A}" srcOrd="7" destOrd="0" presId="urn:microsoft.com/office/officeart/2008/layout/VerticalAccentList"/>
    <dgm:cxn modelId="{B8D45DE8-AB65-4EC8-AE2E-7580DDE1089E}" type="presParOf" srcId="{121749CA-B735-41BA-9BD4-8656F944342A}" destId="{D7E8C2C2-F599-4871-95D4-44DA235B0B01}" srcOrd="0" destOrd="0" presId="urn:microsoft.com/office/officeart/2008/layout/VerticalAccentList"/>
    <dgm:cxn modelId="{CA956102-0402-47D2-807F-E5F93CAC5786}" type="presParOf" srcId="{121749CA-B735-41BA-9BD4-8656F944342A}" destId="{5EB83312-A711-468F-8394-D0AB4ABD1BEA}" srcOrd="1" destOrd="0" presId="urn:microsoft.com/office/officeart/2008/layout/VerticalAccentList"/>
    <dgm:cxn modelId="{9C8755FD-5A37-4227-AB3E-445DD445C32D}" type="presParOf" srcId="{121749CA-B735-41BA-9BD4-8656F944342A}" destId="{97EC3F12-7BC2-48BF-9A20-D18B4D020919}" srcOrd="2" destOrd="0" presId="urn:microsoft.com/office/officeart/2008/layout/VerticalAccentList"/>
    <dgm:cxn modelId="{B0C03362-DC6F-42C5-B83B-6AA8E86E05F1}" type="presParOf" srcId="{121749CA-B735-41BA-9BD4-8656F944342A}" destId="{818351D0-468E-4D16-A09F-CBA4CAAA9D03}" srcOrd="3" destOrd="0" presId="urn:microsoft.com/office/officeart/2008/layout/VerticalAccentList"/>
    <dgm:cxn modelId="{8BB42B0D-09E4-46A1-9565-58946BC91B21}" type="presParOf" srcId="{121749CA-B735-41BA-9BD4-8656F944342A}" destId="{E6F05EC2-27B4-4B93-8C4B-3F3F20B739D0}" srcOrd="4" destOrd="0" presId="urn:microsoft.com/office/officeart/2008/layout/VerticalAccentList"/>
    <dgm:cxn modelId="{A15755CD-EA37-4F2A-8F23-148F29ED522B}" type="presParOf" srcId="{121749CA-B735-41BA-9BD4-8656F944342A}" destId="{33AFEB04-8EC9-4165-977A-CB017DF6D521}" srcOrd="5" destOrd="0" presId="urn:microsoft.com/office/officeart/2008/layout/VerticalAccentList"/>
    <dgm:cxn modelId="{F3DCC9B6-48EA-4D0B-BDC2-89AFCF637480}" type="presParOf" srcId="{121749CA-B735-41BA-9BD4-8656F944342A}" destId="{63CB4193-CF6A-4EE2-81F9-9C71A357477B}" srcOrd="6" destOrd="0" presId="urn:microsoft.com/office/officeart/2008/layout/VerticalAccentList"/>
    <dgm:cxn modelId="{64E402F5-E81C-42A8-89D5-73A63478E91D}" type="presParOf" srcId="{121749CA-B735-41BA-9BD4-8656F944342A}" destId="{7F2C6AD8-505B-4CF8-9A64-E97A83B29EC4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5840B3-6553-4ED4-A589-EAE431E9763F}" type="doc">
      <dgm:prSet loTypeId="urn:microsoft.com/office/officeart/2008/layout/VerticalAccentList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6C7B90F-F048-412B-AA3C-76F218BDA9C9}">
      <dgm:prSet phldrT="[Texto]"/>
      <dgm:spPr/>
      <dgm:t>
        <a:bodyPr/>
        <a:lstStyle/>
        <a:p>
          <a:r>
            <a:rPr lang="es-ES" dirty="0" smtClean="0"/>
            <a:t>ANIVERSARIO</a:t>
          </a:r>
          <a:endParaRPr lang="es-ES" dirty="0"/>
        </a:p>
      </dgm:t>
    </dgm:pt>
    <dgm:pt modelId="{3051BDD0-A3BE-43F4-847E-B32C90A28C29}" type="parTrans" cxnId="{9388CB7B-B358-4F11-AEAC-C3875265BBA3}">
      <dgm:prSet/>
      <dgm:spPr/>
      <dgm:t>
        <a:bodyPr/>
        <a:lstStyle/>
        <a:p>
          <a:endParaRPr lang="es-ES"/>
        </a:p>
      </dgm:t>
    </dgm:pt>
    <dgm:pt modelId="{14EB774F-EDB8-4251-B4CA-57B35E8DF3A7}" type="sibTrans" cxnId="{9388CB7B-B358-4F11-AEAC-C3875265BBA3}">
      <dgm:prSet/>
      <dgm:spPr/>
      <dgm:t>
        <a:bodyPr/>
        <a:lstStyle/>
        <a:p>
          <a:endParaRPr lang="es-ES"/>
        </a:p>
      </dgm:t>
    </dgm:pt>
    <dgm:pt modelId="{6BAE315E-95D7-4EB8-98E6-4E7D5EECF2C4}">
      <dgm:prSet phldrT="[Texto]"/>
      <dgm:spPr/>
      <dgm:t>
        <a:bodyPr/>
        <a:lstStyle/>
        <a:p>
          <a:r>
            <a:rPr lang="es-ES" dirty="0" smtClean="0"/>
            <a:t>15 AÑOS</a:t>
          </a:r>
          <a:endParaRPr lang="es-ES" dirty="0"/>
        </a:p>
      </dgm:t>
    </dgm:pt>
    <dgm:pt modelId="{1F7A920F-1215-4E59-9A05-34ADBC9BC946}" type="parTrans" cxnId="{D87D7D59-68FB-430C-9334-D6ED09F7E84E}">
      <dgm:prSet/>
      <dgm:spPr/>
      <dgm:t>
        <a:bodyPr/>
        <a:lstStyle/>
        <a:p>
          <a:endParaRPr lang="es-ES"/>
        </a:p>
      </dgm:t>
    </dgm:pt>
    <dgm:pt modelId="{8A74ED2F-2E22-435C-8661-35E77B519D9B}" type="sibTrans" cxnId="{D87D7D59-68FB-430C-9334-D6ED09F7E84E}">
      <dgm:prSet/>
      <dgm:spPr/>
      <dgm:t>
        <a:bodyPr/>
        <a:lstStyle/>
        <a:p>
          <a:endParaRPr lang="es-ES"/>
        </a:p>
      </dgm:t>
    </dgm:pt>
    <dgm:pt modelId="{9990E6E9-9918-4761-8AD6-AFDD18A430BA}">
      <dgm:prSet phldrT="[Texto]"/>
      <dgm:spPr/>
      <dgm:t>
        <a:bodyPr/>
        <a:lstStyle/>
        <a:p>
          <a:r>
            <a:rPr lang="es-MX" dirty="0" smtClean="0"/>
            <a:t>QQB GRUPAL</a:t>
          </a:r>
          <a:endParaRPr lang="es-ES" dirty="0"/>
        </a:p>
      </dgm:t>
    </dgm:pt>
    <dgm:pt modelId="{91D2DE9F-C2E0-4761-BFF2-73B345BD7D77}" type="parTrans" cxnId="{90223B29-7D22-477C-A7E0-D6E9DE59F071}">
      <dgm:prSet/>
      <dgm:spPr/>
      <dgm:t>
        <a:bodyPr/>
        <a:lstStyle/>
        <a:p>
          <a:endParaRPr lang="es-ES"/>
        </a:p>
      </dgm:t>
    </dgm:pt>
    <dgm:pt modelId="{E1061A3B-9139-488E-878C-B75BE50F6E97}" type="sibTrans" cxnId="{90223B29-7D22-477C-A7E0-D6E9DE59F071}">
      <dgm:prSet/>
      <dgm:spPr/>
      <dgm:t>
        <a:bodyPr/>
        <a:lstStyle/>
        <a:p>
          <a:endParaRPr lang="es-ES"/>
        </a:p>
      </dgm:t>
    </dgm:pt>
    <dgm:pt modelId="{219CCEE3-ECD0-44F7-A370-6989D554D386}">
      <dgm:prSet phldrT="[Texto]"/>
      <dgm:spPr/>
      <dgm:t>
        <a:bodyPr/>
        <a:lstStyle/>
        <a:p>
          <a:r>
            <a:rPr lang="es-MX" dirty="0" smtClean="0"/>
            <a:t>INTEGRACION CORPORATIVA</a:t>
          </a:r>
          <a:endParaRPr lang="es-ES" dirty="0"/>
        </a:p>
      </dgm:t>
    </dgm:pt>
    <dgm:pt modelId="{4DEA39A2-4980-4710-BCB4-8FD239C9C812}" type="parTrans" cxnId="{6B37A788-9786-4DE9-BFB6-84F22E5EDC1E}">
      <dgm:prSet/>
      <dgm:spPr/>
      <dgm:t>
        <a:bodyPr/>
        <a:lstStyle/>
        <a:p>
          <a:endParaRPr lang="es-ES"/>
        </a:p>
      </dgm:t>
    </dgm:pt>
    <dgm:pt modelId="{5EDD9902-FE94-4DCC-BF29-D89377CCB499}" type="sibTrans" cxnId="{6B37A788-9786-4DE9-BFB6-84F22E5EDC1E}">
      <dgm:prSet/>
      <dgm:spPr/>
      <dgm:t>
        <a:bodyPr/>
        <a:lstStyle/>
        <a:p>
          <a:endParaRPr lang="es-ES"/>
        </a:p>
      </dgm:t>
    </dgm:pt>
    <dgm:pt modelId="{A1558DAD-1288-4E5B-A10E-F8E9E7E014CB}">
      <dgm:prSet phldrT="[Texto]"/>
      <dgm:spPr/>
      <dgm:t>
        <a:bodyPr/>
        <a:lstStyle/>
        <a:p>
          <a:r>
            <a:rPr lang="es-ES" dirty="0" smtClean="0"/>
            <a:t>CENAS NAVIDEÑAS</a:t>
          </a:r>
          <a:endParaRPr lang="es-ES" dirty="0"/>
        </a:p>
      </dgm:t>
    </dgm:pt>
    <dgm:pt modelId="{EFA3AC26-08D6-40B9-A72A-A66D0D59688E}" type="parTrans" cxnId="{0EFDD267-3E84-47E2-B2C5-143C8415945F}">
      <dgm:prSet/>
      <dgm:spPr/>
      <dgm:t>
        <a:bodyPr/>
        <a:lstStyle/>
        <a:p>
          <a:endParaRPr lang="es-ES"/>
        </a:p>
      </dgm:t>
    </dgm:pt>
    <dgm:pt modelId="{F43412F4-E9E1-454B-8241-42A11A558546}" type="sibTrans" cxnId="{0EFDD267-3E84-47E2-B2C5-143C8415945F}">
      <dgm:prSet/>
      <dgm:spPr/>
      <dgm:t>
        <a:bodyPr/>
        <a:lstStyle/>
        <a:p>
          <a:endParaRPr lang="es-ES"/>
        </a:p>
      </dgm:t>
    </dgm:pt>
    <dgm:pt modelId="{81F81BB0-D7FC-4EE1-A1E3-40AE4860388A}">
      <dgm:prSet phldrT="[Texto]"/>
      <dgm:spPr/>
      <dgm:t>
        <a:bodyPr/>
        <a:lstStyle/>
        <a:p>
          <a:r>
            <a:rPr lang="es-ES" dirty="0" smtClean="0"/>
            <a:t>REUNIONES FAMILIARES y CORPORATIVAS</a:t>
          </a:r>
          <a:endParaRPr lang="es-ES" dirty="0"/>
        </a:p>
      </dgm:t>
    </dgm:pt>
    <dgm:pt modelId="{0259D7DF-08D4-4E47-8FB6-4C5C76CE21A7}" type="parTrans" cxnId="{4D720926-CB53-4160-9120-8A31F5B99976}">
      <dgm:prSet/>
      <dgm:spPr/>
      <dgm:t>
        <a:bodyPr/>
        <a:lstStyle/>
        <a:p>
          <a:endParaRPr lang="es-ES"/>
        </a:p>
      </dgm:t>
    </dgm:pt>
    <dgm:pt modelId="{242FEBFF-92D5-48F3-BC27-FD0261BF4BB1}" type="sibTrans" cxnId="{4D720926-CB53-4160-9120-8A31F5B99976}">
      <dgm:prSet/>
      <dgm:spPr/>
      <dgm:t>
        <a:bodyPr/>
        <a:lstStyle/>
        <a:p>
          <a:endParaRPr lang="es-ES"/>
        </a:p>
      </dgm:t>
    </dgm:pt>
    <dgm:pt modelId="{ECB57BCE-0701-4F8B-BE63-4C74FC8EAF6C}" type="pres">
      <dgm:prSet presAssocID="{415840B3-6553-4ED4-A589-EAE431E9763F}" presName="Name0" presStyleCnt="0">
        <dgm:presLayoutVars>
          <dgm:chMax/>
          <dgm:chPref/>
          <dgm:dir/>
        </dgm:presLayoutVars>
      </dgm:prSet>
      <dgm:spPr/>
    </dgm:pt>
    <dgm:pt modelId="{E2CBEBF7-970C-443A-93F6-67ED3E7F90A9}" type="pres">
      <dgm:prSet presAssocID="{E6C7B90F-F048-412B-AA3C-76F218BDA9C9}" presName="parenttextcomposite" presStyleCnt="0"/>
      <dgm:spPr/>
    </dgm:pt>
    <dgm:pt modelId="{B4074269-E472-4994-948D-93676301D3A6}" type="pres">
      <dgm:prSet presAssocID="{E6C7B90F-F048-412B-AA3C-76F218BDA9C9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E5B6A3-A291-45EB-AB10-45ABD6AFDB06}" type="pres">
      <dgm:prSet presAssocID="{E6C7B90F-F048-412B-AA3C-76F218BDA9C9}" presName="composite" presStyleCnt="0"/>
      <dgm:spPr/>
    </dgm:pt>
    <dgm:pt modelId="{4689419E-C6BD-4240-A19C-129CF1BFAEBE}" type="pres">
      <dgm:prSet presAssocID="{E6C7B90F-F048-412B-AA3C-76F218BDA9C9}" presName="chevron1" presStyleLbl="alignNode1" presStyleIdx="0" presStyleCnt="21"/>
      <dgm:spPr/>
    </dgm:pt>
    <dgm:pt modelId="{71646168-9B33-4CD0-BE5D-8053B8A034BC}" type="pres">
      <dgm:prSet presAssocID="{E6C7B90F-F048-412B-AA3C-76F218BDA9C9}" presName="chevron2" presStyleLbl="alignNode1" presStyleIdx="1" presStyleCnt="21"/>
      <dgm:spPr/>
    </dgm:pt>
    <dgm:pt modelId="{41550009-C59D-42DE-B942-A6D32EDB4D4D}" type="pres">
      <dgm:prSet presAssocID="{E6C7B90F-F048-412B-AA3C-76F218BDA9C9}" presName="chevron3" presStyleLbl="alignNode1" presStyleIdx="2" presStyleCnt="21"/>
      <dgm:spPr/>
    </dgm:pt>
    <dgm:pt modelId="{2D90414C-E49A-43ED-81BB-149C8A6676CB}" type="pres">
      <dgm:prSet presAssocID="{E6C7B90F-F048-412B-AA3C-76F218BDA9C9}" presName="chevron4" presStyleLbl="alignNode1" presStyleIdx="3" presStyleCnt="21"/>
      <dgm:spPr/>
    </dgm:pt>
    <dgm:pt modelId="{670D92C0-F38C-41BD-A4C7-13C702FAA1AA}" type="pres">
      <dgm:prSet presAssocID="{E6C7B90F-F048-412B-AA3C-76F218BDA9C9}" presName="chevron5" presStyleLbl="alignNode1" presStyleIdx="4" presStyleCnt="21"/>
      <dgm:spPr/>
    </dgm:pt>
    <dgm:pt modelId="{639AD09C-5C1E-4B16-A149-FD9083E13C4F}" type="pres">
      <dgm:prSet presAssocID="{E6C7B90F-F048-412B-AA3C-76F218BDA9C9}" presName="chevron6" presStyleLbl="alignNode1" presStyleIdx="5" presStyleCnt="21"/>
      <dgm:spPr/>
    </dgm:pt>
    <dgm:pt modelId="{B3001398-B32A-41A6-948A-61BE5FAB4427}" type="pres">
      <dgm:prSet presAssocID="{E6C7B90F-F048-412B-AA3C-76F218BDA9C9}" presName="chevron7" presStyleLbl="alignNode1" presStyleIdx="6" presStyleCnt="21"/>
      <dgm:spPr/>
    </dgm:pt>
    <dgm:pt modelId="{D8D1616A-F121-4C21-9DE8-D91D9AEAFD6C}" type="pres">
      <dgm:prSet presAssocID="{E6C7B90F-F048-412B-AA3C-76F218BDA9C9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C7D6B-E049-4C62-9C3B-AB519F7368C7}" type="pres">
      <dgm:prSet presAssocID="{14EB774F-EDB8-4251-B4CA-57B35E8DF3A7}" presName="sibTrans" presStyleCnt="0"/>
      <dgm:spPr/>
    </dgm:pt>
    <dgm:pt modelId="{C98D58D0-317C-4AFD-ADEF-CE7701CD3580}" type="pres">
      <dgm:prSet presAssocID="{9990E6E9-9918-4761-8AD6-AFDD18A430BA}" presName="parenttextcomposite" presStyleCnt="0"/>
      <dgm:spPr/>
    </dgm:pt>
    <dgm:pt modelId="{C360FBB4-BA18-436B-A267-ABFC6936E182}" type="pres">
      <dgm:prSet presAssocID="{9990E6E9-9918-4761-8AD6-AFDD18A430BA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C0ED7C-1628-455F-BB45-60F5644A0265}" type="pres">
      <dgm:prSet presAssocID="{9990E6E9-9918-4761-8AD6-AFDD18A430BA}" presName="composite" presStyleCnt="0"/>
      <dgm:spPr/>
    </dgm:pt>
    <dgm:pt modelId="{7266731E-FCB4-464E-86F4-F28FF194333D}" type="pres">
      <dgm:prSet presAssocID="{9990E6E9-9918-4761-8AD6-AFDD18A430BA}" presName="chevron1" presStyleLbl="alignNode1" presStyleIdx="7" presStyleCnt="21"/>
      <dgm:spPr/>
    </dgm:pt>
    <dgm:pt modelId="{42A69273-5C04-42EF-85C5-F6A7CD5A20DE}" type="pres">
      <dgm:prSet presAssocID="{9990E6E9-9918-4761-8AD6-AFDD18A430BA}" presName="chevron2" presStyleLbl="alignNode1" presStyleIdx="8" presStyleCnt="21"/>
      <dgm:spPr/>
    </dgm:pt>
    <dgm:pt modelId="{5BC75C52-7495-4F70-A055-8361180C4927}" type="pres">
      <dgm:prSet presAssocID="{9990E6E9-9918-4761-8AD6-AFDD18A430BA}" presName="chevron3" presStyleLbl="alignNode1" presStyleIdx="9" presStyleCnt="21"/>
      <dgm:spPr/>
    </dgm:pt>
    <dgm:pt modelId="{5B7BFB05-2271-44BB-AD03-D1EBC50CB65C}" type="pres">
      <dgm:prSet presAssocID="{9990E6E9-9918-4761-8AD6-AFDD18A430BA}" presName="chevron4" presStyleLbl="alignNode1" presStyleIdx="10" presStyleCnt="21"/>
      <dgm:spPr/>
    </dgm:pt>
    <dgm:pt modelId="{7EF60E2E-0668-4A8D-8ACF-17F9598D410B}" type="pres">
      <dgm:prSet presAssocID="{9990E6E9-9918-4761-8AD6-AFDD18A430BA}" presName="chevron5" presStyleLbl="alignNode1" presStyleIdx="11" presStyleCnt="21"/>
      <dgm:spPr/>
    </dgm:pt>
    <dgm:pt modelId="{DBCCBB1D-884B-470D-A485-1CBB8B049CBF}" type="pres">
      <dgm:prSet presAssocID="{9990E6E9-9918-4761-8AD6-AFDD18A430BA}" presName="chevron6" presStyleLbl="alignNode1" presStyleIdx="12" presStyleCnt="21"/>
      <dgm:spPr/>
    </dgm:pt>
    <dgm:pt modelId="{B67F08B2-E438-4FDF-9ECE-7C9EAB36B464}" type="pres">
      <dgm:prSet presAssocID="{9990E6E9-9918-4761-8AD6-AFDD18A430BA}" presName="chevron7" presStyleLbl="alignNode1" presStyleIdx="13" presStyleCnt="21"/>
      <dgm:spPr/>
    </dgm:pt>
    <dgm:pt modelId="{F2C65692-996C-42CE-AE48-93BCF3D8139C}" type="pres">
      <dgm:prSet presAssocID="{9990E6E9-9918-4761-8AD6-AFDD18A430BA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6FF4A2-9493-43D3-AA04-4A6E64E70183}" type="pres">
      <dgm:prSet presAssocID="{E1061A3B-9139-488E-878C-B75BE50F6E97}" presName="sibTrans" presStyleCnt="0"/>
      <dgm:spPr/>
    </dgm:pt>
    <dgm:pt modelId="{8AEEF355-7956-4978-AFE1-2BB2CB97A74D}" type="pres">
      <dgm:prSet presAssocID="{A1558DAD-1288-4E5B-A10E-F8E9E7E014CB}" presName="parenttextcomposite" presStyleCnt="0"/>
      <dgm:spPr/>
    </dgm:pt>
    <dgm:pt modelId="{AA661545-5378-4653-9B65-886E7F1FB733}" type="pres">
      <dgm:prSet presAssocID="{A1558DAD-1288-4E5B-A10E-F8E9E7E014CB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1749CA-B735-41BA-9BD4-8656F944342A}" type="pres">
      <dgm:prSet presAssocID="{A1558DAD-1288-4E5B-A10E-F8E9E7E014CB}" presName="composite" presStyleCnt="0"/>
      <dgm:spPr/>
    </dgm:pt>
    <dgm:pt modelId="{D7E8C2C2-F599-4871-95D4-44DA235B0B01}" type="pres">
      <dgm:prSet presAssocID="{A1558DAD-1288-4E5B-A10E-F8E9E7E014CB}" presName="chevron1" presStyleLbl="alignNode1" presStyleIdx="14" presStyleCnt="21"/>
      <dgm:spPr/>
    </dgm:pt>
    <dgm:pt modelId="{5EB83312-A711-468F-8394-D0AB4ABD1BEA}" type="pres">
      <dgm:prSet presAssocID="{A1558DAD-1288-4E5B-A10E-F8E9E7E014CB}" presName="chevron2" presStyleLbl="alignNode1" presStyleIdx="15" presStyleCnt="21"/>
      <dgm:spPr/>
    </dgm:pt>
    <dgm:pt modelId="{97EC3F12-7BC2-48BF-9A20-D18B4D020919}" type="pres">
      <dgm:prSet presAssocID="{A1558DAD-1288-4E5B-A10E-F8E9E7E014CB}" presName="chevron3" presStyleLbl="alignNode1" presStyleIdx="16" presStyleCnt="21"/>
      <dgm:spPr/>
    </dgm:pt>
    <dgm:pt modelId="{818351D0-468E-4D16-A09F-CBA4CAAA9D03}" type="pres">
      <dgm:prSet presAssocID="{A1558DAD-1288-4E5B-A10E-F8E9E7E014CB}" presName="chevron4" presStyleLbl="alignNode1" presStyleIdx="17" presStyleCnt="21"/>
      <dgm:spPr/>
    </dgm:pt>
    <dgm:pt modelId="{E6F05EC2-27B4-4B93-8C4B-3F3F20B739D0}" type="pres">
      <dgm:prSet presAssocID="{A1558DAD-1288-4E5B-A10E-F8E9E7E014CB}" presName="chevron5" presStyleLbl="alignNode1" presStyleIdx="18" presStyleCnt="21"/>
      <dgm:spPr/>
    </dgm:pt>
    <dgm:pt modelId="{33AFEB04-8EC9-4165-977A-CB017DF6D521}" type="pres">
      <dgm:prSet presAssocID="{A1558DAD-1288-4E5B-A10E-F8E9E7E014CB}" presName="chevron6" presStyleLbl="alignNode1" presStyleIdx="19" presStyleCnt="21"/>
      <dgm:spPr/>
    </dgm:pt>
    <dgm:pt modelId="{63CB4193-CF6A-4EE2-81F9-9C71A357477B}" type="pres">
      <dgm:prSet presAssocID="{A1558DAD-1288-4E5B-A10E-F8E9E7E014CB}" presName="chevron7" presStyleLbl="alignNode1" presStyleIdx="20" presStyleCnt="21"/>
      <dgm:spPr/>
    </dgm:pt>
    <dgm:pt modelId="{7F2C6AD8-505B-4CF8-9A64-E97A83B29EC4}" type="pres">
      <dgm:prSet presAssocID="{A1558DAD-1288-4E5B-A10E-F8E9E7E014CB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E9200A8-CE8D-4BF6-B815-67CAF20D8975}" type="presOf" srcId="{415840B3-6553-4ED4-A589-EAE431E9763F}" destId="{ECB57BCE-0701-4F8B-BE63-4C74FC8EAF6C}" srcOrd="0" destOrd="0" presId="urn:microsoft.com/office/officeart/2008/layout/VerticalAccentList"/>
    <dgm:cxn modelId="{0287CDFB-CBAE-4823-9919-A060971E0417}" type="presOf" srcId="{A1558DAD-1288-4E5B-A10E-F8E9E7E014CB}" destId="{AA661545-5378-4653-9B65-886E7F1FB733}" srcOrd="0" destOrd="0" presId="urn:microsoft.com/office/officeart/2008/layout/VerticalAccentList"/>
    <dgm:cxn modelId="{99632991-FC54-4CE1-9D1E-16B8AFAA92D8}" type="presOf" srcId="{E6C7B90F-F048-412B-AA3C-76F218BDA9C9}" destId="{B4074269-E472-4994-948D-93676301D3A6}" srcOrd="0" destOrd="0" presId="urn:microsoft.com/office/officeart/2008/layout/VerticalAccentList"/>
    <dgm:cxn modelId="{6DBBDD1F-1206-49D2-918F-9255A2D47CBA}" type="presOf" srcId="{6BAE315E-95D7-4EB8-98E6-4E7D5EECF2C4}" destId="{D8D1616A-F121-4C21-9DE8-D91D9AEAFD6C}" srcOrd="0" destOrd="0" presId="urn:microsoft.com/office/officeart/2008/layout/VerticalAccentList"/>
    <dgm:cxn modelId="{DB2312DC-9B0A-4B16-BD2E-7A99576BE8F2}" type="presOf" srcId="{219CCEE3-ECD0-44F7-A370-6989D554D386}" destId="{F2C65692-996C-42CE-AE48-93BCF3D8139C}" srcOrd="0" destOrd="0" presId="urn:microsoft.com/office/officeart/2008/layout/VerticalAccentList"/>
    <dgm:cxn modelId="{90223B29-7D22-477C-A7E0-D6E9DE59F071}" srcId="{415840B3-6553-4ED4-A589-EAE431E9763F}" destId="{9990E6E9-9918-4761-8AD6-AFDD18A430BA}" srcOrd="1" destOrd="0" parTransId="{91D2DE9F-C2E0-4761-BFF2-73B345BD7D77}" sibTransId="{E1061A3B-9139-488E-878C-B75BE50F6E97}"/>
    <dgm:cxn modelId="{9388CB7B-B358-4F11-AEAC-C3875265BBA3}" srcId="{415840B3-6553-4ED4-A589-EAE431E9763F}" destId="{E6C7B90F-F048-412B-AA3C-76F218BDA9C9}" srcOrd="0" destOrd="0" parTransId="{3051BDD0-A3BE-43F4-847E-B32C90A28C29}" sibTransId="{14EB774F-EDB8-4251-B4CA-57B35E8DF3A7}"/>
    <dgm:cxn modelId="{D87D7D59-68FB-430C-9334-D6ED09F7E84E}" srcId="{E6C7B90F-F048-412B-AA3C-76F218BDA9C9}" destId="{6BAE315E-95D7-4EB8-98E6-4E7D5EECF2C4}" srcOrd="0" destOrd="0" parTransId="{1F7A920F-1215-4E59-9A05-34ADBC9BC946}" sibTransId="{8A74ED2F-2E22-435C-8661-35E77B519D9B}"/>
    <dgm:cxn modelId="{4D720926-CB53-4160-9120-8A31F5B99976}" srcId="{A1558DAD-1288-4E5B-A10E-F8E9E7E014CB}" destId="{81F81BB0-D7FC-4EE1-A1E3-40AE4860388A}" srcOrd="0" destOrd="0" parTransId="{0259D7DF-08D4-4E47-8FB6-4C5C76CE21A7}" sibTransId="{242FEBFF-92D5-48F3-BC27-FD0261BF4BB1}"/>
    <dgm:cxn modelId="{0EFDD267-3E84-47E2-B2C5-143C8415945F}" srcId="{415840B3-6553-4ED4-A589-EAE431E9763F}" destId="{A1558DAD-1288-4E5B-A10E-F8E9E7E014CB}" srcOrd="2" destOrd="0" parTransId="{EFA3AC26-08D6-40B9-A72A-A66D0D59688E}" sibTransId="{F43412F4-E9E1-454B-8241-42A11A558546}"/>
    <dgm:cxn modelId="{6B37A788-9786-4DE9-BFB6-84F22E5EDC1E}" srcId="{9990E6E9-9918-4761-8AD6-AFDD18A430BA}" destId="{219CCEE3-ECD0-44F7-A370-6989D554D386}" srcOrd="0" destOrd="0" parTransId="{4DEA39A2-4980-4710-BCB4-8FD239C9C812}" sibTransId="{5EDD9902-FE94-4DCC-BF29-D89377CCB499}"/>
    <dgm:cxn modelId="{B042B2F9-0743-431A-86B2-F0DE5AD37FFC}" type="presOf" srcId="{9990E6E9-9918-4761-8AD6-AFDD18A430BA}" destId="{C360FBB4-BA18-436B-A267-ABFC6936E182}" srcOrd="0" destOrd="0" presId="urn:microsoft.com/office/officeart/2008/layout/VerticalAccentList"/>
    <dgm:cxn modelId="{F5571D25-3B09-42A0-A41B-17251E5BBCA6}" type="presOf" srcId="{81F81BB0-D7FC-4EE1-A1E3-40AE4860388A}" destId="{7F2C6AD8-505B-4CF8-9A64-E97A83B29EC4}" srcOrd="0" destOrd="0" presId="urn:microsoft.com/office/officeart/2008/layout/VerticalAccentList"/>
    <dgm:cxn modelId="{03F214C5-EAEF-4DC0-9991-52FE3EDB6AA3}" type="presParOf" srcId="{ECB57BCE-0701-4F8B-BE63-4C74FC8EAF6C}" destId="{E2CBEBF7-970C-443A-93F6-67ED3E7F90A9}" srcOrd="0" destOrd="0" presId="urn:microsoft.com/office/officeart/2008/layout/VerticalAccentList"/>
    <dgm:cxn modelId="{96D5652C-238B-4A02-B5B7-EA8C4028868D}" type="presParOf" srcId="{E2CBEBF7-970C-443A-93F6-67ED3E7F90A9}" destId="{B4074269-E472-4994-948D-93676301D3A6}" srcOrd="0" destOrd="0" presId="urn:microsoft.com/office/officeart/2008/layout/VerticalAccentList"/>
    <dgm:cxn modelId="{DD59E7A0-AF72-4B20-B6B2-D503013B8925}" type="presParOf" srcId="{ECB57BCE-0701-4F8B-BE63-4C74FC8EAF6C}" destId="{6DE5B6A3-A291-45EB-AB10-45ABD6AFDB06}" srcOrd="1" destOrd="0" presId="urn:microsoft.com/office/officeart/2008/layout/VerticalAccentList"/>
    <dgm:cxn modelId="{0BD87D76-7324-45EA-8525-5D82EDA54852}" type="presParOf" srcId="{6DE5B6A3-A291-45EB-AB10-45ABD6AFDB06}" destId="{4689419E-C6BD-4240-A19C-129CF1BFAEBE}" srcOrd="0" destOrd="0" presId="urn:microsoft.com/office/officeart/2008/layout/VerticalAccentList"/>
    <dgm:cxn modelId="{B836495B-0190-4D11-914F-B157F96F2576}" type="presParOf" srcId="{6DE5B6A3-A291-45EB-AB10-45ABD6AFDB06}" destId="{71646168-9B33-4CD0-BE5D-8053B8A034BC}" srcOrd="1" destOrd="0" presId="urn:microsoft.com/office/officeart/2008/layout/VerticalAccentList"/>
    <dgm:cxn modelId="{52498D6D-FFC1-474C-9D45-F02ADFE24FFA}" type="presParOf" srcId="{6DE5B6A3-A291-45EB-AB10-45ABD6AFDB06}" destId="{41550009-C59D-42DE-B942-A6D32EDB4D4D}" srcOrd="2" destOrd="0" presId="urn:microsoft.com/office/officeart/2008/layout/VerticalAccentList"/>
    <dgm:cxn modelId="{703787AA-D1D4-4C26-A700-DA947033A9A6}" type="presParOf" srcId="{6DE5B6A3-A291-45EB-AB10-45ABD6AFDB06}" destId="{2D90414C-E49A-43ED-81BB-149C8A6676CB}" srcOrd="3" destOrd="0" presId="urn:microsoft.com/office/officeart/2008/layout/VerticalAccentList"/>
    <dgm:cxn modelId="{1E8D86DA-066B-40FA-8598-CA6A0F21E862}" type="presParOf" srcId="{6DE5B6A3-A291-45EB-AB10-45ABD6AFDB06}" destId="{670D92C0-F38C-41BD-A4C7-13C702FAA1AA}" srcOrd="4" destOrd="0" presId="urn:microsoft.com/office/officeart/2008/layout/VerticalAccentList"/>
    <dgm:cxn modelId="{339FA618-0900-42A0-9B7C-B2FBC6CC1348}" type="presParOf" srcId="{6DE5B6A3-A291-45EB-AB10-45ABD6AFDB06}" destId="{639AD09C-5C1E-4B16-A149-FD9083E13C4F}" srcOrd="5" destOrd="0" presId="urn:microsoft.com/office/officeart/2008/layout/VerticalAccentList"/>
    <dgm:cxn modelId="{46488EC5-5E0A-4DC1-BDC2-4638079DE6C9}" type="presParOf" srcId="{6DE5B6A3-A291-45EB-AB10-45ABD6AFDB06}" destId="{B3001398-B32A-41A6-948A-61BE5FAB4427}" srcOrd="6" destOrd="0" presId="urn:microsoft.com/office/officeart/2008/layout/VerticalAccentList"/>
    <dgm:cxn modelId="{A0409EDA-6788-4D0D-A0A4-2AF181AF58CF}" type="presParOf" srcId="{6DE5B6A3-A291-45EB-AB10-45ABD6AFDB06}" destId="{D8D1616A-F121-4C21-9DE8-D91D9AEAFD6C}" srcOrd="7" destOrd="0" presId="urn:microsoft.com/office/officeart/2008/layout/VerticalAccentList"/>
    <dgm:cxn modelId="{F62ABBAE-CC6A-4976-9287-94046471297D}" type="presParOf" srcId="{ECB57BCE-0701-4F8B-BE63-4C74FC8EAF6C}" destId="{7CCC7D6B-E049-4C62-9C3B-AB519F7368C7}" srcOrd="2" destOrd="0" presId="urn:microsoft.com/office/officeart/2008/layout/VerticalAccentList"/>
    <dgm:cxn modelId="{1749A77F-8FAA-47EA-8834-D84E6A4219EB}" type="presParOf" srcId="{ECB57BCE-0701-4F8B-BE63-4C74FC8EAF6C}" destId="{C98D58D0-317C-4AFD-ADEF-CE7701CD3580}" srcOrd="3" destOrd="0" presId="urn:microsoft.com/office/officeart/2008/layout/VerticalAccentList"/>
    <dgm:cxn modelId="{A1B91731-28D9-42AD-A4AC-CE9573F6F74F}" type="presParOf" srcId="{C98D58D0-317C-4AFD-ADEF-CE7701CD3580}" destId="{C360FBB4-BA18-436B-A267-ABFC6936E182}" srcOrd="0" destOrd="0" presId="urn:microsoft.com/office/officeart/2008/layout/VerticalAccentList"/>
    <dgm:cxn modelId="{340BE893-ED7E-4F1E-BB57-55E3EF3A594A}" type="presParOf" srcId="{ECB57BCE-0701-4F8B-BE63-4C74FC8EAF6C}" destId="{44C0ED7C-1628-455F-BB45-60F5644A0265}" srcOrd="4" destOrd="0" presId="urn:microsoft.com/office/officeart/2008/layout/VerticalAccentList"/>
    <dgm:cxn modelId="{7D634BD6-04EB-4EF1-91CD-3AB955A0EAAD}" type="presParOf" srcId="{44C0ED7C-1628-455F-BB45-60F5644A0265}" destId="{7266731E-FCB4-464E-86F4-F28FF194333D}" srcOrd="0" destOrd="0" presId="urn:microsoft.com/office/officeart/2008/layout/VerticalAccentList"/>
    <dgm:cxn modelId="{1A2ED7C1-EB71-4DCD-9700-F4A1C1A32DB3}" type="presParOf" srcId="{44C0ED7C-1628-455F-BB45-60F5644A0265}" destId="{42A69273-5C04-42EF-85C5-F6A7CD5A20DE}" srcOrd="1" destOrd="0" presId="urn:microsoft.com/office/officeart/2008/layout/VerticalAccentList"/>
    <dgm:cxn modelId="{8361CABE-ACEC-4FF4-8216-7DFD399A3419}" type="presParOf" srcId="{44C0ED7C-1628-455F-BB45-60F5644A0265}" destId="{5BC75C52-7495-4F70-A055-8361180C4927}" srcOrd="2" destOrd="0" presId="urn:microsoft.com/office/officeart/2008/layout/VerticalAccentList"/>
    <dgm:cxn modelId="{6523395B-3E3F-4FB5-85BD-4E67E54B6227}" type="presParOf" srcId="{44C0ED7C-1628-455F-BB45-60F5644A0265}" destId="{5B7BFB05-2271-44BB-AD03-D1EBC50CB65C}" srcOrd="3" destOrd="0" presId="urn:microsoft.com/office/officeart/2008/layout/VerticalAccentList"/>
    <dgm:cxn modelId="{17B8EB97-74B5-4D4D-97AE-2DE46476C681}" type="presParOf" srcId="{44C0ED7C-1628-455F-BB45-60F5644A0265}" destId="{7EF60E2E-0668-4A8D-8ACF-17F9598D410B}" srcOrd="4" destOrd="0" presId="urn:microsoft.com/office/officeart/2008/layout/VerticalAccentList"/>
    <dgm:cxn modelId="{C68CC483-5CBF-4D33-A0D5-08118AE2716C}" type="presParOf" srcId="{44C0ED7C-1628-455F-BB45-60F5644A0265}" destId="{DBCCBB1D-884B-470D-A485-1CBB8B049CBF}" srcOrd="5" destOrd="0" presId="urn:microsoft.com/office/officeart/2008/layout/VerticalAccentList"/>
    <dgm:cxn modelId="{5461CE67-9E38-4438-9218-24B213B555B2}" type="presParOf" srcId="{44C0ED7C-1628-455F-BB45-60F5644A0265}" destId="{B67F08B2-E438-4FDF-9ECE-7C9EAB36B464}" srcOrd="6" destOrd="0" presId="urn:microsoft.com/office/officeart/2008/layout/VerticalAccentList"/>
    <dgm:cxn modelId="{50402CE2-ABC3-477D-A0E9-08A8C4B5AA56}" type="presParOf" srcId="{44C0ED7C-1628-455F-BB45-60F5644A0265}" destId="{F2C65692-996C-42CE-AE48-93BCF3D8139C}" srcOrd="7" destOrd="0" presId="urn:microsoft.com/office/officeart/2008/layout/VerticalAccentList"/>
    <dgm:cxn modelId="{59A26D5A-6343-4756-A48D-A9B75CB0BE6D}" type="presParOf" srcId="{ECB57BCE-0701-4F8B-BE63-4C74FC8EAF6C}" destId="{1A6FF4A2-9493-43D3-AA04-4A6E64E70183}" srcOrd="5" destOrd="0" presId="urn:microsoft.com/office/officeart/2008/layout/VerticalAccentList"/>
    <dgm:cxn modelId="{A8E26027-0C28-4DE3-A3A1-DCA81E425678}" type="presParOf" srcId="{ECB57BCE-0701-4F8B-BE63-4C74FC8EAF6C}" destId="{8AEEF355-7956-4978-AFE1-2BB2CB97A74D}" srcOrd="6" destOrd="0" presId="urn:microsoft.com/office/officeart/2008/layout/VerticalAccentList"/>
    <dgm:cxn modelId="{C5265A26-DB22-4E04-AB6F-DC9E160CBC3B}" type="presParOf" srcId="{8AEEF355-7956-4978-AFE1-2BB2CB97A74D}" destId="{AA661545-5378-4653-9B65-886E7F1FB733}" srcOrd="0" destOrd="0" presId="urn:microsoft.com/office/officeart/2008/layout/VerticalAccentList"/>
    <dgm:cxn modelId="{C9C3C430-4509-41D2-B4AF-0DEF27B8A1D7}" type="presParOf" srcId="{ECB57BCE-0701-4F8B-BE63-4C74FC8EAF6C}" destId="{121749CA-B735-41BA-9BD4-8656F944342A}" srcOrd="7" destOrd="0" presId="urn:microsoft.com/office/officeart/2008/layout/VerticalAccentList"/>
    <dgm:cxn modelId="{B8D45DE8-AB65-4EC8-AE2E-7580DDE1089E}" type="presParOf" srcId="{121749CA-B735-41BA-9BD4-8656F944342A}" destId="{D7E8C2C2-F599-4871-95D4-44DA235B0B01}" srcOrd="0" destOrd="0" presId="urn:microsoft.com/office/officeart/2008/layout/VerticalAccentList"/>
    <dgm:cxn modelId="{CA956102-0402-47D2-807F-E5F93CAC5786}" type="presParOf" srcId="{121749CA-B735-41BA-9BD4-8656F944342A}" destId="{5EB83312-A711-468F-8394-D0AB4ABD1BEA}" srcOrd="1" destOrd="0" presId="urn:microsoft.com/office/officeart/2008/layout/VerticalAccentList"/>
    <dgm:cxn modelId="{9C8755FD-5A37-4227-AB3E-445DD445C32D}" type="presParOf" srcId="{121749CA-B735-41BA-9BD4-8656F944342A}" destId="{97EC3F12-7BC2-48BF-9A20-D18B4D020919}" srcOrd="2" destOrd="0" presId="urn:microsoft.com/office/officeart/2008/layout/VerticalAccentList"/>
    <dgm:cxn modelId="{B0C03362-DC6F-42C5-B83B-6AA8E86E05F1}" type="presParOf" srcId="{121749CA-B735-41BA-9BD4-8656F944342A}" destId="{818351D0-468E-4D16-A09F-CBA4CAAA9D03}" srcOrd="3" destOrd="0" presId="urn:microsoft.com/office/officeart/2008/layout/VerticalAccentList"/>
    <dgm:cxn modelId="{8BB42B0D-09E4-46A1-9565-58946BC91B21}" type="presParOf" srcId="{121749CA-B735-41BA-9BD4-8656F944342A}" destId="{E6F05EC2-27B4-4B93-8C4B-3F3F20B739D0}" srcOrd="4" destOrd="0" presId="urn:microsoft.com/office/officeart/2008/layout/VerticalAccentList"/>
    <dgm:cxn modelId="{A15755CD-EA37-4F2A-8F23-148F29ED522B}" type="presParOf" srcId="{121749CA-B735-41BA-9BD4-8656F944342A}" destId="{33AFEB04-8EC9-4165-977A-CB017DF6D521}" srcOrd="5" destOrd="0" presId="urn:microsoft.com/office/officeart/2008/layout/VerticalAccentList"/>
    <dgm:cxn modelId="{F3DCC9B6-48EA-4D0B-BDC2-89AFCF637480}" type="presParOf" srcId="{121749CA-B735-41BA-9BD4-8656F944342A}" destId="{63CB4193-CF6A-4EE2-81F9-9C71A357477B}" srcOrd="6" destOrd="0" presId="urn:microsoft.com/office/officeart/2008/layout/VerticalAccentList"/>
    <dgm:cxn modelId="{64E402F5-E81C-42A8-89D5-73A63478E91D}" type="presParOf" srcId="{121749CA-B735-41BA-9BD4-8656F944342A}" destId="{7F2C6AD8-505B-4CF8-9A64-E97A83B29EC4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9E5E19-6BD0-435B-98D3-208055102EC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B3E2F5D-E699-4C30-842E-DAA2B8D7E66A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92748338-39DD-4EC5-AE5A-9193744C786B}" type="parTrans" cxnId="{8E2FEDC0-D3D1-489B-9C0B-8E0CE2209B08}">
      <dgm:prSet/>
      <dgm:spPr/>
      <dgm:t>
        <a:bodyPr/>
        <a:lstStyle/>
        <a:p>
          <a:endParaRPr lang="es-ES"/>
        </a:p>
      </dgm:t>
    </dgm:pt>
    <dgm:pt modelId="{134FBE4B-9B19-4AF0-A3DA-D90925075A79}" type="sibTrans" cxnId="{8E2FEDC0-D3D1-489B-9C0B-8E0CE2209B08}">
      <dgm:prSet/>
      <dgm:spPr/>
      <dgm:t>
        <a:bodyPr/>
        <a:lstStyle/>
        <a:p>
          <a:endParaRPr lang="es-ES"/>
        </a:p>
      </dgm:t>
    </dgm:pt>
    <dgm:pt modelId="{0367FA3E-CC3C-4292-A0C0-5076065CDC4F}">
      <dgm:prSet phldrT="[Texto]"/>
      <dgm:spPr/>
      <dgm:t>
        <a:bodyPr/>
        <a:lstStyle/>
        <a:p>
          <a:r>
            <a:rPr lang="es-ES" dirty="0" smtClean="0"/>
            <a:t>OMAY eventos </a:t>
          </a:r>
          <a:endParaRPr lang="es-ES" dirty="0"/>
        </a:p>
      </dgm:t>
    </dgm:pt>
    <dgm:pt modelId="{3299EE2C-63A5-4A73-B8AA-F735B0FA9050}" type="parTrans" cxnId="{47464DFB-CE25-42EE-BD12-B906E2D40526}">
      <dgm:prSet/>
      <dgm:spPr/>
      <dgm:t>
        <a:bodyPr/>
        <a:lstStyle/>
        <a:p>
          <a:endParaRPr lang="es-ES"/>
        </a:p>
      </dgm:t>
    </dgm:pt>
    <dgm:pt modelId="{ED66D14A-DCDC-431A-A15B-310F2E3FF19E}" type="sibTrans" cxnId="{47464DFB-CE25-42EE-BD12-B906E2D40526}">
      <dgm:prSet/>
      <dgm:spPr/>
      <dgm:t>
        <a:bodyPr/>
        <a:lstStyle/>
        <a:p>
          <a:endParaRPr lang="es-ES"/>
        </a:p>
      </dgm:t>
    </dgm:pt>
    <dgm:pt modelId="{93073EAB-BCE1-46CD-8811-C4B1E2BA820C}">
      <dgm:prSet phldrT="[Texto]"/>
      <dgm:spPr/>
      <dgm:t>
        <a:bodyPr/>
        <a:lstStyle/>
        <a:p>
          <a:r>
            <a:rPr lang="es-ES" dirty="0" smtClean="0"/>
            <a:t>@</a:t>
          </a:r>
          <a:r>
            <a:rPr lang="es-ES" dirty="0" err="1" smtClean="0"/>
            <a:t>omayeventos</a:t>
          </a:r>
          <a:r>
            <a:rPr lang="es-ES" dirty="0" smtClean="0"/>
            <a:t> </a:t>
          </a:r>
          <a:endParaRPr lang="es-ES" dirty="0"/>
        </a:p>
      </dgm:t>
    </dgm:pt>
    <dgm:pt modelId="{F713755A-4435-4BDF-831F-784CBA336E1D}" type="parTrans" cxnId="{F02C4D4B-F829-4758-8FCC-ACB5A1F232ED}">
      <dgm:prSet/>
      <dgm:spPr/>
      <dgm:t>
        <a:bodyPr/>
        <a:lstStyle/>
        <a:p>
          <a:endParaRPr lang="es-ES"/>
        </a:p>
      </dgm:t>
    </dgm:pt>
    <dgm:pt modelId="{902CC59C-950E-4250-9383-E530917E2A45}" type="sibTrans" cxnId="{F02C4D4B-F829-4758-8FCC-ACB5A1F232ED}">
      <dgm:prSet/>
      <dgm:spPr/>
      <dgm:t>
        <a:bodyPr/>
        <a:lstStyle/>
        <a:p>
          <a:endParaRPr lang="es-ES"/>
        </a:p>
      </dgm:t>
    </dgm:pt>
    <dgm:pt modelId="{3AECAC89-243C-45FF-9B5D-6FCACF139F9A}">
      <dgm:prSet phldrT="[Texto]"/>
      <dgm:spPr/>
      <dgm:t>
        <a:bodyPr/>
        <a:lstStyle/>
        <a:p>
          <a:r>
            <a:rPr lang="es-ES" dirty="0" smtClean="0"/>
            <a:t>3148976809</a:t>
          </a:r>
          <a:endParaRPr lang="es-ES" dirty="0"/>
        </a:p>
      </dgm:t>
    </dgm:pt>
    <dgm:pt modelId="{995B015F-0075-4386-8E67-93A28153CFBF}" type="parTrans" cxnId="{0E4A17D7-9F48-4E63-B3EE-F9E4286FC333}">
      <dgm:prSet/>
      <dgm:spPr/>
      <dgm:t>
        <a:bodyPr/>
        <a:lstStyle/>
        <a:p>
          <a:endParaRPr lang="es-ES"/>
        </a:p>
      </dgm:t>
    </dgm:pt>
    <dgm:pt modelId="{B4F61532-AD3B-410B-AAA1-499C03F3A8EE}" type="sibTrans" cxnId="{0E4A17D7-9F48-4E63-B3EE-F9E4286FC333}">
      <dgm:prSet/>
      <dgm:spPr/>
      <dgm:t>
        <a:bodyPr/>
        <a:lstStyle/>
        <a:p>
          <a:endParaRPr lang="es-ES"/>
        </a:p>
      </dgm:t>
    </dgm:pt>
    <dgm:pt modelId="{7D93264E-356F-4C5C-A092-8B68F1495B3C}">
      <dgm:prSet phldrT="[Texto]"/>
      <dgm:spPr/>
      <dgm:t>
        <a:bodyPr/>
        <a:lstStyle/>
        <a:p>
          <a:r>
            <a:rPr lang="es-ES" dirty="0" smtClean="0"/>
            <a:t>5687890</a:t>
          </a:r>
          <a:endParaRPr lang="es-ES" dirty="0"/>
        </a:p>
      </dgm:t>
    </dgm:pt>
    <dgm:pt modelId="{0539B8D1-CC50-4CE6-83F7-C2BD4EF99611}" type="parTrans" cxnId="{C5CB6207-3018-4DCE-98CC-66CA36F65A4C}">
      <dgm:prSet/>
      <dgm:spPr/>
      <dgm:t>
        <a:bodyPr/>
        <a:lstStyle/>
        <a:p>
          <a:endParaRPr lang="es-ES"/>
        </a:p>
      </dgm:t>
    </dgm:pt>
    <dgm:pt modelId="{6FFF53A0-61B2-4ACA-96C5-5B6666E29DCC}" type="sibTrans" cxnId="{C5CB6207-3018-4DCE-98CC-66CA36F65A4C}">
      <dgm:prSet/>
      <dgm:spPr/>
      <dgm:t>
        <a:bodyPr/>
        <a:lstStyle/>
        <a:p>
          <a:endParaRPr lang="es-ES"/>
        </a:p>
      </dgm:t>
    </dgm:pt>
    <dgm:pt modelId="{2504293C-C56B-4D9C-B9BB-42D21A3C7B7F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53BA6E27-33EE-4617-93D5-E52FBCFCB73C}" type="parTrans" cxnId="{88E46F11-E85E-4356-8650-0270B7DFD49F}">
      <dgm:prSet/>
      <dgm:spPr/>
      <dgm:t>
        <a:bodyPr/>
        <a:lstStyle/>
        <a:p>
          <a:endParaRPr lang="es-ES"/>
        </a:p>
      </dgm:t>
    </dgm:pt>
    <dgm:pt modelId="{50E15787-BBC6-4876-8C0B-12B9EECAC07F}" type="sibTrans" cxnId="{88E46F11-E85E-4356-8650-0270B7DFD49F}">
      <dgm:prSet/>
      <dgm:spPr/>
      <dgm:t>
        <a:bodyPr/>
        <a:lstStyle/>
        <a:p>
          <a:endParaRPr lang="es-ES"/>
        </a:p>
      </dgm:t>
    </dgm:pt>
    <dgm:pt modelId="{C20DDA82-DEDE-456A-A4CD-BAA2D254D8E2}">
      <dgm:prSet phldrT="[Texto]"/>
      <dgm:spPr/>
      <dgm:t>
        <a:bodyPr/>
        <a:lstStyle/>
        <a:p>
          <a:r>
            <a:rPr lang="es-ES" dirty="0" smtClean="0"/>
            <a:t>omayeventos@gmail.com</a:t>
          </a:r>
          <a:endParaRPr lang="es-ES" dirty="0"/>
        </a:p>
      </dgm:t>
    </dgm:pt>
    <dgm:pt modelId="{01428E8F-84D9-44AD-8551-3B1C5ADAE932}" type="parTrans" cxnId="{4CBE41BD-6B83-4ED3-B3E0-98DDAA050C18}">
      <dgm:prSet/>
      <dgm:spPr/>
      <dgm:t>
        <a:bodyPr/>
        <a:lstStyle/>
        <a:p>
          <a:endParaRPr lang="es-ES"/>
        </a:p>
      </dgm:t>
    </dgm:pt>
    <dgm:pt modelId="{A812FBA6-2145-488A-A0AE-F2582CE161AE}" type="sibTrans" cxnId="{4CBE41BD-6B83-4ED3-B3E0-98DDAA050C18}">
      <dgm:prSet/>
      <dgm:spPr/>
      <dgm:t>
        <a:bodyPr/>
        <a:lstStyle/>
        <a:p>
          <a:endParaRPr lang="es-ES"/>
        </a:p>
      </dgm:t>
    </dgm:pt>
    <dgm:pt modelId="{30BD1C75-A467-4343-B0B5-965BCE0B788F}">
      <dgm:prSet phldrT="[Texto]"/>
      <dgm:spPr/>
      <dgm:t>
        <a:bodyPr/>
        <a:lstStyle/>
        <a:p>
          <a:r>
            <a:rPr lang="es-ES" dirty="0" smtClean="0"/>
            <a:t>www.omayeventos.com</a:t>
          </a:r>
          <a:endParaRPr lang="es-ES" dirty="0"/>
        </a:p>
      </dgm:t>
    </dgm:pt>
    <dgm:pt modelId="{0E603B7A-C710-4E05-8085-D8D853D5E99A}" type="parTrans" cxnId="{D1D55255-740F-484B-9211-A3DE87ED2F24}">
      <dgm:prSet/>
      <dgm:spPr/>
      <dgm:t>
        <a:bodyPr/>
        <a:lstStyle/>
        <a:p>
          <a:endParaRPr lang="es-ES"/>
        </a:p>
      </dgm:t>
    </dgm:pt>
    <dgm:pt modelId="{5D0FF70F-8BEB-47D6-90A0-CAFEE90B54A8}" type="sibTrans" cxnId="{D1D55255-740F-484B-9211-A3DE87ED2F24}">
      <dgm:prSet/>
      <dgm:spPr/>
      <dgm:t>
        <a:bodyPr/>
        <a:lstStyle/>
        <a:p>
          <a:endParaRPr lang="es-ES"/>
        </a:p>
      </dgm:t>
    </dgm:pt>
    <dgm:pt modelId="{32BABB3F-C886-4289-963B-EF48A3048CF5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70121B73-9140-430A-98B6-E35F51D7D6B2}" type="sibTrans" cxnId="{B8BFE592-1721-44DE-A408-E63EB736129A}">
      <dgm:prSet/>
      <dgm:spPr/>
      <dgm:t>
        <a:bodyPr/>
        <a:lstStyle/>
        <a:p>
          <a:endParaRPr lang="es-ES"/>
        </a:p>
      </dgm:t>
    </dgm:pt>
    <dgm:pt modelId="{A9D3F3C4-F7F0-48BD-8569-3E893100F59C}" type="parTrans" cxnId="{B8BFE592-1721-44DE-A408-E63EB736129A}">
      <dgm:prSet/>
      <dgm:spPr/>
      <dgm:t>
        <a:bodyPr/>
        <a:lstStyle/>
        <a:p>
          <a:endParaRPr lang="es-ES"/>
        </a:p>
      </dgm:t>
    </dgm:pt>
    <dgm:pt modelId="{74D45154-F4E6-4EFD-9F55-9556B7C6C10D}" type="pres">
      <dgm:prSet presAssocID="{A19E5E19-6BD0-435B-98D3-208055102EC7}" presName="linearFlow" presStyleCnt="0">
        <dgm:presLayoutVars>
          <dgm:dir/>
          <dgm:animLvl val="lvl"/>
          <dgm:resizeHandles val="exact"/>
        </dgm:presLayoutVars>
      </dgm:prSet>
      <dgm:spPr/>
    </dgm:pt>
    <dgm:pt modelId="{826D26F5-8BBD-40D5-83B3-6BA3AE2B080C}" type="pres">
      <dgm:prSet presAssocID="{EB3E2F5D-E699-4C30-842E-DAA2B8D7E66A}" presName="composite" presStyleCnt="0"/>
      <dgm:spPr/>
    </dgm:pt>
    <dgm:pt modelId="{260B5DCA-88E5-4AD2-AAFA-A52A18F77B25}" type="pres">
      <dgm:prSet presAssocID="{EB3E2F5D-E699-4C30-842E-DAA2B8D7E66A}" presName="parentText" presStyleLbl="alignNode1" presStyleIdx="0" presStyleCnt="3" custLinFactNeighborX="2217" custLinFactNeighborY="-899">
        <dgm:presLayoutVars>
          <dgm:chMax val="1"/>
          <dgm:bulletEnabled val="1"/>
        </dgm:presLayoutVars>
      </dgm:prSet>
      <dgm:spPr/>
    </dgm:pt>
    <dgm:pt modelId="{1A479B83-7A76-4D1C-9377-CC855F39A807}" type="pres">
      <dgm:prSet presAssocID="{EB3E2F5D-E699-4C30-842E-DAA2B8D7E66A}" presName="descendantText" presStyleLbl="alignAcc1" presStyleIdx="0" presStyleCnt="3" custLinFactNeighborX="0" custLinFactNeighborY="-246">
        <dgm:presLayoutVars>
          <dgm:bulletEnabled val="1"/>
        </dgm:presLayoutVars>
      </dgm:prSet>
      <dgm:spPr/>
    </dgm:pt>
    <dgm:pt modelId="{B32F5FBE-7554-4A91-BEF1-E08328BEA329}" type="pres">
      <dgm:prSet presAssocID="{134FBE4B-9B19-4AF0-A3DA-D90925075A79}" presName="sp" presStyleCnt="0"/>
      <dgm:spPr/>
    </dgm:pt>
    <dgm:pt modelId="{C0B92FA8-8B38-4A5D-AAF2-BE8ECA485C1D}" type="pres">
      <dgm:prSet presAssocID="{32BABB3F-C886-4289-963B-EF48A3048CF5}" presName="composite" presStyleCnt="0"/>
      <dgm:spPr/>
    </dgm:pt>
    <dgm:pt modelId="{EE479342-1E1E-436B-B058-EDFC8748A80C}" type="pres">
      <dgm:prSet presAssocID="{32BABB3F-C886-4289-963B-EF48A3048CF5}" presName="parentText" presStyleLbl="alignNode1" presStyleIdx="1" presStyleCnt="3" custLinFactNeighborX="-2217" custLinFactNeighborY="-232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E75BB5-90DC-4DFB-BEFF-9116628F3DD0}" type="pres">
      <dgm:prSet presAssocID="{32BABB3F-C886-4289-963B-EF48A3048CF5}" presName="descendantText" presStyleLbl="alignAcc1" presStyleIdx="1" presStyleCnt="3">
        <dgm:presLayoutVars>
          <dgm:bulletEnabled val="1"/>
        </dgm:presLayoutVars>
      </dgm:prSet>
      <dgm:spPr/>
    </dgm:pt>
    <dgm:pt modelId="{15CAB5BE-DD80-480D-B828-362F2A8C82C3}" type="pres">
      <dgm:prSet presAssocID="{70121B73-9140-430A-98B6-E35F51D7D6B2}" presName="sp" presStyleCnt="0"/>
      <dgm:spPr/>
    </dgm:pt>
    <dgm:pt modelId="{1B2E3D95-F437-48A6-A3A5-E6EC2FF4993E}" type="pres">
      <dgm:prSet presAssocID="{2504293C-C56B-4D9C-B9BB-42D21A3C7B7F}" presName="composite" presStyleCnt="0"/>
      <dgm:spPr/>
    </dgm:pt>
    <dgm:pt modelId="{A52A7ED4-E445-4BA1-9236-E58B7997C773}" type="pres">
      <dgm:prSet presAssocID="{2504293C-C56B-4D9C-B9BB-42D21A3C7B7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D1FC6A-8FE8-4D0B-B6E9-A3085124ED93}" type="pres">
      <dgm:prSet presAssocID="{2504293C-C56B-4D9C-B9BB-42D21A3C7B7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F3EE776-8B02-437A-8024-8F22BA0F3AE5}" type="presOf" srcId="{2504293C-C56B-4D9C-B9BB-42D21A3C7B7F}" destId="{A52A7ED4-E445-4BA1-9236-E58B7997C773}" srcOrd="0" destOrd="0" presId="urn:microsoft.com/office/officeart/2005/8/layout/chevron2"/>
    <dgm:cxn modelId="{158926D4-7704-4567-93BE-ADE8EA91518E}" type="presOf" srcId="{30BD1C75-A467-4343-B0B5-965BCE0B788F}" destId="{30D1FC6A-8FE8-4D0B-B6E9-A3085124ED93}" srcOrd="0" destOrd="1" presId="urn:microsoft.com/office/officeart/2005/8/layout/chevron2"/>
    <dgm:cxn modelId="{D448FE70-3E8A-4B38-8D41-7BA6FCE94BB2}" type="presOf" srcId="{93073EAB-BCE1-46CD-8811-C4B1E2BA820C}" destId="{1A479B83-7A76-4D1C-9377-CC855F39A807}" srcOrd="0" destOrd="1" presId="urn:microsoft.com/office/officeart/2005/8/layout/chevron2"/>
    <dgm:cxn modelId="{A25520A3-9B24-430F-9BE5-444F8BB86547}" type="presOf" srcId="{C20DDA82-DEDE-456A-A4CD-BAA2D254D8E2}" destId="{30D1FC6A-8FE8-4D0B-B6E9-A3085124ED93}" srcOrd="0" destOrd="0" presId="urn:microsoft.com/office/officeart/2005/8/layout/chevron2"/>
    <dgm:cxn modelId="{81A95105-91C5-479C-8F8E-AD44EC79FABC}" type="presOf" srcId="{7D93264E-356F-4C5C-A092-8B68F1495B3C}" destId="{ECE75BB5-90DC-4DFB-BEFF-9116628F3DD0}" srcOrd="0" destOrd="1" presId="urn:microsoft.com/office/officeart/2005/8/layout/chevron2"/>
    <dgm:cxn modelId="{D1D55255-740F-484B-9211-A3DE87ED2F24}" srcId="{2504293C-C56B-4D9C-B9BB-42D21A3C7B7F}" destId="{30BD1C75-A467-4343-B0B5-965BCE0B788F}" srcOrd="1" destOrd="0" parTransId="{0E603B7A-C710-4E05-8085-D8D853D5E99A}" sibTransId="{5D0FF70F-8BEB-47D6-90A0-CAFEE90B54A8}"/>
    <dgm:cxn modelId="{59396F98-9150-4574-B40A-59597F06D565}" type="presOf" srcId="{3AECAC89-243C-45FF-9B5D-6FCACF139F9A}" destId="{ECE75BB5-90DC-4DFB-BEFF-9116628F3DD0}" srcOrd="0" destOrd="0" presId="urn:microsoft.com/office/officeart/2005/8/layout/chevron2"/>
    <dgm:cxn modelId="{A10BC9BE-B9A6-4688-B9FE-88F397AC7911}" type="presOf" srcId="{EB3E2F5D-E699-4C30-842E-DAA2B8D7E66A}" destId="{260B5DCA-88E5-4AD2-AAFA-A52A18F77B25}" srcOrd="0" destOrd="0" presId="urn:microsoft.com/office/officeart/2005/8/layout/chevron2"/>
    <dgm:cxn modelId="{88E46F11-E85E-4356-8650-0270B7DFD49F}" srcId="{A19E5E19-6BD0-435B-98D3-208055102EC7}" destId="{2504293C-C56B-4D9C-B9BB-42D21A3C7B7F}" srcOrd="2" destOrd="0" parTransId="{53BA6E27-33EE-4617-93D5-E52FBCFCB73C}" sibTransId="{50E15787-BBC6-4876-8C0B-12B9EECAC07F}"/>
    <dgm:cxn modelId="{0E4A17D7-9F48-4E63-B3EE-F9E4286FC333}" srcId="{32BABB3F-C886-4289-963B-EF48A3048CF5}" destId="{3AECAC89-243C-45FF-9B5D-6FCACF139F9A}" srcOrd="0" destOrd="0" parTransId="{995B015F-0075-4386-8E67-93A28153CFBF}" sibTransId="{B4F61532-AD3B-410B-AAA1-499C03F3A8EE}"/>
    <dgm:cxn modelId="{B8BFE592-1721-44DE-A408-E63EB736129A}" srcId="{A19E5E19-6BD0-435B-98D3-208055102EC7}" destId="{32BABB3F-C886-4289-963B-EF48A3048CF5}" srcOrd="1" destOrd="0" parTransId="{A9D3F3C4-F7F0-48BD-8569-3E893100F59C}" sibTransId="{70121B73-9140-430A-98B6-E35F51D7D6B2}"/>
    <dgm:cxn modelId="{8E2FEDC0-D3D1-489B-9C0B-8E0CE2209B08}" srcId="{A19E5E19-6BD0-435B-98D3-208055102EC7}" destId="{EB3E2F5D-E699-4C30-842E-DAA2B8D7E66A}" srcOrd="0" destOrd="0" parTransId="{92748338-39DD-4EC5-AE5A-9193744C786B}" sibTransId="{134FBE4B-9B19-4AF0-A3DA-D90925075A79}"/>
    <dgm:cxn modelId="{ACE8BD9B-9330-48CA-80F2-2C10979B7E17}" type="presOf" srcId="{32BABB3F-C886-4289-963B-EF48A3048CF5}" destId="{EE479342-1E1E-436B-B058-EDFC8748A80C}" srcOrd="0" destOrd="0" presId="urn:microsoft.com/office/officeart/2005/8/layout/chevron2"/>
    <dgm:cxn modelId="{47464DFB-CE25-42EE-BD12-B906E2D40526}" srcId="{EB3E2F5D-E699-4C30-842E-DAA2B8D7E66A}" destId="{0367FA3E-CC3C-4292-A0C0-5076065CDC4F}" srcOrd="0" destOrd="0" parTransId="{3299EE2C-63A5-4A73-B8AA-F735B0FA9050}" sibTransId="{ED66D14A-DCDC-431A-A15B-310F2E3FF19E}"/>
    <dgm:cxn modelId="{928BFBEC-FBD7-4530-BCBE-60E6994DA433}" type="presOf" srcId="{0367FA3E-CC3C-4292-A0C0-5076065CDC4F}" destId="{1A479B83-7A76-4D1C-9377-CC855F39A807}" srcOrd="0" destOrd="0" presId="urn:microsoft.com/office/officeart/2005/8/layout/chevron2"/>
    <dgm:cxn modelId="{F02C4D4B-F829-4758-8FCC-ACB5A1F232ED}" srcId="{EB3E2F5D-E699-4C30-842E-DAA2B8D7E66A}" destId="{93073EAB-BCE1-46CD-8811-C4B1E2BA820C}" srcOrd="1" destOrd="0" parTransId="{F713755A-4435-4BDF-831F-784CBA336E1D}" sibTransId="{902CC59C-950E-4250-9383-E530917E2A45}"/>
    <dgm:cxn modelId="{84901958-94F3-45B8-91B1-63665A5CA9A4}" type="presOf" srcId="{A19E5E19-6BD0-435B-98D3-208055102EC7}" destId="{74D45154-F4E6-4EFD-9F55-9556B7C6C10D}" srcOrd="0" destOrd="0" presId="urn:microsoft.com/office/officeart/2005/8/layout/chevron2"/>
    <dgm:cxn modelId="{C5CB6207-3018-4DCE-98CC-66CA36F65A4C}" srcId="{32BABB3F-C886-4289-963B-EF48A3048CF5}" destId="{7D93264E-356F-4C5C-A092-8B68F1495B3C}" srcOrd="1" destOrd="0" parTransId="{0539B8D1-CC50-4CE6-83F7-C2BD4EF99611}" sibTransId="{6FFF53A0-61B2-4ACA-96C5-5B6666E29DCC}"/>
    <dgm:cxn modelId="{4CBE41BD-6B83-4ED3-B3E0-98DDAA050C18}" srcId="{2504293C-C56B-4D9C-B9BB-42D21A3C7B7F}" destId="{C20DDA82-DEDE-456A-A4CD-BAA2D254D8E2}" srcOrd="0" destOrd="0" parTransId="{01428E8F-84D9-44AD-8551-3B1C5ADAE932}" sibTransId="{A812FBA6-2145-488A-A0AE-F2582CE161AE}"/>
    <dgm:cxn modelId="{51A7B439-0A98-4EAB-82E8-98974C2204FB}" type="presParOf" srcId="{74D45154-F4E6-4EFD-9F55-9556B7C6C10D}" destId="{826D26F5-8BBD-40D5-83B3-6BA3AE2B080C}" srcOrd="0" destOrd="0" presId="urn:microsoft.com/office/officeart/2005/8/layout/chevron2"/>
    <dgm:cxn modelId="{1877E931-C56C-4782-8B0C-76D5CBBB0799}" type="presParOf" srcId="{826D26F5-8BBD-40D5-83B3-6BA3AE2B080C}" destId="{260B5DCA-88E5-4AD2-AAFA-A52A18F77B25}" srcOrd="0" destOrd="0" presId="urn:microsoft.com/office/officeart/2005/8/layout/chevron2"/>
    <dgm:cxn modelId="{695DEE56-3FA0-43A2-B8B9-2002A5A3464E}" type="presParOf" srcId="{826D26F5-8BBD-40D5-83B3-6BA3AE2B080C}" destId="{1A479B83-7A76-4D1C-9377-CC855F39A807}" srcOrd="1" destOrd="0" presId="urn:microsoft.com/office/officeart/2005/8/layout/chevron2"/>
    <dgm:cxn modelId="{E1CA4346-F2A1-4E42-8314-A56BB30560AF}" type="presParOf" srcId="{74D45154-F4E6-4EFD-9F55-9556B7C6C10D}" destId="{B32F5FBE-7554-4A91-BEF1-E08328BEA329}" srcOrd="1" destOrd="0" presId="urn:microsoft.com/office/officeart/2005/8/layout/chevron2"/>
    <dgm:cxn modelId="{26DBDE4B-1C2E-4551-ADF5-00F2284A5EFA}" type="presParOf" srcId="{74D45154-F4E6-4EFD-9F55-9556B7C6C10D}" destId="{C0B92FA8-8B38-4A5D-AAF2-BE8ECA485C1D}" srcOrd="2" destOrd="0" presId="urn:microsoft.com/office/officeart/2005/8/layout/chevron2"/>
    <dgm:cxn modelId="{DB14A47F-F634-4313-87E8-5AE7DD6EC6A6}" type="presParOf" srcId="{C0B92FA8-8B38-4A5D-AAF2-BE8ECA485C1D}" destId="{EE479342-1E1E-436B-B058-EDFC8748A80C}" srcOrd="0" destOrd="0" presId="urn:microsoft.com/office/officeart/2005/8/layout/chevron2"/>
    <dgm:cxn modelId="{200E4314-EFF0-4945-B36A-330CE59D150D}" type="presParOf" srcId="{C0B92FA8-8B38-4A5D-AAF2-BE8ECA485C1D}" destId="{ECE75BB5-90DC-4DFB-BEFF-9116628F3DD0}" srcOrd="1" destOrd="0" presId="urn:microsoft.com/office/officeart/2005/8/layout/chevron2"/>
    <dgm:cxn modelId="{26BCCB9C-125A-457B-8CE4-C39C9D832F9B}" type="presParOf" srcId="{74D45154-F4E6-4EFD-9F55-9556B7C6C10D}" destId="{15CAB5BE-DD80-480D-B828-362F2A8C82C3}" srcOrd="3" destOrd="0" presId="urn:microsoft.com/office/officeart/2005/8/layout/chevron2"/>
    <dgm:cxn modelId="{823251B5-F76D-40D1-BAA0-15E8102E9C00}" type="presParOf" srcId="{74D45154-F4E6-4EFD-9F55-9556B7C6C10D}" destId="{1B2E3D95-F437-48A6-A3A5-E6EC2FF4993E}" srcOrd="4" destOrd="0" presId="urn:microsoft.com/office/officeart/2005/8/layout/chevron2"/>
    <dgm:cxn modelId="{805DDF94-49FD-4EB4-AA18-0B1AA8F58293}" type="presParOf" srcId="{1B2E3D95-F437-48A6-A3A5-E6EC2FF4993E}" destId="{A52A7ED4-E445-4BA1-9236-E58B7997C773}" srcOrd="0" destOrd="0" presId="urn:microsoft.com/office/officeart/2005/8/layout/chevron2"/>
    <dgm:cxn modelId="{A0DE6D4F-47A4-4E13-A732-55F91AD06ECC}" type="presParOf" srcId="{1B2E3D95-F437-48A6-A3A5-E6EC2FF4993E}" destId="{30D1FC6A-8FE8-4D0B-B6E9-A3085124ED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47137-E6AD-4B86-9FC2-A374C52063AC}">
      <dsp:nvSpPr>
        <dsp:cNvPr id="0" name=""/>
        <dsp:cNvSpPr/>
      </dsp:nvSpPr>
      <dsp:spPr>
        <a:xfrm>
          <a:off x="0" y="5"/>
          <a:ext cx="12192000" cy="125729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lvl="0" algn="l" defTabSz="3200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ES" sz="7200" b="1" kern="1200" dirty="0" smtClean="0">
              <a:solidFill>
                <a:srgbClr val="002060"/>
              </a:solidFill>
              <a:latin typeface="Bradley Hand ITC" panose="03070402050302030203" pitchFamily="66" charset="0"/>
            </a:rPr>
            <a:t>OMAY</a:t>
          </a:r>
        </a:p>
        <a:p>
          <a:pPr lvl="0" algn="l" defTabSz="3200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ES" sz="2400" b="1" kern="1200" dirty="0" smtClean="0">
              <a:solidFill>
                <a:srgbClr val="002060"/>
              </a:solidFill>
              <a:latin typeface="Bradley Hand ITC" panose="03070402050302030203" pitchFamily="66" charset="0"/>
            </a:rPr>
            <a:t>Servicios de Eventos y </a:t>
          </a:r>
          <a:r>
            <a:rPr lang="es-MX" sz="2400" b="1" kern="1200" dirty="0" smtClean="0">
              <a:solidFill>
                <a:srgbClr val="002060"/>
              </a:solidFill>
              <a:latin typeface="Bradley Hand ITC" panose="03070402050302030203" pitchFamily="66" charset="0"/>
            </a:rPr>
            <a:t>Banquetes </a:t>
          </a:r>
          <a:endParaRPr lang="es-ES" sz="2400" b="1" kern="1200" dirty="0" smtClean="0">
            <a:solidFill>
              <a:srgbClr val="002060"/>
            </a:solidFill>
            <a:latin typeface="Bradley Hand ITC" panose="03070402050302030203" pitchFamily="66" charset="0"/>
          </a:endParaRPr>
        </a:p>
        <a:p>
          <a:pPr lvl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 dirty="0"/>
        </a:p>
      </dsp:txBody>
      <dsp:txXfrm>
        <a:off x="0" y="5"/>
        <a:ext cx="12192000" cy="1257297"/>
      </dsp:txXfrm>
    </dsp:sp>
    <dsp:sp modelId="{C374679C-0EE1-4A55-848C-AEC0C5EFD596}">
      <dsp:nvSpPr>
        <dsp:cNvPr id="0" name=""/>
        <dsp:cNvSpPr/>
      </dsp:nvSpPr>
      <dsp:spPr>
        <a:xfrm>
          <a:off x="0" y="1828815"/>
          <a:ext cx="6095999" cy="432054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b="1" kern="1200" dirty="0" smtClean="0">
            <a:solidFill>
              <a:srgbClr val="002060"/>
            </a:solidFill>
            <a:latin typeface="Bradley Hand ITC" panose="03070402050302030203" pitchFamily="66" charset="0"/>
          </a:endParaRPr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/>
        </a:p>
      </dsp:txBody>
      <dsp:txXfrm>
        <a:off x="0" y="1828815"/>
        <a:ext cx="6095999" cy="4320540"/>
      </dsp:txXfrm>
    </dsp:sp>
    <dsp:sp modelId="{479CE760-CA9D-47E3-ACD4-C10718842C08}">
      <dsp:nvSpPr>
        <dsp:cNvPr id="0" name=""/>
        <dsp:cNvSpPr/>
      </dsp:nvSpPr>
      <dsp:spPr>
        <a:xfrm>
          <a:off x="6096000" y="1857374"/>
          <a:ext cx="6095999" cy="432054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 smtClean="0"/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/>
        </a:p>
      </dsp:txBody>
      <dsp:txXfrm>
        <a:off x="6096000" y="1857374"/>
        <a:ext cx="6095999" cy="4320540"/>
      </dsp:txXfrm>
    </dsp:sp>
    <dsp:sp modelId="{3BD4601B-07DC-438F-A576-BF19F5197153}">
      <dsp:nvSpPr>
        <dsp:cNvPr id="0" name=""/>
        <dsp:cNvSpPr/>
      </dsp:nvSpPr>
      <dsp:spPr>
        <a:xfrm>
          <a:off x="0" y="6177914"/>
          <a:ext cx="12192000" cy="48006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9880C-CA63-474C-9732-3965E675E8B2}">
      <dsp:nvSpPr>
        <dsp:cNvPr id="0" name=""/>
        <dsp:cNvSpPr/>
      </dsp:nvSpPr>
      <dsp:spPr>
        <a:xfrm>
          <a:off x="3335655" y="392620"/>
          <a:ext cx="5760719" cy="18002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FF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352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200" kern="1200" dirty="0" smtClean="0"/>
            <a:t>¿Quiénes somos?</a:t>
          </a:r>
          <a:endParaRPr lang="es-ES" sz="5200" kern="1200" dirty="0"/>
        </a:p>
      </dsp:txBody>
      <dsp:txXfrm>
        <a:off x="3335655" y="392620"/>
        <a:ext cx="5760719" cy="1800224"/>
      </dsp:txXfrm>
    </dsp:sp>
    <dsp:sp modelId="{B5570E6A-9DFB-4CFE-B4F3-FDA02E355060}">
      <dsp:nvSpPr>
        <dsp:cNvPr id="0" name=""/>
        <dsp:cNvSpPr/>
      </dsp:nvSpPr>
      <dsp:spPr>
        <a:xfrm>
          <a:off x="3095625" y="132588"/>
          <a:ext cx="1260157" cy="1890236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CA948-5B26-4D50-9591-B5B07B571466}">
      <dsp:nvSpPr>
        <dsp:cNvPr id="0" name=""/>
        <dsp:cNvSpPr/>
      </dsp:nvSpPr>
      <dsp:spPr>
        <a:xfrm>
          <a:off x="3335655" y="2658903"/>
          <a:ext cx="5760719" cy="18002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FF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352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200" kern="1200" dirty="0" smtClean="0"/>
            <a:t>Misión</a:t>
          </a:r>
          <a:endParaRPr lang="es-ES" sz="5200" kern="1200" dirty="0"/>
        </a:p>
      </dsp:txBody>
      <dsp:txXfrm>
        <a:off x="3335655" y="2658903"/>
        <a:ext cx="5760719" cy="1800224"/>
      </dsp:txXfrm>
    </dsp:sp>
    <dsp:sp modelId="{8A42B9AE-6EBD-4408-96E2-F1D1F66A235A}">
      <dsp:nvSpPr>
        <dsp:cNvPr id="0" name=""/>
        <dsp:cNvSpPr/>
      </dsp:nvSpPr>
      <dsp:spPr>
        <a:xfrm>
          <a:off x="3200407" y="2607874"/>
          <a:ext cx="1260157" cy="1890236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10903-8464-41E1-ACE5-BB9B7BED0134}">
      <dsp:nvSpPr>
        <dsp:cNvPr id="0" name=""/>
        <dsp:cNvSpPr/>
      </dsp:nvSpPr>
      <dsp:spPr>
        <a:xfrm>
          <a:off x="3335655" y="4925186"/>
          <a:ext cx="5760719" cy="18002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FFF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352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5200" kern="1200" dirty="0" smtClean="0"/>
            <a:t>Visión </a:t>
          </a:r>
          <a:endParaRPr lang="es-ES" sz="5200" kern="1200" dirty="0"/>
        </a:p>
      </dsp:txBody>
      <dsp:txXfrm>
        <a:off x="3335655" y="4925186"/>
        <a:ext cx="5760719" cy="1800224"/>
      </dsp:txXfrm>
    </dsp:sp>
    <dsp:sp modelId="{62BEB1B0-8028-4F78-935D-B09EF7BAB9B9}">
      <dsp:nvSpPr>
        <dsp:cNvPr id="0" name=""/>
        <dsp:cNvSpPr/>
      </dsp:nvSpPr>
      <dsp:spPr>
        <a:xfrm>
          <a:off x="3200407" y="4678216"/>
          <a:ext cx="1260157" cy="1890236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74269-E472-4994-948D-93676301D3A6}">
      <dsp:nvSpPr>
        <dsp:cNvPr id="0" name=""/>
        <dsp:cNvSpPr/>
      </dsp:nvSpPr>
      <dsp:spPr>
        <a:xfrm>
          <a:off x="442202" y="355"/>
          <a:ext cx="5804578" cy="527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MATRIMONIOS </a:t>
          </a:r>
          <a:endParaRPr lang="es-ES" sz="2500" kern="1200" dirty="0"/>
        </a:p>
      </dsp:txBody>
      <dsp:txXfrm>
        <a:off x="442202" y="355"/>
        <a:ext cx="5804578" cy="527688"/>
      </dsp:txXfrm>
    </dsp:sp>
    <dsp:sp modelId="{4689419E-C6BD-4240-A19C-129CF1BFAEBE}">
      <dsp:nvSpPr>
        <dsp:cNvPr id="0" name=""/>
        <dsp:cNvSpPr/>
      </dsp:nvSpPr>
      <dsp:spPr>
        <a:xfrm>
          <a:off x="442202" y="52804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646168-9B33-4CD0-BE5D-8053B8A034BC}">
      <dsp:nvSpPr>
        <dsp:cNvPr id="0" name=""/>
        <dsp:cNvSpPr/>
      </dsp:nvSpPr>
      <dsp:spPr>
        <a:xfrm>
          <a:off x="1258068" y="52804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550009-C59D-42DE-B942-A6D32EDB4D4D}">
      <dsp:nvSpPr>
        <dsp:cNvPr id="0" name=""/>
        <dsp:cNvSpPr/>
      </dsp:nvSpPr>
      <dsp:spPr>
        <a:xfrm>
          <a:off x="2074579" y="52804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90414C-E49A-43ED-81BB-149C8A6676CB}">
      <dsp:nvSpPr>
        <dsp:cNvPr id="0" name=""/>
        <dsp:cNvSpPr/>
      </dsp:nvSpPr>
      <dsp:spPr>
        <a:xfrm>
          <a:off x="2890444" y="52804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0D92C0-F38C-41BD-A4C7-13C702FAA1AA}">
      <dsp:nvSpPr>
        <dsp:cNvPr id="0" name=""/>
        <dsp:cNvSpPr/>
      </dsp:nvSpPr>
      <dsp:spPr>
        <a:xfrm>
          <a:off x="3706955" y="52804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9AD09C-5C1E-4B16-A149-FD9083E13C4F}">
      <dsp:nvSpPr>
        <dsp:cNvPr id="0" name=""/>
        <dsp:cNvSpPr/>
      </dsp:nvSpPr>
      <dsp:spPr>
        <a:xfrm>
          <a:off x="4522821" y="52804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001398-B32A-41A6-948A-61BE5FAB4427}">
      <dsp:nvSpPr>
        <dsp:cNvPr id="0" name=""/>
        <dsp:cNvSpPr/>
      </dsp:nvSpPr>
      <dsp:spPr>
        <a:xfrm>
          <a:off x="5339332" y="52804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D1616A-F121-4C21-9DE8-D91D9AEAFD6C}">
      <dsp:nvSpPr>
        <dsp:cNvPr id="0" name=""/>
        <dsp:cNvSpPr/>
      </dsp:nvSpPr>
      <dsp:spPr>
        <a:xfrm>
          <a:off x="442202" y="635536"/>
          <a:ext cx="5880038" cy="8599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BAUTIZOS</a:t>
          </a:r>
          <a:endParaRPr lang="es-ES" sz="2500" kern="1200" dirty="0"/>
        </a:p>
      </dsp:txBody>
      <dsp:txXfrm>
        <a:off x="442202" y="635536"/>
        <a:ext cx="5880038" cy="859937"/>
      </dsp:txXfrm>
    </dsp:sp>
    <dsp:sp modelId="{C360FBB4-BA18-436B-A267-ABFC6936E182}">
      <dsp:nvSpPr>
        <dsp:cNvPr id="0" name=""/>
        <dsp:cNvSpPr/>
      </dsp:nvSpPr>
      <dsp:spPr>
        <a:xfrm>
          <a:off x="442202" y="1693096"/>
          <a:ext cx="5804578" cy="527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PRIMERA </a:t>
          </a:r>
          <a:r>
            <a:rPr lang="es-MX" sz="2500" kern="1200" dirty="0" smtClean="0"/>
            <a:t>COMUNIÓN </a:t>
          </a:r>
          <a:endParaRPr lang="es-ES" sz="2500" kern="1200" dirty="0"/>
        </a:p>
      </dsp:txBody>
      <dsp:txXfrm>
        <a:off x="442202" y="1693096"/>
        <a:ext cx="5804578" cy="527688"/>
      </dsp:txXfrm>
    </dsp:sp>
    <dsp:sp modelId="{7266731E-FCB4-464E-86F4-F28FF194333D}">
      <dsp:nvSpPr>
        <dsp:cNvPr id="0" name=""/>
        <dsp:cNvSpPr/>
      </dsp:nvSpPr>
      <dsp:spPr>
        <a:xfrm>
          <a:off x="442202" y="222078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A69273-5C04-42EF-85C5-F6A7CD5A20DE}">
      <dsp:nvSpPr>
        <dsp:cNvPr id="0" name=""/>
        <dsp:cNvSpPr/>
      </dsp:nvSpPr>
      <dsp:spPr>
        <a:xfrm>
          <a:off x="1258068" y="222078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C75C52-7495-4F70-A055-8361180C4927}">
      <dsp:nvSpPr>
        <dsp:cNvPr id="0" name=""/>
        <dsp:cNvSpPr/>
      </dsp:nvSpPr>
      <dsp:spPr>
        <a:xfrm>
          <a:off x="2074579" y="222078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7BFB05-2271-44BB-AD03-D1EBC50CB65C}">
      <dsp:nvSpPr>
        <dsp:cNvPr id="0" name=""/>
        <dsp:cNvSpPr/>
      </dsp:nvSpPr>
      <dsp:spPr>
        <a:xfrm>
          <a:off x="2890444" y="222078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F60E2E-0668-4A8D-8ACF-17F9598D410B}">
      <dsp:nvSpPr>
        <dsp:cNvPr id="0" name=""/>
        <dsp:cNvSpPr/>
      </dsp:nvSpPr>
      <dsp:spPr>
        <a:xfrm>
          <a:off x="3706955" y="222078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CCBB1D-884B-470D-A485-1CBB8B049CBF}">
      <dsp:nvSpPr>
        <dsp:cNvPr id="0" name=""/>
        <dsp:cNvSpPr/>
      </dsp:nvSpPr>
      <dsp:spPr>
        <a:xfrm>
          <a:off x="4522821" y="222078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7F08B2-E438-4FDF-9ECE-7C9EAB36B464}">
      <dsp:nvSpPr>
        <dsp:cNvPr id="0" name=""/>
        <dsp:cNvSpPr/>
      </dsp:nvSpPr>
      <dsp:spPr>
        <a:xfrm>
          <a:off x="5339332" y="2220784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C65692-996C-42CE-AE48-93BCF3D8139C}">
      <dsp:nvSpPr>
        <dsp:cNvPr id="0" name=""/>
        <dsp:cNvSpPr/>
      </dsp:nvSpPr>
      <dsp:spPr>
        <a:xfrm>
          <a:off x="442202" y="2328277"/>
          <a:ext cx="5880038" cy="8599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FIESTAS DE CUMPLEAÑOS </a:t>
          </a:r>
          <a:r>
            <a:rPr lang="es-MX" sz="2500" kern="1200" dirty="0" smtClean="0"/>
            <a:t>🎂 </a:t>
          </a:r>
          <a:endParaRPr lang="es-ES" sz="2500" kern="1200" dirty="0"/>
        </a:p>
      </dsp:txBody>
      <dsp:txXfrm>
        <a:off x="442202" y="2328277"/>
        <a:ext cx="5880038" cy="859937"/>
      </dsp:txXfrm>
    </dsp:sp>
    <dsp:sp modelId="{AA661545-5378-4653-9B65-886E7F1FB733}">
      <dsp:nvSpPr>
        <dsp:cNvPr id="0" name=""/>
        <dsp:cNvSpPr/>
      </dsp:nvSpPr>
      <dsp:spPr>
        <a:xfrm>
          <a:off x="442202" y="3385836"/>
          <a:ext cx="5804578" cy="527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BANQUETES</a:t>
          </a:r>
          <a:endParaRPr lang="es-ES" sz="2500" kern="1200" dirty="0"/>
        </a:p>
      </dsp:txBody>
      <dsp:txXfrm>
        <a:off x="442202" y="3385836"/>
        <a:ext cx="5804578" cy="527688"/>
      </dsp:txXfrm>
    </dsp:sp>
    <dsp:sp modelId="{D7E8C2C2-F599-4871-95D4-44DA235B0B01}">
      <dsp:nvSpPr>
        <dsp:cNvPr id="0" name=""/>
        <dsp:cNvSpPr/>
      </dsp:nvSpPr>
      <dsp:spPr>
        <a:xfrm>
          <a:off x="442202" y="3913525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B83312-A711-468F-8394-D0AB4ABD1BEA}">
      <dsp:nvSpPr>
        <dsp:cNvPr id="0" name=""/>
        <dsp:cNvSpPr/>
      </dsp:nvSpPr>
      <dsp:spPr>
        <a:xfrm>
          <a:off x="1258068" y="3913525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EC3F12-7BC2-48BF-9A20-D18B4D020919}">
      <dsp:nvSpPr>
        <dsp:cNvPr id="0" name=""/>
        <dsp:cNvSpPr/>
      </dsp:nvSpPr>
      <dsp:spPr>
        <a:xfrm>
          <a:off x="2074579" y="3913525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8351D0-468E-4D16-A09F-CBA4CAAA9D03}">
      <dsp:nvSpPr>
        <dsp:cNvPr id="0" name=""/>
        <dsp:cNvSpPr/>
      </dsp:nvSpPr>
      <dsp:spPr>
        <a:xfrm>
          <a:off x="2890444" y="3913525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F05EC2-27B4-4B93-8C4B-3F3F20B739D0}">
      <dsp:nvSpPr>
        <dsp:cNvPr id="0" name=""/>
        <dsp:cNvSpPr/>
      </dsp:nvSpPr>
      <dsp:spPr>
        <a:xfrm>
          <a:off x="3706955" y="3913525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AFEB04-8EC9-4165-977A-CB017DF6D521}">
      <dsp:nvSpPr>
        <dsp:cNvPr id="0" name=""/>
        <dsp:cNvSpPr/>
      </dsp:nvSpPr>
      <dsp:spPr>
        <a:xfrm>
          <a:off x="4522821" y="3913525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CB4193-CF6A-4EE2-81F9-9C71A357477B}">
      <dsp:nvSpPr>
        <dsp:cNvPr id="0" name=""/>
        <dsp:cNvSpPr/>
      </dsp:nvSpPr>
      <dsp:spPr>
        <a:xfrm>
          <a:off x="5339332" y="3913525"/>
          <a:ext cx="1358271" cy="107492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2C6AD8-505B-4CF8-9A64-E97A83B29EC4}">
      <dsp:nvSpPr>
        <dsp:cNvPr id="0" name=""/>
        <dsp:cNvSpPr/>
      </dsp:nvSpPr>
      <dsp:spPr>
        <a:xfrm>
          <a:off x="442202" y="4021017"/>
          <a:ext cx="5880038" cy="8599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REUNIONES SOCIALES</a:t>
          </a:r>
          <a:endParaRPr lang="es-ES" sz="2500" kern="1200" dirty="0"/>
        </a:p>
      </dsp:txBody>
      <dsp:txXfrm>
        <a:off x="442202" y="4021017"/>
        <a:ext cx="5880038" cy="859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74269-E472-4994-948D-93676301D3A6}">
      <dsp:nvSpPr>
        <dsp:cNvPr id="0" name=""/>
        <dsp:cNvSpPr/>
      </dsp:nvSpPr>
      <dsp:spPr>
        <a:xfrm>
          <a:off x="922978" y="737"/>
          <a:ext cx="5829299" cy="52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ANIVERSARIO</a:t>
          </a:r>
          <a:endParaRPr lang="es-ES" sz="2500" kern="1200" dirty="0"/>
        </a:p>
      </dsp:txBody>
      <dsp:txXfrm>
        <a:off x="922978" y="737"/>
        <a:ext cx="5829299" cy="529936"/>
      </dsp:txXfrm>
    </dsp:sp>
    <dsp:sp modelId="{4689419E-C6BD-4240-A19C-129CF1BFAEBE}">
      <dsp:nvSpPr>
        <dsp:cNvPr id="0" name=""/>
        <dsp:cNvSpPr/>
      </dsp:nvSpPr>
      <dsp:spPr>
        <a:xfrm>
          <a:off x="922978" y="530674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646168-9B33-4CD0-BE5D-8053B8A034BC}">
      <dsp:nvSpPr>
        <dsp:cNvPr id="0" name=""/>
        <dsp:cNvSpPr/>
      </dsp:nvSpPr>
      <dsp:spPr>
        <a:xfrm>
          <a:off x="1742319" y="530674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550009-C59D-42DE-B942-A6D32EDB4D4D}">
      <dsp:nvSpPr>
        <dsp:cNvPr id="0" name=""/>
        <dsp:cNvSpPr/>
      </dsp:nvSpPr>
      <dsp:spPr>
        <a:xfrm>
          <a:off x="2562307" y="530674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90414C-E49A-43ED-81BB-149C8A6676CB}">
      <dsp:nvSpPr>
        <dsp:cNvPr id="0" name=""/>
        <dsp:cNvSpPr/>
      </dsp:nvSpPr>
      <dsp:spPr>
        <a:xfrm>
          <a:off x="3381648" y="530674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0D92C0-F38C-41BD-A4C7-13C702FAA1AA}">
      <dsp:nvSpPr>
        <dsp:cNvPr id="0" name=""/>
        <dsp:cNvSpPr/>
      </dsp:nvSpPr>
      <dsp:spPr>
        <a:xfrm>
          <a:off x="4201636" y="530674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9AD09C-5C1E-4B16-A149-FD9083E13C4F}">
      <dsp:nvSpPr>
        <dsp:cNvPr id="0" name=""/>
        <dsp:cNvSpPr/>
      </dsp:nvSpPr>
      <dsp:spPr>
        <a:xfrm>
          <a:off x="5020976" y="530674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001398-B32A-41A6-948A-61BE5FAB4427}">
      <dsp:nvSpPr>
        <dsp:cNvPr id="0" name=""/>
        <dsp:cNvSpPr/>
      </dsp:nvSpPr>
      <dsp:spPr>
        <a:xfrm>
          <a:off x="5840964" y="530674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D1616A-F121-4C21-9DE8-D91D9AEAFD6C}">
      <dsp:nvSpPr>
        <dsp:cNvPr id="0" name=""/>
        <dsp:cNvSpPr/>
      </dsp:nvSpPr>
      <dsp:spPr>
        <a:xfrm>
          <a:off x="922978" y="638624"/>
          <a:ext cx="5905080" cy="863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15 AÑOS</a:t>
          </a:r>
          <a:endParaRPr lang="es-ES" sz="2500" kern="1200" dirty="0"/>
        </a:p>
      </dsp:txBody>
      <dsp:txXfrm>
        <a:off x="922978" y="638624"/>
        <a:ext cx="5905080" cy="863600"/>
      </dsp:txXfrm>
    </dsp:sp>
    <dsp:sp modelId="{C360FBB4-BA18-436B-A267-ABFC6936E182}">
      <dsp:nvSpPr>
        <dsp:cNvPr id="0" name=""/>
        <dsp:cNvSpPr/>
      </dsp:nvSpPr>
      <dsp:spPr>
        <a:xfrm>
          <a:off x="922978" y="1689683"/>
          <a:ext cx="5829299" cy="52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QQB GRUPAL</a:t>
          </a:r>
          <a:endParaRPr lang="es-ES" sz="2500" kern="1200" dirty="0"/>
        </a:p>
      </dsp:txBody>
      <dsp:txXfrm>
        <a:off x="922978" y="1689683"/>
        <a:ext cx="5829299" cy="529936"/>
      </dsp:txXfrm>
    </dsp:sp>
    <dsp:sp modelId="{7266731E-FCB4-464E-86F4-F28FF194333D}">
      <dsp:nvSpPr>
        <dsp:cNvPr id="0" name=""/>
        <dsp:cNvSpPr/>
      </dsp:nvSpPr>
      <dsp:spPr>
        <a:xfrm>
          <a:off x="922978" y="2219619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A69273-5C04-42EF-85C5-F6A7CD5A20DE}">
      <dsp:nvSpPr>
        <dsp:cNvPr id="0" name=""/>
        <dsp:cNvSpPr/>
      </dsp:nvSpPr>
      <dsp:spPr>
        <a:xfrm>
          <a:off x="1742319" y="2219619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C75C52-7495-4F70-A055-8361180C4927}">
      <dsp:nvSpPr>
        <dsp:cNvPr id="0" name=""/>
        <dsp:cNvSpPr/>
      </dsp:nvSpPr>
      <dsp:spPr>
        <a:xfrm>
          <a:off x="2562307" y="2219619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7BFB05-2271-44BB-AD03-D1EBC50CB65C}">
      <dsp:nvSpPr>
        <dsp:cNvPr id="0" name=""/>
        <dsp:cNvSpPr/>
      </dsp:nvSpPr>
      <dsp:spPr>
        <a:xfrm>
          <a:off x="3381648" y="2219619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F60E2E-0668-4A8D-8ACF-17F9598D410B}">
      <dsp:nvSpPr>
        <dsp:cNvPr id="0" name=""/>
        <dsp:cNvSpPr/>
      </dsp:nvSpPr>
      <dsp:spPr>
        <a:xfrm>
          <a:off x="4201636" y="2219619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CCBB1D-884B-470D-A485-1CBB8B049CBF}">
      <dsp:nvSpPr>
        <dsp:cNvPr id="0" name=""/>
        <dsp:cNvSpPr/>
      </dsp:nvSpPr>
      <dsp:spPr>
        <a:xfrm>
          <a:off x="5020976" y="2219619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7F08B2-E438-4FDF-9ECE-7C9EAB36B464}">
      <dsp:nvSpPr>
        <dsp:cNvPr id="0" name=""/>
        <dsp:cNvSpPr/>
      </dsp:nvSpPr>
      <dsp:spPr>
        <a:xfrm>
          <a:off x="5840964" y="2219619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C65692-996C-42CE-AE48-93BCF3D8139C}">
      <dsp:nvSpPr>
        <dsp:cNvPr id="0" name=""/>
        <dsp:cNvSpPr/>
      </dsp:nvSpPr>
      <dsp:spPr>
        <a:xfrm>
          <a:off x="922978" y="2327569"/>
          <a:ext cx="5905080" cy="863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INTEGRACION CORPORATIVA</a:t>
          </a:r>
          <a:endParaRPr lang="es-ES" sz="2500" kern="1200" dirty="0"/>
        </a:p>
      </dsp:txBody>
      <dsp:txXfrm>
        <a:off x="922978" y="2327569"/>
        <a:ext cx="5905080" cy="863600"/>
      </dsp:txXfrm>
    </dsp:sp>
    <dsp:sp modelId="{AA661545-5378-4653-9B65-886E7F1FB733}">
      <dsp:nvSpPr>
        <dsp:cNvPr id="0" name=""/>
        <dsp:cNvSpPr/>
      </dsp:nvSpPr>
      <dsp:spPr>
        <a:xfrm>
          <a:off x="922978" y="3378628"/>
          <a:ext cx="5829299" cy="52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CENAS NAVIDEÑAS</a:t>
          </a:r>
          <a:endParaRPr lang="es-ES" sz="2500" kern="1200" dirty="0"/>
        </a:p>
      </dsp:txBody>
      <dsp:txXfrm>
        <a:off x="922978" y="3378628"/>
        <a:ext cx="5829299" cy="529936"/>
      </dsp:txXfrm>
    </dsp:sp>
    <dsp:sp modelId="{D7E8C2C2-F599-4871-95D4-44DA235B0B01}">
      <dsp:nvSpPr>
        <dsp:cNvPr id="0" name=""/>
        <dsp:cNvSpPr/>
      </dsp:nvSpPr>
      <dsp:spPr>
        <a:xfrm>
          <a:off x="922978" y="3908565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B83312-A711-468F-8394-D0AB4ABD1BEA}">
      <dsp:nvSpPr>
        <dsp:cNvPr id="0" name=""/>
        <dsp:cNvSpPr/>
      </dsp:nvSpPr>
      <dsp:spPr>
        <a:xfrm>
          <a:off x="1742319" y="3908565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EC3F12-7BC2-48BF-9A20-D18B4D020919}">
      <dsp:nvSpPr>
        <dsp:cNvPr id="0" name=""/>
        <dsp:cNvSpPr/>
      </dsp:nvSpPr>
      <dsp:spPr>
        <a:xfrm>
          <a:off x="2562307" y="3908565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8351D0-468E-4D16-A09F-CBA4CAAA9D03}">
      <dsp:nvSpPr>
        <dsp:cNvPr id="0" name=""/>
        <dsp:cNvSpPr/>
      </dsp:nvSpPr>
      <dsp:spPr>
        <a:xfrm>
          <a:off x="3381648" y="3908565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F05EC2-27B4-4B93-8C4B-3F3F20B739D0}">
      <dsp:nvSpPr>
        <dsp:cNvPr id="0" name=""/>
        <dsp:cNvSpPr/>
      </dsp:nvSpPr>
      <dsp:spPr>
        <a:xfrm>
          <a:off x="4201636" y="3908565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AFEB04-8EC9-4165-977A-CB017DF6D521}">
      <dsp:nvSpPr>
        <dsp:cNvPr id="0" name=""/>
        <dsp:cNvSpPr/>
      </dsp:nvSpPr>
      <dsp:spPr>
        <a:xfrm>
          <a:off x="5020976" y="3908565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CB4193-CF6A-4EE2-81F9-9C71A357477B}">
      <dsp:nvSpPr>
        <dsp:cNvPr id="0" name=""/>
        <dsp:cNvSpPr/>
      </dsp:nvSpPr>
      <dsp:spPr>
        <a:xfrm>
          <a:off x="5840964" y="3908565"/>
          <a:ext cx="1364056" cy="107949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2C6AD8-505B-4CF8-9A64-E97A83B29EC4}">
      <dsp:nvSpPr>
        <dsp:cNvPr id="0" name=""/>
        <dsp:cNvSpPr/>
      </dsp:nvSpPr>
      <dsp:spPr>
        <a:xfrm>
          <a:off x="922978" y="4016515"/>
          <a:ext cx="5905080" cy="863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REUNIONES FAMILIARES y CORPORATIVAS</a:t>
          </a:r>
          <a:endParaRPr lang="es-ES" sz="2500" kern="1200" dirty="0"/>
        </a:p>
      </dsp:txBody>
      <dsp:txXfrm>
        <a:off x="922978" y="4016515"/>
        <a:ext cx="5905080" cy="863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B5DCA-88E5-4AD2-AAFA-A52A18F77B25}">
      <dsp:nvSpPr>
        <dsp:cNvPr id="0" name=""/>
        <dsp:cNvSpPr/>
      </dsp:nvSpPr>
      <dsp:spPr>
        <a:xfrm rot="5400000">
          <a:off x="-259744" y="289718"/>
          <a:ext cx="1931458" cy="1352020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900" kern="1200" dirty="0"/>
        </a:p>
      </dsp:txBody>
      <dsp:txXfrm rot="-5400000">
        <a:off x="29975" y="676009"/>
        <a:ext cx="1352020" cy="579438"/>
      </dsp:txXfrm>
    </dsp:sp>
    <dsp:sp modelId="{1A479B83-7A76-4D1C-9377-CC855F39A807}">
      <dsp:nvSpPr>
        <dsp:cNvPr id="0" name=""/>
        <dsp:cNvSpPr/>
      </dsp:nvSpPr>
      <dsp:spPr>
        <a:xfrm rot="5400000">
          <a:off x="3769177" y="-2417157"/>
          <a:ext cx="1255447" cy="60897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600" kern="1200" dirty="0" smtClean="0"/>
            <a:t>OMAY eventos </a:t>
          </a: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600" kern="1200" dirty="0" smtClean="0"/>
            <a:t>@</a:t>
          </a:r>
          <a:r>
            <a:rPr lang="es-ES" sz="2600" kern="1200" dirty="0" err="1" smtClean="0"/>
            <a:t>omayeventos</a:t>
          </a:r>
          <a:r>
            <a:rPr lang="es-ES" sz="2600" kern="1200" dirty="0" smtClean="0"/>
            <a:t> </a:t>
          </a:r>
          <a:endParaRPr lang="es-ES" sz="2600" kern="1200" dirty="0"/>
        </a:p>
      </dsp:txBody>
      <dsp:txXfrm rot="-5400000">
        <a:off x="1352020" y="61286"/>
        <a:ext cx="6028476" cy="1132875"/>
      </dsp:txXfrm>
    </dsp:sp>
    <dsp:sp modelId="{EE479342-1E1E-436B-B058-EDFC8748A80C}">
      <dsp:nvSpPr>
        <dsp:cNvPr id="0" name=""/>
        <dsp:cNvSpPr/>
      </dsp:nvSpPr>
      <dsp:spPr>
        <a:xfrm rot="5400000">
          <a:off x="-289718" y="1988358"/>
          <a:ext cx="1931458" cy="1352020"/>
        </a:xfrm>
        <a:prstGeom prst="chevron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 </a:t>
          </a:r>
          <a:endParaRPr lang="es-ES" sz="3900" kern="1200" dirty="0"/>
        </a:p>
      </dsp:txBody>
      <dsp:txXfrm rot="-5400000">
        <a:off x="1" y="2374649"/>
        <a:ext cx="1352020" cy="579438"/>
      </dsp:txXfrm>
    </dsp:sp>
    <dsp:sp modelId="{ECE75BB5-90DC-4DFB-BEFF-9116628F3DD0}">
      <dsp:nvSpPr>
        <dsp:cNvPr id="0" name=""/>
        <dsp:cNvSpPr/>
      </dsp:nvSpPr>
      <dsp:spPr>
        <a:xfrm rot="5400000">
          <a:off x="3769177" y="-673552"/>
          <a:ext cx="1255447" cy="60897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600" kern="1200" dirty="0" smtClean="0"/>
            <a:t>3148976809</a:t>
          </a: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600" kern="1200" dirty="0" smtClean="0"/>
            <a:t>5687890</a:t>
          </a:r>
          <a:endParaRPr lang="es-ES" sz="2600" kern="1200" dirty="0"/>
        </a:p>
      </dsp:txBody>
      <dsp:txXfrm rot="-5400000">
        <a:off x="1352020" y="1804891"/>
        <a:ext cx="6028476" cy="1132875"/>
      </dsp:txXfrm>
    </dsp:sp>
    <dsp:sp modelId="{A52A7ED4-E445-4BA1-9236-E58B7997C773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 </a:t>
          </a:r>
          <a:endParaRPr lang="es-ES" sz="3900" kern="1200" dirty="0"/>
        </a:p>
      </dsp:txBody>
      <dsp:txXfrm rot="-5400000">
        <a:off x="1" y="4160131"/>
        <a:ext cx="1352020" cy="579438"/>
      </dsp:txXfrm>
    </dsp:sp>
    <dsp:sp modelId="{30D1FC6A-8FE8-4D0B-B6E9-A3085124ED93}">
      <dsp:nvSpPr>
        <dsp:cNvPr id="0" name=""/>
        <dsp:cNvSpPr/>
      </dsp:nvSpPr>
      <dsp:spPr>
        <a:xfrm rot="5400000">
          <a:off x="3769177" y="1066965"/>
          <a:ext cx="1255447" cy="60897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600" kern="1200" dirty="0" smtClean="0"/>
            <a:t>omayeventos@gmail.com</a:t>
          </a: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600" kern="1200" dirty="0" smtClean="0"/>
            <a:t>www.omayeventos.com</a:t>
          </a:r>
          <a:endParaRPr lang="es-ES" sz="2600" kern="1200" dirty="0"/>
        </a:p>
      </dsp:txBody>
      <dsp:txXfrm rot="-5400000">
        <a:off x="1352020" y="3545408"/>
        <a:ext cx="6028476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9/4/2022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5.jp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17.jpg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3479557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Nube 6"/>
          <p:cNvSpPr/>
          <p:nvPr/>
        </p:nvSpPr>
        <p:spPr>
          <a:xfrm>
            <a:off x="10144125" y="342900"/>
            <a:ext cx="2047875" cy="82867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10544176" y="572571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REGISTRÓ </a:t>
            </a:r>
            <a:endParaRPr lang="es-CO" dirty="0"/>
          </a:p>
        </p:txBody>
      </p:sp>
      <p:sp>
        <p:nvSpPr>
          <p:cNvPr id="9" name="Recortar rectángulo de esquina del mismo lado 8"/>
          <p:cNvSpPr/>
          <p:nvPr/>
        </p:nvSpPr>
        <p:spPr>
          <a:xfrm>
            <a:off x="971550" y="1285875"/>
            <a:ext cx="1614488" cy="542925"/>
          </a:xfrm>
          <a:prstGeom prst="snip2Same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CONOCENOS </a:t>
            </a:r>
            <a:endParaRPr lang="es-CO" dirty="0"/>
          </a:p>
        </p:txBody>
      </p:sp>
      <p:sp>
        <p:nvSpPr>
          <p:cNvPr id="12" name="Recortar rectángulo de esquina del mismo lado 11"/>
          <p:cNvSpPr/>
          <p:nvPr/>
        </p:nvSpPr>
        <p:spPr>
          <a:xfrm>
            <a:off x="3557588" y="1285874"/>
            <a:ext cx="1454944" cy="542925"/>
          </a:xfrm>
          <a:prstGeom prst="snip2Same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SERVICIOS </a:t>
            </a:r>
            <a:endParaRPr lang="es-CO" dirty="0"/>
          </a:p>
        </p:txBody>
      </p:sp>
      <p:sp>
        <p:nvSpPr>
          <p:cNvPr id="13" name="Recortar rectángulo de esquina del mismo lado 12"/>
          <p:cNvSpPr/>
          <p:nvPr/>
        </p:nvSpPr>
        <p:spPr>
          <a:xfrm>
            <a:off x="6096000" y="1285873"/>
            <a:ext cx="1866901" cy="542925"/>
          </a:xfrm>
          <a:prstGeom prst="snip2Same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CONTACTENOS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823"/>
            <a:ext cx="3736181" cy="249078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Lágrima 14"/>
          <p:cNvSpPr/>
          <p:nvPr/>
        </p:nvSpPr>
        <p:spPr>
          <a:xfrm>
            <a:off x="423266" y="2938461"/>
            <a:ext cx="2889648" cy="1290639"/>
          </a:xfrm>
          <a:prstGeom prst="teardro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rgbClr val="00B0F0"/>
                </a:solidFill>
              </a:rPr>
              <a:t>Eventos y Banquetes OMAY</a:t>
            </a:r>
            <a:endParaRPr lang="es-CO" b="1" dirty="0">
              <a:solidFill>
                <a:srgbClr val="00B0F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781300" y="4357169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Cada momento es único y mágico, por eso OMAY quiere ayudarte para que cada detalle sea perfecto</a:t>
            </a:r>
            <a:endParaRPr lang="es-CO" dirty="0"/>
          </a:p>
        </p:txBody>
      </p:sp>
      <p:sp>
        <p:nvSpPr>
          <p:cNvPr id="17" name="Botón de acción: Información 16">
            <a:hlinkClick r:id="" action="ppaction://noaction" highlightClick="1"/>
          </p:cNvPr>
          <p:cNvSpPr/>
          <p:nvPr/>
        </p:nvSpPr>
        <p:spPr>
          <a:xfrm>
            <a:off x="6429375" y="2028823"/>
            <a:ext cx="600075" cy="557215"/>
          </a:xfrm>
          <a:prstGeom prst="actionButtonInforma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/>
          <p:cNvSpPr txBox="1"/>
          <p:nvPr/>
        </p:nvSpPr>
        <p:spPr>
          <a:xfrm>
            <a:off x="7429500" y="2028823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 Buscas</a:t>
            </a:r>
            <a:endParaRPr lang="es-CO" dirty="0"/>
          </a:p>
        </p:txBody>
      </p:sp>
      <p:sp>
        <p:nvSpPr>
          <p:cNvPr id="19" name="Llamada con línea 1 18"/>
          <p:cNvSpPr/>
          <p:nvPr/>
        </p:nvSpPr>
        <p:spPr>
          <a:xfrm>
            <a:off x="7529513" y="2028823"/>
            <a:ext cx="1145380" cy="457202"/>
          </a:xfrm>
          <a:prstGeom prst="border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Llamada con línea 2 19"/>
          <p:cNvSpPr/>
          <p:nvPr/>
        </p:nvSpPr>
        <p:spPr>
          <a:xfrm>
            <a:off x="7130653" y="2897980"/>
            <a:ext cx="1943100" cy="216691"/>
          </a:xfrm>
          <a:prstGeom prst="border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Matrimonios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Llamada con línea 2 20"/>
          <p:cNvSpPr/>
          <p:nvPr/>
        </p:nvSpPr>
        <p:spPr>
          <a:xfrm>
            <a:off x="7130653" y="3309935"/>
            <a:ext cx="1943100" cy="216691"/>
          </a:xfrm>
          <a:prstGeom prst="border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Bautizo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Llamada con línea 2 21"/>
          <p:cNvSpPr/>
          <p:nvPr/>
        </p:nvSpPr>
        <p:spPr>
          <a:xfrm>
            <a:off x="7130653" y="3733684"/>
            <a:ext cx="1943100" cy="216691"/>
          </a:xfrm>
          <a:prstGeom prst="border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15 años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Llamada con línea 2 22"/>
          <p:cNvSpPr/>
          <p:nvPr/>
        </p:nvSpPr>
        <p:spPr>
          <a:xfrm>
            <a:off x="7130653" y="4157433"/>
            <a:ext cx="1943100" cy="216691"/>
          </a:xfrm>
          <a:prstGeom prst="border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Cumpleaños 🎂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Llamada con línea 2 24"/>
          <p:cNvSpPr/>
          <p:nvPr/>
        </p:nvSpPr>
        <p:spPr>
          <a:xfrm>
            <a:off x="7130653" y="4612573"/>
            <a:ext cx="1943100" cy="216691"/>
          </a:xfrm>
          <a:prstGeom prst="border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Social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Llamada con línea 2 25"/>
          <p:cNvSpPr/>
          <p:nvPr/>
        </p:nvSpPr>
        <p:spPr>
          <a:xfrm>
            <a:off x="7130653" y="5077416"/>
            <a:ext cx="1943100" cy="216691"/>
          </a:xfrm>
          <a:prstGeom prst="border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Banquete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Llamada con línea 2 26"/>
          <p:cNvSpPr/>
          <p:nvPr/>
        </p:nvSpPr>
        <p:spPr>
          <a:xfrm>
            <a:off x="7130653" y="5547701"/>
            <a:ext cx="1943100" cy="216691"/>
          </a:xfrm>
          <a:prstGeom prst="borderCallout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Aniversario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3" y="6131095"/>
            <a:ext cx="639365" cy="72690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6131095"/>
            <a:ext cx="730150" cy="72690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559" y="1158892"/>
            <a:ext cx="949441" cy="71116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405" y="3188538"/>
            <a:ext cx="2994943" cy="156878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46" y="-41861"/>
            <a:ext cx="3184540" cy="12134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363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74248087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Nube 6"/>
          <p:cNvSpPr/>
          <p:nvPr/>
        </p:nvSpPr>
        <p:spPr>
          <a:xfrm>
            <a:off x="0" y="352698"/>
            <a:ext cx="3200401" cy="1763485"/>
          </a:xfrm>
          <a:prstGeom prst="cloud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Kristen ITC" panose="03050502040202030202" pitchFamily="66" charset="0"/>
              </a:rPr>
              <a:t>CONOCENOS</a:t>
            </a:r>
            <a:endParaRPr lang="es-CO" b="1" dirty="0">
              <a:latin typeface="Kristen ITC" panose="03050502040202030202" pitchFamily="66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692640" y="2984863"/>
            <a:ext cx="2225040" cy="64633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VIDEO 📹  QUE ES OMAY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933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be 1"/>
          <p:cNvSpPr/>
          <p:nvPr/>
        </p:nvSpPr>
        <p:spPr>
          <a:xfrm>
            <a:off x="728389" y="391886"/>
            <a:ext cx="2743200" cy="1737360"/>
          </a:xfrm>
          <a:prstGeom prst="cloud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1148724" y="998956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latin typeface="Harrington" panose="04040505050A02020702" pitchFamily="82" charset="0"/>
              </a:rPr>
              <a:t>SERVICIOS </a:t>
            </a:r>
            <a:endParaRPr lang="es-CO" sz="2800" b="1" dirty="0">
              <a:latin typeface="Harrington" panose="04040505050A02020702" pitchFamily="82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5578573"/>
              </p:ext>
            </p:extLst>
          </p:nvPr>
        </p:nvGraphicFramePr>
        <p:xfrm>
          <a:off x="5243783" y="0"/>
          <a:ext cx="7139806" cy="4988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211971341"/>
              </p:ext>
            </p:extLst>
          </p:nvPr>
        </p:nvGraphicFramePr>
        <p:xfrm>
          <a:off x="-1043806" y="1869197"/>
          <a:ext cx="8128000" cy="4988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57" y="2521951"/>
            <a:ext cx="1869197" cy="18691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24" y="226256"/>
            <a:ext cx="2233749" cy="18677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24" y="1061559"/>
            <a:ext cx="1589438" cy="16187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91" y="4549463"/>
            <a:ext cx="6603929" cy="230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9676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seño web: Mejores prácticas para la Página de contacto - LanceTal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6256"/>
            <a:ext cx="424221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ube 1"/>
          <p:cNvSpPr/>
          <p:nvPr/>
        </p:nvSpPr>
        <p:spPr>
          <a:xfrm>
            <a:off x="299803" y="479685"/>
            <a:ext cx="3282846" cy="1633928"/>
          </a:xfrm>
          <a:prstGeom prst="cloud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 flipH="1">
            <a:off x="555384" y="1020767"/>
            <a:ext cx="3147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Bradley Hand ITC" panose="03070402050302030203" pitchFamily="66" charset="0"/>
              </a:rPr>
              <a:t>CONTANTENOS</a:t>
            </a:r>
            <a:endParaRPr lang="es-CO" sz="2800" b="1" dirty="0">
              <a:latin typeface="Bradley Hand ITC" panose="03070402050302030203" pitchFamily="66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915443475"/>
              </p:ext>
            </p:extLst>
          </p:nvPr>
        </p:nvGraphicFramePr>
        <p:xfrm>
          <a:off x="4400446" y="1035039"/>
          <a:ext cx="74417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327" y="1296649"/>
            <a:ext cx="730150" cy="72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4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seño De Página De Registro. Formulario De Inicio De Sesión Cuenta Usuario  Contraseña Identidad Web Registro De Usuario Perfil De Stock de ilustración  - Ilustración de acceso, plano: 194309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0"/>
            <a:ext cx="6671945" cy="66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Nube 2"/>
          <p:cNvSpPr/>
          <p:nvPr/>
        </p:nvSpPr>
        <p:spPr>
          <a:xfrm>
            <a:off x="299803" y="479685"/>
            <a:ext cx="3282846" cy="1633928"/>
          </a:xfrm>
          <a:prstGeom prst="cloud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REGISTRO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531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118</TotalTime>
  <Words>92</Words>
  <Application>Microsoft Office PowerPoint</Application>
  <PresentationFormat>Panorámica</PresentationFormat>
  <Paragraphs>44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Bradley Hand ITC</vt:lpstr>
      <vt:lpstr>Georgia</vt:lpstr>
      <vt:lpstr>Harrington</vt:lpstr>
      <vt:lpstr>Kristen ITC</vt:lpstr>
      <vt:lpstr>Trebuchet MS</vt:lpstr>
      <vt:lpstr>Wingdings</vt:lpstr>
      <vt:lpstr>Tipo de madera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12</cp:revision>
  <dcterms:created xsi:type="dcterms:W3CDTF">2022-09-04T13:10:48Z</dcterms:created>
  <dcterms:modified xsi:type="dcterms:W3CDTF">2022-09-04T15:09:00Z</dcterms:modified>
</cp:coreProperties>
</file>