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7" r:id="rId3"/>
    <p:sldId id="257" r:id="rId4"/>
    <p:sldId id="266" r:id="rId5"/>
    <p:sldId id="269" r:id="rId6"/>
    <p:sldId id="268" r:id="rId7"/>
    <p:sldId id="258" r:id="rId8"/>
    <p:sldId id="259" r:id="rId9"/>
    <p:sldId id="264" r:id="rId10"/>
    <p:sldId id="263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8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3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1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25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99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14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4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3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7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7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8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0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5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8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674547-C8C7-4B87-B1F6-0B21E97FC3B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5E2FF8-0AEA-4A41-B102-AF684F6FA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History and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Omar Guzman</a:t>
            </a:r>
          </a:p>
        </p:txBody>
      </p:sp>
    </p:spTree>
    <p:extLst>
      <p:ext uri="{BB962C8B-B14F-4D97-AF65-F5344CB8AC3E}">
        <p14:creationId xmlns:p14="http://schemas.microsoft.com/office/powerpoint/2010/main" val="240449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History - Amount of times website was accessed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history data have time stamps, GPS coordinates. </a:t>
            </a:r>
          </a:p>
          <a:p>
            <a:pPr lvl="1"/>
            <a:r>
              <a:rPr lang="en-US" dirty="0"/>
              <a:t>Accuracy of advertisement</a:t>
            </a:r>
          </a:p>
          <a:p>
            <a:r>
              <a:rPr lang="en-US" dirty="0"/>
              <a:t>Increase of sales</a:t>
            </a:r>
          </a:p>
          <a:p>
            <a:r>
              <a:rPr lang="en-US" dirty="0"/>
              <a:t>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136788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Virtual Private Networks (VPN)s</a:t>
            </a:r>
          </a:p>
          <a:p>
            <a:pPr lvl="1"/>
            <a:r>
              <a:rPr lang="en-US" dirty="0"/>
              <a:t>VPNs are encrypted networks</a:t>
            </a:r>
          </a:p>
          <a:p>
            <a:pPr lvl="1"/>
            <a:r>
              <a:rPr lang="en-US" dirty="0"/>
              <a:t>Internet speed may be reduced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6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6685"/>
            <a:ext cx="10018713" cy="175259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95244"/>
            <a:ext cx="10018713" cy="487400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dirty="0"/>
              <a:t>Lawler, R. (2017, March 29). US House votes to let ISPs sell your browser history. Retrieved</a:t>
            </a:r>
          </a:p>
          <a:p>
            <a:pPr marL="0" indent="0" algn="ctr">
              <a:buNone/>
            </a:pPr>
            <a:r>
              <a:rPr lang="en-US" dirty="0"/>
              <a:t>     April 02, 2017, from https://www.engadget.com/2017/03/28/us-house-votes-to-let-isps-sell</a:t>
            </a:r>
          </a:p>
          <a:p>
            <a:pPr marL="0" indent="0" algn="ctr">
              <a:buNone/>
            </a:pPr>
            <a:r>
              <a:rPr lang="en-US" dirty="0"/>
              <a:t>     -your-browser-history/ </a:t>
            </a:r>
          </a:p>
          <a:p>
            <a:pPr marL="0" indent="0" algn="ctr">
              <a:buNone/>
            </a:pPr>
            <a:r>
              <a:rPr lang="en-US" dirty="0"/>
              <a:t>Schultz, M. (2017, March 29). Trump likely to sign bill allowing ISPs to sell your browsing</a:t>
            </a:r>
          </a:p>
          <a:p>
            <a:pPr marL="0" indent="0" algn="ctr">
              <a:buNone/>
            </a:pPr>
            <a:r>
              <a:rPr lang="en-US" dirty="0"/>
              <a:t>     data. Retrieved April 02, 2017, from http://nypost.com/2017/03/28/internet-providers</a:t>
            </a:r>
          </a:p>
          <a:p>
            <a:pPr marL="0" indent="0" algn="ctr">
              <a:buNone/>
            </a:pPr>
            <a:r>
              <a:rPr lang="en-US" dirty="0"/>
              <a:t>     -closer-to-selling-customers-private-info/</a:t>
            </a:r>
          </a:p>
          <a:p>
            <a:pPr marL="0" indent="0" algn="ctr">
              <a:buNone/>
            </a:pPr>
            <a:r>
              <a:rPr lang="en-US" dirty="0"/>
              <a:t>Solon, O. (2017, March 28). Your browsing history may be up for sale soon. Here's what you</a:t>
            </a:r>
          </a:p>
          <a:p>
            <a:pPr marL="0" indent="0" algn="ctr">
              <a:buNone/>
            </a:pPr>
            <a:r>
              <a:rPr lang="en-US" dirty="0"/>
              <a:t>     need to know. Retrieved April 02, 2017, from   </a:t>
            </a:r>
          </a:p>
          <a:p>
            <a:pPr marL="0" indent="0" algn="ctr">
              <a:buNone/>
            </a:pPr>
            <a:r>
              <a:rPr lang="en-US" dirty="0"/>
              <a:t>     https://www.theguardian.com/technology/2017/mar/28/internet-service-providers-sell-</a:t>
            </a:r>
          </a:p>
          <a:p>
            <a:pPr marL="0" indent="0" algn="ctr">
              <a:buNone/>
            </a:pPr>
            <a:r>
              <a:rPr lang="en-US" dirty="0"/>
              <a:t>     browsing-history-house-vote </a:t>
            </a:r>
          </a:p>
          <a:p>
            <a:pPr marL="0" indent="0" algn="ctr">
              <a:buNone/>
            </a:pPr>
            <a:r>
              <a:rPr lang="en-US" dirty="0"/>
              <a:t>Kastrenakes, J. (2017, March 29). Congress just cleared the way for internet providers to sell</a:t>
            </a:r>
          </a:p>
          <a:p>
            <a:pPr marL="0" indent="0" algn="ctr">
              <a:buNone/>
            </a:pPr>
            <a:r>
              <a:rPr lang="en-US" dirty="0"/>
              <a:t>     your web browsing history. Retrieved April 02, 2017, from</a:t>
            </a:r>
          </a:p>
          <a:p>
            <a:pPr marL="0" indent="0" algn="ctr">
              <a:buNone/>
            </a:pPr>
            <a:r>
              <a:rPr lang="en-US" dirty="0"/>
              <a:t>     http://www.cnbc.com/2017/03/28/congress-clears-way-for-isps-to-sell-browsing</a:t>
            </a:r>
          </a:p>
          <a:p>
            <a:pPr marL="0" indent="0" algn="ctr">
              <a:buNone/>
            </a:pPr>
            <a:r>
              <a:rPr lang="en-US" dirty="0"/>
              <a:t>     -history.html</a:t>
            </a:r>
          </a:p>
          <a:p>
            <a:pPr marL="0" indent="0" algn="ctr">
              <a:buNone/>
            </a:pPr>
            <a:r>
              <a:rPr lang="en-US" dirty="0"/>
              <a:t>Newcomb, A. (2017, March 30). As Congress votes to let ISPs sell your History, movement</a:t>
            </a:r>
          </a:p>
          <a:p>
            <a:pPr marL="0" indent="0" algn="ctr">
              <a:buNone/>
            </a:pPr>
            <a:r>
              <a:rPr lang="en-US" dirty="0"/>
              <a:t>     grows to expose theirs. Retrieved April 02, 2017, from http://www.nbcnews.com/tech/tech</a:t>
            </a:r>
          </a:p>
          <a:p>
            <a:pPr marL="0" indent="0" algn="ctr">
              <a:buNone/>
            </a:pPr>
            <a:r>
              <a:rPr lang="en-US" dirty="0"/>
              <a:t>     -news/want-get-look-congress-internet-browsing-history-n740611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4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makeuseof.com/wp-content/uploads/2012/04/Google-Chrome-Clear-Browsing-Data.png?187d3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52155" y="3093832"/>
            <a:ext cx="3959211" cy="234673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Internet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/>
          </a:bodyPr>
          <a:lstStyle/>
          <a:p>
            <a:r>
              <a:rPr lang="en-US" dirty="0"/>
              <a:t>Web browser data </a:t>
            </a:r>
          </a:p>
          <a:p>
            <a:pPr lvl="1"/>
            <a:r>
              <a:rPr lang="en-US" dirty="0"/>
              <a:t>Apps use</a:t>
            </a:r>
          </a:p>
          <a:p>
            <a:pPr lvl="2"/>
            <a:r>
              <a:rPr lang="en-US" dirty="0"/>
              <a:t>Windows 10, OSX</a:t>
            </a:r>
          </a:p>
          <a:p>
            <a:pPr lvl="2"/>
            <a:r>
              <a:rPr lang="en-US" dirty="0"/>
              <a:t>Phone apps for Android, and iPhone</a:t>
            </a:r>
          </a:p>
          <a:p>
            <a:pPr lvl="1"/>
            <a:r>
              <a:rPr lang="en-US" dirty="0"/>
              <a:t>Websites accessed</a:t>
            </a:r>
          </a:p>
        </p:txBody>
      </p:sp>
    </p:spTree>
    <p:extLst>
      <p:ext uri="{BB962C8B-B14F-4D97-AF65-F5344CB8AC3E}">
        <p14:creationId xmlns:p14="http://schemas.microsoft.com/office/powerpoint/2010/main" val="351281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accessed</a:t>
            </a:r>
          </a:p>
          <a:p>
            <a:pPr lvl="1"/>
            <a:r>
              <a:rPr lang="en-US" dirty="0"/>
              <a:t>Amount of times website was accessed</a:t>
            </a:r>
          </a:p>
          <a:p>
            <a:pPr lvl="1"/>
            <a:r>
              <a:rPr lang="en-US" dirty="0"/>
              <a:t>Reasons for internet web browser use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https://p931z2nb6eo1jytzj2ufrzyoiz-wpengine.netdna-ssl.com/science/wp-content/uploads/sites/35/2017/01/Screen-Shot-2017-01-20-at-12.55.05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693" y="2666999"/>
            <a:ext cx="4948330" cy="242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5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https://www.iab.com/wp-content/uploads/2016/10/iabs-dave-grimaldi-issues-statement-in-response-to-fcc-privacy-rules-1024x68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" b="141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76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8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9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0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1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888067"/>
            <a:ext cx="7391401" cy="39708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“The state or condition of being free from being observed or disturbed by other people”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4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History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Federal Communications Commissions (FCC)</a:t>
            </a:r>
          </a:p>
          <a:p>
            <a:pPr lvl="1"/>
            <a:r>
              <a:rPr lang="en-US" dirty="0"/>
              <a:t>Regulates interstate and international communications</a:t>
            </a:r>
          </a:p>
          <a:p>
            <a:pPr lvl="2"/>
            <a:r>
              <a:rPr lang="en-US" dirty="0"/>
              <a:t>Radio</a:t>
            </a:r>
          </a:p>
          <a:p>
            <a:pPr lvl="2"/>
            <a:r>
              <a:rPr lang="en-US" dirty="0"/>
              <a:t>Television</a:t>
            </a:r>
          </a:p>
          <a:p>
            <a:pPr lvl="2"/>
            <a:r>
              <a:rPr lang="en-US" dirty="0"/>
              <a:t>Wire</a:t>
            </a:r>
          </a:p>
          <a:p>
            <a:pPr lvl="2"/>
            <a:r>
              <a:rPr lang="en-US" dirty="0"/>
              <a:t>Satellite</a:t>
            </a:r>
          </a:p>
          <a:p>
            <a:pPr lvl="2"/>
            <a:r>
              <a:rPr lang="en-US" dirty="0"/>
              <a:t>Cable</a:t>
            </a:r>
          </a:p>
          <a:p>
            <a:pPr lvl="1"/>
            <a:r>
              <a:rPr lang="en-US" dirty="0"/>
              <a:t>50 states, U.S. District of Columbia and U.S. territories.</a:t>
            </a:r>
          </a:p>
        </p:txBody>
      </p:sp>
    </p:spTree>
    <p:extLst>
      <p:ext uri="{BB962C8B-B14F-4D97-AF65-F5344CB8AC3E}">
        <p14:creationId xmlns:p14="http://schemas.microsoft.com/office/powerpoint/2010/main" val="34852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History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FCC “rule”</a:t>
            </a:r>
          </a:p>
          <a:p>
            <a:pPr lvl="1"/>
            <a:r>
              <a:rPr lang="en-US" dirty="0"/>
              <a:t>Required internet service providers (ISPs) to get customers’ permission before sharing their browsing history with other companies</a:t>
            </a:r>
          </a:p>
          <a:p>
            <a:pPr lvl="1"/>
            <a:r>
              <a:rPr lang="en-US" dirty="0"/>
              <a:t>Protect data from hackers and inform customers of any breaches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Service Providers (ISP) need customer’s permission</a:t>
            </a:r>
          </a:p>
          <a:p>
            <a:pPr lvl="1"/>
            <a:r>
              <a:rPr lang="en-US" dirty="0"/>
              <a:t>Contact customer</a:t>
            </a:r>
          </a:p>
          <a:p>
            <a:pPr lvl="1"/>
            <a:r>
              <a:rPr lang="en-US" dirty="0"/>
              <a:t>Sign contract</a:t>
            </a:r>
          </a:p>
          <a:p>
            <a:pPr lvl="1"/>
            <a:r>
              <a:rPr lang="en-US" dirty="0"/>
              <a:t>Loyal customer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3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Senate Joint Resolution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/>
          </a:bodyPr>
          <a:lstStyle/>
          <a:p>
            <a:r>
              <a:rPr lang="en-US" dirty="0"/>
              <a:t>The bill has been passed!</a:t>
            </a:r>
          </a:p>
          <a:p>
            <a:endParaRPr lang="en-US" dirty="0"/>
          </a:p>
        </p:txBody>
      </p:sp>
      <p:pic>
        <p:nvPicPr>
          <p:cNvPr id="13" name="Picture 2" descr="https://pmcdeadline2.files.wordpress.com/2017/04/donald-trump-fcc-rule.jpg?w=446&amp;h=299&amp;crop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1291" y="2438399"/>
            <a:ext cx="4063059" cy="2722249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83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History - Reasons for internet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can categorize customers</a:t>
            </a:r>
          </a:p>
          <a:p>
            <a:pPr lvl="1"/>
            <a:r>
              <a:rPr lang="en-US" dirty="0"/>
              <a:t>Legal Purposes</a:t>
            </a:r>
          </a:p>
          <a:p>
            <a:pPr lvl="1"/>
            <a:r>
              <a:rPr lang="en-US" dirty="0"/>
              <a:t>Illegal purposes</a:t>
            </a:r>
          </a:p>
        </p:txBody>
      </p:sp>
    </p:spTree>
    <p:extLst>
      <p:ext uri="{BB962C8B-B14F-4D97-AF65-F5344CB8AC3E}">
        <p14:creationId xmlns:p14="http://schemas.microsoft.com/office/powerpoint/2010/main" val="2285529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4011</TotalTime>
  <Words>268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Internet History and Privacy</vt:lpstr>
      <vt:lpstr>Internet History</vt:lpstr>
      <vt:lpstr>Internet History</vt:lpstr>
      <vt:lpstr>Privacy</vt:lpstr>
      <vt:lpstr>Internet History and Privacy</vt:lpstr>
      <vt:lpstr>Internet History and Privacy</vt:lpstr>
      <vt:lpstr>Privacy</vt:lpstr>
      <vt:lpstr>Senate Joint Resolution 34</vt:lpstr>
      <vt:lpstr>Internet History - Reasons for internet use</vt:lpstr>
      <vt:lpstr>Internet History - Amount of times website was accessed</vt:lpstr>
      <vt:lpstr>Protect your data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History and Privacy</dc:title>
  <dc:creator>Omar Guzman</dc:creator>
  <cp:lastModifiedBy>Omar Guzman</cp:lastModifiedBy>
  <cp:revision>17</cp:revision>
  <dcterms:created xsi:type="dcterms:W3CDTF">2017-04-03T02:36:45Z</dcterms:created>
  <dcterms:modified xsi:type="dcterms:W3CDTF">2017-04-05T21:27:50Z</dcterms:modified>
</cp:coreProperties>
</file>