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CD427BF-AD3E-4D86-878B-2A26A267B175}">
          <p14:sldIdLst>
            <p14:sldId id="256"/>
            <p14:sldId id="257"/>
            <p14:sldId id="258"/>
            <p14:sldId id="259"/>
            <p14:sldId id="260"/>
            <p14:sldId id="261"/>
            <p14:sldId id="262"/>
            <p14:sldId id="263"/>
            <p14:sldId id="264"/>
            <p14:sldId id="265"/>
            <p14:sldId id="266"/>
          </p14:sldIdLst>
        </p14:section>
        <p14:section name="Untitled Section" id="{12245DEA-98A6-46F0-93A1-FC13F6E7D80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D0D80C-327C-4D96-8D2C-92367A59B985}"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FC980-BE05-40D5-9A67-80D5D406C1C0}" type="slidenum">
              <a:rPr lang="en-US" smtClean="0"/>
              <a:t>‹#›</a:t>
            </a:fld>
            <a:endParaRPr lang="en-US"/>
          </a:p>
        </p:txBody>
      </p:sp>
    </p:spTree>
    <p:extLst>
      <p:ext uri="{BB962C8B-B14F-4D97-AF65-F5344CB8AC3E}">
        <p14:creationId xmlns:p14="http://schemas.microsoft.com/office/powerpoint/2010/main" val="2306016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D0D80C-327C-4D96-8D2C-92367A59B985}"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FC980-BE05-40D5-9A67-80D5D406C1C0}" type="slidenum">
              <a:rPr lang="en-US" smtClean="0"/>
              <a:t>‹#›</a:t>
            </a:fld>
            <a:endParaRPr lang="en-US"/>
          </a:p>
        </p:txBody>
      </p:sp>
    </p:spTree>
    <p:extLst>
      <p:ext uri="{BB962C8B-B14F-4D97-AF65-F5344CB8AC3E}">
        <p14:creationId xmlns:p14="http://schemas.microsoft.com/office/powerpoint/2010/main" val="1500933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D0D80C-327C-4D96-8D2C-92367A59B985}"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FC980-BE05-40D5-9A67-80D5D406C1C0}" type="slidenum">
              <a:rPr lang="en-US" smtClean="0"/>
              <a:t>‹#›</a:t>
            </a:fld>
            <a:endParaRPr lang="en-US"/>
          </a:p>
        </p:txBody>
      </p:sp>
    </p:spTree>
    <p:extLst>
      <p:ext uri="{BB962C8B-B14F-4D97-AF65-F5344CB8AC3E}">
        <p14:creationId xmlns:p14="http://schemas.microsoft.com/office/powerpoint/2010/main" val="1237435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D0D80C-327C-4D96-8D2C-92367A59B985}"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FC980-BE05-40D5-9A67-80D5D406C1C0}" type="slidenum">
              <a:rPr lang="en-US" smtClean="0"/>
              <a:t>‹#›</a:t>
            </a:fld>
            <a:endParaRPr lang="en-US"/>
          </a:p>
        </p:txBody>
      </p:sp>
    </p:spTree>
    <p:extLst>
      <p:ext uri="{BB962C8B-B14F-4D97-AF65-F5344CB8AC3E}">
        <p14:creationId xmlns:p14="http://schemas.microsoft.com/office/powerpoint/2010/main" val="3146727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2D0D80C-327C-4D96-8D2C-92367A59B985}"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FC980-BE05-40D5-9A67-80D5D406C1C0}" type="slidenum">
              <a:rPr lang="en-US" smtClean="0"/>
              <a:t>‹#›</a:t>
            </a:fld>
            <a:endParaRPr lang="en-US"/>
          </a:p>
        </p:txBody>
      </p:sp>
    </p:spTree>
    <p:extLst>
      <p:ext uri="{BB962C8B-B14F-4D97-AF65-F5344CB8AC3E}">
        <p14:creationId xmlns:p14="http://schemas.microsoft.com/office/powerpoint/2010/main" val="857287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D0D80C-327C-4D96-8D2C-92367A59B985}" type="datetimeFigureOut">
              <a:rPr lang="en-US" smtClean="0"/>
              <a:t>6/29/2021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AFC980-BE05-40D5-9A67-80D5D406C1C0}" type="slidenum">
              <a:rPr lang="en-US" smtClean="0"/>
              <a:t>‹#›</a:t>
            </a:fld>
            <a:endParaRPr lang="en-US"/>
          </a:p>
        </p:txBody>
      </p:sp>
    </p:spTree>
    <p:extLst>
      <p:ext uri="{BB962C8B-B14F-4D97-AF65-F5344CB8AC3E}">
        <p14:creationId xmlns:p14="http://schemas.microsoft.com/office/powerpoint/2010/main" val="3972657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D0D80C-327C-4D96-8D2C-92367A59B985}" type="datetimeFigureOut">
              <a:rPr lang="en-US" smtClean="0"/>
              <a:t>6/29/2021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AFC980-BE05-40D5-9A67-80D5D406C1C0}" type="slidenum">
              <a:rPr lang="en-US" smtClean="0"/>
              <a:t>‹#›</a:t>
            </a:fld>
            <a:endParaRPr lang="en-US"/>
          </a:p>
        </p:txBody>
      </p:sp>
    </p:spTree>
    <p:extLst>
      <p:ext uri="{BB962C8B-B14F-4D97-AF65-F5344CB8AC3E}">
        <p14:creationId xmlns:p14="http://schemas.microsoft.com/office/powerpoint/2010/main" val="441456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D0D80C-327C-4D96-8D2C-92367A59B985}" type="datetimeFigureOut">
              <a:rPr lang="en-US" smtClean="0"/>
              <a:t>6/29/2021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AFC980-BE05-40D5-9A67-80D5D406C1C0}" type="slidenum">
              <a:rPr lang="en-US" smtClean="0"/>
              <a:t>‹#›</a:t>
            </a:fld>
            <a:endParaRPr lang="en-US"/>
          </a:p>
        </p:txBody>
      </p:sp>
    </p:spTree>
    <p:extLst>
      <p:ext uri="{BB962C8B-B14F-4D97-AF65-F5344CB8AC3E}">
        <p14:creationId xmlns:p14="http://schemas.microsoft.com/office/powerpoint/2010/main" val="585213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D0D80C-327C-4D96-8D2C-92367A59B985}" type="datetimeFigureOut">
              <a:rPr lang="en-US" smtClean="0"/>
              <a:t>6/29/2021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AFC980-BE05-40D5-9A67-80D5D406C1C0}" type="slidenum">
              <a:rPr lang="en-US" smtClean="0"/>
              <a:t>‹#›</a:t>
            </a:fld>
            <a:endParaRPr lang="en-US"/>
          </a:p>
        </p:txBody>
      </p:sp>
    </p:spTree>
    <p:extLst>
      <p:ext uri="{BB962C8B-B14F-4D97-AF65-F5344CB8AC3E}">
        <p14:creationId xmlns:p14="http://schemas.microsoft.com/office/powerpoint/2010/main" val="3150474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2D0D80C-327C-4D96-8D2C-92367A59B985}" type="datetimeFigureOut">
              <a:rPr lang="en-US" smtClean="0"/>
              <a:t>6/29/2021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AFC980-BE05-40D5-9A67-80D5D406C1C0}" type="slidenum">
              <a:rPr lang="en-US" smtClean="0"/>
              <a:t>‹#›</a:t>
            </a:fld>
            <a:endParaRPr lang="en-US"/>
          </a:p>
        </p:txBody>
      </p:sp>
    </p:spTree>
    <p:extLst>
      <p:ext uri="{BB962C8B-B14F-4D97-AF65-F5344CB8AC3E}">
        <p14:creationId xmlns:p14="http://schemas.microsoft.com/office/powerpoint/2010/main" val="1649889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2D0D80C-327C-4D96-8D2C-92367A59B985}" type="datetimeFigureOut">
              <a:rPr lang="en-US" smtClean="0"/>
              <a:t>6/29/2021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AFC980-BE05-40D5-9A67-80D5D406C1C0}" type="slidenum">
              <a:rPr lang="en-US" smtClean="0"/>
              <a:t>‹#›</a:t>
            </a:fld>
            <a:endParaRPr lang="en-US"/>
          </a:p>
        </p:txBody>
      </p:sp>
    </p:spTree>
    <p:extLst>
      <p:ext uri="{BB962C8B-B14F-4D97-AF65-F5344CB8AC3E}">
        <p14:creationId xmlns:p14="http://schemas.microsoft.com/office/powerpoint/2010/main" val="1290528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D0D80C-327C-4D96-8D2C-92367A59B985}" type="datetimeFigureOut">
              <a:rPr lang="en-US" smtClean="0"/>
              <a:t>6/29/2021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AFC980-BE05-40D5-9A67-80D5D406C1C0}" type="slidenum">
              <a:rPr lang="en-US" smtClean="0"/>
              <a:t>‹#›</a:t>
            </a:fld>
            <a:endParaRPr lang="en-US"/>
          </a:p>
        </p:txBody>
      </p:sp>
    </p:spTree>
    <p:extLst>
      <p:ext uri="{BB962C8B-B14F-4D97-AF65-F5344CB8AC3E}">
        <p14:creationId xmlns:p14="http://schemas.microsoft.com/office/powerpoint/2010/main" val="4000536696"/>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mailto:Omar.mhamza98@gmail.co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rPr>
              <a:t>AMIT</a:t>
            </a:r>
            <a:r>
              <a:rPr lang="en-US" dirty="0" smtClean="0"/>
              <a:t> Graduation project</a:t>
            </a:r>
            <a:endParaRPr lang="en-US" dirty="0"/>
          </a:p>
        </p:txBody>
      </p:sp>
      <p:sp>
        <p:nvSpPr>
          <p:cNvPr id="3" name="Subtitle 2"/>
          <p:cNvSpPr>
            <a:spLocks noGrp="1"/>
          </p:cNvSpPr>
          <p:nvPr>
            <p:ph type="subTitle" idx="1"/>
          </p:nvPr>
        </p:nvSpPr>
        <p:spPr/>
        <p:txBody>
          <a:bodyPr>
            <a:normAutofit/>
          </a:bodyPr>
          <a:lstStyle/>
          <a:p>
            <a:r>
              <a:rPr lang="en-US" sz="4000" dirty="0" smtClean="0"/>
              <a:t>2021</a:t>
            </a:r>
            <a:endParaRPr lang="en-US" sz="4000" dirty="0"/>
          </a:p>
        </p:txBody>
      </p:sp>
    </p:spTree>
    <p:extLst>
      <p:ext uri="{BB962C8B-B14F-4D97-AF65-F5344CB8AC3E}">
        <p14:creationId xmlns:p14="http://schemas.microsoft.com/office/powerpoint/2010/main" val="24715966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user send ‘b’ led 2 turn on and off</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9827" y="1551708"/>
            <a:ext cx="8832345" cy="5033819"/>
          </a:xfrm>
          <a:prstGeom prst="rect">
            <a:avLst/>
          </a:prstGeom>
        </p:spPr>
      </p:pic>
    </p:spTree>
    <p:extLst>
      <p:ext uri="{BB962C8B-B14F-4D97-AF65-F5344CB8AC3E}">
        <p14:creationId xmlns:p14="http://schemas.microsoft.com/office/powerpoint/2010/main" val="6382747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user send ‘c’ led 3 turn on and off</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3895" y="1690688"/>
            <a:ext cx="8862828" cy="4778955"/>
          </a:xfrm>
          <a:prstGeom prst="rect">
            <a:avLst/>
          </a:prstGeom>
        </p:spPr>
      </p:pic>
    </p:spTree>
    <p:extLst>
      <p:ext uri="{BB962C8B-B14F-4D97-AF65-F5344CB8AC3E}">
        <p14:creationId xmlns:p14="http://schemas.microsoft.com/office/powerpoint/2010/main" val="3253762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34473" y="1589665"/>
            <a:ext cx="10058400" cy="1449387"/>
          </a:xfrm>
        </p:spPr>
        <p:txBody>
          <a:bodyPr>
            <a:normAutofit fontScale="90000"/>
          </a:bodyPr>
          <a:lstStyle/>
          <a:p>
            <a:r>
              <a:rPr lang="en-US" dirty="0" smtClean="0"/>
              <a:t/>
            </a:r>
            <a:br>
              <a:rPr lang="en-US" dirty="0" smtClean="0"/>
            </a:br>
            <a:r>
              <a:rPr lang="en-US" dirty="0"/>
              <a:t/>
            </a:r>
            <a:br>
              <a:rPr lang="en-US" dirty="0"/>
            </a:br>
            <a:r>
              <a:rPr lang="en-US" dirty="0" smtClean="0"/>
              <a:t>Name : Omar Mohamed Hamza</a:t>
            </a:r>
            <a:br>
              <a:rPr lang="en-US" dirty="0" smtClean="0"/>
            </a:br>
            <a:r>
              <a:rPr lang="en-US" dirty="0" smtClean="0"/>
              <a:t/>
            </a:r>
            <a:br>
              <a:rPr lang="en-US" dirty="0" smtClean="0"/>
            </a:br>
            <a:r>
              <a:rPr lang="en-US" dirty="0" smtClean="0"/>
              <a:t>Email : </a:t>
            </a:r>
            <a:r>
              <a:rPr lang="en-US" dirty="0" smtClean="0">
                <a:hlinkClick r:id="rId2"/>
              </a:rPr>
              <a:t>Omar.mhamza98@gmail.com</a:t>
            </a:r>
            <a:r>
              <a:rPr lang="en-US" dirty="0" smtClean="0"/>
              <a:t/>
            </a:r>
            <a:br>
              <a:rPr lang="en-US" dirty="0" smtClean="0"/>
            </a:br>
            <a:r>
              <a:rPr lang="en-US" dirty="0" smtClean="0"/>
              <a:t/>
            </a:r>
            <a:br>
              <a:rPr lang="en-US" dirty="0" smtClean="0"/>
            </a:br>
            <a:r>
              <a:rPr lang="en-US" dirty="0" smtClean="0"/>
              <a:t>Group : Q10</a:t>
            </a:r>
            <a:br>
              <a:rPr lang="en-US" dirty="0" smtClean="0"/>
            </a:br>
            <a:endParaRPr lang="en-US" dirty="0"/>
          </a:p>
        </p:txBody>
      </p:sp>
    </p:spTree>
    <p:extLst>
      <p:ext uri="{BB962C8B-B14F-4D97-AF65-F5344CB8AC3E}">
        <p14:creationId xmlns:p14="http://schemas.microsoft.com/office/powerpoint/2010/main" val="9853356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idx="1"/>
          </p:nvPr>
        </p:nvSpPr>
        <p:spPr/>
        <p:txBody>
          <a:bodyPr/>
          <a:lstStyle/>
          <a:p>
            <a:pPr marL="0" indent="0">
              <a:buNone/>
            </a:pPr>
            <a:r>
              <a:rPr lang="en-US" dirty="0" smtClean="0"/>
              <a:t>Technology is the most common language in the world now and the human mindset prefers things to be automated,  and the best place People can have this advantage is their homes , number of smart homes in massively increasing where people can control their home appliances and machines by their smart phones and this lead to save time and effort </a:t>
            </a:r>
            <a:endParaRPr lang="en-US" dirty="0"/>
          </a:p>
        </p:txBody>
      </p:sp>
    </p:spTree>
    <p:extLst>
      <p:ext uri="{BB962C8B-B14F-4D97-AF65-F5344CB8AC3E}">
        <p14:creationId xmlns:p14="http://schemas.microsoft.com/office/powerpoint/2010/main" val="23035188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lstStyle/>
          <a:p>
            <a:pPr marL="0" indent="0">
              <a:buNone/>
            </a:pPr>
            <a:r>
              <a:rPr lang="en-US" dirty="0" smtClean="0"/>
              <a:t>This presentation will illustrate a simple smart home project where </a:t>
            </a:r>
          </a:p>
          <a:p>
            <a:pPr marL="0" indent="0">
              <a:buNone/>
            </a:pPr>
            <a:r>
              <a:rPr lang="en-US" dirty="0" smtClean="0"/>
              <a:t>The user can open and close room lamps </a:t>
            </a:r>
            <a:endParaRPr lang="en-US" dirty="0"/>
          </a:p>
        </p:txBody>
      </p:sp>
    </p:spTree>
    <p:extLst>
      <p:ext uri="{BB962C8B-B14F-4D97-AF65-F5344CB8AC3E}">
        <p14:creationId xmlns:p14="http://schemas.microsoft.com/office/powerpoint/2010/main" val="640756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pPr marL="0" indent="0">
              <a:buNone/>
            </a:pPr>
            <a:r>
              <a:rPr lang="en-US" dirty="0" smtClean="0"/>
              <a:t>This project consist of two master and slave ECUs communicate with each other by SPI protocol and the master ECU communicate with the Bluetooth module (Virtual Terminal) by UART</a:t>
            </a:r>
          </a:p>
          <a:p>
            <a:pPr marL="0" indent="0">
              <a:buNone/>
            </a:pPr>
            <a:r>
              <a:rPr lang="en-US" dirty="0" smtClean="0"/>
              <a:t> in this project we use drivers that helps the code to be optimized and clean </a:t>
            </a:r>
          </a:p>
          <a:p>
            <a:pPr marL="0" indent="0">
              <a:buNone/>
            </a:pPr>
            <a:r>
              <a:rPr lang="en-US" dirty="0" smtClean="0"/>
              <a:t>Used drivers : (</a:t>
            </a:r>
            <a:r>
              <a:rPr lang="en-US" dirty="0" err="1"/>
              <a:t>S</a:t>
            </a:r>
            <a:r>
              <a:rPr lang="en-US" dirty="0" err="1" smtClean="0"/>
              <a:t>td_Types</a:t>
            </a:r>
            <a:r>
              <a:rPr lang="en-US" dirty="0" smtClean="0"/>
              <a:t>, utilities, DIO, UART, SPI)</a:t>
            </a:r>
          </a:p>
          <a:p>
            <a:pPr marL="0" indent="0">
              <a:buNone/>
            </a:pPr>
            <a:endParaRPr lang="en-US" dirty="0" smtClean="0"/>
          </a:p>
        </p:txBody>
      </p:sp>
    </p:spTree>
    <p:extLst>
      <p:ext uri="{BB962C8B-B14F-4D97-AF65-F5344CB8AC3E}">
        <p14:creationId xmlns:p14="http://schemas.microsoft.com/office/powerpoint/2010/main" val="27287920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100026" y="244764"/>
            <a:ext cx="3932238" cy="1242291"/>
          </a:xfrm>
        </p:spPr>
        <p:txBody>
          <a:bodyPr/>
          <a:lstStyle/>
          <a:p>
            <a:r>
              <a:rPr lang="en-US" dirty="0" smtClean="0"/>
              <a:t>Master code</a:t>
            </a:r>
            <a:endParaRPr lang="en-US" dirty="0"/>
          </a:p>
        </p:txBody>
      </p:sp>
      <p:sp>
        <p:nvSpPr>
          <p:cNvPr id="5" name="Text Placeholder 4"/>
          <p:cNvSpPr>
            <a:spLocks noGrp="1"/>
          </p:cNvSpPr>
          <p:nvPr>
            <p:ph type="body" sz="half" idx="4294967295"/>
          </p:nvPr>
        </p:nvSpPr>
        <p:spPr>
          <a:xfrm>
            <a:off x="1" y="1136074"/>
            <a:ext cx="4017818" cy="350982"/>
          </a:xfrm>
        </p:spPr>
        <p:txBody>
          <a:bodyPr>
            <a:normAutofit fontScale="77500" lnSpcReduction="20000"/>
          </a:bodyPr>
          <a:lstStyle/>
          <a:p>
            <a:pPr marL="0" indent="0">
              <a:buNone/>
            </a:pPr>
            <a:r>
              <a:rPr lang="en-US" dirty="0" smtClean="0"/>
              <a:t>ECU Master code</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90" y="1745736"/>
            <a:ext cx="10058400" cy="4966071"/>
          </a:xfrm>
          <a:prstGeom prst="rect">
            <a:avLst/>
          </a:prstGeom>
        </p:spPr>
      </p:pic>
    </p:spTree>
    <p:extLst>
      <p:ext uri="{BB962C8B-B14F-4D97-AF65-F5344CB8AC3E}">
        <p14:creationId xmlns:p14="http://schemas.microsoft.com/office/powerpoint/2010/main" val="10324048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377" y="240145"/>
            <a:ext cx="10515600" cy="471055"/>
          </a:xfrm>
        </p:spPr>
        <p:txBody>
          <a:bodyPr>
            <a:noAutofit/>
          </a:bodyPr>
          <a:lstStyle/>
          <a:p>
            <a:r>
              <a:rPr lang="en-US" sz="3000" dirty="0" smtClean="0"/>
              <a:t>SLAVE CODE</a:t>
            </a:r>
            <a:endParaRPr lang="en-US" sz="3000" dirty="0"/>
          </a:p>
        </p:txBody>
      </p:sp>
      <p:sp>
        <p:nvSpPr>
          <p:cNvPr id="3" name="Text Placeholder 2"/>
          <p:cNvSpPr>
            <a:spLocks noGrp="1"/>
          </p:cNvSpPr>
          <p:nvPr>
            <p:ph type="body" idx="1"/>
          </p:nvPr>
        </p:nvSpPr>
        <p:spPr>
          <a:xfrm>
            <a:off x="610178" y="667904"/>
            <a:ext cx="10515600" cy="893041"/>
          </a:xfrm>
        </p:spPr>
        <p:txBody>
          <a:bodyPr/>
          <a:lstStyle/>
          <a:p>
            <a:r>
              <a:rPr lang="en-US" dirty="0" smtClean="0"/>
              <a:t>ECU Slave code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55" y="1339273"/>
            <a:ext cx="5269381" cy="515389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5926" y="1339273"/>
            <a:ext cx="5763491" cy="5329381"/>
          </a:xfrm>
          <a:prstGeom prst="rect">
            <a:avLst/>
          </a:prstGeom>
        </p:spPr>
      </p:pic>
    </p:spTree>
    <p:extLst>
      <p:ext uri="{BB962C8B-B14F-4D97-AF65-F5344CB8AC3E}">
        <p14:creationId xmlns:p14="http://schemas.microsoft.com/office/powerpoint/2010/main" val="42150172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Simulation on </a:t>
            </a:r>
            <a:r>
              <a:rPr lang="en-US" dirty="0" err="1" smtClean="0"/>
              <a:t>proteus</a:t>
            </a:r>
            <a:r>
              <a:rPr lang="en-US" dirty="0" smtClean="0"/>
              <a:t>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7913" y="1690687"/>
            <a:ext cx="8916173" cy="4634163"/>
          </a:xfrm>
          <a:prstGeom prst="rect">
            <a:avLst/>
          </a:prstGeom>
        </p:spPr>
      </p:pic>
    </p:spTree>
    <p:extLst>
      <p:ext uri="{BB962C8B-B14F-4D97-AF65-F5344CB8AC3E}">
        <p14:creationId xmlns:p14="http://schemas.microsoft.com/office/powerpoint/2010/main" val="2082688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If user send ‘a’ led 1 turn on and off</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879" y="1782617"/>
            <a:ext cx="8794242" cy="4849091"/>
          </a:xfrm>
          <a:prstGeom prst="rect">
            <a:avLst/>
          </a:prstGeom>
        </p:spPr>
      </p:pic>
    </p:spTree>
    <p:extLst>
      <p:ext uri="{BB962C8B-B14F-4D97-AF65-F5344CB8AC3E}">
        <p14:creationId xmlns:p14="http://schemas.microsoft.com/office/powerpoint/2010/main" val="3835964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TotalTime>
  <Words>199</Words>
  <Application>Microsoft Office PowerPoint</Application>
  <PresentationFormat>Widescreen</PresentationFormat>
  <Paragraphs>20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AMIT Graduation project</vt:lpstr>
      <vt:lpstr>  Name : Omar Mohamed Hamza  Email : Omar.mhamza98@gmail.com  Group : Q10 </vt:lpstr>
      <vt:lpstr>Introduction:</vt:lpstr>
      <vt:lpstr>Abstract:</vt:lpstr>
      <vt:lpstr>Methodology:</vt:lpstr>
      <vt:lpstr>Master code</vt:lpstr>
      <vt:lpstr>SLAVE CODE</vt:lpstr>
      <vt:lpstr>Simulation on proteus  </vt:lpstr>
      <vt:lpstr>If user send ‘a’ led 1 turn on and off</vt:lpstr>
      <vt:lpstr>If user send ‘b’ led 2 turn on and off</vt:lpstr>
      <vt:lpstr>If user send ‘c’ led 3 turn on and off</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AMIT Graduation project</dc:title>
  <dc:creator>omarh</dc:creator>
  <cp:lastModifiedBy>omarh</cp:lastModifiedBy>
  <cp:revision>7</cp:revision>
  <dcterms:created xsi:type="dcterms:W3CDTF">2021-06-29T18:36:58Z</dcterms:created>
  <dcterms:modified xsi:type="dcterms:W3CDTF">2021-06-29T19:22:12Z</dcterms:modified>
</cp:coreProperties>
</file>