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71" r:id="rId5"/>
    <p:sldId id="281" r:id="rId6"/>
    <p:sldId id="280" r:id="rId7"/>
    <p:sldId id="282" r:id="rId8"/>
    <p:sldId id="283" r:id="rId9"/>
    <p:sldId id="285" r:id="rId10"/>
    <p:sldId id="286" r:id="rId11"/>
    <p:sldId id="284" r:id="rId12"/>
    <p:sldId id="287" r:id="rId13"/>
    <p:sldId id="288" r:id="rId14"/>
    <p:sldId id="289" r:id="rId15"/>
    <p:sldId id="277" r:id="rId16"/>
    <p:sldId id="291" r:id="rId17"/>
    <p:sldId id="292" r:id="rId18"/>
    <p:sldId id="293" r:id="rId19"/>
    <p:sldId id="261" r:id="rId20"/>
    <p:sldId id="262"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69" d="100"/>
          <a:sy n="69" d="100"/>
        </p:scale>
        <p:origin x="7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3B192-49BF-43DE-A083-73B2FED2385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A2B44CB-31D6-462F-8F18-D1211B29522A}">
      <dgm:prSet/>
      <dgm:spPr/>
      <dgm:t>
        <a:bodyPr/>
        <a:lstStyle/>
        <a:p>
          <a:pPr>
            <a:lnSpc>
              <a:spcPct val="100000"/>
            </a:lnSpc>
            <a:defRPr b="1"/>
          </a:pPr>
          <a:r>
            <a:rPr lang="en-US"/>
            <a:t>Project Description</a:t>
          </a:r>
        </a:p>
      </dgm:t>
    </dgm:pt>
    <dgm:pt modelId="{1774A87C-7F03-4BA2-81ED-30DDC9A148F8}" type="parTrans" cxnId="{FD833FA9-6823-4926-AEFF-251BD386E523}">
      <dgm:prSet/>
      <dgm:spPr/>
      <dgm:t>
        <a:bodyPr/>
        <a:lstStyle/>
        <a:p>
          <a:endParaRPr lang="en-US"/>
        </a:p>
      </dgm:t>
    </dgm:pt>
    <dgm:pt modelId="{6E18B92D-0E67-4D80-9186-7DB04BFFB9E0}" type="sibTrans" cxnId="{FD833FA9-6823-4926-AEFF-251BD386E523}">
      <dgm:prSet/>
      <dgm:spPr/>
      <dgm:t>
        <a:bodyPr/>
        <a:lstStyle/>
        <a:p>
          <a:endParaRPr lang="en-US"/>
        </a:p>
      </dgm:t>
    </dgm:pt>
    <dgm:pt modelId="{BB5F30DD-ADD6-4E34-8314-AFF2802C5D98}">
      <dgm:prSet/>
      <dgm:spPr/>
      <dgm:t>
        <a:bodyPr/>
        <a:lstStyle/>
        <a:p>
          <a:pPr>
            <a:lnSpc>
              <a:spcPct val="100000"/>
            </a:lnSpc>
            <a:defRPr b="1"/>
          </a:pPr>
          <a:r>
            <a:rPr lang="en-US"/>
            <a:t>Data Integration “Using SSIS”</a:t>
          </a:r>
        </a:p>
      </dgm:t>
    </dgm:pt>
    <dgm:pt modelId="{2BE1196C-CB4A-4337-BC8E-EAA26ACB46F3}" type="parTrans" cxnId="{BCFADB6E-7D14-41FE-9D68-A96A4515B243}">
      <dgm:prSet/>
      <dgm:spPr/>
      <dgm:t>
        <a:bodyPr/>
        <a:lstStyle/>
        <a:p>
          <a:endParaRPr lang="en-US"/>
        </a:p>
      </dgm:t>
    </dgm:pt>
    <dgm:pt modelId="{C568D1A6-0DA9-4515-9F60-B4E3A8C8116C}" type="sibTrans" cxnId="{BCFADB6E-7D14-41FE-9D68-A96A4515B243}">
      <dgm:prSet/>
      <dgm:spPr/>
      <dgm:t>
        <a:bodyPr/>
        <a:lstStyle/>
        <a:p>
          <a:endParaRPr lang="en-US"/>
        </a:p>
      </dgm:t>
    </dgm:pt>
    <dgm:pt modelId="{BC03B966-CF33-413A-A94E-8C6821C5A25F}">
      <dgm:prSet/>
      <dgm:spPr/>
      <dgm:t>
        <a:bodyPr/>
        <a:lstStyle/>
        <a:p>
          <a:pPr>
            <a:lnSpc>
              <a:spcPct val="100000"/>
            </a:lnSpc>
            <a:defRPr b="1"/>
          </a:pPr>
          <a:r>
            <a:rPr lang="en-US"/>
            <a:t>Data Reporting “Using PowerBI”</a:t>
          </a:r>
        </a:p>
      </dgm:t>
    </dgm:pt>
    <dgm:pt modelId="{807FAE3D-09BA-41BB-AB20-D3A6FF9FD16C}" type="parTrans" cxnId="{4E6323B7-C054-4C2D-95EC-85056F5DE7F8}">
      <dgm:prSet/>
      <dgm:spPr/>
      <dgm:t>
        <a:bodyPr/>
        <a:lstStyle/>
        <a:p>
          <a:endParaRPr lang="en-US"/>
        </a:p>
      </dgm:t>
    </dgm:pt>
    <dgm:pt modelId="{FEF33B54-7A40-465F-A6EF-780AFBF10825}" type="sibTrans" cxnId="{4E6323B7-C054-4C2D-95EC-85056F5DE7F8}">
      <dgm:prSet/>
      <dgm:spPr/>
      <dgm:t>
        <a:bodyPr/>
        <a:lstStyle/>
        <a:p>
          <a:endParaRPr lang="en-US"/>
        </a:p>
      </dgm:t>
    </dgm:pt>
    <dgm:pt modelId="{F18AFCBE-BEE0-42D7-A2CE-747325FC9575}" type="pres">
      <dgm:prSet presAssocID="{2953B192-49BF-43DE-A083-73B2FED23858}" presName="root" presStyleCnt="0">
        <dgm:presLayoutVars>
          <dgm:dir/>
          <dgm:resizeHandles val="exact"/>
        </dgm:presLayoutVars>
      </dgm:prSet>
      <dgm:spPr/>
    </dgm:pt>
    <dgm:pt modelId="{89B1CE0E-CCC7-4E4B-A939-891F13794432}" type="pres">
      <dgm:prSet presAssocID="{7A2B44CB-31D6-462F-8F18-D1211B29522A}" presName="compNode" presStyleCnt="0"/>
      <dgm:spPr/>
    </dgm:pt>
    <dgm:pt modelId="{722E4A52-08A1-4940-9CC8-61F4D718288B}" type="pres">
      <dgm:prSet presAssocID="{7A2B44CB-31D6-462F-8F18-D1211B2952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D365449-5E7A-4D7F-A06F-B04ED4CC6EFF}" type="pres">
      <dgm:prSet presAssocID="{7A2B44CB-31D6-462F-8F18-D1211B29522A}" presName="iconSpace" presStyleCnt="0"/>
      <dgm:spPr/>
    </dgm:pt>
    <dgm:pt modelId="{564CD493-C57F-450E-8A10-D4EA6F905638}" type="pres">
      <dgm:prSet presAssocID="{7A2B44CB-31D6-462F-8F18-D1211B29522A}" presName="parTx" presStyleLbl="revTx" presStyleIdx="0" presStyleCnt="6">
        <dgm:presLayoutVars>
          <dgm:chMax val="0"/>
          <dgm:chPref val="0"/>
        </dgm:presLayoutVars>
      </dgm:prSet>
      <dgm:spPr/>
    </dgm:pt>
    <dgm:pt modelId="{344DBC11-53DD-4CFC-AC39-58F8670BAE60}" type="pres">
      <dgm:prSet presAssocID="{7A2B44CB-31D6-462F-8F18-D1211B29522A}" presName="txSpace" presStyleCnt="0"/>
      <dgm:spPr/>
    </dgm:pt>
    <dgm:pt modelId="{D36A722B-6812-4BB4-9056-C9585B4EE6F4}" type="pres">
      <dgm:prSet presAssocID="{7A2B44CB-31D6-462F-8F18-D1211B29522A}" presName="desTx" presStyleLbl="revTx" presStyleIdx="1" presStyleCnt="6">
        <dgm:presLayoutVars/>
      </dgm:prSet>
      <dgm:spPr/>
    </dgm:pt>
    <dgm:pt modelId="{0F80E60D-821F-4F22-BFE7-400BAD5B16A7}" type="pres">
      <dgm:prSet presAssocID="{6E18B92D-0E67-4D80-9186-7DB04BFFB9E0}" presName="sibTrans" presStyleCnt="0"/>
      <dgm:spPr/>
    </dgm:pt>
    <dgm:pt modelId="{6BEDEA44-6E8B-4171-A7C7-23807BCBB845}" type="pres">
      <dgm:prSet presAssocID="{BB5F30DD-ADD6-4E34-8314-AFF2802C5D98}" presName="compNode" presStyleCnt="0"/>
      <dgm:spPr/>
    </dgm:pt>
    <dgm:pt modelId="{9339BD68-BAB4-44FD-B3AB-8EFB5E1CF8FB}" type="pres">
      <dgm:prSet presAssocID="{BB5F30DD-ADD6-4E34-8314-AFF2802C5D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F570183-DF6A-4D8D-885C-4EAB52C31727}" type="pres">
      <dgm:prSet presAssocID="{BB5F30DD-ADD6-4E34-8314-AFF2802C5D98}" presName="iconSpace" presStyleCnt="0"/>
      <dgm:spPr/>
    </dgm:pt>
    <dgm:pt modelId="{6B500855-5CE1-4790-B9BD-BF156E6661F5}" type="pres">
      <dgm:prSet presAssocID="{BB5F30DD-ADD6-4E34-8314-AFF2802C5D98}" presName="parTx" presStyleLbl="revTx" presStyleIdx="2" presStyleCnt="6">
        <dgm:presLayoutVars>
          <dgm:chMax val="0"/>
          <dgm:chPref val="0"/>
        </dgm:presLayoutVars>
      </dgm:prSet>
      <dgm:spPr/>
    </dgm:pt>
    <dgm:pt modelId="{096DD157-8020-4230-AD64-0B2078D6EBA5}" type="pres">
      <dgm:prSet presAssocID="{BB5F30DD-ADD6-4E34-8314-AFF2802C5D98}" presName="txSpace" presStyleCnt="0"/>
      <dgm:spPr/>
    </dgm:pt>
    <dgm:pt modelId="{E17C7BDB-1DED-4AC8-88A5-C3A3037C1CD5}" type="pres">
      <dgm:prSet presAssocID="{BB5F30DD-ADD6-4E34-8314-AFF2802C5D98}" presName="desTx" presStyleLbl="revTx" presStyleIdx="3" presStyleCnt="6" custScaleX="115799" custScaleY="143612" custLinFactNeighborY="1710">
        <dgm:presLayoutVars/>
      </dgm:prSet>
      <dgm:spPr/>
    </dgm:pt>
    <dgm:pt modelId="{CB728C0D-5E1E-4B3C-8950-982AA7FC7AA6}" type="pres">
      <dgm:prSet presAssocID="{C568D1A6-0DA9-4515-9F60-B4E3A8C8116C}" presName="sibTrans" presStyleCnt="0"/>
      <dgm:spPr/>
    </dgm:pt>
    <dgm:pt modelId="{54A8C4DA-8973-4B73-A141-EC3DB05DD77C}" type="pres">
      <dgm:prSet presAssocID="{BC03B966-CF33-413A-A94E-8C6821C5A25F}" presName="compNode" presStyleCnt="0"/>
      <dgm:spPr/>
    </dgm:pt>
    <dgm:pt modelId="{B273B8A2-571E-422F-B914-CCD890865BC2}" type="pres">
      <dgm:prSet presAssocID="{BC03B966-CF33-413A-A94E-8C6821C5A2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73E21D1-9AAE-46D5-AAB1-A0F0A298052B}" type="pres">
      <dgm:prSet presAssocID="{BC03B966-CF33-413A-A94E-8C6821C5A25F}" presName="iconSpace" presStyleCnt="0"/>
      <dgm:spPr/>
    </dgm:pt>
    <dgm:pt modelId="{E7123A6F-318F-4987-A6B5-A12C4981CC17}" type="pres">
      <dgm:prSet presAssocID="{BC03B966-CF33-413A-A94E-8C6821C5A25F}" presName="parTx" presStyleLbl="revTx" presStyleIdx="4" presStyleCnt="6">
        <dgm:presLayoutVars>
          <dgm:chMax val="0"/>
          <dgm:chPref val="0"/>
        </dgm:presLayoutVars>
      </dgm:prSet>
      <dgm:spPr/>
    </dgm:pt>
    <dgm:pt modelId="{DCC248E1-B8FF-4EB5-A0EB-5E6489AEB68E}" type="pres">
      <dgm:prSet presAssocID="{BC03B966-CF33-413A-A94E-8C6821C5A25F}" presName="txSpace" presStyleCnt="0"/>
      <dgm:spPr/>
    </dgm:pt>
    <dgm:pt modelId="{4D51BD2F-0F57-4FD8-AB72-BB82401BFE82}" type="pres">
      <dgm:prSet presAssocID="{BC03B966-CF33-413A-A94E-8C6821C5A25F}" presName="desTx" presStyleLbl="revTx" presStyleIdx="5" presStyleCnt="6">
        <dgm:presLayoutVars/>
      </dgm:prSet>
      <dgm:spPr/>
    </dgm:pt>
  </dgm:ptLst>
  <dgm:cxnLst>
    <dgm:cxn modelId="{B1302040-8CF6-4D3A-B5DA-03094F39D69F}" type="presOf" srcId="{7A2B44CB-31D6-462F-8F18-D1211B29522A}" destId="{564CD493-C57F-450E-8A10-D4EA6F905638}" srcOrd="0" destOrd="0" presId="urn:microsoft.com/office/officeart/2018/2/layout/IconLabelDescriptionList"/>
    <dgm:cxn modelId="{BCFADB6E-7D14-41FE-9D68-A96A4515B243}" srcId="{2953B192-49BF-43DE-A083-73B2FED23858}" destId="{BB5F30DD-ADD6-4E34-8314-AFF2802C5D98}" srcOrd="1" destOrd="0" parTransId="{2BE1196C-CB4A-4337-BC8E-EAA26ACB46F3}" sibTransId="{C568D1A6-0DA9-4515-9F60-B4E3A8C8116C}"/>
    <dgm:cxn modelId="{640B6A9B-3C8B-4B9C-921F-A9C83305972B}" type="presOf" srcId="{BC03B966-CF33-413A-A94E-8C6821C5A25F}" destId="{E7123A6F-318F-4987-A6B5-A12C4981CC17}" srcOrd="0" destOrd="0" presId="urn:microsoft.com/office/officeart/2018/2/layout/IconLabelDescriptionList"/>
    <dgm:cxn modelId="{FD833FA9-6823-4926-AEFF-251BD386E523}" srcId="{2953B192-49BF-43DE-A083-73B2FED23858}" destId="{7A2B44CB-31D6-462F-8F18-D1211B29522A}" srcOrd="0" destOrd="0" parTransId="{1774A87C-7F03-4BA2-81ED-30DDC9A148F8}" sibTransId="{6E18B92D-0E67-4D80-9186-7DB04BFFB9E0}"/>
    <dgm:cxn modelId="{F45D21AD-42F4-46B6-ACAF-89E1045EBF53}" type="presOf" srcId="{2953B192-49BF-43DE-A083-73B2FED23858}" destId="{F18AFCBE-BEE0-42D7-A2CE-747325FC9575}" srcOrd="0" destOrd="0" presId="urn:microsoft.com/office/officeart/2018/2/layout/IconLabelDescriptionList"/>
    <dgm:cxn modelId="{4E6323B7-C054-4C2D-95EC-85056F5DE7F8}" srcId="{2953B192-49BF-43DE-A083-73B2FED23858}" destId="{BC03B966-CF33-413A-A94E-8C6821C5A25F}" srcOrd="2" destOrd="0" parTransId="{807FAE3D-09BA-41BB-AB20-D3A6FF9FD16C}" sibTransId="{FEF33B54-7A40-465F-A6EF-780AFBF10825}"/>
    <dgm:cxn modelId="{873ECECE-B478-4FF8-949B-A7014F0F93A0}" type="presOf" srcId="{BB5F30DD-ADD6-4E34-8314-AFF2802C5D98}" destId="{6B500855-5CE1-4790-B9BD-BF156E6661F5}" srcOrd="0" destOrd="0" presId="urn:microsoft.com/office/officeart/2018/2/layout/IconLabelDescriptionList"/>
    <dgm:cxn modelId="{B422D319-C183-4F6A-9EBE-FB0C1CF1F0B0}" type="presParOf" srcId="{F18AFCBE-BEE0-42D7-A2CE-747325FC9575}" destId="{89B1CE0E-CCC7-4E4B-A939-891F13794432}" srcOrd="0" destOrd="0" presId="urn:microsoft.com/office/officeart/2018/2/layout/IconLabelDescriptionList"/>
    <dgm:cxn modelId="{22B70207-5511-4045-A97A-7F0B95326CE2}" type="presParOf" srcId="{89B1CE0E-CCC7-4E4B-A939-891F13794432}" destId="{722E4A52-08A1-4940-9CC8-61F4D718288B}" srcOrd="0" destOrd="0" presId="urn:microsoft.com/office/officeart/2018/2/layout/IconLabelDescriptionList"/>
    <dgm:cxn modelId="{6AF5C81D-3CC6-4A01-AD02-B127B782C4C6}" type="presParOf" srcId="{89B1CE0E-CCC7-4E4B-A939-891F13794432}" destId="{5D365449-5E7A-4D7F-A06F-B04ED4CC6EFF}" srcOrd="1" destOrd="0" presId="urn:microsoft.com/office/officeart/2018/2/layout/IconLabelDescriptionList"/>
    <dgm:cxn modelId="{EBD0E867-2195-47E8-9AB2-FF832311EFE0}" type="presParOf" srcId="{89B1CE0E-CCC7-4E4B-A939-891F13794432}" destId="{564CD493-C57F-450E-8A10-D4EA6F905638}" srcOrd="2" destOrd="0" presId="urn:microsoft.com/office/officeart/2018/2/layout/IconLabelDescriptionList"/>
    <dgm:cxn modelId="{AB849A5F-B9E5-4A30-BED3-30E7B6CE2B82}" type="presParOf" srcId="{89B1CE0E-CCC7-4E4B-A939-891F13794432}" destId="{344DBC11-53DD-4CFC-AC39-58F8670BAE60}" srcOrd="3" destOrd="0" presId="urn:microsoft.com/office/officeart/2018/2/layout/IconLabelDescriptionList"/>
    <dgm:cxn modelId="{6F23BC24-CBA9-4A8F-8866-2DD90C507788}" type="presParOf" srcId="{89B1CE0E-CCC7-4E4B-A939-891F13794432}" destId="{D36A722B-6812-4BB4-9056-C9585B4EE6F4}" srcOrd="4" destOrd="0" presId="urn:microsoft.com/office/officeart/2018/2/layout/IconLabelDescriptionList"/>
    <dgm:cxn modelId="{A0792508-228F-4BF5-B880-4646672AB9BC}" type="presParOf" srcId="{F18AFCBE-BEE0-42D7-A2CE-747325FC9575}" destId="{0F80E60D-821F-4F22-BFE7-400BAD5B16A7}" srcOrd="1" destOrd="0" presId="urn:microsoft.com/office/officeart/2018/2/layout/IconLabelDescriptionList"/>
    <dgm:cxn modelId="{BFDE01B1-21E1-4F03-9F5D-23CB2B513C61}" type="presParOf" srcId="{F18AFCBE-BEE0-42D7-A2CE-747325FC9575}" destId="{6BEDEA44-6E8B-4171-A7C7-23807BCBB845}" srcOrd="2" destOrd="0" presId="urn:microsoft.com/office/officeart/2018/2/layout/IconLabelDescriptionList"/>
    <dgm:cxn modelId="{96E28BF7-6F63-4DC7-A7E3-BB29641C1A60}" type="presParOf" srcId="{6BEDEA44-6E8B-4171-A7C7-23807BCBB845}" destId="{9339BD68-BAB4-44FD-B3AB-8EFB5E1CF8FB}" srcOrd="0" destOrd="0" presId="urn:microsoft.com/office/officeart/2018/2/layout/IconLabelDescriptionList"/>
    <dgm:cxn modelId="{95BE877E-7BDF-49F7-B6DD-B0762F4E5FE4}" type="presParOf" srcId="{6BEDEA44-6E8B-4171-A7C7-23807BCBB845}" destId="{EF570183-DF6A-4D8D-885C-4EAB52C31727}" srcOrd="1" destOrd="0" presId="urn:microsoft.com/office/officeart/2018/2/layout/IconLabelDescriptionList"/>
    <dgm:cxn modelId="{DAB85532-51E3-4291-B92A-1363B22C3681}" type="presParOf" srcId="{6BEDEA44-6E8B-4171-A7C7-23807BCBB845}" destId="{6B500855-5CE1-4790-B9BD-BF156E6661F5}" srcOrd="2" destOrd="0" presId="urn:microsoft.com/office/officeart/2018/2/layout/IconLabelDescriptionList"/>
    <dgm:cxn modelId="{F35AD129-F95F-4065-B047-EF8344AC9D37}" type="presParOf" srcId="{6BEDEA44-6E8B-4171-A7C7-23807BCBB845}" destId="{096DD157-8020-4230-AD64-0B2078D6EBA5}" srcOrd="3" destOrd="0" presId="urn:microsoft.com/office/officeart/2018/2/layout/IconLabelDescriptionList"/>
    <dgm:cxn modelId="{17CA335D-CBFC-4AEE-B53A-50AADDCA1618}" type="presParOf" srcId="{6BEDEA44-6E8B-4171-A7C7-23807BCBB845}" destId="{E17C7BDB-1DED-4AC8-88A5-C3A3037C1CD5}" srcOrd="4" destOrd="0" presId="urn:microsoft.com/office/officeart/2018/2/layout/IconLabelDescriptionList"/>
    <dgm:cxn modelId="{D21322C8-67B1-4962-A7A5-688EFF1A3E7C}" type="presParOf" srcId="{F18AFCBE-BEE0-42D7-A2CE-747325FC9575}" destId="{CB728C0D-5E1E-4B3C-8950-982AA7FC7AA6}" srcOrd="3" destOrd="0" presId="urn:microsoft.com/office/officeart/2018/2/layout/IconLabelDescriptionList"/>
    <dgm:cxn modelId="{71AAB30A-498C-45D5-86A9-AEBDE983A39B}" type="presParOf" srcId="{F18AFCBE-BEE0-42D7-A2CE-747325FC9575}" destId="{54A8C4DA-8973-4B73-A141-EC3DB05DD77C}" srcOrd="4" destOrd="0" presId="urn:microsoft.com/office/officeart/2018/2/layout/IconLabelDescriptionList"/>
    <dgm:cxn modelId="{A9EDC0C2-54B2-4E0F-B393-C26F98F27544}" type="presParOf" srcId="{54A8C4DA-8973-4B73-A141-EC3DB05DD77C}" destId="{B273B8A2-571E-422F-B914-CCD890865BC2}" srcOrd="0" destOrd="0" presId="urn:microsoft.com/office/officeart/2018/2/layout/IconLabelDescriptionList"/>
    <dgm:cxn modelId="{79DC6FC5-C8BC-4E35-92A2-48C5C0E7776D}" type="presParOf" srcId="{54A8C4DA-8973-4B73-A141-EC3DB05DD77C}" destId="{273E21D1-9AAE-46D5-AAB1-A0F0A298052B}" srcOrd="1" destOrd="0" presId="urn:microsoft.com/office/officeart/2018/2/layout/IconLabelDescriptionList"/>
    <dgm:cxn modelId="{A2515EF6-E840-43E3-81EB-A480AD5199A2}" type="presParOf" srcId="{54A8C4DA-8973-4B73-A141-EC3DB05DD77C}" destId="{E7123A6F-318F-4987-A6B5-A12C4981CC17}" srcOrd="2" destOrd="0" presId="urn:microsoft.com/office/officeart/2018/2/layout/IconLabelDescriptionList"/>
    <dgm:cxn modelId="{C3F2559F-DD93-422F-8A41-AB552E652D1D}" type="presParOf" srcId="{54A8C4DA-8973-4B73-A141-EC3DB05DD77C}" destId="{DCC248E1-B8FF-4EB5-A0EB-5E6489AEB68E}" srcOrd="3" destOrd="0" presId="urn:microsoft.com/office/officeart/2018/2/layout/IconLabelDescriptionList"/>
    <dgm:cxn modelId="{B02FF4C4-291D-4054-94E0-2127C5494ADF}" type="presParOf" srcId="{54A8C4DA-8973-4B73-A141-EC3DB05DD77C}" destId="{4D51BD2F-0F57-4FD8-AB72-BB82401BFE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ADE4E6-7184-4CDE-87AF-37B833E25D04}" type="doc">
      <dgm:prSet loTypeId="urn:microsoft.com/office/officeart/2005/8/layout/hierarchy3" loCatId="hierarchy" qsTypeId="urn:microsoft.com/office/officeart/2005/8/quickstyle/simple4" qsCatId="simple" csTypeId="urn:microsoft.com/office/officeart/2005/8/colors/colorful1" csCatId="colorful"/>
      <dgm:spPr/>
      <dgm:t>
        <a:bodyPr/>
        <a:lstStyle/>
        <a:p>
          <a:endParaRPr lang="en-US"/>
        </a:p>
      </dgm:t>
    </dgm:pt>
    <dgm:pt modelId="{2866F08C-1345-4E25-B197-FE9E427936A3}">
      <dgm:prSet/>
      <dgm:spPr/>
      <dgm:t>
        <a:bodyPr/>
        <a:lstStyle/>
        <a:p>
          <a:r>
            <a:rPr lang="en-US"/>
            <a:t>Fact Sales</a:t>
          </a:r>
        </a:p>
      </dgm:t>
    </dgm:pt>
    <dgm:pt modelId="{C8149978-5394-4E86-AAE6-717E8A5BA03F}" type="parTrans" cxnId="{0E6BDC4E-42DE-4BCD-AF4F-5D6A0FDD8886}">
      <dgm:prSet/>
      <dgm:spPr/>
      <dgm:t>
        <a:bodyPr/>
        <a:lstStyle/>
        <a:p>
          <a:endParaRPr lang="en-US"/>
        </a:p>
      </dgm:t>
    </dgm:pt>
    <dgm:pt modelId="{9A41E901-750F-4E3C-8B5B-39AF126DFAB4}" type="sibTrans" cxnId="{0E6BDC4E-42DE-4BCD-AF4F-5D6A0FDD8886}">
      <dgm:prSet/>
      <dgm:spPr/>
      <dgm:t>
        <a:bodyPr/>
        <a:lstStyle/>
        <a:p>
          <a:endParaRPr lang="en-US"/>
        </a:p>
      </dgm:t>
    </dgm:pt>
    <dgm:pt modelId="{DC1E69C3-AF73-4826-87DE-369A6D3DFB3C}">
      <dgm:prSet/>
      <dgm:spPr/>
      <dgm:t>
        <a:bodyPr/>
        <a:lstStyle/>
        <a:p>
          <a:r>
            <a:rPr lang="en-US"/>
            <a:t>Dimension Product</a:t>
          </a:r>
        </a:p>
      </dgm:t>
    </dgm:pt>
    <dgm:pt modelId="{92CCF081-407B-43C6-A9D3-48DBEB8A012E}" type="parTrans" cxnId="{4FCEC56A-A877-414F-BF91-23C02C0C37F5}">
      <dgm:prSet/>
      <dgm:spPr/>
      <dgm:t>
        <a:bodyPr/>
        <a:lstStyle/>
        <a:p>
          <a:endParaRPr lang="en-US"/>
        </a:p>
      </dgm:t>
    </dgm:pt>
    <dgm:pt modelId="{9D2B879B-FE5E-43EC-8296-8AA98B4B77B1}" type="sibTrans" cxnId="{4FCEC56A-A877-414F-BF91-23C02C0C37F5}">
      <dgm:prSet/>
      <dgm:spPr/>
      <dgm:t>
        <a:bodyPr/>
        <a:lstStyle/>
        <a:p>
          <a:endParaRPr lang="en-US"/>
        </a:p>
      </dgm:t>
    </dgm:pt>
    <dgm:pt modelId="{B9EE8C4C-AEB1-4665-96FA-8A38CBCBB45E}">
      <dgm:prSet/>
      <dgm:spPr/>
      <dgm:t>
        <a:bodyPr/>
        <a:lstStyle/>
        <a:p>
          <a:r>
            <a:rPr lang="en-US"/>
            <a:t>Dimension Customer</a:t>
          </a:r>
        </a:p>
      </dgm:t>
    </dgm:pt>
    <dgm:pt modelId="{E9D7FF94-378C-4158-B6F8-E1BA4B0FE305}" type="parTrans" cxnId="{AD0DA7D4-C881-4F77-A168-E8282648D56D}">
      <dgm:prSet/>
      <dgm:spPr/>
      <dgm:t>
        <a:bodyPr/>
        <a:lstStyle/>
        <a:p>
          <a:endParaRPr lang="en-US"/>
        </a:p>
      </dgm:t>
    </dgm:pt>
    <dgm:pt modelId="{15C4E623-8F00-477D-8F21-9D25382F4E9A}" type="sibTrans" cxnId="{AD0DA7D4-C881-4F77-A168-E8282648D56D}">
      <dgm:prSet/>
      <dgm:spPr/>
      <dgm:t>
        <a:bodyPr/>
        <a:lstStyle/>
        <a:p>
          <a:endParaRPr lang="en-US"/>
        </a:p>
      </dgm:t>
    </dgm:pt>
    <dgm:pt modelId="{943E2337-B0DD-416C-ADCE-7CDC55318727}" type="pres">
      <dgm:prSet presAssocID="{15ADE4E6-7184-4CDE-87AF-37B833E25D04}" presName="diagram" presStyleCnt="0">
        <dgm:presLayoutVars>
          <dgm:chPref val="1"/>
          <dgm:dir/>
          <dgm:animOne val="branch"/>
          <dgm:animLvl val="lvl"/>
          <dgm:resizeHandles/>
        </dgm:presLayoutVars>
      </dgm:prSet>
      <dgm:spPr/>
    </dgm:pt>
    <dgm:pt modelId="{0A54F8F1-F378-4CFA-8586-FABA45B65EB5}" type="pres">
      <dgm:prSet presAssocID="{2866F08C-1345-4E25-B197-FE9E427936A3}" presName="root" presStyleCnt="0"/>
      <dgm:spPr/>
    </dgm:pt>
    <dgm:pt modelId="{01FFA133-9609-44FB-B89F-57D45EE17F44}" type="pres">
      <dgm:prSet presAssocID="{2866F08C-1345-4E25-B197-FE9E427936A3}" presName="rootComposite" presStyleCnt="0"/>
      <dgm:spPr/>
    </dgm:pt>
    <dgm:pt modelId="{9D1F40DE-1633-4743-9036-6A1D04B32172}" type="pres">
      <dgm:prSet presAssocID="{2866F08C-1345-4E25-B197-FE9E427936A3}" presName="rootText" presStyleLbl="node1" presStyleIdx="0" presStyleCnt="3"/>
      <dgm:spPr/>
    </dgm:pt>
    <dgm:pt modelId="{6D3FCEAF-A0C1-447F-9DC0-CAD947B82437}" type="pres">
      <dgm:prSet presAssocID="{2866F08C-1345-4E25-B197-FE9E427936A3}" presName="rootConnector" presStyleLbl="node1" presStyleIdx="0" presStyleCnt="3"/>
      <dgm:spPr/>
    </dgm:pt>
    <dgm:pt modelId="{0A0C0AA7-E514-4935-A3A2-63E6C014866B}" type="pres">
      <dgm:prSet presAssocID="{2866F08C-1345-4E25-B197-FE9E427936A3}" presName="childShape" presStyleCnt="0"/>
      <dgm:spPr/>
    </dgm:pt>
    <dgm:pt modelId="{7EE27567-4622-4397-AE7C-F69E86CE67A3}" type="pres">
      <dgm:prSet presAssocID="{DC1E69C3-AF73-4826-87DE-369A6D3DFB3C}" presName="root" presStyleCnt="0"/>
      <dgm:spPr/>
    </dgm:pt>
    <dgm:pt modelId="{8F601391-ED1E-4A33-9497-3F86AB196F2E}" type="pres">
      <dgm:prSet presAssocID="{DC1E69C3-AF73-4826-87DE-369A6D3DFB3C}" presName="rootComposite" presStyleCnt="0"/>
      <dgm:spPr/>
    </dgm:pt>
    <dgm:pt modelId="{87124459-2A95-49AD-A137-63BC02266BE7}" type="pres">
      <dgm:prSet presAssocID="{DC1E69C3-AF73-4826-87DE-369A6D3DFB3C}" presName="rootText" presStyleLbl="node1" presStyleIdx="1" presStyleCnt="3"/>
      <dgm:spPr/>
    </dgm:pt>
    <dgm:pt modelId="{3A7C4D19-BCFC-4F9C-97F1-29BB20CE9E5B}" type="pres">
      <dgm:prSet presAssocID="{DC1E69C3-AF73-4826-87DE-369A6D3DFB3C}" presName="rootConnector" presStyleLbl="node1" presStyleIdx="1" presStyleCnt="3"/>
      <dgm:spPr/>
    </dgm:pt>
    <dgm:pt modelId="{13A1C1C8-4C6E-48F1-812E-70FDBCA3158F}" type="pres">
      <dgm:prSet presAssocID="{DC1E69C3-AF73-4826-87DE-369A6D3DFB3C}" presName="childShape" presStyleCnt="0"/>
      <dgm:spPr/>
    </dgm:pt>
    <dgm:pt modelId="{304DED18-FC66-4CC4-8C1C-393804FD3B47}" type="pres">
      <dgm:prSet presAssocID="{B9EE8C4C-AEB1-4665-96FA-8A38CBCBB45E}" presName="root" presStyleCnt="0"/>
      <dgm:spPr/>
    </dgm:pt>
    <dgm:pt modelId="{38724402-F077-43A9-BF4A-AB9EF5CBE99A}" type="pres">
      <dgm:prSet presAssocID="{B9EE8C4C-AEB1-4665-96FA-8A38CBCBB45E}" presName="rootComposite" presStyleCnt="0"/>
      <dgm:spPr/>
    </dgm:pt>
    <dgm:pt modelId="{A7393694-41F8-437A-8E18-E3E4D359D160}" type="pres">
      <dgm:prSet presAssocID="{B9EE8C4C-AEB1-4665-96FA-8A38CBCBB45E}" presName="rootText" presStyleLbl="node1" presStyleIdx="2" presStyleCnt="3"/>
      <dgm:spPr/>
    </dgm:pt>
    <dgm:pt modelId="{43A9A80C-B1C5-48E5-855C-CDF2E33BD2DF}" type="pres">
      <dgm:prSet presAssocID="{B9EE8C4C-AEB1-4665-96FA-8A38CBCBB45E}" presName="rootConnector" presStyleLbl="node1" presStyleIdx="2" presStyleCnt="3"/>
      <dgm:spPr/>
    </dgm:pt>
    <dgm:pt modelId="{4BEEC629-1FA4-4313-A26E-18A3766A73DF}" type="pres">
      <dgm:prSet presAssocID="{B9EE8C4C-AEB1-4665-96FA-8A38CBCBB45E}" presName="childShape" presStyleCnt="0"/>
      <dgm:spPr/>
    </dgm:pt>
  </dgm:ptLst>
  <dgm:cxnLst>
    <dgm:cxn modelId="{622D7C21-88F7-424E-963F-3E21EF038546}" type="presOf" srcId="{2866F08C-1345-4E25-B197-FE9E427936A3}" destId="{6D3FCEAF-A0C1-447F-9DC0-CAD947B82437}" srcOrd="1" destOrd="0" presId="urn:microsoft.com/office/officeart/2005/8/layout/hierarchy3"/>
    <dgm:cxn modelId="{AC1CF22C-E15C-484C-9600-F0E89C91FC05}" type="presOf" srcId="{DC1E69C3-AF73-4826-87DE-369A6D3DFB3C}" destId="{87124459-2A95-49AD-A137-63BC02266BE7}" srcOrd="0" destOrd="0" presId="urn:microsoft.com/office/officeart/2005/8/layout/hierarchy3"/>
    <dgm:cxn modelId="{D7804B3C-BF1D-4A02-8C93-786B430D6D6D}" type="presOf" srcId="{DC1E69C3-AF73-4826-87DE-369A6D3DFB3C}" destId="{3A7C4D19-BCFC-4F9C-97F1-29BB20CE9E5B}" srcOrd="1" destOrd="0" presId="urn:microsoft.com/office/officeart/2005/8/layout/hierarchy3"/>
    <dgm:cxn modelId="{4FCEC56A-A877-414F-BF91-23C02C0C37F5}" srcId="{15ADE4E6-7184-4CDE-87AF-37B833E25D04}" destId="{DC1E69C3-AF73-4826-87DE-369A6D3DFB3C}" srcOrd="1" destOrd="0" parTransId="{92CCF081-407B-43C6-A9D3-48DBEB8A012E}" sibTransId="{9D2B879B-FE5E-43EC-8296-8AA98B4B77B1}"/>
    <dgm:cxn modelId="{0285C64B-C7DF-4E25-ABBB-3F83DC574572}" type="presOf" srcId="{B9EE8C4C-AEB1-4665-96FA-8A38CBCBB45E}" destId="{A7393694-41F8-437A-8E18-E3E4D359D160}" srcOrd="0" destOrd="0" presId="urn:microsoft.com/office/officeart/2005/8/layout/hierarchy3"/>
    <dgm:cxn modelId="{0E6BDC4E-42DE-4BCD-AF4F-5D6A0FDD8886}" srcId="{15ADE4E6-7184-4CDE-87AF-37B833E25D04}" destId="{2866F08C-1345-4E25-B197-FE9E427936A3}" srcOrd="0" destOrd="0" parTransId="{C8149978-5394-4E86-AAE6-717E8A5BA03F}" sibTransId="{9A41E901-750F-4E3C-8B5B-39AF126DFAB4}"/>
    <dgm:cxn modelId="{360A018C-A571-49FC-9CFC-7C82387C3A4D}" type="presOf" srcId="{B9EE8C4C-AEB1-4665-96FA-8A38CBCBB45E}" destId="{43A9A80C-B1C5-48E5-855C-CDF2E33BD2DF}" srcOrd="1" destOrd="0" presId="urn:microsoft.com/office/officeart/2005/8/layout/hierarchy3"/>
    <dgm:cxn modelId="{F17F3AD0-A89B-4A94-BE2A-FD3E5F813E5F}" type="presOf" srcId="{2866F08C-1345-4E25-B197-FE9E427936A3}" destId="{9D1F40DE-1633-4743-9036-6A1D04B32172}" srcOrd="0" destOrd="0" presId="urn:microsoft.com/office/officeart/2005/8/layout/hierarchy3"/>
    <dgm:cxn modelId="{AD0DA7D4-C881-4F77-A168-E8282648D56D}" srcId="{15ADE4E6-7184-4CDE-87AF-37B833E25D04}" destId="{B9EE8C4C-AEB1-4665-96FA-8A38CBCBB45E}" srcOrd="2" destOrd="0" parTransId="{E9D7FF94-378C-4158-B6F8-E1BA4B0FE305}" sibTransId="{15C4E623-8F00-477D-8F21-9D25382F4E9A}"/>
    <dgm:cxn modelId="{920922F5-41AE-4297-BE3D-37AF9E1C68C6}" type="presOf" srcId="{15ADE4E6-7184-4CDE-87AF-37B833E25D04}" destId="{943E2337-B0DD-416C-ADCE-7CDC55318727}" srcOrd="0" destOrd="0" presId="urn:microsoft.com/office/officeart/2005/8/layout/hierarchy3"/>
    <dgm:cxn modelId="{6E15BA2D-A08C-4940-8944-836C6352A4DA}" type="presParOf" srcId="{943E2337-B0DD-416C-ADCE-7CDC55318727}" destId="{0A54F8F1-F378-4CFA-8586-FABA45B65EB5}" srcOrd="0" destOrd="0" presId="urn:microsoft.com/office/officeart/2005/8/layout/hierarchy3"/>
    <dgm:cxn modelId="{2EA0A302-E05B-48A2-8A23-20CE723A90D1}" type="presParOf" srcId="{0A54F8F1-F378-4CFA-8586-FABA45B65EB5}" destId="{01FFA133-9609-44FB-B89F-57D45EE17F44}" srcOrd="0" destOrd="0" presId="urn:microsoft.com/office/officeart/2005/8/layout/hierarchy3"/>
    <dgm:cxn modelId="{3C318736-1D03-4B27-82F9-1D44089FCF2C}" type="presParOf" srcId="{01FFA133-9609-44FB-B89F-57D45EE17F44}" destId="{9D1F40DE-1633-4743-9036-6A1D04B32172}" srcOrd="0" destOrd="0" presId="urn:microsoft.com/office/officeart/2005/8/layout/hierarchy3"/>
    <dgm:cxn modelId="{5AD9E129-20DE-4580-BF2C-918D0A34F133}" type="presParOf" srcId="{01FFA133-9609-44FB-B89F-57D45EE17F44}" destId="{6D3FCEAF-A0C1-447F-9DC0-CAD947B82437}" srcOrd="1" destOrd="0" presId="urn:microsoft.com/office/officeart/2005/8/layout/hierarchy3"/>
    <dgm:cxn modelId="{97BA5FD0-BBCB-48C4-BBE7-36B5C697E3ED}" type="presParOf" srcId="{0A54F8F1-F378-4CFA-8586-FABA45B65EB5}" destId="{0A0C0AA7-E514-4935-A3A2-63E6C014866B}" srcOrd="1" destOrd="0" presId="urn:microsoft.com/office/officeart/2005/8/layout/hierarchy3"/>
    <dgm:cxn modelId="{2AB0F183-CC27-4FE6-A800-AF6E2702297A}" type="presParOf" srcId="{943E2337-B0DD-416C-ADCE-7CDC55318727}" destId="{7EE27567-4622-4397-AE7C-F69E86CE67A3}" srcOrd="1" destOrd="0" presId="urn:microsoft.com/office/officeart/2005/8/layout/hierarchy3"/>
    <dgm:cxn modelId="{189067B0-9114-47EF-A435-4F8A3AD9B38F}" type="presParOf" srcId="{7EE27567-4622-4397-AE7C-F69E86CE67A3}" destId="{8F601391-ED1E-4A33-9497-3F86AB196F2E}" srcOrd="0" destOrd="0" presId="urn:microsoft.com/office/officeart/2005/8/layout/hierarchy3"/>
    <dgm:cxn modelId="{E7835887-0356-45C3-B6FA-ABE6408671B5}" type="presParOf" srcId="{8F601391-ED1E-4A33-9497-3F86AB196F2E}" destId="{87124459-2A95-49AD-A137-63BC02266BE7}" srcOrd="0" destOrd="0" presId="urn:microsoft.com/office/officeart/2005/8/layout/hierarchy3"/>
    <dgm:cxn modelId="{C2CD110E-EB9E-4AC9-B3A4-403F128179F7}" type="presParOf" srcId="{8F601391-ED1E-4A33-9497-3F86AB196F2E}" destId="{3A7C4D19-BCFC-4F9C-97F1-29BB20CE9E5B}" srcOrd="1" destOrd="0" presId="urn:microsoft.com/office/officeart/2005/8/layout/hierarchy3"/>
    <dgm:cxn modelId="{954C19CD-2BD6-42EC-86E2-70903955FFFF}" type="presParOf" srcId="{7EE27567-4622-4397-AE7C-F69E86CE67A3}" destId="{13A1C1C8-4C6E-48F1-812E-70FDBCA3158F}" srcOrd="1" destOrd="0" presId="urn:microsoft.com/office/officeart/2005/8/layout/hierarchy3"/>
    <dgm:cxn modelId="{BB8C1FD6-8B2B-4834-9B92-6B193A3A8E57}" type="presParOf" srcId="{943E2337-B0DD-416C-ADCE-7CDC55318727}" destId="{304DED18-FC66-4CC4-8C1C-393804FD3B47}" srcOrd="2" destOrd="0" presId="urn:microsoft.com/office/officeart/2005/8/layout/hierarchy3"/>
    <dgm:cxn modelId="{BB87E6E2-D7B2-435C-89BC-CC617F25B521}" type="presParOf" srcId="{304DED18-FC66-4CC4-8C1C-393804FD3B47}" destId="{38724402-F077-43A9-BF4A-AB9EF5CBE99A}" srcOrd="0" destOrd="0" presId="urn:microsoft.com/office/officeart/2005/8/layout/hierarchy3"/>
    <dgm:cxn modelId="{272FA3AA-C4B1-426E-A9DB-CB99A1B4A338}" type="presParOf" srcId="{38724402-F077-43A9-BF4A-AB9EF5CBE99A}" destId="{A7393694-41F8-437A-8E18-E3E4D359D160}" srcOrd="0" destOrd="0" presId="urn:microsoft.com/office/officeart/2005/8/layout/hierarchy3"/>
    <dgm:cxn modelId="{5BAB4424-A535-4B99-896F-069BEB57C6DB}" type="presParOf" srcId="{38724402-F077-43A9-BF4A-AB9EF5CBE99A}" destId="{43A9A80C-B1C5-48E5-855C-CDF2E33BD2DF}" srcOrd="1" destOrd="0" presId="urn:microsoft.com/office/officeart/2005/8/layout/hierarchy3"/>
    <dgm:cxn modelId="{57977C4F-9EB8-4666-B67E-34096DCC70BD}" type="presParOf" srcId="{304DED18-FC66-4CC4-8C1C-393804FD3B47}" destId="{4BEEC629-1FA4-4313-A26E-18A3766A73D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E4A52-08A1-4940-9CC8-61F4D718288B}">
      <dsp:nvSpPr>
        <dsp:cNvPr id="0" name=""/>
        <dsp:cNvSpPr/>
      </dsp:nvSpPr>
      <dsp:spPr>
        <a:xfrm>
          <a:off x="2960" y="1153021"/>
          <a:ext cx="1089703" cy="1089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4CD493-C57F-450E-8A10-D4EA6F905638}">
      <dsp:nvSpPr>
        <dsp:cNvPr id="0" name=""/>
        <dsp:cNvSpPr/>
      </dsp:nvSpPr>
      <dsp:spPr>
        <a:xfrm>
          <a:off x="2960" y="2323855"/>
          <a:ext cx="3113437" cy="46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Project Description</a:t>
          </a:r>
        </a:p>
      </dsp:txBody>
      <dsp:txXfrm>
        <a:off x="2960" y="2323855"/>
        <a:ext cx="3113437" cy="467015"/>
      </dsp:txXfrm>
    </dsp:sp>
    <dsp:sp modelId="{D36A722B-6812-4BB4-9056-C9585B4EE6F4}">
      <dsp:nvSpPr>
        <dsp:cNvPr id="0" name=""/>
        <dsp:cNvSpPr/>
      </dsp:nvSpPr>
      <dsp:spPr>
        <a:xfrm>
          <a:off x="2960" y="2828606"/>
          <a:ext cx="3113437" cy="211177"/>
        </a:xfrm>
        <a:prstGeom prst="rect">
          <a:avLst/>
        </a:prstGeom>
        <a:noFill/>
        <a:ln>
          <a:noFill/>
        </a:ln>
        <a:effectLst/>
      </dsp:spPr>
      <dsp:style>
        <a:lnRef idx="0">
          <a:scrgbClr r="0" g="0" b="0"/>
        </a:lnRef>
        <a:fillRef idx="0">
          <a:scrgbClr r="0" g="0" b="0"/>
        </a:fillRef>
        <a:effectRef idx="0">
          <a:scrgbClr r="0" g="0" b="0"/>
        </a:effectRef>
        <a:fontRef idx="minor"/>
      </dsp:style>
    </dsp:sp>
    <dsp:sp modelId="{9339BD68-BAB4-44FD-B3AB-8EFB5E1CF8FB}">
      <dsp:nvSpPr>
        <dsp:cNvPr id="0" name=""/>
        <dsp:cNvSpPr/>
      </dsp:nvSpPr>
      <dsp:spPr>
        <a:xfrm>
          <a:off x="3907195" y="1129996"/>
          <a:ext cx="1089703" cy="1089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00855-5CE1-4790-B9BD-BF156E6661F5}">
      <dsp:nvSpPr>
        <dsp:cNvPr id="0" name=""/>
        <dsp:cNvSpPr/>
      </dsp:nvSpPr>
      <dsp:spPr>
        <a:xfrm>
          <a:off x="3907195" y="2300830"/>
          <a:ext cx="3113437" cy="46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Data Integration “Using SSIS”</a:t>
          </a:r>
        </a:p>
      </dsp:txBody>
      <dsp:txXfrm>
        <a:off x="3907195" y="2300830"/>
        <a:ext cx="3113437" cy="467015"/>
      </dsp:txXfrm>
    </dsp:sp>
    <dsp:sp modelId="{E17C7BDB-1DED-4AC8-88A5-C3A3037C1CD5}">
      <dsp:nvSpPr>
        <dsp:cNvPr id="0" name=""/>
        <dsp:cNvSpPr/>
      </dsp:nvSpPr>
      <dsp:spPr>
        <a:xfrm>
          <a:off x="3661249" y="2763143"/>
          <a:ext cx="3605329" cy="303276"/>
        </a:xfrm>
        <a:prstGeom prst="rect">
          <a:avLst/>
        </a:prstGeom>
        <a:noFill/>
        <a:ln>
          <a:noFill/>
        </a:ln>
        <a:effectLst/>
      </dsp:spPr>
      <dsp:style>
        <a:lnRef idx="0">
          <a:scrgbClr r="0" g="0" b="0"/>
        </a:lnRef>
        <a:fillRef idx="0">
          <a:scrgbClr r="0" g="0" b="0"/>
        </a:fillRef>
        <a:effectRef idx="0">
          <a:scrgbClr r="0" g="0" b="0"/>
        </a:effectRef>
        <a:fontRef idx="minor"/>
      </dsp:style>
    </dsp:sp>
    <dsp:sp modelId="{B273B8A2-571E-422F-B914-CCD890865BC2}">
      <dsp:nvSpPr>
        <dsp:cNvPr id="0" name=""/>
        <dsp:cNvSpPr/>
      </dsp:nvSpPr>
      <dsp:spPr>
        <a:xfrm>
          <a:off x="7811430" y="1153021"/>
          <a:ext cx="1089703" cy="1089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23A6F-318F-4987-A6B5-A12C4981CC17}">
      <dsp:nvSpPr>
        <dsp:cNvPr id="0" name=""/>
        <dsp:cNvSpPr/>
      </dsp:nvSpPr>
      <dsp:spPr>
        <a:xfrm>
          <a:off x="7811430" y="2323855"/>
          <a:ext cx="3113437" cy="46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a:t>Data Reporting “Using PowerBI”</a:t>
          </a:r>
        </a:p>
      </dsp:txBody>
      <dsp:txXfrm>
        <a:off x="7811430" y="2323855"/>
        <a:ext cx="3113437" cy="467015"/>
      </dsp:txXfrm>
    </dsp:sp>
    <dsp:sp modelId="{4D51BD2F-0F57-4FD8-AB72-BB82401BFE82}">
      <dsp:nvSpPr>
        <dsp:cNvPr id="0" name=""/>
        <dsp:cNvSpPr/>
      </dsp:nvSpPr>
      <dsp:spPr>
        <a:xfrm>
          <a:off x="7811430" y="2828606"/>
          <a:ext cx="3113437" cy="21117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F40DE-1633-4743-9036-6A1D04B32172}">
      <dsp:nvSpPr>
        <dsp:cNvPr id="0" name=""/>
        <dsp:cNvSpPr/>
      </dsp:nvSpPr>
      <dsp:spPr>
        <a:xfrm>
          <a:off x="813" y="2250873"/>
          <a:ext cx="1904344" cy="95217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Fact Sales</a:t>
          </a:r>
        </a:p>
      </dsp:txBody>
      <dsp:txXfrm>
        <a:off x="28701" y="2278761"/>
        <a:ext cx="1848568" cy="896396"/>
      </dsp:txXfrm>
    </dsp:sp>
    <dsp:sp modelId="{87124459-2A95-49AD-A137-63BC02266BE7}">
      <dsp:nvSpPr>
        <dsp:cNvPr id="0" name=""/>
        <dsp:cNvSpPr/>
      </dsp:nvSpPr>
      <dsp:spPr>
        <a:xfrm>
          <a:off x="2381244" y="2250873"/>
          <a:ext cx="1904344" cy="9521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Dimension Product</a:t>
          </a:r>
        </a:p>
      </dsp:txBody>
      <dsp:txXfrm>
        <a:off x="2409132" y="2278761"/>
        <a:ext cx="1848568" cy="896396"/>
      </dsp:txXfrm>
    </dsp:sp>
    <dsp:sp modelId="{A7393694-41F8-437A-8E18-E3E4D359D160}">
      <dsp:nvSpPr>
        <dsp:cNvPr id="0" name=""/>
        <dsp:cNvSpPr/>
      </dsp:nvSpPr>
      <dsp:spPr>
        <a:xfrm>
          <a:off x="4761674" y="2250873"/>
          <a:ext cx="1904344" cy="95217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Dimension Customer</a:t>
          </a:r>
        </a:p>
      </dsp:txBody>
      <dsp:txXfrm>
        <a:off x="4789562" y="2278761"/>
        <a:ext cx="1848568" cy="89639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978EF-3EDC-40AE-BC8A-7EE86CAB5177}"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E5D3F-63CB-4678-BFBC-ECA23B4FF042}" type="slidenum">
              <a:rPr lang="en-US" smtClean="0"/>
              <a:t>‹#›</a:t>
            </a:fld>
            <a:endParaRPr lang="en-US"/>
          </a:p>
        </p:txBody>
      </p:sp>
    </p:spTree>
    <p:extLst>
      <p:ext uri="{BB962C8B-B14F-4D97-AF65-F5344CB8AC3E}">
        <p14:creationId xmlns:p14="http://schemas.microsoft.com/office/powerpoint/2010/main" val="335016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Weekly Revenue</a:t>
            </a:r>
            <a:endParaRPr dirty="0"/>
          </a:p>
          <a:p>
            <a:r>
              <a:rPr b="0" dirty="0"/>
              <a:t>No alt text provided</a:t>
            </a:r>
            <a:endParaRPr dirty="0"/>
          </a:p>
          <a:p>
            <a:endParaRPr dirty="0"/>
          </a:p>
          <a:p>
            <a:r>
              <a:rPr b="1" dirty="0"/>
              <a:t>Monthly Revenue</a:t>
            </a:r>
            <a:endParaRPr dirty="0"/>
          </a:p>
          <a:p>
            <a:r>
              <a:rPr b="0" dirty="0"/>
              <a:t>No alt text provided</a:t>
            </a:r>
            <a:endParaRPr dirty="0"/>
          </a:p>
          <a:p>
            <a:endParaRPr dirty="0"/>
          </a:p>
          <a:p>
            <a:r>
              <a:rPr b="1" dirty="0"/>
              <a:t>Monthly Orders</a:t>
            </a:r>
            <a:endParaRPr dirty="0"/>
          </a:p>
          <a:p>
            <a:r>
              <a:rPr b="0" dirty="0"/>
              <a:t>No alt text provided</a:t>
            </a:r>
            <a:endParaRPr dirty="0"/>
          </a:p>
          <a:p>
            <a:endParaRPr dirty="0"/>
          </a:p>
          <a:p>
            <a:r>
              <a:rPr b="1" dirty="0"/>
              <a:t>Orders By Categories</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Weekly Customers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100 Customers</a:t>
            </a:r>
            <a:endParaRPr dirty="0"/>
          </a:p>
          <a:p>
            <a:r>
              <a:rPr b="0" dirty="0"/>
              <a:t>No alt text provided</a:t>
            </a:r>
            <a:endParaRPr dirty="0"/>
          </a:p>
          <a:p>
            <a:endParaRPr dirty="0"/>
          </a:p>
          <a:p>
            <a:r>
              <a:rPr b="1" dirty="0"/>
              <a:t>Monthly Customers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Monthly Revenue</a:t>
            </a:r>
            <a:endParaRPr dirty="0"/>
          </a:p>
          <a:p>
            <a:r>
              <a:rPr b="0" dirty="0"/>
              <a:t>No alt text provided</a:t>
            </a:r>
            <a:endParaRPr dirty="0"/>
          </a:p>
          <a:p>
            <a:endParaRPr dirty="0"/>
          </a:p>
          <a:p>
            <a:r>
              <a:rPr b="1" dirty="0"/>
              <a:t>Monthly Revenue</a:t>
            </a:r>
            <a:endParaRPr dirty="0"/>
          </a:p>
          <a:p>
            <a:r>
              <a:rPr b="0" dirty="0"/>
              <a:t>No alt text provided</a:t>
            </a:r>
            <a:endParaRPr dirty="0"/>
          </a:p>
          <a:p>
            <a:endParaRPr dirty="0"/>
          </a:p>
          <a:p>
            <a:r>
              <a:rPr b="1" dirty="0"/>
              <a:t>Monthly Orders</a:t>
            </a:r>
            <a:endParaRPr dirty="0"/>
          </a:p>
          <a:p>
            <a:r>
              <a:rPr b="0" dirty="0"/>
              <a:t>No alt text provided</a:t>
            </a:r>
            <a:endParaRPr dirty="0"/>
          </a:p>
          <a:p>
            <a:endParaRPr dirty="0"/>
          </a:p>
          <a:p>
            <a:r>
              <a:rPr b="1" dirty="0"/>
              <a:t>Revenue Per Country</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Orders by Gender</a:t>
            </a:r>
            <a:endParaRPr dirty="0"/>
          </a:p>
          <a:p>
            <a:r>
              <a:rPr b="0" dirty="0"/>
              <a:t>No alt text provided</a:t>
            </a:r>
            <a:endParaRPr dirty="0"/>
          </a:p>
          <a:p>
            <a:endParaRPr dirty="0"/>
          </a:p>
          <a:p>
            <a:r>
              <a:rPr b="1" dirty="0"/>
              <a:t>Weekly Customers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Return On Investment Discounted Items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Impact of Discount Levels on Net Profit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Return On Investment All Items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11/29/2024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11/29/2024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
        <p:nvSpPr>
          <p:cNvPr id="8" name="TextBox 7">
            <a:extLst>
              <a:ext uri="{FF2B5EF4-FFF2-40B4-BE49-F238E27FC236}">
                <a16:creationId xmlns:a16="http://schemas.microsoft.com/office/drawing/2014/main" id="{151BF6F8-E405-3E40-0E8A-2C6A0253F64B}"/>
              </a:ext>
            </a:extLst>
          </p:cNvPr>
          <p:cNvSpPr txBox="1"/>
          <p:nvPr userDrawn="1">
            <p:extLst>
              <p:ext uri="{1162E1C5-73C7-4A58-AE30-91384D911F3F}">
                <p184:classification xmlns:p184="http://schemas.microsoft.com/office/powerpoint/2018/4/main" val="ftr"/>
              </p:ext>
            </p:extLst>
          </p:nvPr>
        </p:nvSpPr>
        <p:spPr>
          <a:xfrm>
            <a:off x="5495925" y="6642100"/>
            <a:ext cx="1228725" cy="152400"/>
          </a:xfrm>
          <a:prstGeom prst="rect">
            <a:avLst/>
          </a:prstGeom>
        </p:spPr>
        <p:txBody>
          <a:bodyPr horzOverflow="overflow" lIns="0" tIns="0" rIns="0" bIns="0">
            <a:spAutoFit/>
          </a:bodyPr>
          <a:lstStyle/>
          <a:p>
            <a:pPr algn="l"/>
            <a:r>
              <a:rPr lang="en-US" sz="1000">
                <a:solidFill>
                  <a:srgbClr val="FFFF00"/>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5b303c9c-a4fe-4aba-a213-6c055a47d1c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5b303c9c-a4fe-4aba-a213-6c055a47d1c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5b303c9c-a4fe-4aba-a213-6c055a47d1c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5b303c9c-a4fe-4aba-a213-6c055a47d1c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5b303c9c-a4fe-4aba-a213-6c055a47d1c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06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98165-42D5-92D7-BFBE-AB6A90CC6F69}"/>
              </a:ext>
            </a:extLst>
          </p:cNvPr>
          <p:cNvSpPr>
            <a:spLocks noGrp="1"/>
          </p:cNvSpPr>
          <p:nvPr>
            <p:ph type="ctrTitle"/>
          </p:nvPr>
        </p:nvSpPr>
        <p:spPr>
          <a:xfrm>
            <a:off x="699713" y="248038"/>
            <a:ext cx="7063721" cy="1159200"/>
          </a:xfrm>
        </p:spPr>
        <p:txBody>
          <a:bodyPr anchor="ctr">
            <a:normAutofit/>
          </a:bodyPr>
          <a:lstStyle/>
          <a:p>
            <a:pPr algn="l"/>
            <a:r>
              <a:rPr lang="en-US" sz="3700" b="1" dirty="0" err="1">
                <a:solidFill>
                  <a:srgbClr val="FFFFFF"/>
                </a:solidFill>
              </a:rPr>
              <a:t>AdventureWorks</a:t>
            </a:r>
            <a:r>
              <a:rPr lang="en-US" sz="3700" b="1" dirty="0">
                <a:solidFill>
                  <a:srgbClr val="FFFFFF"/>
                </a:solidFill>
              </a:rPr>
              <a:t> </a:t>
            </a:r>
            <a:br>
              <a:rPr lang="en-US" sz="3700" b="1" dirty="0">
                <a:solidFill>
                  <a:srgbClr val="FFFFFF"/>
                </a:solidFill>
              </a:rPr>
            </a:br>
            <a:r>
              <a:rPr lang="en-US" sz="3700" b="1" dirty="0">
                <a:solidFill>
                  <a:srgbClr val="FFFFFF"/>
                </a:solidFill>
              </a:rPr>
              <a:t>Dashboard</a:t>
            </a:r>
          </a:p>
        </p:txBody>
      </p:sp>
      <p:pic>
        <p:nvPicPr>
          <p:cNvPr id="1030" name="Picture 6" descr="A logo with text and stars&#10;&#10;Description automatically generated">
            <a:extLst>
              <a:ext uri="{FF2B5EF4-FFF2-40B4-BE49-F238E27FC236}">
                <a16:creationId xmlns:a16="http://schemas.microsoft.com/office/drawing/2014/main" id="{26A09E2E-71D4-9DB7-00E4-453EA73EF2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4971" y="1874270"/>
            <a:ext cx="8904320"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36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E08B41-2100-B438-454E-4D181676E1B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Data Reporting</a:t>
            </a:r>
          </a:p>
        </p:txBody>
      </p:sp>
    </p:spTree>
    <p:extLst>
      <p:ext uri="{BB962C8B-B14F-4D97-AF65-F5344CB8AC3E}">
        <p14:creationId xmlns:p14="http://schemas.microsoft.com/office/powerpoint/2010/main" val="76548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5395F6-3E2E-3884-B133-3840F6EF32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Data Modeling</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pic>
        <p:nvPicPr>
          <p:cNvPr id="6" name="Picture 5" descr="A screenshot of a computer&#10;&#10;Description automatically generated">
            <a:extLst>
              <a:ext uri="{FF2B5EF4-FFF2-40B4-BE49-F238E27FC236}">
                <a16:creationId xmlns:a16="http://schemas.microsoft.com/office/drawing/2014/main" id="{64F099EB-4D9F-72B8-ED59-49A130BC5DF4}"/>
              </a:ext>
            </a:extLst>
          </p:cNvPr>
          <p:cNvPicPr>
            <a:picLocks noChangeAspect="1"/>
          </p:cNvPicPr>
          <p:nvPr/>
        </p:nvPicPr>
        <p:blipFill>
          <a:blip r:embed="rId2"/>
          <a:stretch>
            <a:fillRect/>
          </a:stretch>
        </p:blipFill>
        <p:spPr>
          <a:xfrm>
            <a:off x="4711701" y="572257"/>
            <a:ext cx="6820258" cy="5575561"/>
          </a:xfrm>
          <a:prstGeom prst="rect">
            <a:avLst/>
          </a:prstGeom>
        </p:spPr>
      </p:pic>
    </p:spTree>
    <p:extLst>
      <p:ext uri="{BB962C8B-B14F-4D97-AF65-F5344CB8AC3E}">
        <p14:creationId xmlns:p14="http://schemas.microsoft.com/office/powerpoint/2010/main" val="207945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4DACDD7B-E8C0-EBD1-8E12-B4E496ACB7A3}"/>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rgbClr val="FFFFFF"/>
                </a:solidFill>
                <a:latin typeface="+mj-lt"/>
                <a:ea typeface="+mj-ea"/>
                <a:cs typeface="+mj-cs"/>
              </a:rPr>
              <a:t>Demo 1</a:t>
            </a:r>
          </a:p>
        </p:txBody>
      </p:sp>
      <p:pic>
        <p:nvPicPr>
          <p:cNvPr id="39" name="Graphic 38" descr="Play">
            <a:extLst>
              <a:ext uri="{FF2B5EF4-FFF2-40B4-BE49-F238E27FC236}">
                <a16:creationId xmlns:a16="http://schemas.microsoft.com/office/drawing/2014/main" id="{859B59A7-469D-B6E7-AC9B-FB2202F883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1573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9"/>
                                        </p:tgtEl>
                                        <p:attrNameLst>
                                          <p:attrName>style.visibility</p:attrName>
                                        </p:attrNameLst>
                                      </p:cBhvr>
                                      <p:to>
                                        <p:strVal val="visible"/>
                                      </p:to>
                                    </p:set>
                                    <p:animEffect transition="in" filter="fade">
                                      <p:cBhvr>
                                        <p:cTn id="7" dur="7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card ,card ,Weekly Revenue ,Monthly Revenue ,Monthly Orders ,Orders By Categories ,pivotTable ,shape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Exective Summary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 ,shape ,card ,Weekly Customers ,shape ,card ,Top 100 Customers ,Monthly Customers ,card ,card ,textbox ,textbox ,textbox ,slicer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hape ,card ,shape ,card ,shape ,card ,Monthly Revenue ,Monthly Revenue ,Monthly Orders ,Revenue Per Count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rders by Gender ,Weekly Customers ,shape ,card ,clusteredBarChart ,clusteredBarChart ,clusteredBarChart ,shape ,shape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Segmentation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 ,Return On Investment Discounted Items ,shape ,card ,slicer ,Impact of Discount Levels on Net Profit ,slicer ,clusteredBarChart ,Return On Investment All Item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Discount Campain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EB51AB-6E7A-2EA5-E70E-434EA39D03B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Agenda</a:t>
            </a:r>
          </a:p>
        </p:txBody>
      </p:sp>
      <p:graphicFrame>
        <p:nvGraphicFramePr>
          <p:cNvPr id="5" name="Content Placeholder 2">
            <a:extLst>
              <a:ext uri="{FF2B5EF4-FFF2-40B4-BE49-F238E27FC236}">
                <a16:creationId xmlns:a16="http://schemas.microsoft.com/office/drawing/2014/main" id="{D4BA817B-1039-FC56-F963-1CEAF429B9F5}"/>
              </a:ext>
            </a:extLst>
          </p:cNvPr>
          <p:cNvGraphicFramePr>
            <a:graphicFrameLocks noGrp="1"/>
          </p:cNvGraphicFramePr>
          <p:nvPr>
            <p:ph idx="1"/>
            <p:extLst>
              <p:ext uri="{D42A27DB-BD31-4B8C-83A1-F6EECF244321}">
                <p14:modId xmlns:p14="http://schemas.microsoft.com/office/powerpoint/2010/main" val="1786334579"/>
              </p:ext>
            </p:extLst>
          </p:nvPr>
        </p:nvGraphicFramePr>
        <p:xfrm>
          <a:off x="929693" y="1576446"/>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B1697EB-CEBB-290C-CB92-FB4FB86D87D3}"/>
              </a:ext>
            </a:extLst>
          </p:cNvPr>
          <p:cNvSpPr txBox="1"/>
          <p:nvPr/>
        </p:nvSpPr>
        <p:spPr>
          <a:xfrm>
            <a:off x="4749800" y="4236133"/>
            <a:ext cx="3873500"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Control Flow</a:t>
            </a:r>
          </a:p>
          <a:p>
            <a:pPr marL="285750" indent="-285750">
              <a:buFont typeface="Arial" panose="020B0604020202020204" pitchFamily="34" charset="0"/>
              <a:buChar char="•"/>
            </a:pPr>
            <a:r>
              <a:rPr lang="en-US" b="1" dirty="0"/>
              <a:t>Data Flow</a:t>
            </a:r>
          </a:p>
        </p:txBody>
      </p:sp>
      <p:sp>
        <p:nvSpPr>
          <p:cNvPr id="6" name="TextBox 5">
            <a:extLst>
              <a:ext uri="{FF2B5EF4-FFF2-40B4-BE49-F238E27FC236}">
                <a16:creationId xmlns:a16="http://schemas.microsoft.com/office/drawing/2014/main" id="{37EAEC0B-361C-92AB-EEE5-7CEA0040859D}"/>
              </a:ext>
            </a:extLst>
          </p:cNvPr>
          <p:cNvSpPr txBox="1"/>
          <p:nvPr/>
        </p:nvSpPr>
        <p:spPr>
          <a:xfrm>
            <a:off x="8598756" y="4241797"/>
            <a:ext cx="3123343" cy="923330"/>
          </a:xfrm>
          <a:prstGeom prst="rect">
            <a:avLst/>
          </a:prstGeom>
          <a:noFill/>
        </p:spPr>
        <p:txBody>
          <a:bodyPr wrap="square" rtlCol="0">
            <a:spAutoFit/>
          </a:bodyPr>
          <a:lstStyle/>
          <a:p>
            <a:pPr lvl="0">
              <a:lnSpc>
                <a:spcPct val="100000"/>
              </a:lnSpc>
              <a:buFont typeface="Arial" panose="020B0604020202020204" pitchFamily="34" charset="0"/>
              <a:buChar char="•"/>
            </a:pPr>
            <a:r>
              <a:rPr lang="en-US" b="1" dirty="0"/>
              <a:t>    Data Modeling</a:t>
            </a:r>
          </a:p>
          <a:p>
            <a:pPr marL="285750" lvl="0" indent="-285750">
              <a:lnSpc>
                <a:spcPct val="100000"/>
              </a:lnSpc>
              <a:buFont typeface="Arial" panose="020B0604020202020204" pitchFamily="34" charset="0"/>
              <a:buChar char="•"/>
            </a:pPr>
            <a:r>
              <a:rPr lang="en-US" b="1" dirty="0"/>
              <a:t>Dashboard Demo 1</a:t>
            </a:r>
          </a:p>
          <a:p>
            <a:endParaRPr lang="en-US" b="1" dirty="0"/>
          </a:p>
        </p:txBody>
      </p:sp>
    </p:spTree>
    <p:extLst>
      <p:ext uri="{BB962C8B-B14F-4D97-AF65-F5344CB8AC3E}">
        <p14:creationId xmlns:p14="http://schemas.microsoft.com/office/powerpoint/2010/main" val="168085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F3464-1132-4BDC-115A-A7E97DB25193}"/>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19A48C14-AEC2-2A88-EC95-A138979A12EA}"/>
              </a:ext>
            </a:extLst>
          </p:cNvPr>
          <p:cNvSpPr>
            <a:spLocks noGrp="1"/>
          </p:cNvSpPr>
          <p:nvPr>
            <p:ph idx="1"/>
          </p:nvPr>
        </p:nvSpPr>
        <p:spPr>
          <a:xfrm>
            <a:off x="292099" y="1891970"/>
            <a:ext cx="9724031" cy="2540134"/>
          </a:xfrm>
        </p:spPr>
        <p:txBody>
          <a:bodyPr anchor="ctr">
            <a:normAutofit/>
          </a:bodyPr>
          <a:lstStyle/>
          <a:p>
            <a:r>
              <a:rPr lang="en-US" sz="2400" i="0" u="none" strike="noStrike" baseline="0" dirty="0">
                <a:latin typeface="Times New Roman" panose="02020603050405020304" pitchFamily="18" charset="0"/>
                <a:cs typeface="Times New Roman" panose="02020603050405020304" pitchFamily="18" charset="0"/>
              </a:rPr>
              <a:t>Adventure Works Cycles is a multinational company for bikes manufacturing, the company continues to grow.</a:t>
            </a:r>
          </a:p>
          <a:p>
            <a:r>
              <a:rPr lang="en-US" sz="2400" i="0" u="none" strike="noStrike" baseline="0" dirty="0">
                <a:latin typeface="Times New Roman" panose="02020603050405020304" pitchFamily="18" charset="0"/>
                <a:cs typeface="Times New Roman" panose="02020603050405020304" pitchFamily="18" charset="0"/>
              </a:rPr>
              <a:t>They demand an End-To-End Business Intelligence Solution to track and analyze their sales for a better decision-making.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7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CE08B41-2100-B438-454E-4D181676E1B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Data Integration</a:t>
            </a:r>
          </a:p>
        </p:txBody>
      </p:sp>
    </p:spTree>
    <p:extLst>
      <p:ext uri="{BB962C8B-B14F-4D97-AF65-F5344CB8AC3E}">
        <p14:creationId xmlns:p14="http://schemas.microsoft.com/office/powerpoint/2010/main" val="384691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5395F6-3E2E-3884-B133-3840F6EF32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Control Flow</a:t>
            </a:r>
          </a:p>
        </p:txBody>
      </p:sp>
      <p:pic>
        <p:nvPicPr>
          <p:cNvPr id="5" name="Content Placeholder 4">
            <a:extLst>
              <a:ext uri="{FF2B5EF4-FFF2-40B4-BE49-F238E27FC236}">
                <a16:creationId xmlns:a16="http://schemas.microsoft.com/office/drawing/2014/main" id="{4A44F6A0-BF0E-167B-86E0-6818CE0671C8}"/>
              </a:ext>
            </a:extLst>
          </p:cNvPr>
          <p:cNvPicPr>
            <a:picLocks noGrp="1" noChangeAspect="1"/>
          </p:cNvPicPr>
          <p:nvPr>
            <p:ph idx="1"/>
          </p:nvPr>
        </p:nvPicPr>
        <p:blipFill>
          <a:blip r:embed="rId2"/>
          <a:stretch>
            <a:fillRect/>
          </a:stretch>
        </p:blipFill>
        <p:spPr>
          <a:xfrm>
            <a:off x="4143840" y="283853"/>
            <a:ext cx="6829384" cy="5728725"/>
          </a:xfrm>
          <a:prstGeom prst="rect">
            <a:avLst/>
          </a:prstGeom>
        </p:spPr>
      </p:pic>
    </p:spTree>
    <p:extLst>
      <p:ext uri="{BB962C8B-B14F-4D97-AF65-F5344CB8AC3E}">
        <p14:creationId xmlns:p14="http://schemas.microsoft.com/office/powerpoint/2010/main" val="109079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395F6-3E2E-3884-B133-3840F6EF3210}"/>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Data Flow</a:t>
            </a:r>
          </a:p>
        </p:txBody>
      </p:sp>
      <p:graphicFrame>
        <p:nvGraphicFramePr>
          <p:cNvPr id="38" name="Content Placeholder 3">
            <a:extLst>
              <a:ext uri="{FF2B5EF4-FFF2-40B4-BE49-F238E27FC236}">
                <a16:creationId xmlns:a16="http://schemas.microsoft.com/office/drawing/2014/main" id="{10EEC3CE-ADDC-8F83-AD0D-ABDCA2FA29AF}"/>
              </a:ext>
            </a:extLst>
          </p:cNvPr>
          <p:cNvGraphicFramePr>
            <a:graphicFrameLocks noGrp="1"/>
          </p:cNvGraphicFramePr>
          <p:nvPr>
            <p:ph idx="1"/>
            <p:extLst>
              <p:ext uri="{D42A27DB-BD31-4B8C-83A1-F6EECF244321}">
                <p14:modId xmlns:p14="http://schemas.microsoft.com/office/powerpoint/2010/main" val="254137088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34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D13D2F-9D21-F70F-F983-8A5EA543CC0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Fact Sales</a:t>
            </a:r>
          </a:p>
        </p:txBody>
      </p:sp>
      <p:pic>
        <p:nvPicPr>
          <p:cNvPr id="11" name="Content Placeholder 10">
            <a:extLst>
              <a:ext uri="{FF2B5EF4-FFF2-40B4-BE49-F238E27FC236}">
                <a16:creationId xmlns:a16="http://schemas.microsoft.com/office/drawing/2014/main" id="{DDD122FE-373D-871E-6353-BE82024A2E00}"/>
              </a:ext>
            </a:extLst>
          </p:cNvPr>
          <p:cNvPicPr>
            <a:picLocks noGrp="1" noChangeAspect="1"/>
          </p:cNvPicPr>
          <p:nvPr>
            <p:ph idx="1"/>
          </p:nvPr>
        </p:nvPicPr>
        <p:blipFill>
          <a:blip r:embed="rId2"/>
          <a:stretch>
            <a:fillRect/>
          </a:stretch>
        </p:blipFill>
        <p:spPr>
          <a:xfrm>
            <a:off x="4974086" y="88994"/>
            <a:ext cx="5251722" cy="5923584"/>
          </a:xfrm>
          <a:prstGeom prst="rect">
            <a:avLst/>
          </a:prstGeom>
        </p:spPr>
      </p:pic>
    </p:spTree>
    <p:extLst>
      <p:ext uri="{BB962C8B-B14F-4D97-AF65-F5344CB8AC3E}">
        <p14:creationId xmlns:p14="http://schemas.microsoft.com/office/powerpoint/2010/main" val="376761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5395F6-3E2E-3884-B133-3840F6EF32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Dimension Product</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6" name="Content Placeholder 5">
            <a:extLst>
              <a:ext uri="{FF2B5EF4-FFF2-40B4-BE49-F238E27FC236}">
                <a16:creationId xmlns:a16="http://schemas.microsoft.com/office/drawing/2014/main" id="{6D0E506B-33A2-C92E-AA3F-A46D04561DB7}"/>
              </a:ext>
            </a:extLst>
          </p:cNvPr>
          <p:cNvPicPr>
            <a:picLocks noGrp="1" noChangeAspect="1"/>
          </p:cNvPicPr>
          <p:nvPr>
            <p:ph idx="1"/>
          </p:nvPr>
        </p:nvPicPr>
        <p:blipFill>
          <a:blip r:embed="rId2"/>
          <a:stretch>
            <a:fillRect/>
          </a:stretch>
        </p:blipFill>
        <p:spPr>
          <a:xfrm>
            <a:off x="4435287" y="1238787"/>
            <a:ext cx="7553431" cy="3663413"/>
          </a:xfrm>
          <a:prstGeom prst="rect">
            <a:avLst/>
          </a:prstGeom>
        </p:spPr>
      </p:pic>
    </p:spTree>
    <p:extLst>
      <p:ext uri="{BB962C8B-B14F-4D97-AF65-F5344CB8AC3E}">
        <p14:creationId xmlns:p14="http://schemas.microsoft.com/office/powerpoint/2010/main" val="387746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5395F6-3E2E-3884-B133-3840F6EF32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Dimension Customer</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DFA0482C-C5BC-F473-690D-A0652B6E654F}"/>
              </a:ext>
            </a:extLst>
          </p:cNvPr>
          <p:cNvPicPr>
            <a:picLocks noGrp="1" noChangeAspect="1"/>
          </p:cNvPicPr>
          <p:nvPr>
            <p:ph idx="1"/>
          </p:nvPr>
        </p:nvPicPr>
        <p:blipFill>
          <a:blip r:embed="rId2"/>
          <a:stretch>
            <a:fillRect/>
          </a:stretch>
        </p:blipFill>
        <p:spPr>
          <a:xfrm>
            <a:off x="4974086" y="1093790"/>
            <a:ext cx="6958285" cy="4918788"/>
          </a:xfrm>
          <a:prstGeom prst="rect">
            <a:avLst/>
          </a:prstGeom>
        </p:spPr>
      </p:pic>
    </p:spTree>
    <p:extLst>
      <p:ext uri="{BB962C8B-B14F-4D97-AF65-F5344CB8AC3E}">
        <p14:creationId xmlns:p14="http://schemas.microsoft.com/office/powerpoint/2010/main" val="4149993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1570</TotalTime>
  <Words>431</Words>
  <Application>Microsoft Office PowerPoint</Application>
  <PresentationFormat>Widescreen</PresentationFormat>
  <Paragraphs>204</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Calibri Light</vt:lpstr>
      <vt:lpstr>Times New Roman</vt:lpstr>
      <vt:lpstr>Office Theme</vt:lpstr>
      <vt:lpstr>AdventureWorks  Dashboard</vt:lpstr>
      <vt:lpstr>Agenda</vt:lpstr>
      <vt:lpstr>Project Description</vt:lpstr>
      <vt:lpstr>Data Integration</vt:lpstr>
      <vt:lpstr>Control Flow</vt:lpstr>
      <vt:lpstr>Data Flow</vt:lpstr>
      <vt:lpstr>Fact Sales</vt:lpstr>
      <vt:lpstr>Dimension Product </vt:lpstr>
      <vt:lpstr>Dimension Customer </vt:lpstr>
      <vt:lpstr>Data Reporting</vt:lpstr>
      <vt:lpstr>Data Modeling </vt:lpstr>
      <vt:lpstr>PowerPoint Presentation</vt:lpstr>
      <vt:lpstr>Exective Summary</vt:lpstr>
      <vt:lpstr>Customer</vt:lpstr>
      <vt:lpstr>Product</vt:lpstr>
      <vt:lpstr>Customer Segmentation</vt:lpstr>
      <vt:lpstr>Discount Campain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Omar Eid | Ejada Systems</cp:lastModifiedBy>
  <cp:revision>9</cp:revision>
  <dcterms:created xsi:type="dcterms:W3CDTF">2018-06-07T21:39:02Z</dcterms:created>
  <dcterms:modified xsi:type="dcterms:W3CDTF">2024-11-29T17:43:30Z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MSIP_Label_0f1e79fc-1f4d-4187-a67d-c1c5354c13f8_Enabled">
    <vt:lpwstr>true</vt:lpwstr>
  </property>
  <property fmtid="{D5CDD505-2E9C-101B-9397-08002B2CF9AE}" pid="11" name="MSIP_Label_0f1e79fc-1f4d-4187-a67d-c1c5354c13f8_SetDate">
    <vt:lpwstr>2024-09-07T17:01:59Z</vt:lpwstr>
  </property>
  <property fmtid="{D5CDD505-2E9C-101B-9397-08002B2CF9AE}" pid="12" name="MSIP_Label_0f1e79fc-1f4d-4187-a67d-c1c5354c13f8_Method">
    <vt:lpwstr>Standard</vt:lpwstr>
  </property>
  <property fmtid="{D5CDD505-2E9C-101B-9397-08002B2CF9AE}" pid="13" name="MSIP_Label_0f1e79fc-1f4d-4187-a67d-c1c5354c13f8_Name">
    <vt:lpwstr>Internal</vt:lpwstr>
  </property>
  <property fmtid="{D5CDD505-2E9C-101B-9397-08002B2CF9AE}" pid="14" name="MSIP_Label_0f1e79fc-1f4d-4187-a67d-c1c5354c13f8_SiteId">
    <vt:lpwstr>e1304ad9-93ba-4557-8b20-8c1c1143b399</vt:lpwstr>
  </property>
  <property fmtid="{D5CDD505-2E9C-101B-9397-08002B2CF9AE}" pid="15" name="MSIP_Label_0f1e79fc-1f4d-4187-a67d-c1c5354c13f8_ActionId">
    <vt:lpwstr>b21dd850-bb7f-4e8b-b97a-134bf331ec26</vt:lpwstr>
  </property>
  <property fmtid="{D5CDD505-2E9C-101B-9397-08002B2CF9AE}" pid="16" name="MSIP_Label_0f1e79fc-1f4d-4187-a67d-c1c5354c13f8_ContentBits">
    <vt:lpwstr>2</vt:lpwstr>
  </property>
  <property fmtid="{D5CDD505-2E9C-101B-9397-08002B2CF9AE}" pid="17" name="ClassificationContentMarkingFooterLocations">
    <vt:lpwstr>Office Theme:8</vt:lpwstr>
  </property>
  <property fmtid="{D5CDD505-2E9C-101B-9397-08002B2CF9AE}" pid="18" name="ClassificationContentMarkingFooterText">
    <vt:lpwstr>Ejada Internal Use Only</vt:lpwstr>
  </property>
</Properties>
</file>