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72" r:id="rId6"/>
    <p:sldId id="259" r:id="rId7"/>
    <p:sldId id="263" r:id="rId8"/>
    <p:sldId id="264" r:id="rId9"/>
    <p:sldId id="262" r:id="rId10"/>
    <p:sldId id="265" r:id="rId11"/>
    <p:sldId id="261" r:id="rId12"/>
    <p:sldId id="267" r:id="rId13"/>
    <p:sldId id="266" r:id="rId14"/>
    <p:sldId id="269" r:id="rId15"/>
    <p:sldId id="268" r:id="rId16"/>
    <p:sldId id="270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5B30-B5F1-4235-91DD-3EF8C066E7FD}" type="datetimeFigureOut">
              <a:rPr lang="en-US" smtClean="0"/>
              <a:t>2022-06-19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9095-2817-47AA-A307-3F07E5991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62112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Classification Project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/ Omar Khaled Abdel Hafez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566520"/>
            <a:ext cx="11679382" cy="52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contact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have </a:t>
            </a:r>
            <a:r>
              <a:rPr lang="en-US" b="1" dirty="0"/>
              <a:t>many values with the same </a:t>
            </a:r>
            <a:r>
              <a:rPr lang="en-US" b="1" dirty="0" smtClean="0"/>
              <a:t>source </a:t>
            </a:r>
            <a:r>
              <a:rPr lang="en-US" b="1" dirty="0"/>
              <a:t>like ( </a:t>
            </a:r>
            <a:r>
              <a:rPr lang="en-US" b="1" dirty="0" err="1"/>
              <a:t>facebook</a:t>
            </a:r>
            <a:r>
              <a:rPr lang="en-US" b="1" dirty="0"/>
              <a:t> , fb , fb page 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b="1" dirty="0"/>
              <a:t>collect all values that have the same source by hand and cluster </a:t>
            </a:r>
            <a:r>
              <a:rPr lang="en-US" b="1" dirty="0" smtClean="0"/>
              <a:t>them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here </a:t>
            </a:r>
            <a:r>
              <a:rPr lang="en-US" b="1" dirty="0" err="1" smtClean="0"/>
              <a:t>i</a:t>
            </a:r>
            <a:r>
              <a:rPr lang="en-US" b="1" dirty="0" smtClean="0"/>
              <a:t> can't apply the idea of hand cluster it so big and have 2481 unique values , so </a:t>
            </a:r>
            <a:r>
              <a:rPr lang="en-US" b="1" dirty="0" err="1" smtClean="0"/>
              <a:t>i</a:t>
            </a:r>
            <a:r>
              <a:rPr lang="en-US" b="1" dirty="0" smtClean="0"/>
              <a:t> tried to study them will and try to cluster them in groups based on reach so each </a:t>
            </a:r>
            <a:r>
              <a:rPr lang="en-US" b="1" dirty="0" err="1" smtClean="0"/>
              <a:t>ad_group</a:t>
            </a:r>
            <a:r>
              <a:rPr lang="en-US" b="1" dirty="0" smtClean="0"/>
              <a:t> make high reach , </a:t>
            </a:r>
            <a:r>
              <a:rPr lang="en-US" b="1" dirty="0" err="1" smtClean="0"/>
              <a:t>meduim</a:t>
            </a:r>
            <a:r>
              <a:rPr lang="en-US" b="1" dirty="0" smtClean="0"/>
              <a:t> or low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 tried to choose reach values carefully to make balance in the count of lead in each group so after try </a:t>
            </a:r>
            <a:r>
              <a:rPr lang="en-US" b="1" dirty="0" err="1" smtClean="0"/>
              <a:t>alot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will decided the values</a:t>
            </a:r>
          </a:p>
          <a:p>
            <a:r>
              <a:rPr lang="en-US" b="1" dirty="0" smtClean="0"/>
              <a:t>High value &gt; 500 except none values</a:t>
            </a:r>
          </a:p>
          <a:p>
            <a:r>
              <a:rPr lang="en-US" b="1" dirty="0" err="1" smtClean="0"/>
              <a:t>Meduim</a:t>
            </a:r>
            <a:r>
              <a:rPr lang="en-US" b="1" dirty="0" smtClean="0"/>
              <a:t> from =&lt; 500 &amp; &gt; 100</a:t>
            </a:r>
          </a:p>
          <a:p>
            <a:r>
              <a:rPr lang="en-US" b="1" dirty="0" smtClean="0"/>
              <a:t>Low any value less than 100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04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15" y="1690688"/>
            <a:ext cx="7416369" cy="48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group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here </a:t>
            </a:r>
            <a:r>
              <a:rPr lang="en-US" b="1" dirty="0" err="1"/>
              <a:t>i</a:t>
            </a:r>
            <a:r>
              <a:rPr lang="en-US" b="1" dirty="0"/>
              <a:t> can't apply the idea of hand cluster it so big and have 2481 unique values , so </a:t>
            </a:r>
            <a:r>
              <a:rPr lang="en-US" b="1" dirty="0" err="1"/>
              <a:t>i</a:t>
            </a:r>
            <a:r>
              <a:rPr lang="en-US" b="1" dirty="0"/>
              <a:t> tried to study them will and try to cluster them in groups based on reach so each </a:t>
            </a:r>
            <a:r>
              <a:rPr lang="en-US" b="1" dirty="0" err="1"/>
              <a:t>ad_group</a:t>
            </a:r>
            <a:r>
              <a:rPr lang="en-US" b="1" dirty="0"/>
              <a:t> make high reach , </a:t>
            </a:r>
            <a:r>
              <a:rPr lang="en-US" b="1" dirty="0" err="1"/>
              <a:t>meduim</a:t>
            </a:r>
            <a:r>
              <a:rPr lang="en-US" b="1" dirty="0"/>
              <a:t> or low</a:t>
            </a:r>
          </a:p>
          <a:p>
            <a:r>
              <a:rPr lang="en-US" b="1" dirty="0" err="1"/>
              <a:t>i</a:t>
            </a:r>
            <a:r>
              <a:rPr lang="en-US" b="1" dirty="0"/>
              <a:t> tried to choose reach values carefully to make balance in the count of lead in each group so after try </a:t>
            </a:r>
            <a:r>
              <a:rPr lang="en-US" b="1" dirty="0" err="1"/>
              <a:t>alot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will decided the </a:t>
            </a:r>
            <a:r>
              <a:rPr lang="en-US" b="1" dirty="0" smtClean="0"/>
              <a:t>values</a:t>
            </a:r>
          </a:p>
          <a:p>
            <a:r>
              <a:rPr lang="en-US" b="1" dirty="0" smtClean="0"/>
              <a:t>High value &gt; 350 except none values</a:t>
            </a:r>
          </a:p>
          <a:p>
            <a:r>
              <a:rPr lang="en-US" b="1" dirty="0" err="1" smtClean="0"/>
              <a:t>Meduim</a:t>
            </a:r>
            <a:r>
              <a:rPr lang="en-US" b="1" dirty="0" smtClean="0"/>
              <a:t> from =&lt; 350 &amp; &gt; 100</a:t>
            </a:r>
          </a:p>
          <a:p>
            <a:r>
              <a:rPr lang="en-US" b="1" dirty="0" smtClean="0"/>
              <a:t>Low any value less than 100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group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99" y="1690688"/>
            <a:ext cx="7441001" cy="49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columns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All other columns </a:t>
            </a:r>
            <a:r>
              <a:rPr lang="en-US" b="1" dirty="0" err="1" smtClean="0"/>
              <a:t>undneed</a:t>
            </a:r>
            <a:r>
              <a:rPr lang="en-US" b="1" dirty="0" smtClean="0"/>
              <a:t> for our case </a:t>
            </a:r>
          </a:p>
          <a:p>
            <a:r>
              <a:rPr lang="en-US" b="1" dirty="0" smtClean="0"/>
              <a:t>Only location can be use but due to time can’t find best way to use it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8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62112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phase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use label encoding to encode all categorical data into numbers in many times using one hot encoding is better as when u use label encoding model may understand that 4 is big than 2 and we don't need that but one hot encoding will make our data has big number of dimensions 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i</a:t>
            </a:r>
            <a:r>
              <a:rPr lang="en-US" b="1" dirty="0"/>
              <a:t> will use label encoding to save dimensions number and get the advantage of tree based model which can work will with categorical data also don't need to normalize or scaling </a:t>
            </a:r>
            <a:r>
              <a:rPr lang="en-US" b="1" dirty="0" smtClean="0"/>
              <a:t>data</a:t>
            </a:r>
          </a:p>
          <a:p>
            <a:r>
              <a:rPr lang="en-US" b="1" dirty="0" smtClean="0"/>
              <a:t>Also tree based work well with imbalance data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9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The data set have very big imbalance class almost 90% to 10 %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 try to solve this problem throw three ways</a:t>
            </a:r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	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62112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8165" cy="1444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under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06" y="2715491"/>
            <a:ext cx="9323636" cy="34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816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over sampling using smote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2" y="2221808"/>
            <a:ext cx="10743622" cy="38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816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try to make mix between two methods (doing over by ratio then make under sample )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8" y="2632680"/>
            <a:ext cx="9142740" cy="36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4"/>
          <a:stretch/>
        </p:blipFill>
        <p:spPr>
          <a:xfrm>
            <a:off x="339436" y="1491760"/>
            <a:ext cx="11395363" cy="49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r="30476"/>
          <a:stretch/>
        </p:blipFill>
        <p:spPr>
          <a:xfrm>
            <a:off x="957263" y="1296905"/>
            <a:ext cx="11337928" cy="51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236" y="1565997"/>
            <a:ext cx="706581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Threshold moving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4"/>
          <a:stretch/>
        </p:blipFill>
        <p:spPr>
          <a:xfrm>
            <a:off x="673142" y="2156928"/>
            <a:ext cx="9412967" cy="45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62112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Streps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Study location columns well and try to find pattern to use it </a:t>
            </a:r>
          </a:p>
          <a:p>
            <a:r>
              <a:rPr lang="en-US" b="1" dirty="0" smtClean="0"/>
              <a:t>Try to use massage columns 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gridsearchCV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Use boosting like (</a:t>
            </a:r>
            <a:r>
              <a:rPr lang="en-US" b="1" dirty="0" err="1" smtClean="0"/>
              <a:t>Xgboost</a:t>
            </a:r>
            <a:r>
              <a:rPr lang="en-US" b="1" dirty="0" smtClean="0"/>
              <a:t> , gradient boosting )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	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ontext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8140"/>
            <a:ext cx="10515600" cy="435133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are initiating targeting campaigns on a daily basis to generate Real estate leads.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pain is generating qualified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leads.So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build a model to classify the received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 into two categories: low qualified and high qualified leads.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17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09020"/>
              </p:ext>
            </p:extLst>
          </p:nvPr>
        </p:nvGraphicFramePr>
        <p:xfrm>
          <a:off x="955964" y="1399737"/>
          <a:ext cx="9615054" cy="5010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818">
                  <a:extLst>
                    <a:ext uri="{9D8B030D-6E8A-4147-A177-3AD203B41FA5}">
                      <a16:colId xmlns:a16="http://schemas.microsoft.com/office/drawing/2014/main" val="2214611492"/>
                    </a:ext>
                  </a:extLst>
                </a:gridCol>
                <a:gridCol w="7121236">
                  <a:extLst>
                    <a:ext uri="{9D8B030D-6E8A-4147-A177-3AD203B41FA5}">
                      <a16:colId xmlns:a16="http://schemas.microsoft.com/office/drawing/2014/main" val="296123704"/>
                    </a:ext>
                  </a:extLst>
                </a:gridCol>
              </a:tblGrid>
              <a:tr h="3972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9843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lead_id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unique id representing customer (customer my reach more than</a:t>
                      </a:r>
                    </a:p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time)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78622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customer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01842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lead_mobile_network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differentiate between local and international customers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1366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left by the customer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2582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lead_time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receiving the lead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9795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method_of_contact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method used to reach us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01111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ad_group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information of target audience used in the campaign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23812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lead_source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 used to reach us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1426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campaign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targeting campaign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208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location which the customer is searching for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998904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Low_qualified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if the lead is low or high qualified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58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62112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&amp; Preprocessing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mobile network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1690688"/>
            <a:ext cx="856417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1837126"/>
            <a:ext cx="85260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790799"/>
            <a:ext cx="844032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345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have </a:t>
            </a:r>
            <a:r>
              <a:rPr lang="en-US" b="1" dirty="0"/>
              <a:t>many values with the same </a:t>
            </a:r>
            <a:r>
              <a:rPr lang="en-US" b="1" dirty="0" smtClean="0"/>
              <a:t>source </a:t>
            </a:r>
            <a:r>
              <a:rPr lang="en-US" b="1" dirty="0"/>
              <a:t>like ( </a:t>
            </a:r>
            <a:r>
              <a:rPr lang="en-US" b="1" dirty="0" err="1"/>
              <a:t>facebook</a:t>
            </a:r>
            <a:r>
              <a:rPr lang="en-US" b="1" dirty="0"/>
              <a:t> , fb , fb page 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b="1" dirty="0"/>
              <a:t>collect all values that have the same source by hand and cluster </a:t>
            </a:r>
            <a:r>
              <a:rPr lang="en-US" b="1" dirty="0" smtClean="0"/>
              <a:t>them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636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Lead Classification Project by / Omar Khaled Abdel Hafez</vt:lpstr>
      <vt:lpstr>Problem</vt:lpstr>
      <vt:lpstr>Problem Context</vt:lpstr>
      <vt:lpstr>Dataset</vt:lpstr>
      <vt:lpstr>EDA &amp; Preprocessing</vt:lpstr>
      <vt:lpstr>Lead mobile network</vt:lpstr>
      <vt:lpstr>Lead time</vt:lpstr>
      <vt:lpstr>Lead time</vt:lpstr>
      <vt:lpstr>lead source</vt:lpstr>
      <vt:lpstr>lead source</vt:lpstr>
      <vt:lpstr>Method of contact</vt:lpstr>
      <vt:lpstr>Campaign </vt:lpstr>
      <vt:lpstr>Campaign </vt:lpstr>
      <vt:lpstr>Ad group</vt:lpstr>
      <vt:lpstr>Ad group</vt:lpstr>
      <vt:lpstr>Other columns </vt:lpstr>
      <vt:lpstr>Model phase </vt:lpstr>
      <vt:lpstr>Feature Engineering</vt:lpstr>
      <vt:lpstr>imbalance data </vt:lpstr>
      <vt:lpstr>1-  Data : </vt:lpstr>
      <vt:lpstr>1-  Data : </vt:lpstr>
      <vt:lpstr>1-  Data : </vt:lpstr>
      <vt:lpstr>1-  model : </vt:lpstr>
      <vt:lpstr>1-  model : </vt:lpstr>
      <vt:lpstr>1-  model : </vt:lpstr>
      <vt:lpstr>Next Steps</vt:lpstr>
      <vt:lpstr>Next Streps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Classification Project</dc:title>
  <dc:creator>omar150037@feng.bu.edu.eg</dc:creator>
  <cp:lastModifiedBy>omar150037@feng.bu.edu.eg</cp:lastModifiedBy>
  <cp:revision>11</cp:revision>
  <dcterms:created xsi:type="dcterms:W3CDTF">2022-06-19T21:46:05Z</dcterms:created>
  <dcterms:modified xsi:type="dcterms:W3CDTF">2022-06-19T23:59:13Z</dcterms:modified>
</cp:coreProperties>
</file>