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01950-CE37-4043-BF93-A5495E4A9C4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A4144-133F-FE4D-8FE0-F2589D37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Music for the Moment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Intelligent music selection for improv shows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Software that plays music appropriate for mood and sentiment of conversation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Song selections come from a scalable songbase of user’s choosing</a:t>
            </a: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55edd4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55edd4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108847a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108847a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108847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108847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5559-C7D5-FFF5-07EB-721C3EC2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2E011-167D-6FE3-F37E-55CD0A83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1F2C-3A8E-B743-C4ED-3851491D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B18B-3FF5-60DF-9D80-4590FB7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7E27-E08F-501C-488B-BBA0AAE6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C9E9-ADC5-71BF-7249-87F52988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4C6C8-463B-5EF9-ABE3-141C063DD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E95F-2C8A-895A-B4D4-28061E4D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39E1-D83B-7A25-7110-BC3F4DBF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8223-3D2B-15A8-C1C4-46729597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2F70-9498-EE58-D375-03333613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37C69-D542-518E-340A-DE0B7A25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6C95-272F-A72C-0869-D91BB8F6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3C5F-E194-BF18-CE6D-14B728B8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75BC-C45F-4930-8EB7-54283F4D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02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DE27-E19C-B7BD-B608-3504B930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2CAA-1CB1-4940-71BD-5C687180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0D42-69F2-9A4F-BBF3-5BF2C7EF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B076-0465-9F5F-FBA5-CE2EF29A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951A-8CCA-2FBF-CF6D-23D4F525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FBB1-CC43-AF6D-2213-CCEE273F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190D-5345-796B-8FFA-C105474BE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5617-3B19-90F6-139D-4E28078E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4934-3AD1-7FAB-21D0-4E76A858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FB564-5AD5-2BE1-79A8-ECF7D272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9D9F-51CF-09BF-249F-4AD4E671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2403-6EC9-4AA0-87DE-A75B5EA33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D7764-361B-A4A7-9ED0-8DBC6F4C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EAE74-F453-611A-E7B3-3CF2CB80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5A676-2CA1-0BE1-4CBD-A6708981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5858B-D30A-0C87-6976-0395D752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8E43-CF30-B24D-324B-0C582450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A4286-15A4-7BA3-3541-61B5B2E6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D6F40-CCDF-F92E-1C3F-F4655938D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FD429-5FF9-B306-3C2D-C5BB283A4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3762F-D119-4CEC-63B8-C926E64A8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DB44C-E014-9BD5-278E-FB66E341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4A877-9A86-D221-ED3B-7896FE7F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09BFC-5F29-E746-CFC4-7C39B6C0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169A-BB36-6185-4EDE-D16AF59F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B6DE0-4F9D-D845-69AC-BB6F3FC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2C4B2-7F94-3F31-4FAD-94ACD7CF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D7509-05F2-72C8-473E-75E4B48F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B2923-BE7D-4895-B44D-31F2E62C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EBBA5-9164-D50F-60CA-755AF619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ED53-C3B0-616E-D4E6-45B45E2A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39C-E960-06A4-BFFB-021797C8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307F-27A8-BE13-19F2-59ACAD54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B703E-3197-CF55-152A-419AC5A0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1E74-2686-D6F7-6265-DD9C368A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03DE1-E1A4-4D08-F81D-48438C32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022A-CA52-1A5B-A5BC-7500F17F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1297-543A-6055-7A5C-A77952B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A12E5-99AB-2F3B-1E59-9569458C1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08039-8407-9FEA-552F-969BE1761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74C0-AD40-93F6-E344-6CB10F9B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910B-1306-41CE-361C-B033B5BB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20D6-DB2C-0C54-9E83-084FE950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15471-F615-8336-88DB-5C273102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6F4F-5C7A-3AFD-0885-F126B3AA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3906-7DAD-201B-2A15-53CA91B6E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8E89-CC61-884B-BB06-5C328AA09E0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0930-DE8E-3279-FE29-0692557C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2437-C73A-3AC2-8F55-320E235B2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D5AF-9049-134D-9538-F0A6F2CD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582700" y="-2885167"/>
            <a:ext cx="11360800" cy="113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226700" y="1925673"/>
            <a:ext cx="4072800" cy="20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b="1"/>
              <a:t>Music For The Moment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6501B-932F-4CE5-1685-9362762F0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15600" y="1008100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/>
              <a:t>System Architecture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972467" y="3896034"/>
            <a:ext cx="5234000" cy="115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" sz="2267">
                <a:latin typeface="Open Sans"/>
                <a:ea typeface="Open Sans"/>
                <a:cs typeface="Open Sans"/>
                <a:sym typeface="Open Sans"/>
              </a:rPr>
              <a:t>Creation of Song-base</a:t>
            </a:r>
            <a:endParaRPr sz="2267"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30000"/>
              </a:lnSpc>
            </a:pPr>
            <a:endParaRPr sz="2267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206467" y="3896034"/>
            <a:ext cx="5234000" cy="69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" sz="2267">
                <a:latin typeface="Open Sans"/>
                <a:ea typeface="Open Sans"/>
                <a:cs typeface="Open Sans"/>
                <a:sym typeface="Open Sans"/>
              </a:rPr>
              <a:t>Conversation Analysis</a:t>
            </a:r>
            <a:endParaRPr sz="2267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18"/>
          <p:cNvCxnSpPr>
            <a:stCxn id="92" idx="2"/>
            <a:endCxn id="93" idx="0"/>
          </p:cNvCxnSpPr>
          <p:nvPr/>
        </p:nvCxnSpPr>
        <p:spPr>
          <a:xfrm flipH="1">
            <a:off x="3589467" y="2116500"/>
            <a:ext cx="2506533" cy="17795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8"/>
          <p:cNvCxnSpPr>
            <a:stCxn id="92" idx="2"/>
            <a:endCxn id="94" idx="0"/>
          </p:cNvCxnSpPr>
          <p:nvPr/>
        </p:nvCxnSpPr>
        <p:spPr>
          <a:xfrm>
            <a:off x="6096000" y="2116500"/>
            <a:ext cx="2727467" cy="17795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448733" y="398333"/>
            <a:ext cx="2808400" cy="12052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provides Youtube playlist link</a:t>
            </a:r>
            <a:endParaRPr sz="2533"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2032133" y="1994633"/>
            <a:ext cx="2808400" cy="1205200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Parse song titles and artist names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892900" y="1883133"/>
            <a:ext cx="2808400" cy="1205200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Download MP3 files for offline playback</a:t>
            </a:r>
            <a:endParaRPr sz="2267"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95000" y="3429000"/>
            <a:ext cx="2808400" cy="12052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Retrieve song lyrics from Genius.com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36" name="Google Shape;136;p20"/>
          <p:cNvCxnSpPr>
            <a:stCxn id="132" idx="2"/>
            <a:endCxn id="133" idx="1"/>
          </p:cNvCxnSpPr>
          <p:nvPr/>
        </p:nvCxnSpPr>
        <p:spPr>
          <a:xfrm rot="-5400000" flipH="1">
            <a:off x="1445733" y="2010733"/>
            <a:ext cx="993600" cy="1792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0"/>
          <p:cNvCxnSpPr>
            <a:stCxn id="134" idx="0"/>
            <a:endCxn id="132" idx="2"/>
          </p:cNvCxnSpPr>
          <p:nvPr/>
        </p:nvCxnSpPr>
        <p:spPr>
          <a:xfrm rot="5400000" flipH="1">
            <a:off x="4935300" y="-1478667"/>
            <a:ext cx="279600" cy="644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20"/>
          <p:cNvCxnSpPr>
            <a:stCxn id="135" idx="1"/>
            <a:endCxn id="133" idx="2"/>
          </p:cNvCxnSpPr>
          <p:nvPr/>
        </p:nvCxnSpPr>
        <p:spPr>
          <a:xfrm rot="10800000">
            <a:off x="3436200" y="3200000"/>
            <a:ext cx="458800" cy="8316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0"/>
          <p:cNvSpPr/>
          <p:nvPr/>
        </p:nvSpPr>
        <p:spPr>
          <a:xfrm>
            <a:off x="8845000" y="4841433"/>
            <a:ext cx="2808400" cy="1205200"/>
          </a:xfrm>
          <a:prstGeom prst="roundRect">
            <a:avLst>
              <a:gd name="adj" fmla="val 50000"/>
            </a:avLst>
          </a:prstGeom>
          <a:solidFill>
            <a:srgbClr val="0E65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 song title, artist, filename, lyrics, and tone scores in database</a:t>
            </a:r>
            <a:endParaRPr sz="2133"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619467" y="4841433"/>
            <a:ext cx="2808400" cy="1205200"/>
          </a:xfrm>
          <a:prstGeom prst="roundRect">
            <a:avLst>
              <a:gd name="adj" fmla="val 50000"/>
            </a:avLst>
          </a:prstGeom>
          <a:solidFill>
            <a:srgbClr val="0E65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Analyze song lyrics using IBM Watson</a:t>
            </a:r>
            <a:endParaRPr sz="2267">
              <a:solidFill>
                <a:srgbClr val="FFFFFF"/>
              </a:solidFill>
            </a:endParaRPr>
          </a:p>
        </p:txBody>
      </p:sp>
      <p:cxnSp>
        <p:nvCxnSpPr>
          <p:cNvPr id="141" name="Google Shape;141;p20"/>
          <p:cNvCxnSpPr>
            <a:stCxn id="140" idx="1"/>
            <a:endCxn id="135" idx="2"/>
          </p:cNvCxnSpPr>
          <p:nvPr/>
        </p:nvCxnSpPr>
        <p:spPr>
          <a:xfrm rot="10800000">
            <a:off x="5299067" y="4634033"/>
            <a:ext cx="320400" cy="8100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>
            <a:stCxn id="139" idx="1"/>
            <a:endCxn id="140" idx="3"/>
          </p:cNvCxnSpPr>
          <p:nvPr/>
        </p:nvCxnSpPr>
        <p:spPr>
          <a:xfrm flipH="1">
            <a:off x="8427800" y="5444033"/>
            <a:ext cx="417200" cy="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475400" y="199200"/>
            <a:ext cx="52412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en"/>
              <a:t>Creation of Song-Base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08167" y="-44367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Conversation Analysis</a:t>
            </a: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0" y="1463380"/>
            <a:ext cx="3020715" cy="5319824"/>
            <a:chOff x="0" y="1189989"/>
            <a:chExt cx="2214600" cy="3217636"/>
          </a:xfrm>
        </p:grpSpPr>
        <p:sp>
          <p:nvSpPr>
            <p:cNvPr id="150" name="Google Shape;150;p21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Listen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Record segment of speech via microphone on your computer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2507476" y="1463025"/>
            <a:ext cx="2815296" cy="5320179"/>
            <a:chOff x="1838325" y="1189775"/>
            <a:chExt cx="2064000" cy="3217850"/>
          </a:xfrm>
        </p:grpSpPr>
        <p:sp>
          <p:nvSpPr>
            <p:cNvPr id="153" name="Google Shape;153;p21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Speech to Text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Convert speech to text using Google Speech Recognition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1"/>
          <p:cNvGrpSpPr/>
          <p:nvPr/>
        </p:nvGrpSpPr>
        <p:grpSpPr>
          <a:xfrm>
            <a:off x="4796847" y="1463025"/>
            <a:ext cx="2815296" cy="5320179"/>
            <a:chOff x="3516750" y="1189775"/>
            <a:chExt cx="2064000" cy="3217850"/>
          </a:xfrm>
        </p:grpSpPr>
        <p:sp>
          <p:nvSpPr>
            <p:cNvPr id="156" name="Google Shape;156;p21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Analyze tone of text using IBM Watson Sentiment Analysis Software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1"/>
          <p:cNvGrpSpPr/>
          <p:nvPr/>
        </p:nvGrpSpPr>
        <p:grpSpPr>
          <a:xfrm>
            <a:off x="9376171" y="1463025"/>
            <a:ext cx="2815296" cy="5320179"/>
            <a:chOff x="6874025" y="1189775"/>
            <a:chExt cx="2064000" cy="3217850"/>
          </a:xfrm>
        </p:grpSpPr>
        <p:sp>
          <p:nvSpPr>
            <p:cNvPr id="159" name="Google Shape;159;p21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Play Music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7093775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Play linked MP3 file, and start listening again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7086457" y="1463025"/>
            <a:ext cx="2815296" cy="5320179"/>
            <a:chOff x="5195350" y="1189775"/>
            <a:chExt cx="2064000" cy="3217850"/>
          </a:xfrm>
        </p:grpSpPr>
        <p:sp>
          <p:nvSpPr>
            <p:cNvPr id="162" name="Google Shape;162;p21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Compare to Song Database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467">
                  <a:latin typeface="Roboto"/>
                  <a:ea typeface="Roboto"/>
                  <a:cs typeface="Roboto"/>
                  <a:sym typeface="Roboto"/>
                </a:rPr>
                <a:t>Select a song based on the similarity of tone scores between speech and song lyrics, and the text similarity</a:t>
              </a:r>
              <a:endParaRPr sz="14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Macintosh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Roboto</vt:lpstr>
      <vt:lpstr>Office Theme</vt:lpstr>
      <vt:lpstr>Music For The Moment</vt:lpstr>
      <vt:lpstr>System Architecture</vt:lpstr>
      <vt:lpstr>Creation of Song-Base</vt:lpstr>
      <vt:lpstr>Conversation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Khatib</dc:creator>
  <cp:lastModifiedBy>Omar Khatib</cp:lastModifiedBy>
  <cp:revision>2</cp:revision>
  <dcterms:created xsi:type="dcterms:W3CDTF">2022-10-25T22:02:18Z</dcterms:created>
  <dcterms:modified xsi:type="dcterms:W3CDTF">2022-10-25T22:03:30Z</dcterms:modified>
</cp:coreProperties>
</file>