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Play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9" roundtripDataSignature="AMtx7mhr75gmjaHHGS6LxKrMJ6wU2cUz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Play-regular.fntdata"/><Relationship Id="rId8" Type="http://schemas.openxmlformats.org/officeDocument/2006/relationships/font" Target="fonts/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1cc6924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1cc6924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c91cc6924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1.png"/><Relationship Id="rId13" Type="http://schemas.openxmlformats.org/officeDocument/2006/relationships/image" Target="../media/image12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6.jpg"/><Relationship Id="rId15" Type="http://schemas.openxmlformats.org/officeDocument/2006/relationships/image" Target="../media/image10.png"/><Relationship Id="rId1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Relationship Id="rId8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682273" y="38708"/>
            <a:ext cx="11227087" cy="2406681"/>
          </a:xfrm>
          <a:prstGeom prst="roundRect">
            <a:avLst>
              <a:gd fmla="val 16667" name="adj"/>
            </a:avLst>
          </a:prstGeom>
          <a:solidFill>
            <a:srgbClr val="D8F2C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9028906" y="264414"/>
            <a:ext cx="1240321" cy="200893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3736347" y="264414"/>
            <a:ext cx="4709546" cy="200893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357163" y="264414"/>
            <a:ext cx="1240321" cy="200893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682273" y="3215056"/>
            <a:ext cx="11227087" cy="3603655"/>
          </a:xfrm>
          <a:prstGeom prst="roundRect">
            <a:avLst>
              <a:gd fmla="val 16667" name="adj"/>
            </a:avLst>
          </a:prstGeom>
          <a:solidFill>
            <a:srgbClr val="FAE2D5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1138398" y="3478178"/>
            <a:ext cx="2385391" cy="1162878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4892519" y="5481320"/>
            <a:ext cx="2385391" cy="1162878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4892518" y="3467428"/>
            <a:ext cx="2385391" cy="1162878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in Bild, das Symbol, Logo, Grafiken, Schrift enthält.&#10;&#10;Automatisch generierte Beschreibung" id="97" name="Google Shape;97;p1"/>
          <p:cNvPicPr preferRelativeResize="0"/>
          <p:nvPr/>
        </p:nvPicPr>
        <p:blipFill rotWithShape="1">
          <a:blip r:embed="rId3">
            <a:alphaModFix/>
          </a:blip>
          <a:srcRect b="17158" l="16460" r="14596" t="15761"/>
          <a:stretch/>
        </p:blipFill>
        <p:spPr>
          <a:xfrm>
            <a:off x="6253251" y="3666344"/>
            <a:ext cx="776357" cy="75537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/>
        </p:nvSpPr>
        <p:spPr>
          <a:xfrm>
            <a:off x="5117176" y="3813200"/>
            <a:ext cx="10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GPT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9124336" y="5481320"/>
            <a:ext cx="2385391" cy="1162878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9213790" y="5736906"/>
            <a:ext cx="126028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Google</a:t>
            </a:r>
            <a:br>
              <a:rPr b="1" lang="de-DE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de-DE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Calendar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in Bild, das Screenshot, Grafiken, Grafikdesign, Logo enthält.&#10;&#10;Automatisch generierte Beschreibung" id="101" name="Google Shape;10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99968" y="5705479"/>
            <a:ext cx="730816" cy="73081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/>
          <p:nvPr/>
        </p:nvSpPr>
        <p:spPr>
          <a:xfrm>
            <a:off x="1138397" y="5481320"/>
            <a:ext cx="2385391" cy="1162878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1205922" y="5768223"/>
            <a:ext cx="10394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Azure AI</a:t>
            </a:r>
            <a:br>
              <a:rPr b="1"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in Bild, das Grafiken, Kreis, Screenshot, Design enthält.&#10;&#10;Automatisch generierte Beschreibung" id="104" name="Google Shape;104;p1"/>
          <p:cNvPicPr preferRelativeResize="0"/>
          <p:nvPr/>
        </p:nvPicPr>
        <p:blipFill rotWithShape="1">
          <a:blip r:embed="rId5">
            <a:alphaModFix/>
          </a:blip>
          <a:srcRect b="12979" l="24294" r="24294" t="11201"/>
          <a:stretch/>
        </p:blipFill>
        <p:spPr>
          <a:xfrm>
            <a:off x="2370405" y="5677626"/>
            <a:ext cx="966260" cy="74731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 rot="-5400000">
            <a:off x="-360875" y="4793214"/>
            <a:ext cx="14027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in Bild, das Papagei, Vogel, Sittich enthält.&#10;&#10;Automatisch generierte Beschreibung" id="106" name="Google Shape;106;p1"/>
          <p:cNvPicPr preferRelativeResize="0"/>
          <p:nvPr/>
        </p:nvPicPr>
        <p:blipFill rotWithShape="1">
          <a:blip r:embed="rId6">
            <a:alphaModFix/>
          </a:blip>
          <a:srcRect b="17138" l="5537" r="2833" t="22663"/>
          <a:stretch/>
        </p:blipFill>
        <p:spPr>
          <a:xfrm>
            <a:off x="6176313" y="5828126"/>
            <a:ext cx="1029396" cy="508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"/>
          <p:cNvSpPr txBox="1"/>
          <p:nvPr/>
        </p:nvSpPr>
        <p:spPr>
          <a:xfrm>
            <a:off x="4924350" y="5787550"/>
            <a:ext cx="147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Langchain </a:t>
            </a:r>
            <a:br>
              <a:rPr b="1"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in Bild, das Screenshot, Electric Blue (Farbe), Grafiken, Dreieck enthält.&#10;&#10;Automatisch generierte Beschreibung" id="108" name="Google Shape;108;p1"/>
          <p:cNvPicPr preferRelativeResize="0"/>
          <p:nvPr/>
        </p:nvPicPr>
        <p:blipFill rotWithShape="1">
          <a:blip r:embed="rId7">
            <a:alphaModFix/>
          </a:blip>
          <a:srcRect b="5835" l="2250" r="2140" t="5203"/>
          <a:stretch/>
        </p:blipFill>
        <p:spPr>
          <a:xfrm>
            <a:off x="10835260" y="3422949"/>
            <a:ext cx="667490" cy="62108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"/>
          <p:cNvSpPr txBox="1"/>
          <p:nvPr/>
        </p:nvSpPr>
        <p:spPr>
          <a:xfrm>
            <a:off x="10653401" y="4082989"/>
            <a:ext cx="109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Azure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</a:rPr>
              <a:t>Hosting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10" name="Google Shape;110;p1"/>
          <p:cNvSpPr txBox="1"/>
          <p:nvPr/>
        </p:nvSpPr>
        <p:spPr>
          <a:xfrm rot="-5400000">
            <a:off x="-382242" y="1157158"/>
            <a:ext cx="14505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Frontend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in Bild, das Grafiken, Kreativität, Kunst enthält.&#10;&#10;Automatisch generierte Beschreibung" id="111" name="Google Shape;111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769087" y="144974"/>
            <a:ext cx="880348" cy="47538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"/>
          <p:cNvSpPr txBox="1"/>
          <p:nvPr/>
        </p:nvSpPr>
        <p:spPr>
          <a:xfrm>
            <a:off x="10619226" y="632725"/>
            <a:ext cx="131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Streamlit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in Bild, das Design enthält.&#10;&#10;Automatisch generierte Beschreibung mit mittlerer Zuverlässigkeit" id="113" name="Google Shape;113;p1"/>
          <p:cNvPicPr preferRelativeResize="0"/>
          <p:nvPr/>
        </p:nvPicPr>
        <p:blipFill rotWithShape="1">
          <a:blip r:embed="rId9">
            <a:alphaModFix/>
          </a:blip>
          <a:srcRect b="21732" l="22249" r="20453" t="20487"/>
          <a:stretch/>
        </p:blipFill>
        <p:spPr>
          <a:xfrm>
            <a:off x="9316578" y="779503"/>
            <a:ext cx="664975" cy="6705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Schwarz, Dunkelheit enthält.&#10;&#10;Automatisch generierte Beschreibung" id="114" name="Google Shape;114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97700" y="499631"/>
            <a:ext cx="1020535" cy="10205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Schwarz, Dunkelheit enthält.&#10;&#10;Automatisch generierte Beschreibung" id="115" name="Google Shape;115;p1"/>
          <p:cNvPicPr preferRelativeResize="0"/>
          <p:nvPr/>
        </p:nvPicPr>
        <p:blipFill rotWithShape="1">
          <a:blip r:embed="rId11">
            <a:alphaModFix/>
          </a:blip>
          <a:srcRect b="8302" l="0" r="0" t="8728"/>
          <a:stretch/>
        </p:blipFill>
        <p:spPr>
          <a:xfrm>
            <a:off x="4018926" y="723677"/>
            <a:ext cx="747625" cy="6203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Logo, Symbol, Grafiken, Schrift enthält.&#10;&#10;Automatisch generierte Beschreibung" id="116" name="Google Shape;116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610248" y="3680824"/>
            <a:ext cx="726417" cy="726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Screenshot, Grafiken, Kreis, Farbigkeit enthält.&#10;&#10;Automatisch generierte Beschreibung" id="117" name="Google Shape;117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450770" y="591457"/>
            <a:ext cx="836881" cy="83688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"/>
          <p:cNvSpPr txBox="1"/>
          <p:nvPr/>
        </p:nvSpPr>
        <p:spPr>
          <a:xfrm>
            <a:off x="1430058" y="1588749"/>
            <a:ext cx="119732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</a:t>
            </a:r>
            <a:br>
              <a:rPr b="1" lang="de-DE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de-DE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slides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3823976" y="1588748"/>
            <a:ext cx="119732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</a:t>
            </a:r>
            <a:br>
              <a:rPr i="1" lang="de-DE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de-DE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recordings</a:t>
            </a:r>
            <a:endParaRPr i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9075882" y="1752940"/>
            <a:ext cx="13408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Flashcards</a:t>
            </a:r>
            <a:endParaRPr/>
          </a:p>
        </p:txBody>
      </p:sp>
      <p:sp>
        <p:nvSpPr>
          <p:cNvPr id="121" name="Google Shape;121;p1"/>
          <p:cNvSpPr txBox="1"/>
          <p:nvPr/>
        </p:nvSpPr>
        <p:spPr>
          <a:xfrm>
            <a:off x="7327429" y="1711858"/>
            <a:ext cx="9285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Quizzes</a:t>
            </a:r>
            <a:endParaRPr i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in Bild, das Clipart, Grafiken, Cartoon, Smiley enthält.&#10;&#10;Automatisch generierte Beschreibung" id="122" name="Google Shape;122;p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374811" y="376252"/>
            <a:ext cx="1315153" cy="131515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"/>
          <p:cNvSpPr txBox="1"/>
          <p:nvPr/>
        </p:nvSpPr>
        <p:spPr>
          <a:xfrm>
            <a:off x="5517591" y="1804432"/>
            <a:ext cx="113524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Chatbot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 txBox="1"/>
          <p:nvPr/>
        </p:nvSpPr>
        <p:spPr>
          <a:xfrm>
            <a:off x="1277913" y="3735847"/>
            <a:ext cx="119732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Mathpix</a:t>
            </a:r>
            <a:br>
              <a:rPr b="1"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(OCR)</a:t>
            </a:r>
            <a:endParaRPr/>
          </a:p>
        </p:txBody>
      </p:sp>
      <p:cxnSp>
        <p:nvCxnSpPr>
          <p:cNvPr id="125" name="Google Shape;125;p1"/>
          <p:cNvCxnSpPr>
            <a:endCxn id="102" idx="0"/>
          </p:cNvCxnSpPr>
          <p:nvPr/>
        </p:nvCxnSpPr>
        <p:spPr>
          <a:xfrm>
            <a:off x="2331093" y="4648520"/>
            <a:ext cx="0" cy="832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6" name="Google Shape;126;p1"/>
          <p:cNvCxnSpPr>
            <a:stCxn id="95" idx="1"/>
            <a:endCxn id="102" idx="3"/>
          </p:cNvCxnSpPr>
          <p:nvPr/>
        </p:nvCxnSpPr>
        <p:spPr>
          <a:xfrm rot="10800000">
            <a:off x="3523919" y="6062759"/>
            <a:ext cx="1368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7" name="Google Shape;127;p1"/>
          <p:cNvCxnSpPr>
            <a:endCxn id="95" idx="0"/>
          </p:cNvCxnSpPr>
          <p:nvPr/>
        </p:nvCxnSpPr>
        <p:spPr>
          <a:xfrm flipH="1">
            <a:off x="6085215" y="4648520"/>
            <a:ext cx="10800" cy="832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8" name="Google Shape;128;p1"/>
          <p:cNvCxnSpPr>
            <a:endCxn id="99" idx="1"/>
          </p:cNvCxnSpPr>
          <p:nvPr/>
        </p:nvCxnSpPr>
        <p:spPr>
          <a:xfrm>
            <a:off x="7299436" y="6051359"/>
            <a:ext cx="1824900" cy="11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9" name="Google Shape;129;p1"/>
          <p:cNvSpPr txBox="1"/>
          <p:nvPr/>
        </p:nvSpPr>
        <p:spPr>
          <a:xfrm>
            <a:off x="3986950" y="5774275"/>
            <a:ext cx="61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5291741" y="4818642"/>
            <a:ext cx="8042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</a:t>
            </a:r>
            <a:br>
              <a:rPr lang="de-DE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7332066" y="5736906"/>
            <a:ext cx="161332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Fetch lectures/exams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1365869" y="4712977"/>
            <a:ext cx="9455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Embed</a:t>
            </a:r>
            <a:br>
              <a:rPr lang="de-DE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processed</a:t>
            </a:r>
            <a:br>
              <a:rPr lang="de-DE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1"/>
          <p:cNvCxnSpPr/>
          <p:nvPr/>
        </p:nvCxnSpPr>
        <p:spPr>
          <a:xfrm flipH="1">
            <a:off x="1987826" y="2445389"/>
            <a:ext cx="14391" cy="76966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" name="Google Shape;134;p1"/>
          <p:cNvCxnSpPr/>
          <p:nvPr/>
        </p:nvCxnSpPr>
        <p:spPr>
          <a:xfrm>
            <a:off x="6156435" y="2445389"/>
            <a:ext cx="0" cy="76966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" name="Google Shape;135;p1"/>
          <p:cNvCxnSpPr/>
          <p:nvPr/>
        </p:nvCxnSpPr>
        <p:spPr>
          <a:xfrm>
            <a:off x="9663117" y="2445389"/>
            <a:ext cx="0" cy="76966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6" name="Google Shape;136;p1"/>
          <p:cNvSpPr txBox="1"/>
          <p:nvPr/>
        </p:nvSpPr>
        <p:spPr>
          <a:xfrm>
            <a:off x="2002217" y="2666192"/>
            <a:ext cx="18114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Upload documents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6146197" y="2663282"/>
            <a:ext cx="18114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Text/audio chat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 txBox="1"/>
          <p:nvPr/>
        </p:nvSpPr>
        <p:spPr>
          <a:xfrm>
            <a:off x="9675751" y="2663282"/>
            <a:ext cx="18114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Fetch flashcards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8132307" y="3477573"/>
            <a:ext cx="2385391" cy="1162878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in Bild, das Screenshot, Kreis, Design enthält.&#10;&#10;Automatisch generierte Beschreibung" id="140" name="Google Shape;140;p1"/>
          <p:cNvPicPr preferRelativeResize="0"/>
          <p:nvPr/>
        </p:nvPicPr>
        <p:blipFill rotWithShape="1">
          <a:blip r:embed="rId15">
            <a:alphaModFix/>
          </a:blip>
          <a:srcRect b="0" l="9494" r="8244" t="0"/>
          <a:stretch/>
        </p:blipFill>
        <p:spPr>
          <a:xfrm>
            <a:off x="8278464" y="3709071"/>
            <a:ext cx="615180" cy="74783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"/>
          <p:cNvSpPr txBox="1"/>
          <p:nvPr/>
        </p:nvSpPr>
        <p:spPr>
          <a:xfrm>
            <a:off x="9151899" y="3877650"/>
            <a:ext cx="131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p1"/>
          <p:cNvCxnSpPr/>
          <p:nvPr/>
        </p:nvCxnSpPr>
        <p:spPr>
          <a:xfrm flipH="1" rot="10800000">
            <a:off x="7274181" y="4614717"/>
            <a:ext cx="864548" cy="876748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3" name="Google Shape;143;p1"/>
          <p:cNvSpPr txBox="1"/>
          <p:nvPr/>
        </p:nvSpPr>
        <p:spPr>
          <a:xfrm rot="-2731836">
            <a:off x="6873242" y="4829538"/>
            <a:ext cx="136524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flashcards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91cc69240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c91cc69240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2024-04-04T07:06:22Z</dcterms:created>
  <dc:creator>Jakob Hartmann</dc:creator>
</cp:coreProperties>
</file>