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4"/>
    </p:embeddedFont>
    <p:embeddedFont>
      <p:font typeface="Manjari" panose="020B0604020202020204" charset="0"/>
      <p:regular r:id="rId15"/>
      <p:bold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Ubuntu" panose="020B0504030602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BBCDC1-DA44-3B98-CE3A-4454FD666525}" v="5" dt="2025-03-27T08:35:43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74" autoAdjust="0"/>
  </p:normalViewPr>
  <p:slideViewPr>
    <p:cSldViewPr snapToGrid="0">
      <p:cViewPr varScale="1">
        <p:scale>
          <a:sx n="84" d="100"/>
          <a:sy n="84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55A108-6856-4660-A7D4-EBEC807466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B11933-1310-48DA-826E-9FC7CFB191C1}">
      <dgm:prSet phldrT="[Text]" custT="1"/>
      <dgm:spPr/>
      <dgm:t>
        <a:bodyPr/>
        <a:lstStyle/>
        <a:p>
          <a:r>
            <a:rPr lang="en-US" sz="1600" b="0" dirty="0">
              <a:solidFill>
                <a:schemeClr val="bg1">
                  <a:lumMod val="10000"/>
                </a:schemeClr>
              </a:solidFill>
            </a:rPr>
            <a:t>Test Case 1</a:t>
          </a:r>
        </a:p>
        <a:p>
          <a:r>
            <a:rPr lang="en-US" sz="1500" dirty="0">
              <a:solidFill>
                <a:schemeClr val="bg1">
                  <a:lumMod val="10000"/>
                </a:schemeClr>
              </a:solidFill>
            </a:rPr>
            <a:t>User Sign-Up with Valid Credentials</a:t>
          </a:r>
        </a:p>
      </dgm:t>
    </dgm:pt>
    <dgm:pt modelId="{8904CC6C-7E8C-476B-8C37-557DD4C66CC3}" type="parTrans" cxnId="{8BBA6077-BDD5-4F3D-94BF-30A44611254B}">
      <dgm:prSet/>
      <dgm:spPr/>
      <dgm:t>
        <a:bodyPr/>
        <a:lstStyle/>
        <a:p>
          <a:endParaRPr lang="en-US"/>
        </a:p>
      </dgm:t>
    </dgm:pt>
    <dgm:pt modelId="{FB87E69C-636D-4300-AA9B-6F758D5C0FA5}" type="sibTrans" cxnId="{8BBA6077-BDD5-4F3D-94BF-30A44611254B}">
      <dgm:prSet/>
      <dgm:spPr/>
      <dgm:t>
        <a:bodyPr/>
        <a:lstStyle/>
        <a:p>
          <a:endParaRPr lang="en-US"/>
        </a:p>
      </dgm:t>
    </dgm:pt>
    <dgm:pt modelId="{A327D997-AB8E-40B1-B440-FCD01D5F557E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10000"/>
                </a:schemeClr>
              </a:solidFill>
            </a:rPr>
            <a:t> Sign-Up → Enter valid email/password → Click "Create Account"</a:t>
          </a:r>
        </a:p>
      </dgm:t>
    </dgm:pt>
    <dgm:pt modelId="{DB176396-0E85-43C5-A676-DE1487F1745B}" type="parTrans" cxnId="{D507C9D2-D2DC-4BB8-8BC5-6A9B3ACE2012}">
      <dgm:prSet/>
      <dgm:spPr/>
      <dgm:t>
        <a:bodyPr/>
        <a:lstStyle/>
        <a:p>
          <a:endParaRPr lang="en-US"/>
        </a:p>
      </dgm:t>
    </dgm:pt>
    <dgm:pt modelId="{CB29AB02-787E-4C6F-8AA4-5E3EE12F62CE}" type="sibTrans" cxnId="{D507C9D2-D2DC-4BB8-8BC5-6A9B3ACE2012}">
      <dgm:prSet/>
      <dgm:spPr/>
      <dgm:t>
        <a:bodyPr/>
        <a:lstStyle/>
        <a:p>
          <a:endParaRPr lang="en-US"/>
        </a:p>
      </dgm:t>
    </dgm:pt>
    <dgm:pt modelId="{C39B1CEC-C669-4353-BC4C-30F49331584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10000"/>
                </a:schemeClr>
              </a:solidFill>
            </a:rPr>
            <a:t>Expected: User is redirected to the dashboard</a:t>
          </a:r>
        </a:p>
      </dgm:t>
    </dgm:pt>
    <dgm:pt modelId="{8503A1CB-7DB0-4002-A064-9CF26B0CEDF6}" type="parTrans" cxnId="{EEF3B166-7821-4462-806B-2B2C7868C511}">
      <dgm:prSet/>
      <dgm:spPr/>
      <dgm:t>
        <a:bodyPr/>
        <a:lstStyle/>
        <a:p>
          <a:endParaRPr lang="en-US"/>
        </a:p>
      </dgm:t>
    </dgm:pt>
    <dgm:pt modelId="{214D266C-8FE3-4BBF-B19F-64735D4AFC19}" type="sibTrans" cxnId="{EEF3B166-7821-4462-806B-2B2C7868C511}">
      <dgm:prSet/>
      <dgm:spPr/>
      <dgm:t>
        <a:bodyPr/>
        <a:lstStyle/>
        <a:p>
          <a:endParaRPr lang="en-US"/>
        </a:p>
      </dgm:t>
    </dgm:pt>
    <dgm:pt modelId="{7D8A256A-D915-4E13-AD6F-747B8C5D1597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10000"/>
                </a:schemeClr>
              </a:solidFill>
            </a:rPr>
            <a:t>Test Case 2</a:t>
          </a:r>
        </a:p>
        <a:p>
          <a:r>
            <a:rPr lang="en-US" sz="1600" dirty="0">
              <a:solidFill>
                <a:schemeClr val="bg1">
                  <a:lumMod val="10000"/>
                </a:schemeClr>
              </a:solidFill>
            </a:rPr>
            <a:t>  </a:t>
          </a:r>
          <a:r>
            <a:rPr lang="en-US" sz="1500" dirty="0">
              <a:solidFill>
                <a:schemeClr val="bg1">
                  <a:lumMod val="10000"/>
                </a:schemeClr>
              </a:solidFill>
            </a:rPr>
            <a:t>Login with Valid Credentials</a:t>
          </a:r>
        </a:p>
      </dgm:t>
    </dgm:pt>
    <dgm:pt modelId="{ECFD5BB2-BAE8-4AD4-B0D5-738C17AC0FD1}" type="parTrans" cxnId="{13634419-DF7B-4C8E-9A79-9FC1A2D765B7}">
      <dgm:prSet/>
      <dgm:spPr/>
      <dgm:t>
        <a:bodyPr/>
        <a:lstStyle/>
        <a:p>
          <a:endParaRPr lang="en-US"/>
        </a:p>
      </dgm:t>
    </dgm:pt>
    <dgm:pt modelId="{5C87C5EC-A256-4065-99BA-54044AE2C42A}" type="sibTrans" cxnId="{13634419-DF7B-4C8E-9A79-9FC1A2D765B7}">
      <dgm:prSet/>
      <dgm:spPr/>
      <dgm:t>
        <a:bodyPr/>
        <a:lstStyle/>
        <a:p>
          <a:endParaRPr lang="en-US"/>
        </a:p>
      </dgm:t>
    </dgm:pt>
    <dgm:pt modelId="{475C8730-39AD-49C4-8797-5598E48E7D38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10000"/>
                </a:schemeClr>
              </a:solidFill>
            </a:rPr>
            <a:t>Steps: Go to Login → Enter correct credentials →             Click "Log In“   </a:t>
          </a:r>
        </a:p>
      </dgm:t>
    </dgm:pt>
    <dgm:pt modelId="{DA7F96AD-A1E3-4A7E-9CFA-1AD0B0EAB56D}" type="parTrans" cxnId="{0F75A43A-C78F-451E-827D-8166B81179CF}">
      <dgm:prSet/>
      <dgm:spPr/>
      <dgm:t>
        <a:bodyPr/>
        <a:lstStyle/>
        <a:p>
          <a:endParaRPr lang="en-US"/>
        </a:p>
      </dgm:t>
    </dgm:pt>
    <dgm:pt modelId="{20418811-BB11-47A0-ACE0-F5486E22BA7C}" type="sibTrans" cxnId="{0F75A43A-C78F-451E-827D-8166B81179CF}">
      <dgm:prSet/>
      <dgm:spPr/>
      <dgm:t>
        <a:bodyPr/>
        <a:lstStyle/>
        <a:p>
          <a:endParaRPr lang="en-US"/>
        </a:p>
      </dgm:t>
    </dgm:pt>
    <dgm:pt modelId="{9BB42DF1-B359-4D7A-8747-C82942C52329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10000"/>
                </a:schemeClr>
              </a:solidFill>
            </a:rPr>
            <a:t>Expected: User is redirected to the dashboard</a:t>
          </a:r>
        </a:p>
      </dgm:t>
    </dgm:pt>
    <dgm:pt modelId="{8D930729-A36E-44B5-AC72-5BD056CE6806}" type="parTrans" cxnId="{8534D67F-34A1-4642-B62B-9DF1430B9820}">
      <dgm:prSet/>
      <dgm:spPr/>
      <dgm:t>
        <a:bodyPr/>
        <a:lstStyle/>
        <a:p>
          <a:endParaRPr lang="en-US"/>
        </a:p>
      </dgm:t>
    </dgm:pt>
    <dgm:pt modelId="{5F96AD09-8CC3-4637-9C2C-23F5AF940605}" type="sibTrans" cxnId="{8534D67F-34A1-4642-B62B-9DF1430B9820}">
      <dgm:prSet/>
      <dgm:spPr/>
      <dgm:t>
        <a:bodyPr/>
        <a:lstStyle/>
        <a:p>
          <a:endParaRPr lang="en-US"/>
        </a:p>
      </dgm:t>
    </dgm:pt>
    <dgm:pt modelId="{8D7B9A7A-E9E7-46C8-AF07-312BFA6BC9B0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10000"/>
                </a:schemeClr>
              </a:solidFill>
            </a:rPr>
            <a:t>Test Case 3</a:t>
          </a:r>
        </a:p>
        <a:p>
          <a:r>
            <a:rPr lang="en-US" sz="1600" dirty="0">
              <a:solidFill>
                <a:schemeClr val="bg1">
                  <a:lumMod val="10000"/>
                </a:schemeClr>
              </a:solidFill>
            </a:rPr>
            <a:t> </a:t>
          </a:r>
          <a:r>
            <a:rPr lang="en-US" sz="1500" dirty="0">
              <a:solidFill>
                <a:schemeClr val="bg1">
                  <a:lumMod val="10000"/>
                </a:schemeClr>
              </a:solidFill>
            </a:rPr>
            <a:t>Add New Book</a:t>
          </a:r>
        </a:p>
      </dgm:t>
    </dgm:pt>
    <dgm:pt modelId="{20D5DBEE-2859-4E51-9981-3F46FABF4E9E}" type="parTrans" cxnId="{BE24DF7C-C383-4B09-8469-2170B2AACDFD}">
      <dgm:prSet/>
      <dgm:spPr/>
      <dgm:t>
        <a:bodyPr/>
        <a:lstStyle/>
        <a:p>
          <a:endParaRPr lang="en-US"/>
        </a:p>
      </dgm:t>
    </dgm:pt>
    <dgm:pt modelId="{90AEA445-F583-418A-BAD8-7DED53CB20DD}" type="sibTrans" cxnId="{BE24DF7C-C383-4B09-8469-2170B2AACDFD}">
      <dgm:prSet/>
      <dgm:spPr/>
      <dgm:t>
        <a:bodyPr/>
        <a:lstStyle/>
        <a:p>
          <a:endParaRPr lang="en-US"/>
        </a:p>
      </dgm:t>
    </dgm:pt>
    <dgm:pt modelId="{137E6F80-17CF-46FA-913A-23EF0F7C6DC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10000"/>
                </a:schemeClr>
              </a:solidFill>
            </a:rPr>
            <a:t>Steps: Click "Add Book" → Enter details → Click "Add"</a:t>
          </a:r>
        </a:p>
      </dgm:t>
    </dgm:pt>
    <dgm:pt modelId="{C4830B67-2D58-4055-A01C-61B5AD60AB7F}" type="parTrans" cxnId="{2F1503A4-179A-4D23-A16A-C33F4E447602}">
      <dgm:prSet/>
      <dgm:spPr/>
      <dgm:t>
        <a:bodyPr/>
        <a:lstStyle/>
        <a:p>
          <a:endParaRPr lang="en-US"/>
        </a:p>
      </dgm:t>
    </dgm:pt>
    <dgm:pt modelId="{F7F6E4C4-86E4-4906-B7BB-6EADDA15726C}" type="sibTrans" cxnId="{2F1503A4-179A-4D23-A16A-C33F4E447602}">
      <dgm:prSet/>
      <dgm:spPr/>
      <dgm:t>
        <a:bodyPr/>
        <a:lstStyle/>
        <a:p>
          <a:endParaRPr lang="en-US"/>
        </a:p>
      </dgm:t>
    </dgm:pt>
    <dgm:pt modelId="{23E6E874-6172-47B6-8347-61CDA490F026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10000"/>
                </a:schemeClr>
              </a:solidFill>
            </a:rPr>
            <a:t>Expected Result: Book is added and shown in list</a:t>
          </a:r>
        </a:p>
      </dgm:t>
    </dgm:pt>
    <dgm:pt modelId="{C4F2243D-1915-483C-A0C9-D88664B98EC8}" type="parTrans" cxnId="{C82EDC31-A443-4288-A2E1-7FAA5C69706A}">
      <dgm:prSet/>
      <dgm:spPr/>
      <dgm:t>
        <a:bodyPr/>
        <a:lstStyle/>
        <a:p>
          <a:endParaRPr lang="en-US"/>
        </a:p>
      </dgm:t>
    </dgm:pt>
    <dgm:pt modelId="{C698FBF9-16DC-4899-B147-E3BE5EB689EC}" type="sibTrans" cxnId="{C82EDC31-A443-4288-A2E1-7FAA5C69706A}">
      <dgm:prSet/>
      <dgm:spPr/>
      <dgm:t>
        <a:bodyPr/>
        <a:lstStyle/>
        <a:p>
          <a:endParaRPr lang="en-US"/>
        </a:p>
      </dgm:t>
    </dgm:pt>
    <dgm:pt modelId="{64F7B68E-5CC9-49E0-87EC-2C5E710B669C}" type="pres">
      <dgm:prSet presAssocID="{A955A108-6856-4660-A7D4-EBEC8074669D}" presName="Name0" presStyleCnt="0">
        <dgm:presLayoutVars>
          <dgm:dir/>
          <dgm:animLvl val="lvl"/>
          <dgm:resizeHandles val="exact"/>
        </dgm:presLayoutVars>
      </dgm:prSet>
      <dgm:spPr/>
    </dgm:pt>
    <dgm:pt modelId="{51F24A42-5D81-4272-9DCC-9D0F235EF3FD}" type="pres">
      <dgm:prSet presAssocID="{5AB11933-1310-48DA-826E-9FC7CFB191C1}" presName="linNode" presStyleCnt="0"/>
      <dgm:spPr/>
    </dgm:pt>
    <dgm:pt modelId="{9784014C-4B4F-40D3-8540-C175FD5B128B}" type="pres">
      <dgm:prSet presAssocID="{5AB11933-1310-48DA-826E-9FC7CFB191C1}" presName="parentText" presStyleLbl="node1" presStyleIdx="0" presStyleCnt="3" custLinFactNeighborX="-9121" custLinFactNeighborY="927">
        <dgm:presLayoutVars>
          <dgm:chMax val="1"/>
          <dgm:bulletEnabled val="1"/>
        </dgm:presLayoutVars>
      </dgm:prSet>
      <dgm:spPr/>
    </dgm:pt>
    <dgm:pt modelId="{671A8F06-C365-44A8-93A7-93E0DBA0D439}" type="pres">
      <dgm:prSet presAssocID="{5AB11933-1310-48DA-826E-9FC7CFB191C1}" presName="descendantText" presStyleLbl="alignAccFollowNode1" presStyleIdx="0" presStyleCnt="3" custScaleY="122337">
        <dgm:presLayoutVars>
          <dgm:bulletEnabled val="1"/>
        </dgm:presLayoutVars>
      </dgm:prSet>
      <dgm:spPr/>
    </dgm:pt>
    <dgm:pt modelId="{E8237981-F68B-441C-B401-1608ADC91785}" type="pres">
      <dgm:prSet presAssocID="{FB87E69C-636D-4300-AA9B-6F758D5C0FA5}" presName="sp" presStyleCnt="0"/>
      <dgm:spPr/>
    </dgm:pt>
    <dgm:pt modelId="{8BB431D7-7B18-4740-A166-D8A81B6B96A8}" type="pres">
      <dgm:prSet presAssocID="{7D8A256A-D915-4E13-AD6F-747B8C5D1597}" presName="linNode" presStyleCnt="0"/>
      <dgm:spPr/>
    </dgm:pt>
    <dgm:pt modelId="{6CD2C30F-B3AC-4B6F-B07A-FE79EF3F37A5}" type="pres">
      <dgm:prSet presAssocID="{7D8A256A-D915-4E13-AD6F-747B8C5D159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978080F-3AB6-43ED-9E2C-D87D3D22385B}" type="pres">
      <dgm:prSet presAssocID="{7D8A256A-D915-4E13-AD6F-747B8C5D1597}" presName="descendantText" presStyleLbl="alignAccFollowNode1" presStyleIdx="1" presStyleCnt="3">
        <dgm:presLayoutVars>
          <dgm:bulletEnabled val="1"/>
        </dgm:presLayoutVars>
      </dgm:prSet>
      <dgm:spPr/>
    </dgm:pt>
    <dgm:pt modelId="{9F6379DF-31C9-4445-8EA8-10F53682FDF8}" type="pres">
      <dgm:prSet presAssocID="{5C87C5EC-A256-4065-99BA-54044AE2C42A}" presName="sp" presStyleCnt="0"/>
      <dgm:spPr/>
    </dgm:pt>
    <dgm:pt modelId="{A0C9857E-760F-4945-B49F-4BEF8BC3DFA2}" type="pres">
      <dgm:prSet presAssocID="{8D7B9A7A-E9E7-46C8-AF07-312BFA6BC9B0}" presName="linNode" presStyleCnt="0"/>
      <dgm:spPr/>
    </dgm:pt>
    <dgm:pt modelId="{AB947DC5-94C4-45FD-9DB6-19167842FDE9}" type="pres">
      <dgm:prSet presAssocID="{8D7B9A7A-E9E7-46C8-AF07-312BFA6BC9B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07DAD41-3033-47FC-AC4D-C871704A8F12}" type="pres">
      <dgm:prSet presAssocID="{8D7B9A7A-E9E7-46C8-AF07-312BFA6BC9B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3634419-DF7B-4C8E-9A79-9FC1A2D765B7}" srcId="{A955A108-6856-4660-A7D4-EBEC8074669D}" destId="{7D8A256A-D915-4E13-AD6F-747B8C5D1597}" srcOrd="1" destOrd="0" parTransId="{ECFD5BB2-BAE8-4AD4-B0D5-738C17AC0FD1}" sibTransId="{5C87C5EC-A256-4065-99BA-54044AE2C42A}"/>
    <dgm:cxn modelId="{016C121B-DA40-4900-81D9-9E13BEFED3BF}" type="presOf" srcId="{137E6F80-17CF-46FA-913A-23EF0F7C6DCA}" destId="{307DAD41-3033-47FC-AC4D-C871704A8F12}" srcOrd="0" destOrd="0" presId="urn:microsoft.com/office/officeart/2005/8/layout/vList5"/>
    <dgm:cxn modelId="{C82EDC31-A443-4288-A2E1-7FAA5C69706A}" srcId="{8D7B9A7A-E9E7-46C8-AF07-312BFA6BC9B0}" destId="{23E6E874-6172-47B6-8347-61CDA490F026}" srcOrd="1" destOrd="0" parTransId="{C4F2243D-1915-483C-A0C9-D88664B98EC8}" sibTransId="{C698FBF9-16DC-4899-B147-E3BE5EB689EC}"/>
    <dgm:cxn modelId="{0F75A43A-C78F-451E-827D-8166B81179CF}" srcId="{7D8A256A-D915-4E13-AD6F-747B8C5D1597}" destId="{475C8730-39AD-49C4-8797-5598E48E7D38}" srcOrd="0" destOrd="0" parTransId="{DA7F96AD-A1E3-4A7E-9CFA-1AD0B0EAB56D}" sibTransId="{20418811-BB11-47A0-ACE0-F5486E22BA7C}"/>
    <dgm:cxn modelId="{F09A2765-D66D-4128-A4F9-8657AB69B188}" type="presOf" srcId="{8D7B9A7A-E9E7-46C8-AF07-312BFA6BC9B0}" destId="{AB947DC5-94C4-45FD-9DB6-19167842FDE9}" srcOrd="0" destOrd="0" presId="urn:microsoft.com/office/officeart/2005/8/layout/vList5"/>
    <dgm:cxn modelId="{EEF3B166-7821-4462-806B-2B2C7868C511}" srcId="{5AB11933-1310-48DA-826E-9FC7CFB191C1}" destId="{C39B1CEC-C669-4353-BC4C-30F49331584A}" srcOrd="1" destOrd="0" parTransId="{8503A1CB-7DB0-4002-A064-9CF26B0CEDF6}" sibTransId="{214D266C-8FE3-4BBF-B19F-64735D4AFC19}"/>
    <dgm:cxn modelId="{3493846C-3E29-49B9-8773-F99892E60951}" type="presOf" srcId="{A955A108-6856-4660-A7D4-EBEC8074669D}" destId="{64F7B68E-5CC9-49E0-87EC-2C5E710B669C}" srcOrd="0" destOrd="0" presId="urn:microsoft.com/office/officeart/2005/8/layout/vList5"/>
    <dgm:cxn modelId="{B4B7D770-96A5-4731-BCAC-D41E70538909}" type="presOf" srcId="{C39B1CEC-C669-4353-BC4C-30F49331584A}" destId="{671A8F06-C365-44A8-93A7-93E0DBA0D439}" srcOrd="0" destOrd="1" presId="urn:microsoft.com/office/officeart/2005/8/layout/vList5"/>
    <dgm:cxn modelId="{8BBA6077-BDD5-4F3D-94BF-30A44611254B}" srcId="{A955A108-6856-4660-A7D4-EBEC8074669D}" destId="{5AB11933-1310-48DA-826E-9FC7CFB191C1}" srcOrd="0" destOrd="0" parTransId="{8904CC6C-7E8C-476B-8C37-557DD4C66CC3}" sibTransId="{FB87E69C-636D-4300-AA9B-6F758D5C0FA5}"/>
    <dgm:cxn modelId="{30BF605A-DAAB-467D-9125-7964A580855A}" type="presOf" srcId="{7D8A256A-D915-4E13-AD6F-747B8C5D1597}" destId="{6CD2C30F-B3AC-4B6F-B07A-FE79EF3F37A5}" srcOrd="0" destOrd="0" presId="urn:microsoft.com/office/officeart/2005/8/layout/vList5"/>
    <dgm:cxn modelId="{BE24DF7C-C383-4B09-8469-2170B2AACDFD}" srcId="{A955A108-6856-4660-A7D4-EBEC8074669D}" destId="{8D7B9A7A-E9E7-46C8-AF07-312BFA6BC9B0}" srcOrd="2" destOrd="0" parTransId="{20D5DBEE-2859-4E51-9981-3F46FABF4E9E}" sibTransId="{90AEA445-F583-418A-BAD8-7DED53CB20DD}"/>
    <dgm:cxn modelId="{8534D67F-34A1-4642-B62B-9DF1430B9820}" srcId="{7D8A256A-D915-4E13-AD6F-747B8C5D1597}" destId="{9BB42DF1-B359-4D7A-8747-C82942C52329}" srcOrd="1" destOrd="0" parTransId="{8D930729-A36E-44B5-AC72-5BD056CE6806}" sibTransId="{5F96AD09-8CC3-4637-9C2C-23F5AF940605}"/>
    <dgm:cxn modelId="{9B0F6898-D726-4294-880E-66153C54A185}" type="presOf" srcId="{5AB11933-1310-48DA-826E-9FC7CFB191C1}" destId="{9784014C-4B4F-40D3-8540-C175FD5B128B}" srcOrd="0" destOrd="0" presId="urn:microsoft.com/office/officeart/2005/8/layout/vList5"/>
    <dgm:cxn modelId="{2F1503A4-179A-4D23-A16A-C33F4E447602}" srcId="{8D7B9A7A-E9E7-46C8-AF07-312BFA6BC9B0}" destId="{137E6F80-17CF-46FA-913A-23EF0F7C6DCA}" srcOrd="0" destOrd="0" parTransId="{C4830B67-2D58-4055-A01C-61B5AD60AB7F}" sibTransId="{F7F6E4C4-86E4-4906-B7BB-6EADDA15726C}"/>
    <dgm:cxn modelId="{27F1C7A5-0B18-431A-90C4-5A9B03A9CCD7}" type="presOf" srcId="{23E6E874-6172-47B6-8347-61CDA490F026}" destId="{307DAD41-3033-47FC-AC4D-C871704A8F12}" srcOrd="0" destOrd="1" presId="urn:microsoft.com/office/officeart/2005/8/layout/vList5"/>
    <dgm:cxn modelId="{3940E3B8-F2A5-4D97-9FB1-FA7B7D93D662}" type="presOf" srcId="{9BB42DF1-B359-4D7A-8747-C82942C52329}" destId="{4978080F-3AB6-43ED-9E2C-D87D3D22385B}" srcOrd="0" destOrd="1" presId="urn:microsoft.com/office/officeart/2005/8/layout/vList5"/>
    <dgm:cxn modelId="{0284BEC5-9487-429C-9485-63CF756C4433}" type="presOf" srcId="{475C8730-39AD-49C4-8797-5598E48E7D38}" destId="{4978080F-3AB6-43ED-9E2C-D87D3D22385B}" srcOrd="0" destOrd="0" presId="urn:microsoft.com/office/officeart/2005/8/layout/vList5"/>
    <dgm:cxn modelId="{D507C9D2-D2DC-4BB8-8BC5-6A9B3ACE2012}" srcId="{5AB11933-1310-48DA-826E-9FC7CFB191C1}" destId="{A327D997-AB8E-40B1-B440-FCD01D5F557E}" srcOrd="0" destOrd="0" parTransId="{DB176396-0E85-43C5-A676-DE1487F1745B}" sibTransId="{CB29AB02-787E-4C6F-8AA4-5E3EE12F62CE}"/>
    <dgm:cxn modelId="{62F61BDC-2719-4EA7-A8AC-5D99789A2578}" type="presOf" srcId="{A327D997-AB8E-40B1-B440-FCD01D5F557E}" destId="{671A8F06-C365-44A8-93A7-93E0DBA0D439}" srcOrd="0" destOrd="0" presId="urn:microsoft.com/office/officeart/2005/8/layout/vList5"/>
    <dgm:cxn modelId="{EFA2AB1B-8CC8-4A74-B638-4A4E42D3FACB}" type="presParOf" srcId="{64F7B68E-5CC9-49E0-87EC-2C5E710B669C}" destId="{51F24A42-5D81-4272-9DCC-9D0F235EF3FD}" srcOrd="0" destOrd="0" presId="urn:microsoft.com/office/officeart/2005/8/layout/vList5"/>
    <dgm:cxn modelId="{31275EDE-1A45-4D1A-A2BB-303E7BFA3CDA}" type="presParOf" srcId="{51F24A42-5D81-4272-9DCC-9D0F235EF3FD}" destId="{9784014C-4B4F-40D3-8540-C175FD5B128B}" srcOrd="0" destOrd="0" presId="urn:microsoft.com/office/officeart/2005/8/layout/vList5"/>
    <dgm:cxn modelId="{21E18D52-AC0A-42F1-B52A-B892D94E256C}" type="presParOf" srcId="{51F24A42-5D81-4272-9DCC-9D0F235EF3FD}" destId="{671A8F06-C365-44A8-93A7-93E0DBA0D439}" srcOrd="1" destOrd="0" presId="urn:microsoft.com/office/officeart/2005/8/layout/vList5"/>
    <dgm:cxn modelId="{6D41164A-54FC-4D5E-AAA2-856132ADF549}" type="presParOf" srcId="{64F7B68E-5CC9-49E0-87EC-2C5E710B669C}" destId="{E8237981-F68B-441C-B401-1608ADC91785}" srcOrd="1" destOrd="0" presId="urn:microsoft.com/office/officeart/2005/8/layout/vList5"/>
    <dgm:cxn modelId="{FC938933-E717-43E7-B47A-7DDAABE1B6D1}" type="presParOf" srcId="{64F7B68E-5CC9-49E0-87EC-2C5E710B669C}" destId="{8BB431D7-7B18-4740-A166-D8A81B6B96A8}" srcOrd="2" destOrd="0" presId="urn:microsoft.com/office/officeart/2005/8/layout/vList5"/>
    <dgm:cxn modelId="{48FCFFF3-7A08-4966-B9C0-60E45BAF5CB5}" type="presParOf" srcId="{8BB431D7-7B18-4740-A166-D8A81B6B96A8}" destId="{6CD2C30F-B3AC-4B6F-B07A-FE79EF3F37A5}" srcOrd="0" destOrd="0" presId="urn:microsoft.com/office/officeart/2005/8/layout/vList5"/>
    <dgm:cxn modelId="{9B974255-72B1-4402-B939-9122F3D3F222}" type="presParOf" srcId="{8BB431D7-7B18-4740-A166-D8A81B6B96A8}" destId="{4978080F-3AB6-43ED-9E2C-D87D3D22385B}" srcOrd="1" destOrd="0" presId="urn:microsoft.com/office/officeart/2005/8/layout/vList5"/>
    <dgm:cxn modelId="{D27A21CE-DCCB-439B-A3BB-0E47D065286C}" type="presParOf" srcId="{64F7B68E-5CC9-49E0-87EC-2C5E710B669C}" destId="{9F6379DF-31C9-4445-8EA8-10F53682FDF8}" srcOrd="3" destOrd="0" presId="urn:microsoft.com/office/officeart/2005/8/layout/vList5"/>
    <dgm:cxn modelId="{EC52148E-08CD-41C2-8DE4-6B2CFA30C4CD}" type="presParOf" srcId="{64F7B68E-5CC9-49E0-87EC-2C5E710B669C}" destId="{A0C9857E-760F-4945-B49F-4BEF8BC3DFA2}" srcOrd="4" destOrd="0" presId="urn:microsoft.com/office/officeart/2005/8/layout/vList5"/>
    <dgm:cxn modelId="{1B84AB67-C03B-40F7-B441-8275E7AAC4D8}" type="presParOf" srcId="{A0C9857E-760F-4945-B49F-4BEF8BC3DFA2}" destId="{AB947DC5-94C4-45FD-9DB6-19167842FDE9}" srcOrd="0" destOrd="0" presId="urn:microsoft.com/office/officeart/2005/8/layout/vList5"/>
    <dgm:cxn modelId="{75145814-EAEC-4AFE-BEEB-E5B66F0BAF5D}" type="presParOf" srcId="{A0C9857E-760F-4945-B49F-4BEF8BC3DFA2}" destId="{307DAD41-3033-47FC-AC4D-C871704A8F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A8F06-C365-44A8-93A7-93E0DBA0D439}">
      <dsp:nvSpPr>
        <dsp:cNvPr id="0" name=""/>
        <dsp:cNvSpPr/>
      </dsp:nvSpPr>
      <dsp:spPr>
        <a:xfrm rot="5400000">
          <a:off x="3947383" y="-1634751"/>
          <a:ext cx="804077" cy="40935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>
                  <a:lumMod val="10000"/>
                </a:schemeClr>
              </a:solidFill>
            </a:rPr>
            <a:t> Sign-Up → Enter valid email/password → Click "Create Account"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>
                  <a:lumMod val="10000"/>
                </a:schemeClr>
              </a:solidFill>
            </a:rPr>
            <a:t>Expected: User is redirected to the dashboard</a:t>
          </a:r>
        </a:p>
      </dsp:txBody>
      <dsp:txXfrm rot="-5400000">
        <a:off x="2302635" y="49249"/>
        <a:ext cx="4054322" cy="725573"/>
      </dsp:txXfrm>
    </dsp:sp>
    <dsp:sp modelId="{9784014C-4B4F-40D3-8540-C175FD5B128B}">
      <dsp:nvSpPr>
        <dsp:cNvPr id="0" name=""/>
        <dsp:cNvSpPr/>
      </dsp:nvSpPr>
      <dsp:spPr>
        <a:xfrm>
          <a:off x="0" y="8860"/>
          <a:ext cx="2302635" cy="82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bg1">
                  <a:lumMod val="10000"/>
                </a:schemeClr>
              </a:solidFill>
            </a:rPr>
            <a:t>Test Case 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>
                  <a:lumMod val="10000"/>
                </a:schemeClr>
              </a:solidFill>
            </a:rPr>
            <a:t>User Sign-Up with Valid Credentials</a:t>
          </a:r>
        </a:p>
      </dsp:txBody>
      <dsp:txXfrm>
        <a:off x="40106" y="48966"/>
        <a:ext cx="2222423" cy="741368"/>
      </dsp:txXfrm>
    </dsp:sp>
    <dsp:sp modelId="{4978080F-3AB6-43ED-9E2C-D87D3D22385B}">
      <dsp:nvSpPr>
        <dsp:cNvPr id="0" name=""/>
        <dsp:cNvSpPr/>
      </dsp:nvSpPr>
      <dsp:spPr>
        <a:xfrm rot="5400000">
          <a:off x="4020790" y="-772092"/>
          <a:ext cx="657264" cy="40935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>
                  <a:lumMod val="10000"/>
                </a:schemeClr>
              </a:solidFill>
            </a:rPr>
            <a:t>Steps: Go to Login → Enter correct credentials →             Click "Log In“  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>
                  <a:lumMod val="10000"/>
                </a:schemeClr>
              </a:solidFill>
            </a:rPr>
            <a:t>Expected: User is redirected to the dashboard</a:t>
          </a:r>
        </a:p>
      </dsp:txBody>
      <dsp:txXfrm rot="-5400000">
        <a:off x="2302636" y="978147"/>
        <a:ext cx="4061489" cy="593094"/>
      </dsp:txXfrm>
    </dsp:sp>
    <dsp:sp modelId="{6CD2C30F-B3AC-4B6F-B07A-FE79EF3F37A5}">
      <dsp:nvSpPr>
        <dsp:cNvPr id="0" name=""/>
        <dsp:cNvSpPr/>
      </dsp:nvSpPr>
      <dsp:spPr>
        <a:xfrm>
          <a:off x="0" y="863904"/>
          <a:ext cx="2302635" cy="82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Test Case 2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  </a:t>
          </a:r>
          <a:r>
            <a:rPr lang="en-US" sz="1500" kern="1200" dirty="0">
              <a:solidFill>
                <a:schemeClr val="bg1">
                  <a:lumMod val="10000"/>
                </a:schemeClr>
              </a:solidFill>
            </a:rPr>
            <a:t>Login with Valid Credentials</a:t>
          </a:r>
        </a:p>
      </dsp:txBody>
      <dsp:txXfrm>
        <a:off x="40106" y="904010"/>
        <a:ext cx="2222423" cy="741368"/>
      </dsp:txXfrm>
    </dsp:sp>
    <dsp:sp modelId="{307DAD41-3033-47FC-AC4D-C871704A8F12}">
      <dsp:nvSpPr>
        <dsp:cNvPr id="0" name=""/>
        <dsp:cNvSpPr/>
      </dsp:nvSpPr>
      <dsp:spPr>
        <a:xfrm rot="5400000">
          <a:off x="4020790" y="90567"/>
          <a:ext cx="657264" cy="409357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>
                  <a:lumMod val="10000"/>
                </a:schemeClr>
              </a:solidFill>
            </a:rPr>
            <a:t>Steps: Click "Add Book" → Enter details → Click "Add"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>
                  <a:lumMod val="10000"/>
                </a:schemeClr>
              </a:solidFill>
            </a:rPr>
            <a:t>Expected Result: Book is added and shown in list</a:t>
          </a:r>
        </a:p>
      </dsp:txBody>
      <dsp:txXfrm rot="-5400000">
        <a:off x="2302636" y="1840807"/>
        <a:ext cx="4061489" cy="593094"/>
      </dsp:txXfrm>
    </dsp:sp>
    <dsp:sp modelId="{AB947DC5-94C4-45FD-9DB6-19167842FDE9}">
      <dsp:nvSpPr>
        <dsp:cNvPr id="0" name=""/>
        <dsp:cNvSpPr/>
      </dsp:nvSpPr>
      <dsp:spPr>
        <a:xfrm>
          <a:off x="0" y="1726564"/>
          <a:ext cx="2302635" cy="82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Test Case 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 </a:t>
          </a:r>
          <a:r>
            <a:rPr lang="en-US" sz="1500" kern="1200" dirty="0">
              <a:solidFill>
                <a:schemeClr val="bg1">
                  <a:lumMod val="10000"/>
                </a:schemeClr>
              </a:solidFill>
            </a:rPr>
            <a:t>Add New Book</a:t>
          </a:r>
        </a:p>
      </dsp:txBody>
      <dsp:txXfrm>
        <a:off x="40106" y="1766670"/>
        <a:ext cx="2222423" cy="741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>
          <a:extLst>
            <a:ext uri="{FF2B5EF4-FFF2-40B4-BE49-F238E27FC236}">
              <a16:creationId xmlns:a16="http://schemas.microsoft.com/office/drawing/2014/main" id="{484F8D36-2D58-A41B-611A-CCA4A2C7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6a01074ef_0_20661:notes">
            <a:extLst>
              <a:ext uri="{FF2B5EF4-FFF2-40B4-BE49-F238E27FC236}">
                <a16:creationId xmlns:a16="http://schemas.microsoft.com/office/drawing/2014/main" id="{8A5920D3-9366-4C63-B2AD-7C4AC2C49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6a01074ef_0_20661:notes">
            <a:extLst>
              <a:ext uri="{FF2B5EF4-FFF2-40B4-BE49-F238E27FC236}">
                <a16:creationId xmlns:a16="http://schemas.microsoft.com/office/drawing/2014/main" id="{6EE0156E-F876-2811-0856-8CDA97D78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0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33f094d447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33f094d447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33f5d453e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33f5d453e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c6a01074ef_0_2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c6a01074ef_0_2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33f094d44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33f094d44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33f094d447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33f094d447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33f094d44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33f094d44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33f094d447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33f094d447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6a01074ef_0_20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6a01074ef_0_20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rot="-3415034" flipH="1">
            <a:off x="5360216" y="72904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"/>
          <p:cNvSpPr/>
          <p:nvPr/>
        </p:nvSpPr>
        <p:spPr>
          <a:xfrm rot="5400000">
            <a:off x="-1253772" y="2378259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11"/>
          <p:cNvGrpSpPr/>
          <p:nvPr/>
        </p:nvGrpSpPr>
        <p:grpSpPr>
          <a:xfrm rot="10800000" flipH="1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1" name="Google Shape;171;p1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1661788" y="1441452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hasCustomPrompt="1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>
            <a:spLocks noGrp="1"/>
          </p:cNvSpPr>
          <p:nvPr>
            <p:ph type="body" idx="1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6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subTitle" idx="1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/>
          <p:nvPr/>
        </p:nvSpPr>
        <p:spPr>
          <a:xfrm rot="-3415034" flipH="1">
            <a:off x="6361616" y="308997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"/>
          <p:cNvSpPr/>
          <p:nvPr/>
        </p:nvSpPr>
        <p:spPr>
          <a:xfrm rot="1848056">
            <a:off x="2372175" y="2639561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" name="Google Shape;236;p14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37" name="Google Shape;237;p14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4"/>
          <p:cNvSpPr/>
          <p:nvPr/>
        </p:nvSpPr>
        <p:spPr>
          <a:xfrm rot="-7977677">
            <a:off x="1649745" y="498156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092213" y="3598577"/>
            <a:ext cx="1434654" cy="1265482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4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 rot="2465585" flipH="1">
            <a:off x="-2193957" y="2702195"/>
            <a:ext cx="4267802" cy="2625668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"/>
          <p:cNvSpPr/>
          <p:nvPr/>
        </p:nvSpPr>
        <p:spPr>
          <a:xfrm rot="-6430284" flipH="1">
            <a:off x="6992855" y="-1008460"/>
            <a:ext cx="3967958" cy="3604468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-458900" y="-740250"/>
            <a:ext cx="2037008" cy="215420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1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subTitle" idx="2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subTitle" idx="3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subTitle" idx="4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title" hasCustomPrompt="1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2" name="Google Shape;2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3" name="Google Shape;273;p15"/>
          <p:cNvSpPr txBox="1">
            <a:spLocks noGrp="1"/>
          </p:cNvSpPr>
          <p:nvPr>
            <p:ph type="subTitle" idx="6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subTitle" idx="7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5"/>
          <p:cNvSpPr txBox="1">
            <a:spLocks noGrp="1"/>
          </p:cNvSpPr>
          <p:nvPr>
            <p:ph type="title" idx="8" hasCustomPrompt="1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76" name="Google Shape;276;p15"/>
          <p:cNvSpPr txBox="1">
            <a:spLocks noGrp="1"/>
          </p:cNvSpPr>
          <p:nvPr>
            <p:ph type="title" idx="9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5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 rot="672094">
            <a:off x="5584289" y="5626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"/>
          <p:cNvSpPr/>
          <p:nvPr/>
        </p:nvSpPr>
        <p:spPr>
          <a:xfrm rot="3414914">
            <a:off x="-1520563" y="790995"/>
            <a:ext cx="3987256" cy="3391668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6"/>
          <p:cNvGrpSpPr/>
          <p:nvPr/>
        </p:nvGrpSpPr>
        <p:grpSpPr>
          <a:xfrm rot="10800000" flipH="1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281" name="Google Shape;281;p1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6"/>
          <p:cNvSpPr/>
          <p:nvPr/>
        </p:nvSpPr>
        <p:spPr>
          <a:xfrm rot="1095657">
            <a:off x="1778030" y="3865579"/>
            <a:ext cx="1021004" cy="1333445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1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title" hasCustomPrompt="1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18" name="Google Shape;318;p16"/>
          <p:cNvSpPr txBox="1">
            <a:spLocks noGrp="1"/>
          </p:cNvSpPr>
          <p:nvPr>
            <p:ph type="subTitle" idx="2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title" idx="3" hasCustomPrompt="1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20" name="Google Shape;320;p16"/>
          <p:cNvSpPr txBox="1">
            <a:spLocks noGrp="1"/>
          </p:cNvSpPr>
          <p:nvPr>
            <p:ph type="subTitle" idx="4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5" hasCustomPrompt="1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32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 rot="-1690000">
            <a:off x="4770052" y="3432202"/>
            <a:ext cx="4311133" cy="265232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-8976185">
            <a:off x="-892229" y="695729"/>
            <a:ext cx="3210901" cy="3197587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18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367" name="Google Shape;367;p1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18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ubTitle" idx="1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5" name="Google Shape;405;p19"/>
          <p:cNvSpPr/>
          <p:nvPr/>
        </p:nvSpPr>
        <p:spPr>
          <a:xfrm>
            <a:off x="-598400" y="3985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9"/>
          <p:cNvSpPr/>
          <p:nvPr/>
        </p:nvSpPr>
        <p:spPr>
          <a:xfrm rot="7619243">
            <a:off x="7150868" y="2766901"/>
            <a:ext cx="3210914" cy="319760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408" name="Google Shape;408;p19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23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0"/>
          <p:cNvSpPr txBox="1">
            <a:spLocks noGrp="1"/>
          </p:cNvSpPr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3" name="Google Shape;443;p20"/>
          <p:cNvSpPr txBox="1">
            <a:spLocks noGrp="1"/>
          </p:cNvSpPr>
          <p:nvPr>
            <p:ph type="subTitle" idx="1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444" name="Google Shape;444;p20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445" name="Google Shape;445;p2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20"/>
          <p:cNvSpPr/>
          <p:nvPr/>
        </p:nvSpPr>
        <p:spPr>
          <a:xfrm rot="-5035031" flipH="1">
            <a:off x="4206940" y="751857"/>
            <a:ext cx="7221377" cy="444298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5400000">
            <a:off x="-2021747" y="226833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1280800" y="-652650"/>
            <a:ext cx="1871779" cy="1796023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2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1"/>
          <p:cNvSpPr/>
          <p:nvPr/>
        </p:nvSpPr>
        <p:spPr>
          <a:xfrm rot="-1408952">
            <a:off x="7039333" y="962822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1"/>
          <p:cNvSpPr/>
          <p:nvPr/>
        </p:nvSpPr>
        <p:spPr>
          <a:xfrm rot="5400000" flipH="1">
            <a:off x="-1331519" y="-591459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1"/>
          <p:cNvSpPr/>
          <p:nvPr/>
        </p:nvSpPr>
        <p:spPr>
          <a:xfrm rot="-7977677">
            <a:off x="1465320" y="34545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477" name="Google Shape;477;p21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21"/>
          <p:cNvSpPr txBox="1">
            <a:spLocks noGrp="1"/>
          </p:cNvSpPr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2" name="Google Shape;512;p21"/>
          <p:cNvSpPr txBox="1">
            <a:spLocks noGrp="1"/>
          </p:cNvSpPr>
          <p:nvPr>
            <p:ph type="subTitle" idx="1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3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2"/>
          <p:cNvSpPr/>
          <p:nvPr/>
        </p:nvSpPr>
        <p:spPr>
          <a:xfrm rot="-5620610">
            <a:off x="7759237" y="34540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2"/>
          <p:cNvSpPr/>
          <p:nvPr/>
        </p:nvSpPr>
        <p:spPr>
          <a:xfrm rot="-5400000" flipH="1">
            <a:off x="-700258" y="2716121"/>
            <a:ext cx="3397312" cy="3383225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2"/>
          <p:cNvSpPr/>
          <p:nvPr/>
        </p:nvSpPr>
        <p:spPr>
          <a:xfrm rot="1891771" flipH="1">
            <a:off x="3633391" y="3134640"/>
            <a:ext cx="2182046" cy="372026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8" name="Google Shape;518;p22"/>
          <p:cNvSpPr txBox="1">
            <a:spLocks noGrp="1"/>
          </p:cNvSpPr>
          <p:nvPr>
            <p:ph type="subTitle" idx="1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2"/>
          <p:cNvSpPr txBox="1">
            <a:spLocks noGrp="1"/>
          </p:cNvSpPr>
          <p:nvPr>
            <p:ph type="subTitle" idx="2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22"/>
          <p:cNvSpPr txBox="1">
            <a:spLocks noGrp="1"/>
          </p:cNvSpPr>
          <p:nvPr>
            <p:ph type="subTitle" idx="3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22"/>
          <p:cNvSpPr txBox="1">
            <a:spLocks noGrp="1"/>
          </p:cNvSpPr>
          <p:nvPr>
            <p:ph type="subTitle" idx="4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8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rot="5035045">
            <a:off x="-2322768" y="2876704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3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525" name="Google Shape;525;p2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23"/>
          <p:cNvSpPr/>
          <p:nvPr/>
        </p:nvSpPr>
        <p:spPr>
          <a:xfrm rot="-4280482">
            <a:off x="6793782" y="-1466885"/>
            <a:ext cx="3375483" cy="502433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3"/>
          <p:cNvSpPr/>
          <p:nvPr/>
        </p:nvSpPr>
        <p:spPr>
          <a:xfrm rot="-7977677">
            <a:off x="5123145" y="40561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2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subTitle" idx="3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23"/>
          <p:cNvSpPr txBox="1">
            <a:spLocks noGrp="1"/>
          </p:cNvSpPr>
          <p:nvPr>
            <p:ph type="subTitle" idx="4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23"/>
          <p:cNvSpPr txBox="1">
            <a:spLocks noGrp="1"/>
          </p:cNvSpPr>
          <p:nvPr>
            <p:ph type="subTitle" idx="5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23"/>
          <p:cNvSpPr txBox="1">
            <a:spLocks noGrp="1"/>
          </p:cNvSpPr>
          <p:nvPr>
            <p:ph type="subTitle" idx="6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0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"/>
          <p:cNvSpPr/>
          <p:nvPr/>
        </p:nvSpPr>
        <p:spPr>
          <a:xfrm rot="-7977680">
            <a:off x="2936026" y="3869950"/>
            <a:ext cx="2430109" cy="2331757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24"/>
          <p:cNvGrpSpPr/>
          <p:nvPr/>
        </p:nvGrpSpPr>
        <p:grpSpPr>
          <a:xfrm rot="10800000" flipH="1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571" name="Google Shape;571;p2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4"/>
          <p:cNvSpPr/>
          <p:nvPr/>
        </p:nvSpPr>
        <p:spPr>
          <a:xfrm rot="135969" flipH="1">
            <a:off x="-993079" y="-9573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7" name="Google Shape;607;p24"/>
          <p:cNvSpPr txBox="1">
            <a:spLocks noGrp="1"/>
          </p:cNvSpPr>
          <p:nvPr>
            <p:ph type="subTitle" idx="1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4"/>
          <p:cNvSpPr txBox="1">
            <a:spLocks noGrp="1"/>
          </p:cNvSpPr>
          <p:nvPr>
            <p:ph type="subTitle" idx="2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24"/>
          <p:cNvSpPr txBox="1">
            <a:spLocks noGrp="1"/>
          </p:cNvSpPr>
          <p:nvPr>
            <p:ph type="subTitle" idx="3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4"/>
          <p:cNvSpPr txBox="1">
            <a:spLocks noGrp="1"/>
          </p:cNvSpPr>
          <p:nvPr>
            <p:ph type="subTitle" idx="4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4"/>
          <p:cNvSpPr txBox="1">
            <a:spLocks noGrp="1"/>
          </p:cNvSpPr>
          <p:nvPr>
            <p:ph type="subTitle" idx="5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4"/>
          <p:cNvSpPr txBox="1">
            <a:spLocks noGrp="1"/>
          </p:cNvSpPr>
          <p:nvPr>
            <p:ph type="subTitle" idx="6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24"/>
          <p:cNvSpPr txBox="1">
            <a:spLocks noGrp="1"/>
          </p:cNvSpPr>
          <p:nvPr>
            <p:ph type="subTitle" idx="7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24"/>
          <p:cNvSpPr txBox="1">
            <a:spLocks noGrp="1"/>
          </p:cNvSpPr>
          <p:nvPr>
            <p:ph type="subTitle" idx="8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24"/>
          <p:cNvSpPr/>
          <p:nvPr/>
        </p:nvSpPr>
        <p:spPr>
          <a:xfrm rot="-5035048" flipH="1">
            <a:off x="5373790" y="594172"/>
            <a:ext cx="6829100" cy="420164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9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5"/>
          <p:cNvSpPr/>
          <p:nvPr/>
        </p:nvSpPr>
        <p:spPr>
          <a:xfrm>
            <a:off x="4487750" y="727477"/>
            <a:ext cx="6559985" cy="5236281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5"/>
          <p:cNvSpPr/>
          <p:nvPr/>
        </p:nvSpPr>
        <p:spPr>
          <a:xfrm rot="5400000">
            <a:off x="-2563625" y="11259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5"/>
          <p:cNvSpPr/>
          <p:nvPr/>
        </p:nvSpPr>
        <p:spPr>
          <a:xfrm rot="-7977677">
            <a:off x="635395" y="-298381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1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25"/>
          <p:cNvSpPr txBox="1">
            <a:spLocks noGrp="1"/>
          </p:cNvSpPr>
          <p:nvPr>
            <p:ph type="subTitle" idx="2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3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subTitle" idx="4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5"/>
          <p:cNvSpPr txBox="1">
            <a:spLocks noGrp="1"/>
          </p:cNvSpPr>
          <p:nvPr>
            <p:ph type="subTitle" idx="5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6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subTitle" idx="7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5"/>
          <p:cNvSpPr txBox="1">
            <a:spLocks noGrp="1"/>
          </p:cNvSpPr>
          <p:nvPr>
            <p:ph type="subTitle" idx="8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9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subTitle" idx="13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25"/>
          <p:cNvSpPr txBox="1">
            <a:spLocks noGrp="1"/>
          </p:cNvSpPr>
          <p:nvPr>
            <p:ph type="subTitle" idx="14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5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-8234214" flipH="1">
            <a:off x="6462164" y="-167221"/>
            <a:ext cx="4162685" cy="2560997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6"/>
          <p:cNvSpPr/>
          <p:nvPr/>
        </p:nvSpPr>
        <p:spPr>
          <a:xfrm rot="672094">
            <a:off x="-1833836" y="1849763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6"/>
          <p:cNvSpPr/>
          <p:nvPr/>
        </p:nvSpPr>
        <p:spPr>
          <a:xfrm>
            <a:off x="8042975" y="3533675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7"/>
          <p:cNvSpPr/>
          <p:nvPr/>
        </p:nvSpPr>
        <p:spPr>
          <a:xfrm rot="-2505069" flipH="1">
            <a:off x="6267646" y="1159768"/>
            <a:ext cx="4436783" cy="371422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 rot="3781174">
            <a:off x="-1644519" y="1806437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27"/>
          <p:cNvGrpSpPr/>
          <p:nvPr/>
        </p:nvGrpSpPr>
        <p:grpSpPr>
          <a:xfrm rot="10800000" flipH="1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642" name="Google Shape;642;p2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4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8"/>
          <p:cNvSpPr/>
          <p:nvPr/>
        </p:nvSpPr>
        <p:spPr>
          <a:xfrm rot="5400000">
            <a:off x="-897085" y="455393"/>
            <a:ext cx="4906632" cy="4469596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8"/>
          <p:cNvSpPr/>
          <p:nvPr/>
        </p:nvSpPr>
        <p:spPr>
          <a:xfrm rot="4271990">
            <a:off x="6861805" y="3034227"/>
            <a:ext cx="3403945" cy="3389831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8"/>
          <p:cNvSpPr/>
          <p:nvPr/>
        </p:nvSpPr>
        <p:spPr>
          <a:xfrm>
            <a:off x="7014776" y="357427"/>
            <a:ext cx="801658" cy="707098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5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9"/>
          <p:cNvSpPr/>
          <p:nvPr/>
        </p:nvSpPr>
        <p:spPr>
          <a:xfrm rot="8100090">
            <a:off x="-1277624" y="-498533"/>
            <a:ext cx="4047120" cy="248996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9"/>
          <p:cNvSpPr/>
          <p:nvPr/>
        </p:nvSpPr>
        <p:spPr>
          <a:xfrm rot="-2262480" flipH="1">
            <a:off x="5470609" y="3669962"/>
            <a:ext cx="4913469" cy="302290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6" name="Google Shape;686;p29"/>
          <p:cNvSpPr/>
          <p:nvPr/>
        </p:nvSpPr>
        <p:spPr>
          <a:xfrm rot="-7977666">
            <a:off x="7581866" y="92418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6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0"/>
          <p:cNvSpPr/>
          <p:nvPr/>
        </p:nvSpPr>
        <p:spPr>
          <a:xfrm rot="5575585">
            <a:off x="-1934287" y="-969252"/>
            <a:ext cx="4436755" cy="371424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0"/>
          <p:cNvSpPr/>
          <p:nvPr/>
        </p:nvSpPr>
        <p:spPr>
          <a:xfrm>
            <a:off x="4971452" y="887873"/>
            <a:ext cx="5492180" cy="3689245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0"/>
          <p:cNvSpPr/>
          <p:nvPr/>
        </p:nvSpPr>
        <p:spPr>
          <a:xfrm rot="-7977666">
            <a:off x="3954029" y="4656032"/>
            <a:ext cx="1233331" cy="1183416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0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8"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/>
          <p:nvPr/>
        </p:nvSpPr>
        <p:spPr>
          <a:xfrm rot="912733" flipH="1">
            <a:off x="-1572654" y="597947"/>
            <a:ext cx="3253667" cy="548082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1"/>
          <p:cNvSpPr/>
          <p:nvPr/>
        </p:nvSpPr>
        <p:spPr>
          <a:xfrm rot="-482288">
            <a:off x="6784912" y="-733687"/>
            <a:ext cx="3654738" cy="363958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1"/>
          <p:cNvSpPr/>
          <p:nvPr/>
        </p:nvSpPr>
        <p:spPr>
          <a:xfrm rot="3320924">
            <a:off x="8443534" y="3822428"/>
            <a:ext cx="1269688" cy="165823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1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0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/>
          <p:nvPr/>
        </p:nvSpPr>
        <p:spPr>
          <a:xfrm rot="-5620610">
            <a:off x="8235762" y="2503251"/>
            <a:ext cx="3242370" cy="3111144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2"/>
          <p:cNvSpPr/>
          <p:nvPr/>
        </p:nvSpPr>
        <p:spPr>
          <a:xfrm rot="-595142" flipH="1">
            <a:off x="-1233073" y="-485172"/>
            <a:ext cx="3397327" cy="3383240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2"/>
          <p:cNvSpPr/>
          <p:nvPr/>
        </p:nvSpPr>
        <p:spPr>
          <a:xfrm rot="-7977683">
            <a:off x="6409699" y="-2923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/>
          <p:nvPr/>
        </p:nvSpPr>
        <p:spPr>
          <a:xfrm rot="-5400000" flipH="1">
            <a:off x="5697375" y="63118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705" name="Google Shape;705;p33"/>
          <p:cNvGrpSpPr/>
          <p:nvPr/>
        </p:nvGrpSpPr>
        <p:grpSpPr>
          <a:xfrm rot="10800000" flipH="1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706" name="Google Shape;706;p3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4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4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4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4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745" name="Google Shape;745;p3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34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4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1" name="Google Shape;781;p34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8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5"/>
          <p:cNvSpPr/>
          <p:nvPr/>
        </p:nvSpPr>
        <p:spPr>
          <a:xfrm rot="-7977683">
            <a:off x="1484724" y="151640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rot="288619" flipH="1">
            <a:off x="-1415244" y="1158707"/>
            <a:ext cx="4829256" cy="4940052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rot="-8533595">
            <a:off x="7105388" y="-706575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>
            <a:off x="6970750" y="2154714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35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788" name="Google Shape;788;p35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35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3" name="Google Shape;823;p35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3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6"/>
          <p:cNvSpPr/>
          <p:nvPr/>
        </p:nvSpPr>
        <p:spPr>
          <a:xfrm rot="-5716269">
            <a:off x="3090772" y="121523"/>
            <a:ext cx="3242308" cy="5108995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6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827" name="Google Shape;827;p36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1" name="Google Shape;851;p36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2" name="Google Shape;852;p36"/>
          <p:cNvSpPr txBox="1">
            <a:spLocks noGrp="1"/>
          </p:cNvSpPr>
          <p:nvPr>
            <p:ph type="title" idx="2" hasCustomPrompt="1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3" name="Google Shape;853;p36"/>
          <p:cNvSpPr/>
          <p:nvPr/>
        </p:nvSpPr>
        <p:spPr>
          <a:xfrm flipH="1">
            <a:off x="6154471" y="760963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6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36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856" name="Google Shape;856;p3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7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7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2" name="Google Shape;892;p37"/>
          <p:cNvSpPr/>
          <p:nvPr/>
        </p:nvSpPr>
        <p:spPr>
          <a:xfrm rot="3781224">
            <a:off x="-1829431" y="2502688"/>
            <a:ext cx="6147391" cy="3782042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7"/>
          <p:cNvSpPr/>
          <p:nvPr/>
        </p:nvSpPr>
        <p:spPr>
          <a:xfrm rot="-1693254" flipH="1">
            <a:off x="7048898" y="1570932"/>
            <a:ext cx="2436429" cy="4153979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5" name="Google Shape;895;p3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6" name="Google Shape;896;p37"/>
          <p:cNvGrpSpPr/>
          <p:nvPr/>
        </p:nvGrpSpPr>
        <p:grpSpPr>
          <a:xfrm rot="10800000" flipH="1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897" name="Google Shape;897;p3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9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2_2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39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9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6" name="Google Shape;976;p39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-5620636">
            <a:off x="7260268" y="484121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35969" flipH="1">
            <a:off x="-1259479" y="-732013"/>
            <a:ext cx="3397316" cy="338322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40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982" name="Google Shape;982;p4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6" name="Google Shape;1016;p4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avLst/>
            <a:gdLst/>
            <a:ahLst/>
            <a:cxnLst/>
            <a:rect l="l" t="t" r="r" b="b"/>
            <a:pathLst>
              <a:path w="305584" h="121664" extrusionOk="0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body" idx="2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3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subTitle" idx="4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"/>
          <p:cNvSpPr/>
          <p:nvPr/>
        </p:nvSpPr>
        <p:spPr>
          <a:xfrm rot="-1390808" flipH="1">
            <a:off x="4052075" y="2819900"/>
            <a:ext cx="1938821" cy="3305584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2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1"/>
          <p:cNvSpPr/>
          <p:nvPr/>
        </p:nvSpPr>
        <p:spPr>
          <a:xfrm rot="-455554">
            <a:off x="6637849" y="-126684"/>
            <a:ext cx="3253668" cy="54807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1"/>
          <p:cNvSpPr/>
          <p:nvPr/>
        </p:nvSpPr>
        <p:spPr>
          <a:xfrm rot="-7977677">
            <a:off x="5635995" y="150939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1"/>
          <p:cNvSpPr/>
          <p:nvPr/>
        </p:nvSpPr>
        <p:spPr>
          <a:xfrm rot="8880872">
            <a:off x="-2066784" y="-214836"/>
            <a:ext cx="4047011" cy="2490084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4"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2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42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1027" name="Google Shape;1027;p42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1" name="Google Shape;1051;p42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42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5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43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1056" name="Google Shape;1056;p43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3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3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3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3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3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43"/>
          <p:cNvSpPr/>
          <p:nvPr/>
        </p:nvSpPr>
        <p:spPr>
          <a:xfrm rot="-919010">
            <a:off x="6732142" y="-371518"/>
            <a:ext cx="3397275" cy="3383189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3"/>
          <p:cNvSpPr/>
          <p:nvPr/>
        </p:nvSpPr>
        <p:spPr>
          <a:xfrm rot="-5620636">
            <a:off x="-1100482" y="1591409"/>
            <a:ext cx="2991681" cy="287060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43"/>
          <p:cNvSpPr txBox="1">
            <a:spLocks noGrp="1"/>
          </p:cNvSpPr>
          <p:nvPr>
            <p:ph type="subTitle" idx="1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6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4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44"/>
          <p:cNvSpPr/>
          <p:nvPr/>
        </p:nvSpPr>
        <p:spPr>
          <a:xfrm rot="-4971949">
            <a:off x="6653151" y="18653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44"/>
          <p:cNvSpPr/>
          <p:nvPr/>
        </p:nvSpPr>
        <p:spPr>
          <a:xfrm rot="7019959" flipH="1">
            <a:off x="-962151" y="-1327476"/>
            <a:ext cx="4047102" cy="2490011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4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9" name="Google Shape;1099;p4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37_1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45"/>
          <p:cNvSpPr/>
          <p:nvPr/>
        </p:nvSpPr>
        <p:spPr>
          <a:xfrm rot="-4971949">
            <a:off x="6499451" y="687059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45"/>
          <p:cNvSpPr/>
          <p:nvPr/>
        </p:nvSpPr>
        <p:spPr>
          <a:xfrm rot="9475593">
            <a:off x="-1974698" y="-446077"/>
            <a:ext cx="4047145" cy="2489949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45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4" name="Google Shape;1104;p45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37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6"/>
          <p:cNvSpPr/>
          <p:nvPr/>
        </p:nvSpPr>
        <p:spPr>
          <a:xfrm rot="-5400000" flipH="1">
            <a:off x="6051628" y="1691784"/>
            <a:ext cx="4906632" cy="319691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6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6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1109" name="Google Shape;1109;p46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6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6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6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6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6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6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6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6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6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6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6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6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6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6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6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6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6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6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6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6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6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6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6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6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6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6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6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6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6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6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6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6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6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46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4" name="Google Shape;1144;p46"/>
          <p:cNvSpPr txBox="1">
            <a:spLocks noGrp="1"/>
          </p:cNvSpPr>
          <p:nvPr>
            <p:ph type="subTitle" idx="1"/>
          </p:nvPr>
        </p:nvSpPr>
        <p:spPr>
          <a:xfrm>
            <a:off x="713225" y="1168075"/>
            <a:ext cx="60288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47"/>
          <p:cNvSpPr/>
          <p:nvPr/>
        </p:nvSpPr>
        <p:spPr>
          <a:xfrm rot="5716307" flipH="1">
            <a:off x="3128709" y="-17350"/>
            <a:ext cx="3009510" cy="5911593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7"/>
          <p:cNvSpPr/>
          <p:nvPr/>
        </p:nvSpPr>
        <p:spPr>
          <a:xfrm rot="-1408952">
            <a:off x="7059833" y="-1532053"/>
            <a:ext cx="3561578" cy="4437854"/>
          </a:xfrm>
          <a:custGeom>
            <a:avLst/>
            <a:gdLst/>
            <a:ahLst/>
            <a:cxnLst/>
            <a:rect l="l" t="t" r="r" b="b"/>
            <a:pathLst>
              <a:path w="15146" h="21250" extrusionOk="0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47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9" name="Google Shape;1149;p47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150" name="Google Shape;1150;p4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4" name="Google Shape;1184;p47"/>
          <p:cNvSpPr/>
          <p:nvPr/>
        </p:nvSpPr>
        <p:spPr>
          <a:xfrm rot="8100000">
            <a:off x="371399" y="-115041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47"/>
          <p:cNvSpPr txBox="1">
            <a:spLocks noGrp="1"/>
          </p:cNvSpPr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6" name="Google Shape;1186;p47"/>
          <p:cNvSpPr txBox="1">
            <a:spLocks noGrp="1"/>
          </p:cNvSpPr>
          <p:nvPr>
            <p:ph type="subTitle" idx="1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187" name="Google Shape;1187;p47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49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228" name="Google Shape;1228;p49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9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49"/>
          <p:cNvSpPr/>
          <p:nvPr/>
        </p:nvSpPr>
        <p:spPr>
          <a:xfrm rot="-3415034" flipH="1">
            <a:off x="5349941" y="647072"/>
            <a:ext cx="4814608" cy="4095305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9"/>
          <p:cNvSpPr/>
          <p:nvPr/>
        </p:nvSpPr>
        <p:spPr>
          <a:xfrm rot="1379372">
            <a:off x="5149944" y="2281365"/>
            <a:ext cx="1343009" cy="1754062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9"/>
          <p:cNvSpPr/>
          <p:nvPr/>
        </p:nvSpPr>
        <p:spPr>
          <a:xfrm>
            <a:off x="-767475" y="502200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50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257" name="Google Shape;1257;p50"/>
            <p:cNvSpPr/>
            <p:nvPr/>
          </p:nvSpPr>
          <p:spPr>
            <a:xfrm>
              <a:off x="616550" y="744600"/>
              <a:ext cx="936200" cy="893025"/>
            </a:xfrm>
            <a:custGeom>
              <a:avLst/>
              <a:gdLst/>
              <a:ahLst/>
              <a:cxnLst/>
              <a:rect l="l" t="t" r="r" b="b"/>
              <a:pathLst>
                <a:path w="37448" h="35721" extrusionOk="0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0"/>
            <p:cNvSpPr/>
            <p:nvPr/>
          </p:nvSpPr>
          <p:spPr>
            <a:xfrm>
              <a:off x="1118825" y="951075"/>
              <a:ext cx="191525" cy="163425"/>
            </a:xfrm>
            <a:custGeom>
              <a:avLst/>
              <a:gdLst/>
              <a:ahLst/>
              <a:cxnLst/>
              <a:rect l="l" t="t" r="r" b="b"/>
              <a:pathLst>
                <a:path w="7661" h="6537" extrusionOk="0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1078550" y="994400"/>
              <a:ext cx="190750" cy="164750"/>
            </a:xfrm>
            <a:custGeom>
              <a:avLst/>
              <a:gdLst/>
              <a:ahLst/>
              <a:cxnLst/>
              <a:rect l="l" t="t" r="r" b="b"/>
              <a:pathLst>
                <a:path w="7630" h="6590" extrusionOk="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1041325" y="1033375"/>
              <a:ext cx="196075" cy="159975"/>
            </a:xfrm>
            <a:custGeom>
              <a:avLst/>
              <a:gdLst/>
              <a:ahLst/>
              <a:cxnLst/>
              <a:rect l="l" t="t" r="r" b="b"/>
              <a:pathLst>
                <a:path w="7843" h="6399" extrusionOk="0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007125" y="1070750"/>
              <a:ext cx="186950" cy="159825"/>
            </a:xfrm>
            <a:custGeom>
              <a:avLst/>
              <a:gdLst/>
              <a:ahLst/>
              <a:cxnLst/>
              <a:rect l="l" t="t" r="r" b="b"/>
              <a:pathLst>
                <a:path w="7478" h="6393" extrusionOk="0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50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263" name="Google Shape;1263;p50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0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0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0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0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0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0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0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0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0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50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298" name="Google Shape;1298;p50"/>
            <p:cNvSpPr/>
            <p:nvPr/>
          </p:nvSpPr>
          <p:spPr>
            <a:xfrm>
              <a:off x="7384410" y="1684347"/>
              <a:ext cx="437511" cy="516459"/>
            </a:xfrm>
            <a:custGeom>
              <a:avLst/>
              <a:gdLst/>
              <a:ahLst/>
              <a:cxnLst/>
              <a:rect l="l" t="t" r="r" b="b"/>
              <a:pathLst>
                <a:path w="8490" h="10022" extrusionOk="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6078061" y="2151644"/>
              <a:ext cx="1448939" cy="1810543"/>
            </a:xfrm>
            <a:custGeom>
              <a:avLst/>
              <a:gdLst/>
              <a:ahLst/>
              <a:cxnLst/>
              <a:rect l="l" t="t" r="r" b="b"/>
              <a:pathLst>
                <a:path w="28117" h="35134" extrusionOk="0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50"/>
          <p:cNvSpPr/>
          <p:nvPr/>
        </p:nvSpPr>
        <p:spPr>
          <a:xfrm rot="5400000">
            <a:off x="-1836150" y="11752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50"/>
          <p:cNvSpPr/>
          <p:nvPr/>
        </p:nvSpPr>
        <p:spPr>
          <a:xfrm rot="-7977683">
            <a:off x="2160949" y="3164250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50"/>
          <p:cNvSpPr/>
          <p:nvPr/>
        </p:nvSpPr>
        <p:spPr>
          <a:xfrm rot="4742319" flipH="1">
            <a:off x="6790763" y="-645967"/>
            <a:ext cx="3210858" cy="3197544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1" name="Google Shape;111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2" name="Google Shape;112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 rot="-1855510" flipH="1">
            <a:off x="2277590" y="3269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/>
          <p:nvPr/>
        </p:nvSpPr>
        <p:spPr>
          <a:xfrm rot="-458900">
            <a:off x="-1050010" y="1201201"/>
            <a:ext cx="3369322" cy="3877052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-5776221" flipH="1">
            <a:off x="5743624" y="-1186688"/>
            <a:ext cx="4752751" cy="4346457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8329862" flipH="1">
            <a:off x="3226188" y="-1327516"/>
            <a:ext cx="2044712" cy="348606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018450" y="3331851"/>
            <a:ext cx="1020984" cy="1333420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  <p:sp>
        <p:nvSpPr>
          <p:cNvPr id="164" name="Google Shape;164;p10"/>
          <p:cNvSpPr/>
          <p:nvPr/>
        </p:nvSpPr>
        <p:spPr>
          <a:xfrm rot="7018826" flipH="1">
            <a:off x="2857318" y="-764238"/>
            <a:ext cx="4267951" cy="26257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-8259636" flipH="1">
            <a:off x="4411264" y="3000624"/>
            <a:ext cx="3210911" cy="3197598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2285225" y="3225607"/>
            <a:ext cx="1419128" cy="12517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Project: Java and Web Development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Github repository: </a:t>
            </a:r>
            <a:r>
              <a:rPr lang="en" u="sng" dirty="0">
                <a:hlinkClick r:id="rId4"/>
              </a:rPr>
              <a:t>https://github.com/</a:t>
            </a:r>
            <a:r>
              <a:rPr lang="en-US" u="sng" dirty="0" err="1">
                <a:hlinkClick r:id="rId4"/>
              </a:rPr>
              <a:t>OmarLamrabet</a:t>
            </a:r>
            <a:r>
              <a:rPr lang="en-US" u="sng" dirty="0">
                <a:hlinkClick r:id="rId4"/>
              </a:rPr>
              <a:t>/IU-DLBCSPJWD01</a:t>
            </a:r>
            <a:r>
              <a:rPr lang="en" u="sng" dirty="0">
                <a:hlinkClick r:id="rId4"/>
              </a:rPr>
              <a:t>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22" name="Google Shape;1322;p54"/>
          <p:cNvSpPr txBox="1">
            <a:spLocks noGrp="1"/>
          </p:cNvSpPr>
          <p:nvPr>
            <p:ph type="ctrTitle"/>
          </p:nvPr>
        </p:nvSpPr>
        <p:spPr>
          <a:xfrm>
            <a:off x="1283100" y="680225"/>
            <a:ext cx="6577800" cy="9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>
                <a:solidFill>
                  <a:schemeClr val="accent3"/>
                </a:solidFill>
              </a:rPr>
              <a:t>Phase 2</a:t>
            </a:r>
            <a:endParaRPr sz="3200" b="0" dirty="0">
              <a:solidFill>
                <a:schemeClr val="accent3"/>
              </a:solidFill>
            </a:endParaRPr>
          </a:p>
        </p:txBody>
      </p:sp>
      <p:sp>
        <p:nvSpPr>
          <p:cNvPr id="1323" name="Google Shape;1323;p54"/>
          <p:cNvSpPr txBox="1">
            <a:spLocks noGrp="1"/>
          </p:cNvSpPr>
          <p:nvPr>
            <p:ph type="subTitle" idx="1"/>
          </p:nvPr>
        </p:nvSpPr>
        <p:spPr>
          <a:xfrm>
            <a:off x="2444550" y="4609450"/>
            <a:ext cx="6577800" cy="5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By Omar Lamrabet 3221890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87">
          <a:extLst>
            <a:ext uri="{FF2B5EF4-FFF2-40B4-BE49-F238E27FC236}">
              <a16:creationId xmlns:a16="http://schemas.microsoft.com/office/drawing/2014/main" id="{0EDEEFD2-5FD7-3C11-8F62-8B5EC790A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>
            <a:extLst>
              <a:ext uri="{FF2B5EF4-FFF2-40B4-BE49-F238E27FC236}">
                <a16:creationId xmlns:a16="http://schemas.microsoft.com/office/drawing/2014/main" id="{DBAD26C3-8E33-DE4C-195A-FED837F98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my initial proposal</a:t>
            </a:r>
            <a:endParaRPr/>
          </a:p>
        </p:txBody>
      </p:sp>
      <p:sp>
        <p:nvSpPr>
          <p:cNvPr id="1389" name="Google Shape;1389;p62">
            <a:extLst>
              <a:ext uri="{FF2B5EF4-FFF2-40B4-BE49-F238E27FC236}">
                <a16:creationId xmlns:a16="http://schemas.microsoft.com/office/drawing/2014/main" id="{0A3CF519-CB40-103A-4A76-5FD493ED98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After reviewing my initial proposal, I decided to keep the original design unchanged. The chosen technologies—Next.js with Server Actions for the back-end, SQLite for the database, and Tailwind with Shadcn for styling—still align well with the project’s goals. I am comfortable with this tech stack since I use it professionally, allowing me to develop the application more efficiently.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dirty="0"/>
              <a:t>Since I haven’t received any feedback suggesting changes, and my initial choices effectively meet the requirements, there was no need for adjustments. However, I remain open to refining the application based on future feedback.</a:t>
            </a:r>
            <a:endParaRPr sz="1700" dirty="0"/>
          </a:p>
        </p:txBody>
      </p:sp>
    </p:spTree>
    <p:extLst>
      <p:ext uri="{BB962C8B-B14F-4D97-AF65-F5344CB8AC3E}">
        <p14:creationId xmlns:p14="http://schemas.microsoft.com/office/powerpoint/2010/main" val="620202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tile tx="0" ty="0" sx="100000" sy="100000" flip="none" algn="tl"/>
        </a:blipFill>
        <a:effectLst/>
      </p:bgPr>
    </p:bg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creencast">
            <a:hlinkClick r:id="" action="ppaction://media"/>
            <a:extLst>
              <a:ext uri="{FF2B5EF4-FFF2-40B4-BE49-F238E27FC236}">
                <a16:creationId xmlns:a16="http://schemas.microsoft.com/office/drawing/2014/main" id="{943119EB-58F7-BDBE-FDF1-F35F5C10DF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22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55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of the Application</a:t>
            </a:r>
            <a:endParaRPr dirty="0"/>
          </a:p>
        </p:txBody>
      </p:sp>
      <p:sp>
        <p:nvSpPr>
          <p:cNvPr id="1329" name="Google Shape;1329;p55"/>
          <p:cNvSpPr txBox="1">
            <a:spLocks noGrp="1"/>
          </p:cNvSpPr>
          <p:nvPr>
            <p:ph type="subTitle" idx="1"/>
          </p:nvPr>
        </p:nvSpPr>
        <p:spPr>
          <a:xfrm>
            <a:off x="1597650" y="2745047"/>
            <a:ext cx="5948700" cy="21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 simple web app for users to track books they want to read. Readers can create a profile, manage books across devices, and organize them into categories. The app provides an intuitive way to track reading progress (Want to Read, Reading, Read)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4" name="Google Shape;133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850" y="0"/>
            <a:ext cx="66562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Tech-stack</a:t>
            </a:r>
            <a:endParaRPr/>
          </a:p>
        </p:txBody>
      </p:sp>
      <p:sp>
        <p:nvSpPr>
          <p:cNvPr id="1340" name="Google Shape;1340;p57"/>
          <p:cNvSpPr txBox="1">
            <a:spLocks noGrp="1"/>
          </p:cNvSpPr>
          <p:nvPr>
            <p:ph type="subTitle" idx="1"/>
          </p:nvPr>
        </p:nvSpPr>
        <p:spPr>
          <a:xfrm>
            <a:off x="713250" y="15413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1341" name="Google Shape;1341;p57"/>
          <p:cNvSpPr txBox="1">
            <a:spLocks noGrp="1"/>
          </p:cNvSpPr>
          <p:nvPr>
            <p:ph type="subTitle" idx="2"/>
          </p:nvPr>
        </p:nvSpPr>
        <p:spPr>
          <a:xfrm>
            <a:off x="3488100" y="15413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1342" name="Google Shape;1342;p57"/>
          <p:cNvSpPr txBox="1">
            <a:spLocks noGrp="1"/>
          </p:cNvSpPr>
          <p:nvPr>
            <p:ph type="subTitle" idx="3"/>
          </p:nvPr>
        </p:nvSpPr>
        <p:spPr>
          <a:xfrm>
            <a:off x="713250" y="1995850"/>
            <a:ext cx="2500800" cy="15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Next.js</a:t>
            </a:r>
            <a:r>
              <a:rPr lang="en" sz="1300">
                <a:solidFill>
                  <a:srgbClr val="000000"/>
                </a:solidFill>
              </a:rPr>
              <a:t> - React framework for SSR &amp; static generation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TypeScript</a:t>
            </a:r>
            <a:r>
              <a:rPr lang="en" sz="1300">
                <a:solidFill>
                  <a:srgbClr val="000000"/>
                </a:solidFill>
              </a:rPr>
              <a:t> - Statically typed JavaScript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Tailwind CSS</a:t>
            </a:r>
            <a:r>
              <a:rPr lang="en" sz="1300">
                <a:solidFill>
                  <a:srgbClr val="000000"/>
                </a:solidFill>
              </a:rPr>
              <a:t> - Utility-first styling for responsiveness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ShadCN / Radix UI</a:t>
            </a:r>
            <a:r>
              <a:rPr lang="en" sz="1300">
                <a:solidFill>
                  <a:srgbClr val="000000"/>
                </a:solidFill>
              </a:rPr>
              <a:t> - UI components</a:t>
            </a:r>
            <a:endParaRPr sz="1300"/>
          </a:p>
        </p:txBody>
      </p:sp>
      <p:sp>
        <p:nvSpPr>
          <p:cNvPr id="1343" name="Google Shape;1343;p57"/>
          <p:cNvSpPr txBox="1">
            <a:spLocks noGrp="1"/>
          </p:cNvSpPr>
          <p:nvPr>
            <p:ph type="subTitle" idx="5"/>
          </p:nvPr>
        </p:nvSpPr>
        <p:spPr>
          <a:xfrm>
            <a:off x="6262950" y="1541350"/>
            <a:ext cx="21678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344" name="Google Shape;1344;p57"/>
          <p:cNvSpPr txBox="1">
            <a:spLocks noGrp="1"/>
          </p:cNvSpPr>
          <p:nvPr>
            <p:ph type="subTitle" idx="6"/>
          </p:nvPr>
        </p:nvSpPr>
        <p:spPr>
          <a:xfrm>
            <a:off x="6262950" y="1995838"/>
            <a:ext cx="216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SQLite</a:t>
            </a:r>
            <a:r>
              <a:rPr lang="en" sz="1300">
                <a:solidFill>
                  <a:srgbClr val="000000"/>
                </a:solidFill>
              </a:rPr>
              <a:t> – Lightweight and easy to manage</a:t>
            </a:r>
            <a:endParaRPr sz="1300"/>
          </a:p>
        </p:txBody>
      </p:sp>
      <p:sp>
        <p:nvSpPr>
          <p:cNvPr id="1345" name="Google Shape;1345;p57"/>
          <p:cNvSpPr txBox="1">
            <a:spLocks noGrp="1"/>
          </p:cNvSpPr>
          <p:nvPr>
            <p:ph type="subTitle" idx="3"/>
          </p:nvPr>
        </p:nvSpPr>
        <p:spPr>
          <a:xfrm>
            <a:off x="3321600" y="1995850"/>
            <a:ext cx="2657700" cy="13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Next.js back-end </a:t>
            </a:r>
            <a:r>
              <a:rPr lang="en" sz="1300">
                <a:solidFill>
                  <a:srgbClr val="000000"/>
                </a:solidFill>
              </a:rPr>
              <a:t>– Handles requests without API endpoints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</a:rPr>
              <a:t>TypeScript</a:t>
            </a:r>
            <a:r>
              <a:rPr lang="en" sz="1300">
                <a:solidFill>
                  <a:srgbClr val="000000"/>
                </a:solidFill>
              </a:rPr>
              <a:t> – Ensures type safety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8"/>
          <p:cNvSpPr txBox="1">
            <a:spLocks noGrp="1"/>
          </p:cNvSpPr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Screenshots</a:t>
            </a:r>
            <a:endParaRPr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5" name="Google Shape;1355;p59"/>
          <p:cNvPicPr preferRelativeResize="0"/>
          <p:nvPr/>
        </p:nvPicPr>
        <p:blipFill>
          <a:blip r:embed="rId4"/>
          <a:srcRect/>
          <a:stretch/>
        </p:blipFill>
        <p:spPr>
          <a:xfrm>
            <a:off x="248717" y="197510"/>
            <a:ext cx="8364896" cy="45375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6" name="Google Shape;1356;p59"/>
          <p:cNvCxnSpPr/>
          <p:nvPr/>
        </p:nvCxnSpPr>
        <p:spPr>
          <a:xfrm rot="10800000" flipH="1">
            <a:off x="1364100" y="2763050"/>
            <a:ext cx="2340600" cy="990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57" name="Google Shape;1357;p59"/>
          <p:cNvSpPr/>
          <p:nvPr/>
        </p:nvSpPr>
        <p:spPr>
          <a:xfrm>
            <a:off x="3644026" y="2072704"/>
            <a:ext cx="1734600" cy="426000"/>
          </a:xfrm>
          <a:prstGeom prst="rect">
            <a:avLst/>
          </a:prstGeom>
          <a:noFill/>
          <a:ln w="9525" cap="flat" cmpd="sng">
            <a:solidFill>
              <a:srgbClr val="EC3A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58" name="Google Shape;1358;p59"/>
          <p:cNvSpPr txBox="1"/>
          <p:nvPr/>
        </p:nvSpPr>
        <p:spPr>
          <a:xfrm>
            <a:off x="464550" y="3753050"/>
            <a:ext cx="19887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70C0"/>
                </a:solidFill>
                <a:latin typeface="Manjari"/>
                <a:ea typeface="Manjari"/>
                <a:cs typeface="Manjari"/>
                <a:sym typeface="Manjari"/>
              </a:rPr>
              <a:t>Call to Actions</a:t>
            </a:r>
            <a:endParaRPr sz="1600" b="1" dirty="0">
              <a:solidFill>
                <a:srgbClr val="0070C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59" name="Google Shape;1359;p59"/>
          <p:cNvSpPr/>
          <p:nvPr/>
        </p:nvSpPr>
        <p:spPr>
          <a:xfrm>
            <a:off x="3409726" y="4309025"/>
            <a:ext cx="2203200" cy="42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360" name="Google Shape;1360;p59"/>
          <p:cNvCxnSpPr/>
          <p:nvPr/>
        </p:nvCxnSpPr>
        <p:spPr>
          <a:xfrm flipH="1">
            <a:off x="5734275" y="3867725"/>
            <a:ext cx="1106400" cy="65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1" name="Google Shape;1361;p59"/>
          <p:cNvSpPr txBox="1"/>
          <p:nvPr/>
        </p:nvSpPr>
        <p:spPr>
          <a:xfrm>
            <a:off x="5811250" y="3406025"/>
            <a:ext cx="2394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70C0"/>
                </a:solidFill>
                <a:latin typeface="Manjari"/>
                <a:ea typeface="Manjari"/>
                <a:cs typeface="Manjari"/>
                <a:sym typeface="Manjari"/>
              </a:rPr>
              <a:t>Footer with credits</a:t>
            </a:r>
            <a:endParaRPr sz="1600" b="1" dirty="0">
              <a:solidFill>
                <a:srgbClr val="0070C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0" name="Google Shape;1380;p61"/>
          <p:cNvPicPr preferRelativeResize="0"/>
          <p:nvPr/>
        </p:nvPicPr>
        <p:blipFill>
          <a:blip r:embed="rId4"/>
          <a:srcRect/>
          <a:stretch/>
        </p:blipFill>
        <p:spPr>
          <a:xfrm>
            <a:off x="277977" y="457489"/>
            <a:ext cx="8588045" cy="45635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1" name="Google Shape;1381;p61"/>
          <p:cNvCxnSpPr>
            <a:cxnSpLocks/>
            <a:endCxn id="1382" idx="1"/>
          </p:cNvCxnSpPr>
          <p:nvPr/>
        </p:nvCxnSpPr>
        <p:spPr>
          <a:xfrm flipV="1">
            <a:off x="1364050" y="2739259"/>
            <a:ext cx="1973510" cy="1013716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2" name="Google Shape;1382;p61"/>
          <p:cNvSpPr/>
          <p:nvPr/>
        </p:nvSpPr>
        <p:spPr>
          <a:xfrm>
            <a:off x="3337560" y="1631731"/>
            <a:ext cx="2720340" cy="2215055"/>
          </a:xfrm>
          <a:prstGeom prst="rect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83" name="Google Shape;1383;p61"/>
          <p:cNvSpPr txBox="1"/>
          <p:nvPr/>
        </p:nvSpPr>
        <p:spPr>
          <a:xfrm>
            <a:off x="701050" y="3699300"/>
            <a:ext cx="1988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70C0"/>
                </a:solidFill>
                <a:latin typeface="Manjari"/>
                <a:ea typeface="Manjari"/>
                <a:cs typeface="Manjari"/>
                <a:sym typeface="Manjari"/>
              </a:rPr>
              <a:t>Modal to add new books</a:t>
            </a:r>
            <a:endParaRPr sz="1600" b="1" dirty="0">
              <a:solidFill>
                <a:srgbClr val="0070C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6" name="Google Shape;1366;p60"/>
          <p:cNvPicPr preferRelativeResize="0"/>
          <p:nvPr/>
        </p:nvPicPr>
        <p:blipFill>
          <a:blip r:embed="rId4"/>
          <a:srcRect/>
          <a:stretch/>
        </p:blipFill>
        <p:spPr>
          <a:xfrm>
            <a:off x="1160717" y="297179"/>
            <a:ext cx="6944485" cy="4785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7" name="Google Shape;1367;p60"/>
          <p:cNvCxnSpPr>
            <a:cxnSpLocks/>
            <a:stCxn id="1368" idx="0"/>
            <a:endCxn id="1369" idx="3"/>
          </p:cNvCxnSpPr>
          <p:nvPr/>
        </p:nvCxnSpPr>
        <p:spPr>
          <a:xfrm flipH="1" flipV="1">
            <a:off x="3455950" y="1906270"/>
            <a:ext cx="1350050" cy="123225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69" name="Google Shape;1369;p60"/>
          <p:cNvSpPr/>
          <p:nvPr/>
        </p:nvSpPr>
        <p:spPr>
          <a:xfrm>
            <a:off x="1416250" y="1397000"/>
            <a:ext cx="2039700" cy="1018540"/>
          </a:xfrm>
          <a:prstGeom prst="rect">
            <a:avLst/>
          </a:prstGeom>
          <a:noFill/>
          <a:ln w="9525" cap="flat" cmpd="sng">
            <a:solidFill>
              <a:srgbClr val="EC3A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68" name="Google Shape;1368;p60"/>
          <p:cNvSpPr txBox="1"/>
          <p:nvPr/>
        </p:nvSpPr>
        <p:spPr>
          <a:xfrm>
            <a:off x="4116450" y="3138525"/>
            <a:ext cx="137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70C0"/>
                </a:solidFill>
                <a:latin typeface="Manjari"/>
                <a:ea typeface="Manjari"/>
                <a:cs typeface="Manjari"/>
                <a:sym typeface="Manjari"/>
              </a:rPr>
              <a:t>Book entry</a:t>
            </a:r>
            <a:endParaRPr sz="1600" b="1" dirty="0">
              <a:solidFill>
                <a:srgbClr val="0070C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370" name="Google Shape;1370;p60"/>
          <p:cNvCxnSpPr>
            <a:endCxn id="1371" idx="1"/>
          </p:cNvCxnSpPr>
          <p:nvPr/>
        </p:nvCxnSpPr>
        <p:spPr>
          <a:xfrm rot="10800000" flipH="1">
            <a:off x="6439275" y="910463"/>
            <a:ext cx="922200" cy="186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1" name="Google Shape;1371;p60"/>
          <p:cNvSpPr/>
          <p:nvPr/>
        </p:nvSpPr>
        <p:spPr>
          <a:xfrm>
            <a:off x="7361475" y="778163"/>
            <a:ext cx="809700" cy="264600"/>
          </a:xfrm>
          <a:prstGeom prst="rect">
            <a:avLst/>
          </a:prstGeom>
          <a:noFill/>
          <a:ln w="9525" cap="flat" cmpd="sng">
            <a:solidFill>
              <a:srgbClr val="EC3A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72" name="Google Shape;1372;p60"/>
          <p:cNvSpPr txBox="1"/>
          <p:nvPr/>
        </p:nvSpPr>
        <p:spPr>
          <a:xfrm>
            <a:off x="4259200" y="658100"/>
            <a:ext cx="1988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70C0"/>
                </a:solidFill>
                <a:latin typeface="Manjari"/>
                <a:ea typeface="Manjari"/>
                <a:cs typeface="Manjari"/>
                <a:sym typeface="Manjari"/>
              </a:rPr>
              <a:t>Button to add a new book</a:t>
            </a:r>
            <a:endParaRPr sz="1600" b="1" dirty="0">
              <a:solidFill>
                <a:srgbClr val="0070C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373" name="Google Shape;1373;p60"/>
          <p:cNvCxnSpPr>
            <a:stCxn id="1374" idx="0"/>
            <a:endCxn id="1375" idx="1"/>
          </p:cNvCxnSpPr>
          <p:nvPr/>
        </p:nvCxnSpPr>
        <p:spPr>
          <a:xfrm flipV="1">
            <a:off x="689550" y="910416"/>
            <a:ext cx="688125" cy="32794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5" name="Google Shape;1375;p60"/>
          <p:cNvSpPr/>
          <p:nvPr/>
        </p:nvSpPr>
        <p:spPr>
          <a:xfrm>
            <a:off x="1377675" y="750816"/>
            <a:ext cx="2799900" cy="319200"/>
          </a:xfrm>
          <a:prstGeom prst="rect">
            <a:avLst/>
          </a:prstGeom>
          <a:noFill/>
          <a:ln w="9525" cap="flat" cmpd="sng">
            <a:solidFill>
              <a:srgbClr val="EC3A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1374" name="Google Shape;1374;p60"/>
          <p:cNvSpPr txBox="1"/>
          <p:nvPr/>
        </p:nvSpPr>
        <p:spPr>
          <a:xfrm>
            <a:off x="0" y="1238363"/>
            <a:ext cx="137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70C0"/>
                </a:solidFill>
                <a:latin typeface="Manjari"/>
                <a:ea typeface="Manjari"/>
                <a:cs typeface="Manjari"/>
                <a:sym typeface="Manjari"/>
              </a:rPr>
              <a:t>Book search</a:t>
            </a:r>
            <a:endParaRPr sz="1600" b="1" dirty="0">
              <a:solidFill>
                <a:srgbClr val="0070C0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400830" y="1801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Cases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0F754B2-8358-BB5C-0C5B-4D34E19FBE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551695"/>
              </p:ext>
            </p:extLst>
          </p:nvPr>
        </p:nvGraphicFramePr>
        <p:xfrm>
          <a:off x="993585" y="794925"/>
          <a:ext cx="6396210" cy="2549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3B99A9E-B178-674B-B780-118FDE241772}"/>
              </a:ext>
            </a:extLst>
          </p:cNvPr>
          <p:cNvGrpSpPr/>
          <p:nvPr/>
        </p:nvGrpSpPr>
        <p:grpSpPr>
          <a:xfrm>
            <a:off x="993586" y="3344315"/>
            <a:ext cx="2302635" cy="821580"/>
            <a:chOff x="0" y="1726564"/>
            <a:chExt cx="2302635" cy="8215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262106-CC12-34A3-5F95-41A998570B91}"/>
                </a:ext>
              </a:extLst>
            </p:cNvPr>
            <p:cNvSpPr/>
            <p:nvPr/>
          </p:nvSpPr>
          <p:spPr>
            <a:xfrm>
              <a:off x="0" y="1726564"/>
              <a:ext cx="2302635" cy="8215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692488A-757C-66D8-0C90-6FD8CEDE48BD}"/>
                </a:ext>
              </a:extLst>
            </p:cNvPr>
            <p:cNvSpPr txBox="1"/>
            <p:nvPr/>
          </p:nvSpPr>
          <p:spPr>
            <a:xfrm>
              <a:off x="40106" y="1766670"/>
              <a:ext cx="2222423" cy="7413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81915" rIns="163830" bIns="81915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bg1">
                      <a:lumMod val="10000"/>
                    </a:schemeClr>
                  </a:solidFill>
                </a:rPr>
                <a:t>Test Case 4</a:t>
              </a:r>
            </a:p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bg1">
                      <a:lumMod val="10000"/>
                    </a:schemeClr>
                  </a:solidFill>
                </a:rPr>
                <a:t> </a:t>
              </a:r>
              <a:r>
                <a:rPr lang="en-US" sz="1500" kern="1200" dirty="0">
                  <a:solidFill>
                    <a:schemeClr val="bg1">
                      <a:lumMod val="10000"/>
                    </a:schemeClr>
                  </a:solidFill>
                </a:rPr>
                <a:t>User Can Log Out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3B682-D618-87C5-4A62-86363D158858}"/>
              </a:ext>
            </a:extLst>
          </p:cNvPr>
          <p:cNvGrpSpPr/>
          <p:nvPr/>
        </p:nvGrpSpPr>
        <p:grpSpPr>
          <a:xfrm>
            <a:off x="3328305" y="3426473"/>
            <a:ext cx="4093574" cy="657264"/>
            <a:chOff x="2302635" y="1808722"/>
            <a:chExt cx="4093574" cy="657264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4A6664EA-0F16-B114-D9B0-AE5220BAD6A7}"/>
                </a:ext>
              </a:extLst>
            </p:cNvPr>
            <p:cNvSpPr/>
            <p:nvPr/>
          </p:nvSpPr>
          <p:spPr>
            <a:xfrm rot="5400000">
              <a:off x="4020790" y="90567"/>
              <a:ext cx="657264" cy="409357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Top Corners Rounded 4">
              <a:extLst>
                <a:ext uri="{FF2B5EF4-FFF2-40B4-BE49-F238E27FC236}">
                  <a16:creationId xmlns:a16="http://schemas.microsoft.com/office/drawing/2014/main" id="{207A77F3-652F-7C93-ED67-91CAD7E6C2B6}"/>
                </a:ext>
              </a:extLst>
            </p:cNvPr>
            <p:cNvSpPr txBox="1"/>
            <p:nvPr/>
          </p:nvSpPr>
          <p:spPr>
            <a:xfrm>
              <a:off x="2302636" y="1840807"/>
              <a:ext cx="4061489" cy="5930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>
                  <a:solidFill>
                    <a:schemeClr val="bg1">
                      <a:lumMod val="10000"/>
                    </a:schemeClr>
                  </a:solidFill>
                </a:rPr>
                <a:t>Steps: Logged in → Click "Logout" on dashboard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kern="1200" dirty="0">
                  <a:solidFill>
                    <a:schemeClr val="bg1">
                      <a:lumMod val="10000"/>
                    </a:schemeClr>
                  </a:solidFill>
                </a:rPr>
                <a:t>Expected: User is logged out and redirected to the login page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DEF1E8"/>
      </a:lt1>
      <a:dk2>
        <a:srgbClr val="91DB92"/>
      </a:dk2>
      <a:lt2>
        <a:srgbClr val="FFFFFF"/>
      </a:lt2>
      <a:accent1>
        <a:srgbClr val="BBACAC"/>
      </a:accent1>
      <a:accent2>
        <a:srgbClr val="40474B"/>
      </a:accent2>
      <a:accent3>
        <a:srgbClr val="91DB92"/>
      </a:accent3>
      <a:accent4>
        <a:srgbClr val="DEF1E8"/>
      </a:accent4>
      <a:accent5>
        <a:srgbClr val="BBACAC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398</Words>
  <Application>Microsoft Office PowerPoint</Application>
  <PresentationFormat>On-screen Show (16:9)</PresentationFormat>
  <Paragraphs>44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Manjari</vt:lpstr>
      <vt:lpstr>Roboto Condensed Light</vt:lpstr>
      <vt:lpstr>Nunito</vt:lpstr>
      <vt:lpstr>Arial</vt:lpstr>
      <vt:lpstr>Ubuntu</vt:lpstr>
      <vt:lpstr>Anaheim</vt:lpstr>
      <vt:lpstr>Hammersmith One</vt:lpstr>
      <vt:lpstr>Elegant Education Pack for Students by Slidesgo</vt:lpstr>
      <vt:lpstr>Project: Java and Web Development</vt:lpstr>
      <vt:lpstr>Purpose of the Application</vt:lpstr>
      <vt:lpstr>PowerPoint Presentation</vt:lpstr>
      <vt:lpstr>Tech-stack</vt:lpstr>
      <vt:lpstr>Screenshots</vt:lpstr>
      <vt:lpstr>PowerPoint Presentation</vt:lpstr>
      <vt:lpstr>PowerPoint Presentation</vt:lpstr>
      <vt:lpstr>PowerPoint Presentation</vt:lpstr>
      <vt:lpstr>Test Cases</vt:lpstr>
      <vt:lpstr>Changes to my initial proposal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Karim Werrak</cp:lastModifiedBy>
  <cp:revision>17</cp:revision>
  <dcterms:modified xsi:type="dcterms:W3CDTF">2025-05-24T03:17:09Z</dcterms:modified>
</cp:coreProperties>
</file>