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3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3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5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2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4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3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12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5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omarmahmoud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SemiLight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SemiLight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SemiLight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Omar Mahmoud</a:t>
            </a:r>
            <a:endParaRPr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ndalus" panose="02020603050405020304" pitchFamily="18" charset="-78"/>
                <a:cs typeface="Andalus" panose="02020603050405020304" pitchFamily="18" charset="-78"/>
                <a:hlinkClick r:id="rId2"/>
              </a:rPr>
              <a:t>https://github.com/omarmahmoud2</a:t>
            </a:r>
            <a:endParaRPr lang="en-IN" sz="2400" spc="70" dirty="0">
              <a:solidFill>
                <a:srgbClr val="616E5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/2021</a:t>
            </a:r>
            <a:endParaRPr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4CB2257-05E7-4EBE-B841-10323C817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42841"/>
            <a:ext cx="4303095" cy="1954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19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ndalus" panose="02020603050405020304" pitchFamily="18" charset="-78"/>
                <a:cs typeface="Andalus" panose="02020603050405020304" pitchFamily="18" charset="-78"/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1774"/>
            <a:ext cx="108965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33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ndalus" panose="02020603050405020304" pitchFamily="18" charset="-78"/>
                <a:ea typeface="Cambria" panose="02040503050406030204" pitchFamily="18" charset="0"/>
                <a:cs typeface="Andalus" panose="02020603050405020304" pitchFamily="18" charset="-78"/>
              </a:rPr>
              <a:t>Executive</a:t>
            </a:r>
            <a:r>
              <a:rPr b="1" u="heavy" spc="-49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ndalus" panose="02020603050405020304" pitchFamily="18" charset="-78"/>
                <a:ea typeface="Cambria" panose="02040503050406030204" pitchFamily="18" charset="0"/>
                <a:cs typeface="Andalus" panose="02020603050405020304" pitchFamily="18" charset="-78"/>
              </a:rPr>
              <a:t> </a:t>
            </a:r>
            <a:r>
              <a:rPr b="1" u="heavy"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ndalus" panose="02020603050405020304" pitchFamily="18" charset="-78"/>
                <a:ea typeface="Cambria" panose="02040503050406030204" pitchFamily="18" charset="0"/>
                <a:cs typeface="Andalus" panose="02020603050405020304" pitchFamily="18" charset="-78"/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057399"/>
            <a:ext cx="10333533" cy="3650486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Collected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from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public SpaceX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API and </a:t>
            </a:r>
            <a:r>
              <a:rPr sz="22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SpaceX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Wikipedia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page.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Created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labels 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column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‘class’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which classifies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successful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landings.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Explored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</a:t>
            </a:r>
            <a:r>
              <a:rPr sz="22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using </a:t>
            </a:r>
            <a:r>
              <a:rPr sz="2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SQL, 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visualization,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folium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maps,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dashboards.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Gathered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relevant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columns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be </a:t>
            </a:r>
            <a:r>
              <a:rPr sz="22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used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as 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features.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Changed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all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categorical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variables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binary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using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one hot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encoding. 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Standardized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used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GridSearchCV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find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best </a:t>
            </a: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parameters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for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machine learning  models.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Visualize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accuracy score </a:t>
            </a:r>
            <a:r>
              <a:rPr sz="2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all</a:t>
            </a: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models.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Four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machine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learning models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were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produced: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Logistic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Regression,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Support </a:t>
            </a:r>
            <a:r>
              <a:rPr sz="2200" spc="-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Vector 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Machine,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Decision </a:t>
            </a:r>
            <a:r>
              <a:rPr sz="2200" spc="-8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Tree </a:t>
            </a:r>
            <a:r>
              <a:rPr sz="2200" spc="-4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Classifier,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 K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Nearest Neighbors.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All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produced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similar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results 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with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accuracy </a:t>
            </a:r>
            <a:r>
              <a:rPr sz="2200" spc="-4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rate </a:t>
            </a:r>
            <a:r>
              <a:rPr sz="2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about 83.33%. All models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over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predicted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successful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landings.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More 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is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needed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for </a:t>
            </a: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better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model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determination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</a:t>
            </a:r>
            <a:r>
              <a:rPr sz="2200" spc="20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accuracy.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319938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205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FF0000"/>
                </a:solidFill>
                <a:uFill>
                  <a:solidFill>
                    <a:srgbClr val="BB562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Background:</a:t>
            </a:r>
            <a:endParaRPr sz="3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Commercial </a:t>
            </a:r>
            <a:r>
              <a:rPr sz="22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Age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is</a:t>
            </a:r>
            <a:r>
              <a:rPr sz="2200" spc="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Here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X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has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best pricing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($62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million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vs.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$165 million</a:t>
            </a:r>
            <a:r>
              <a:rPr sz="2200" spc="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USD)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Largely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due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ability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recover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part </a:t>
            </a:r>
            <a:r>
              <a:rPr sz="2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of </a:t>
            </a:r>
            <a:r>
              <a:rPr sz="2200" spc="-4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rocket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(Stage</a:t>
            </a:r>
            <a:r>
              <a:rPr sz="2200" spc="1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1)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Y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wants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compete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with </a:t>
            </a:r>
            <a:r>
              <a:rPr sz="22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</a:t>
            </a:r>
            <a:r>
              <a:rPr sz="2200" spc="6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X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FF0000"/>
                </a:solidFill>
                <a:uFill>
                  <a:solidFill>
                    <a:srgbClr val="BB562C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Problem:</a:t>
            </a:r>
            <a:endParaRPr sz="3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Y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tasks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train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 machine learning model </a:t>
            </a:r>
            <a:r>
              <a:rPr sz="2200" spc="-6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to 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predict successful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Stage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1</a:t>
            </a:r>
            <a:r>
              <a:rPr sz="2200" spc="4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recovery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9177882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https://github.com/omarmahmoud2/IBM_Data_Science_Professional_Certification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898" y="381000"/>
            <a:ext cx="103631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u="heavy" spc="-19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ndalus" panose="02020603050405020304" pitchFamily="18" charset="-78"/>
                <a:cs typeface="Andalus" panose="02020603050405020304" pitchFamily="18" charset="-78"/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4" y="1742066"/>
            <a:ext cx="10009531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collection</a:t>
            </a:r>
            <a:r>
              <a:rPr sz="2200" spc="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methodology: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Combined </a:t>
            </a:r>
            <a:r>
              <a:rPr sz="18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from </a:t>
            </a: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SpaceX public </a:t>
            </a:r>
            <a:r>
              <a:rPr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API and </a:t>
            </a: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SpaceX Wikipedia</a:t>
            </a:r>
            <a:r>
              <a:rPr sz="1800" spc="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page</a:t>
            </a:r>
            <a:endParaRPr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Perform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</a:t>
            </a:r>
            <a:r>
              <a:rPr sz="2200" spc="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wrangling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Classifying true landings </a:t>
            </a:r>
            <a:r>
              <a:rPr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as </a:t>
            </a: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successful </a:t>
            </a:r>
            <a:r>
              <a:rPr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unsuccessful</a:t>
            </a:r>
            <a:r>
              <a:rPr sz="1800" spc="-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otherwise</a:t>
            </a:r>
            <a:endParaRPr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Perform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exploratory </a:t>
            </a:r>
            <a:r>
              <a:rPr sz="2200" spc="-3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data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analysis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(EDA)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using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visualization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</a:t>
            </a:r>
            <a:r>
              <a:rPr sz="2200" spc="15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SQL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Perform </a:t>
            </a:r>
            <a:r>
              <a:rPr sz="2200" spc="-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interactive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visual analytics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using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Folium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and Plotly</a:t>
            </a:r>
            <a:r>
              <a:rPr sz="2200" spc="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Dash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Perform </a:t>
            </a:r>
            <a:r>
              <a:rPr sz="2200" spc="-2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predictive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analysis </a:t>
            </a:r>
            <a:r>
              <a:rPr sz="2200" spc="-1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using </a:t>
            </a:r>
            <a:r>
              <a:rPr sz="22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classification</a:t>
            </a:r>
            <a:r>
              <a:rPr sz="2200" spc="17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models</a:t>
            </a:r>
            <a:endParaRPr sz="2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Tuned </a:t>
            </a:r>
            <a:r>
              <a:rPr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models </a:t>
            </a:r>
            <a:r>
              <a:rPr sz="1800" spc="-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using</a:t>
            </a:r>
            <a:r>
              <a:rPr sz="1800" spc="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rlito"/>
              </a:rPr>
              <a:t>GridSearchCV</a:t>
            </a:r>
            <a:endParaRPr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285" dirty="0">
                <a:solidFill>
                  <a:srgbClr val="242424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Methodology</a:t>
            </a:r>
            <a:endParaRPr sz="8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OVERVIEW </a:t>
            </a:r>
            <a:r>
              <a:rPr sz="2400" spc="-28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 </a:t>
            </a:r>
            <a:r>
              <a:rPr lang="en-US" sz="2400" spc="-28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400" spc="-3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DATA </a:t>
            </a:r>
            <a:r>
              <a:rPr lang="en-US" sz="2400" spc="-3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</a:t>
            </a:r>
            <a:r>
              <a:rPr sz="2400" spc="-1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COLLECTION, </a:t>
            </a:r>
            <a:r>
              <a:rPr sz="2400" spc="-9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WRANGLING,</a:t>
            </a:r>
            <a:r>
              <a:rPr sz="2400" spc="-1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VISUALIZATION,</a:t>
            </a:r>
            <a:endParaRPr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DASHBOARD,	</a:t>
            </a:r>
            <a:r>
              <a:rPr sz="2400" spc="-15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	</a:t>
            </a:r>
            <a:r>
              <a:rPr sz="2400" spc="-1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MODEL	</a:t>
            </a:r>
            <a:r>
              <a:rPr sz="2400" spc="-1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METHODS</a:t>
            </a:r>
            <a:endParaRPr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3015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Andalus</vt:lpstr>
      <vt:lpstr>-apple-system</vt:lpstr>
      <vt:lpstr>Arial</vt:lpstr>
      <vt:lpstr>Bahnschrift Condensed</vt:lpstr>
      <vt:lpstr>Bahnschrift SemiLight</vt:lpstr>
      <vt:lpstr>Cambria</vt:lpstr>
      <vt:lpstr>Carlito</vt:lpstr>
      <vt:lpstr>Garamond</vt:lpstr>
      <vt:lpstr>Organic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Omar Mahmoud</cp:lastModifiedBy>
  <cp:revision>3</cp:revision>
  <dcterms:created xsi:type="dcterms:W3CDTF">2021-08-26T16:53:12Z</dcterms:created>
  <dcterms:modified xsi:type="dcterms:W3CDTF">2021-11-12T23:27:51Z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