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61" r:id="rId3"/>
    <p:sldId id="263" r:id="rId4"/>
    <p:sldId id="262" r:id="rId5"/>
    <p:sldId id="264" r:id="rId6"/>
    <p:sldId id="268" r:id="rId7"/>
    <p:sldId id="272" r:id="rId8"/>
    <p:sldId id="259" r:id="rId9"/>
    <p:sldId id="271" r:id="rId10"/>
    <p:sldId id="270" r:id="rId11"/>
    <p:sldId id="269" r:id="rId12"/>
    <p:sldId id="258" r:id="rId13"/>
    <p:sldId id="260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549275"/>
            <a:ext cx="6048375" cy="1109663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409700"/>
            <a:ext cx="6048375" cy="696913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505700" y="1196975"/>
            <a:ext cx="1962150" cy="52546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619250" y="1196975"/>
            <a:ext cx="5734050" cy="52546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619250" y="1773238"/>
            <a:ext cx="352425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95900" y="1773238"/>
            <a:ext cx="352425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14650" y="1196975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773238"/>
            <a:ext cx="72009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80528" y="781368"/>
            <a:ext cx="9324528" cy="830262"/>
          </a:xfrm>
          <a:noFill/>
        </p:spPr>
        <p:txBody>
          <a:bodyPr/>
          <a:lstStyle/>
          <a:p>
            <a:pPr algn="ctr"/>
            <a:r>
              <a:rPr lang="ar-SY" sz="4400" dirty="0">
                <a:latin typeface="Tahoma" charset="0"/>
              </a:rPr>
              <a:t>حسابات</a:t>
            </a:r>
            <a:r>
              <a:rPr lang="ar-SY" sz="4000" dirty="0">
                <a:latin typeface="Tahoma" charset="0"/>
              </a:rPr>
              <a:t> علمية </a:t>
            </a:r>
            <a:endParaRPr lang="uk-UA" sz="400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611630"/>
            <a:ext cx="9144000" cy="521226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ar-SY" sz="3600" dirty="0"/>
              <a:t>اسقاط مظلي</a:t>
            </a:r>
            <a:endParaRPr lang="uk-UA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1556792"/>
            <a:ext cx="4176713" cy="649287"/>
          </a:xfrm>
        </p:spPr>
        <p:txBody>
          <a:bodyPr/>
          <a:lstStyle/>
          <a:p>
            <a:pPr algn="r"/>
            <a:r>
              <a:rPr lang="ar-SY" b="1" dirty="0">
                <a:latin typeface="Tahoma" charset="0"/>
              </a:rPr>
              <a:t>لحظة الوصول الى الارض</a:t>
            </a:r>
            <a:endParaRPr lang="uk-UA" b="1" dirty="0">
              <a:latin typeface="Tahom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6A7FE3-33DF-D80B-2CE4-E8722B260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1954"/>
            <a:ext cx="9144000" cy="45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3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104" y="1612670"/>
            <a:ext cx="3240088" cy="649287"/>
          </a:xfrm>
        </p:spPr>
        <p:txBody>
          <a:bodyPr/>
          <a:lstStyle/>
          <a:p>
            <a:pPr algn="r"/>
            <a:r>
              <a:rPr lang="ar-SY" b="1" dirty="0">
                <a:latin typeface="Tahoma" charset="0"/>
              </a:rPr>
              <a:t>حالة عدم فتح المظلة</a:t>
            </a:r>
            <a:endParaRPr lang="uk-UA" b="1" dirty="0">
              <a:latin typeface="Tahom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A19EF-3451-99DF-FAD9-5F3396107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5526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6BF273E-ECF0-0370-12E1-F36D00427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1052736"/>
            <a:ext cx="720080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lnSpc>
                <a:spcPct val="80000"/>
              </a:lnSpc>
              <a:buFontTx/>
              <a:buNone/>
            </a:pPr>
            <a:r>
              <a:rPr lang="ar-SY" sz="4000" kern="0" dirty="0">
                <a:solidFill>
                  <a:srgbClr val="000000"/>
                </a:solidFill>
              </a:rPr>
              <a:t>عمل الطلاب:</a:t>
            </a:r>
            <a:br>
              <a:rPr lang="ar-SY" sz="4000" kern="0" dirty="0">
                <a:solidFill>
                  <a:srgbClr val="000000"/>
                </a:solidFill>
              </a:rPr>
            </a:br>
            <a:endParaRPr lang="ar-SY" sz="4000" kern="0" dirty="0">
              <a:solidFill>
                <a:srgbClr val="000000"/>
              </a:solidFill>
            </a:endParaRPr>
          </a:p>
          <a:p>
            <a:pPr marL="0" indent="0" algn="r">
              <a:lnSpc>
                <a:spcPct val="80000"/>
              </a:lnSpc>
              <a:buFontTx/>
              <a:buNone/>
            </a:pPr>
            <a:r>
              <a:rPr lang="ar-SY" sz="4000" kern="0" dirty="0">
                <a:solidFill>
                  <a:srgbClr val="000000"/>
                </a:solidFill>
              </a:rPr>
              <a:t>- محمد العلبي</a:t>
            </a:r>
          </a:p>
          <a:p>
            <a:pPr marL="0" indent="0" algn="r">
              <a:lnSpc>
                <a:spcPct val="80000"/>
              </a:lnSpc>
              <a:buFontTx/>
              <a:buNone/>
            </a:pPr>
            <a:r>
              <a:rPr lang="ar-SY" sz="4000" kern="0" dirty="0">
                <a:solidFill>
                  <a:srgbClr val="000000"/>
                </a:solidFill>
              </a:rPr>
              <a:t>- عمر مارديني</a:t>
            </a:r>
          </a:p>
          <a:p>
            <a:pPr marL="0" indent="0" algn="r">
              <a:lnSpc>
                <a:spcPct val="80000"/>
              </a:lnSpc>
              <a:buFontTx/>
              <a:buNone/>
            </a:pPr>
            <a:r>
              <a:rPr lang="ar-SY" sz="4000" kern="0" dirty="0">
                <a:solidFill>
                  <a:srgbClr val="000000"/>
                </a:solidFill>
              </a:rPr>
              <a:t>- عبد الرزاق الرفاعي</a:t>
            </a:r>
          </a:p>
          <a:p>
            <a:pPr marL="0" indent="0" algn="r">
              <a:lnSpc>
                <a:spcPct val="80000"/>
              </a:lnSpc>
              <a:buFontTx/>
              <a:buNone/>
            </a:pPr>
            <a:r>
              <a:rPr lang="ar-SY" sz="4000" kern="0" dirty="0">
                <a:solidFill>
                  <a:srgbClr val="000000"/>
                </a:solidFill>
              </a:rPr>
              <a:t>- براء محمد الفتال</a:t>
            </a:r>
          </a:p>
          <a:p>
            <a:pPr marL="0" indent="0" algn="r">
              <a:lnSpc>
                <a:spcPct val="80000"/>
              </a:lnSpc>
              <a:buFontTx/>
              <a:buNone/>
            </a:pPr>
            <a:r>
              <a:rPr lang="ar-SY" sz="4000" kern="0" dirty="0">
                <a:solidFill>
                  <a:srgbClr val="000000"/>
                </a:solidFill>
              </a:rPr>
              <a:t>- عبادة احمد المقداد</a:t>
            </a:r>
            <a:endParaRPr lang="uk-UA" sz="40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01008"/>
            <a:ext cx="9144000" cy="649287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THE END</a:t>
            </a:r>
            <a:endParaRPr lang="uk-UA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7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95080" y="1486242"/>
            <a:ext cx="3240088" cy="649287"/>
          </a:xfrm>
        </p:spPr>
        <p:txBody>
          <a:bodyPr/>
          <a:lstStyle/>
          <a:p>
            <a:pPr algn="r"/>
            <a:r>
              <a:rPr lang="ar-SY" sz="4000" b="1" dirty="0">
                <a:latin typeface="Tahoma" charset="0"/>
              </a:rPr>
              <a:t>الدراسة الفيزيائية</a:t>
            </a:r>
            <a:endParaRPr lang="uk-UA" sz="4000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0071" y="2552061"/>
            <a:ext cx="3383483" cy="473441"/>
          </a:xfrm>
        </p:spPr>
        <p:txBody>
          <a:bodyPr/>
          <a:lstStyle/>
          <a:p>
            <a:pPr marL="0" indent="0" algn="r">
              <a:lnSpc>
                <a:spcPct val="80000"/>
              </a:lnSpc>
              <a:buNone/>
            </a:pPr>
            <a:r>
              <a:rPr lang="ar-SY" sz="3200" dirty="0">
                <a:solidFill>
                  <a:srgbClr val="000000"/>
                </a:solidFill>
              </a:rPr>
              <a:t>قانون الجاذبية:</a:t>
            </a:r>
            <a:endParaRPr lang="uk-UA" sz="32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BA877A-6C5E-4A21-A688-3080E8749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60" y="3140631"/>
            <a:ext cx="51720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FEF751-17F2-EAFE-243D-CBB73755A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60" y="4321989"/>
            <a:ext cx="60198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10113-A654-A05D-83BA-0A195DE8D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55" y="3657783"/>
            <a:ext cx="3383483" cy="50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lnSpc>
                <a:spcPct val="80000"/>
              </a:lnSpc>
              <a:buFontTx/>
              <a:buNone/>
            </a:pPr>
            <a:r>
              <a:rPr lang="ar-SY" sz="3200" kern="0" dirty="0">
                <a:solidFill>
                  <a:srgbClr val="000000"/>
                </a:solidFill>
              </a:rPr>
              <a:t>قانون المقاومة الهوائية:</a:t>
            </a:r>
            <a:endParaRPr lang="uk-UA" sz="3200" kern="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991EB-9DC6-ECBB-3C37-7251AD01D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35" y="5519520"/>
            <a:ext cx="60293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AA2D100-320F-881E-1C9E-FEE237725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9339" y="4863296"/>
            <a:ext cx="5327699" cy="50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lnSpc>
                <a:spcPct val="80000"/>
              </a:lnSpc>
              <a:buFontTx/>
              <a:buNone/>
            </a:pPr>
            <a:r>
              <a:rPr lang="ar-SY" sz="3200" kern="0" dirty="0">
                <a:solidFill>
                  <a:srgbClr val="000000"/>
                </a:solidFill>
              </a:rPr>
              <a:t>محصلة القوى المؤثرة على الشخص:</a:t>
            </a:r>
            <a:endParaRPr lang="uk-UA" sz="32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8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5" y="1462787"/>
            <a:ext cx="3240088" cy="649287"/>
          </a:xfrm>
        </p:spPr>
        <p:txBody>
          <a:bodyPr/>
          <a:lstStyle/>
          <a:p>
            <a:pPr algn="r"/>
            <a:r>
              <a:rPr lang="ar-SY" sz="4000" b="1" dirty="0">
                <a:latin typeface="Tahoma" charset="0"/>
              </a:rPr>
              <a:t>الدراسة الفيزيائية</a:t>
            </a:r>
            <a:endParaRPr lang="uk-UA" sz="4000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6953" y="2595953"/>
            <a:ext cx="2411760" cy="486116"/>
          </a:xfrm>
        </p:spPr>
        <p:txBody>
          <a:bodyPr/>
          <a:lstStyle/>
          <a:p>
            <a:pPr marL="0" indent="0" algn="r">
              <a:lnSpc>
                <a:spcPct val="80000"/>
              </a:lnSpc>
              <a:buNone/>
            </a:pPr>
            <a:r>
              <a:rPr lang="ar-SY" sz="3200" dirty="0">
                <a:solidFill>
                  <a:srgbClr val="000000"/>
                </a:solidFill>
              </a:rPr>
              <a:t>قانون التسارع:</a:t>
            </a:r>
            <a:endParaRPr lang="uk-UA" sz="32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CE3CA9-B89C-7569-8205-D36567F2A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3" y="3186272"/>
            <a:ext cx="59436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029476-6A69-134E-9C85-F2A33FC59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46" y="4314527"/>
            <a:ext cx="37909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A5867-A9F3-81D4-16EF-B21894275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46" y="5434615"/>
            <a:ext cx="60293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784A27D-3ABF-4055-6530-093FFD3A8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956" y="3812524"/>
            <a:ext cx="2411760" cy="48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lnSpc>
                <a:spcPct val="80000"/>
              </a:lnSpc>
              <a:buFontTx/>
              <a:buNone/>
            </a:pPr>
            <a:r>
              <a:rPr lang="ar-SY" sz="3200" kern="0" dirty="0">
                <a:solidFill>
                  <a:srgbClr val="000000"/>
                </a:solidFill>
              </a:rPr>
              <a:t>تحديث السرعة:</a:t>
            </a:r>
            <a:endParaRPr lang="uk-UA" sz="3200" kern="0" dirty="0">
              <a:solidFill>
                <a:srgbClr val="0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9403D32-312D-824E-22A4-74F81C8F8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747945"/>
            <a:ext cx="3225091" cy="48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lnSpc>
                <a:spcPct val="80000"/>
              </a:lnSpc>
              <a:buFontTx/>
              <a:buNone/>
            </a:pPr>
            <a:r>
              <a:rPr lang="ar-SY" sz="3200" kern="0" dirty="0">
                <a:solidFill>
                  <a:srgbClr val="000000"/>
                </a:solidFill>
              </a:rPr>
              <a:t>تحديث موقع الشخص :</a:t>
            </a:r>
            <a:endParaRPr lang="uk-UA" sz="32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3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81290" y="1262864"/>
            <a:ext cx="3240088" cy="649287"/>
          </a:xfrm>
        </p:spPr>
        <p:txBody>
          <a:bodyPr/>
          <a:lstStyle/>
          <a:p>
            <a:pPr algn="r"/>
            <a:r>
              <a:rPr lang="ar-SY" sz="4000" b="1" dirty="0">
                <a:latin typeface="Tahoma" charset="0"/>
              </a:rPr>
              <a:t>الدراسة الفيزيائية</a:t>
            </a:r>
            <a:endParaRPr lang="uk-UA" sz="4000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2120" y="2030237"/>
            <a:ext cx="2736553" cy="432048"/>
          </a:xfrm>
        </p:spPr>
        <p:txBody>
          <a:bodyPr/>
          <a:lstStyle/>
          <a:p>
            <a:pPr marL="0" indent="0" algn="r">
              <a:lnSpc>
                <a:spcPct val="80000"/>
              </a:lnSpc>
              <a:buNone/>
            </a:pPr>
            <a:r>
              <a:rPr lang="ar-SY" sz="3600" dirty="0">
                <a:solidFill>
                  <a:schemeClr val="accent5">
                    <a:lumMod val="50000"/>
                  </a:schemeClr>
                </a:solidFill>
              </a:rPr>
              <a:t>بعد فتح المظلة</a:t>
            </a:r>
            <a:endParaRPr lang="uk-UA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283E8-D743-6754-680F-2BCF406C8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2" y="3589706"/>
            <a:ext cx="5591955" cy="5620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B09C2E-92EA-EF42-B848-16DE9A532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087" y="2921486"/>
            <a:ext cx="273655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lnSpc>
                <a:spcPct val="80000"/>
              </a:lnSpc>
              <a:buFontTx/>
              <a:buNone/>
            </a:pPr>
            <a:r>
              <a:rPr lang="ar-SY" sz="3200" kern="0" dirty="0">
                <a:solidFill>
                  <a:srgbClr val="000000"/>
                </a:solidFill>
              </a:rPr>
              <a:t>قوة سحب المظلة:</a:t>
            </a:r>
            <a:endParaRPr lang="uk-UA" sz="3200" kern="0" dirty="0">
              <a:solidFill>
                <a:srgbClr val="0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8A98FB-71C0-D9C0-8187-253B2CA8A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022" y="4426647"/>
            <a:ext cx="273655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lnSpc>
                <a:spcPct val="80000"/>
              </a:lnSpc>
              <a:buFontTx/>
              <a:buNone/>
            </a:pPr>
            <a:r>
              <a:rPr lang="ar-SY" sz="3200" kern="0" dirty="0">
                <a:solidFill>
                  <a:srgbClr val="000000"/>
                </a:solidFill>
              </a:rPr>
              <a:t>قوة الرياح:</a:t>
            </a:r>
            <a:endParaRPr lang="uk-UA" sz="3200" kern="0" dirty="0">
              <a:solidFill>
                <a:srgbClr val="00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67896B-DCF4-F1E2-3972-AC4412D2B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5" y="5217868"/>
            <a:ext cx="6963747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4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896" y="2708920"/>
            <a:ext cx="5223164" cy="576063"/>
          </a:xfrm>
        </p:spPr>
        <p:txBody>
          <a:bodyPr/>
          <a:lstStyle/>
          <a:p>
            <a:pPr marL="0" indent="0" algn="r">
              <a:lnSpc>
                <a:spcPct val="80000"/>
              </a:lnSpc>
              <a:buNone/>
            </a:pPr>
            <a:r>
              <a:rPr lang="ar-SY" sz="3200" dirty="0">
                <a:solidFill>
                  <a:srgbClr val="000000"/>
                </a:solidFill>
              </a:rPr>
              <a:t>محصلة القوى المؤثرة على الشخص:</a:t>
            </a:r>
            <a:endParaRPr lang="uk-UA" sz="3200" dirty="0">
              <a:solidFill>
                <a:srgbClr val="000000"/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DE0B902-429B-AAC0-EAB6-AB356AC93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2035144"/>
            <a:ext cx="273655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lnSpc>
                <a:spcPct val="80000"/>
              </a:lnSpc>
              <a:buFontTx/>
              <a:buNone/>
            </a:pPr>
            <a:r>
              <a:rPr lang="ar-SY" sz="3600" kern="0" dirty="0">
                <a:solidFill>
                  <a:schemeClr val="accent5">
                    <a:lumMod val="50000"/>
                  </a:schemeClr>
                </a:solidFill>
              </a:rPr>
              <a:t>بعد فتح المظلة</a:t>
            </a:r>
            <a:endParaRPr lang="uk-UA" sz="3600" kern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19B6B4-1098-513C-4D4D-734128AA4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1264993"/>
            <a:ext cx="32400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/>
            <a:r>
              <a:rPr lang="ar-SY" sz="4000" b="1" kern="0" dirty="0">
                <a:latin typeface="Tahoma" charset="0"/>
              </a:rPr>
              <a:t>الدراسة الفيزيائية</a:t>
            </a:r>
            <a:endParaRPr lang="uk-UA" sz="4000" b="1" kern="0" dirty="0">
              <a:latin typeface="Tahoma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BCBF8-152E-2499-30D7-EAA914DB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5" y="3218437"/>
            <a:ext cx="3677163" cy="762106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D9F401B-CEB8-ADCC-8742-9AFE0EEE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3912704"/>
            <a:ext cx="2414852" cy="57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lnSpc>
                <a:spcPct val="80000"/>
              </a:lnSpc>
              <a:buFontTx/>
              <a:buNone/>
            </a:pPr>
            <a:r>
              <a:rPr lang="ar-SY" sz="3200" kern="0" dirty="0">
                <a:solidFill>
                  <a:srgbClr val="000000"/>
                </a:solidFill>
              </a:rPr>
              <a:t>قانون التسارع:</a:t>
            </a:r>
            <a:endParaRPr lang="uk-UA" sz="3200" kern="0" dirty="0">
              <a:solidFill>
                <a:srgbClr val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8224E-0DC2-261A-8C66-24EE48EB9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5162543"/>
            <a:ext cx="2342844" cy="57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lnSpc>
                <a:spcPct val="80000"/>
              </a:lnSpc>
              <a:buFontTx/>
              <a:buNone/>
            </a:pPr>
            <a:r>
              <a:rPr lang="ar-SY" sz="3200" kern="0" dirty="0">
                <a:solidFill>
                  <a:srgbClr val="000000"/>
                </a:solidFill>
              </a:rPr>
              <a:t>تحديث السرعة:</a:t>
            </a:r>
            <a:endParaRPr lang="uk-UA" sz="3200" kern="0" dirty="0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D85634-A43B-E72E-EAE9-01327AEED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95" y="4629530"/>
            <a:ext cx="7964011" cy="2095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CD44D2-DA88-9A70-7E43-BC725B081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40" y="5738606"/>
            <a:ext cx="4706007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1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1627188"/>
            <a:ext cx="6336953" cy="649287"/>
          </a:xfrm>
        </p:spPr>
        <p:txBody>
          <a:bodyPr/>
          <a:lstStyle/>
          <a:p>
            <a:pPr algn="r"/>
            <a:r>
              <a:rPr lang="en-US" b="1" dirty="0">
                <a:latin typeface="Tahoma" charset="0"/>
              </a:rPr>
              <a:t>(GUI)</a:t>
            </a:r>
            <a:r>
              <a:rPr lang="ar-SY" b="1" dirty="0">
                <a:latin typeface="Tahoma" charset="0"/>
              </a:rPr>
              <a:t>واجهة التحكم الرسومية </a:t>
            </a:r>
            <a:endParaRPr lang="uk-UA" b="1" dirty="0">
              <a:latin typeface="Tahom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810A3-A6D0-0120-2A6F-A2A04A86E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0" y="2708920"/>
            <a:ext cx="5420481" cy="3505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D845C-7C6C-916E-B2B2-35E7CB843793}"/>
              </a:ext>
            </a:extLst>
          </p:cNvPr>
          <p:cNvSpPr txBox="1"/>
          <p:nvPr/>
        </p:nvSpPr>
        <p:spPr>
          <a:xfrm>
            <a:off x="6507806" y="2693876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3200" dirty="0">
                <a:solidFill>
                  <a:srgbClr val="000000"/>
                </a:solidFill>
              </a:rPr>
              <a:t>سرعة الطائرة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A9C62-3485-7261-8729-76D80D9D90E4}"/>
              </a:ext>
            </a:extLst>
          </p:cNvPr>
          <p:cNvSpPr txBox="1"/>
          <p:nvPr/>
        </p:nvSpPr>
        <p:spPr>
          <a:xfrm>
            <a:off x="6949066" y="3304551"/>
            <a:ext cx="186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3200" dirty="0">
                <a:solidFill>
                  <a:srgbClr val="000000"/>
                </a:solidFill>
              </a:rPr>
              <a:t>كتلة الشخص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FDCECF-4809-DBE6-93C1-105B137F6DA1}"/>
              </a:ext>
            </a:extLst>
          </p:cNvPr>
          <p:cNvCxnSpPr>
            <a:cxnSpLocks/>
          </p:cNvCxnSpPr>
          <p:nvPr/>
        </p:nvCxnSpPr>
        <p:spPr>
          <a:xfrm>
            <a:off x="5796136" y="2996952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F5CE02-7ECD-4DAA-25E9-E1A6715BDDBB}"/>
              </a:ext>
            </a:extLst>
          </p:cNvPr>
          <p:cNvSpPr txBox="1"/>
          <p:nvPr/>
        </p:nvSpPr>
        <p:spPr>
          <a:xfrm>
            <a:off x="6909103" y="3918312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3200" dirty="0">
                <a:solidFill>
                  <a:srgbClr val="000000"/>
                </a:solidFill>
              </a:rPr>
              <a:t>سرعة الرياح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9D64BB-1C1D-6182-F977-08D4391D67E8}"/>
              </a:ext>
            </a:extLst>
          </p:cNvPr>
          <p:cNvSpPr txBox="1"/>
          <p:nvPr/>
        </p:nvSpPr>
        <p:spPr>
          <a:xfrm>
            <a:off x="6812716" y="4614169"/>
            <a:ext cx="186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3200" dirty="0">
                <a:solidFill>
                  <a:srgbClr val="000000"/>
                </a:solidFill>
              </a:rPr>
              <a:t>كتلة المظلة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5A2E9-7DEF-6393-0380-EECB1A61949C}"/>
              </a:ext>
            </a:extLst>
          </p:cNvPr>
          <p:cNvSpPr txBox="1"/>
          <p:nvPr/>
        </p:nvSpPr>
        <p:spPr>
          <a:xfrm>
            <a:off x="6736624" y="5224844"/>
            <a:ext cx="2016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3200" dirty="0">
                <a:solidFill>
                  <a:srgbClr val="000000"/>
                </a:solidFill>
              </a:rPr>
              <a:t>حجم المظلة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AAE166-7CCB-DCB3-6E75-256A9761ACE0}"/>
              </a:ext>
            </a:extLst>
          </p:cNvPr>
          <p:cNvCxnSpPr/>
          <p:nvPr/>
        </p:nvCxnSpPr>
        <p:spPr>
          <a:xfrm>
            <a:off x="5796136" y="364502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B5C673-063A-C09E-EFDB-C8EA1C8F6238}"/>
              </a:ext>
            </a:extLst>
          </p:cNvPr>
          <p:cNvCxnSpPr/>
          <p:nvPr/>
        </p:nvCxnSpPr>
        <p:spPr>
          <a:xfrm>
            <a:off x="5796136" y="422108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7E52B7-8828-106B-B18F-6689B8DAE20D}"/>
              </a:ext>
            </a:extLst>
          </p:cNvPr>
          <p:cNvCxnSpPr/>
          <p:nvPr/>
        </p:nvCxnSpPr>
        <p:spPr>
          <a:xfrm>
            <a:off x="5796136" y="486916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64ECEF-DFF6-40F3-4294-AA9F5B5E70E5}"/>
              </a:ext>
            </a:extLst>
          </p:cNvPr>
          <p:cNvCxnSpPr/>
          <p:nvPr/>
        </p:nvCxnSpPr>
        <p:spPr>
          <a:xfrm>
            <a:off x="5796136" y="5517232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5" y="1627188"/>
            <a:ext cx="3240088" cy="649287"/>
          </a:xfrm>
        </p:spPr>
        <p:txBody>
          <a:bodyPr/>
          <a:lstStyle/>
          <a:p>
            <a:pPr algn="r"/>
            <a:r>
              <a:rPr lang="ar-SY" b="1" dirty="0">
                <a:latin typeface="Tahoma" charset="0"/>
              </a:rPr>
              <a:t>لحظة البدء</a:t>
            </a:r>
            <a:endParaRPr lang="uk-UA" b="1" dirty="0">
              <a:latin typeface="Tahom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46FB6B-4BF5-587C-E511-123AF58C6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5790"/>
            <a:ext cx="9144000" cy="45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6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104" y="1484784"/>
            <a:ext cx="3456633" cy="649287"/>
          </a:xfrm>
        </p:spPr>
        <p:txBody>
          <a:bodyPr/>
          <a:lstStyle/>
          <a:p>
            <a:pPr algn="r"/>
            <a:r>
              <a:rPr lang="ar-SY" b="1" dirty="0">
                <a:latin typeface="Tahoma" charset="0"/>
              </a:rPr>
              <a:t>عند القفز من الطائرة</a:t>
            </a:r>
            <a:endParaRPr lang="uk-UA" b="1" dirty="0">
              <a:latin typeface="Tahoma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8D869-75A3-0FC5-34A3-362FA3443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9842"/>
            <a:ext cx="9144000" cy="46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8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104" y="1484784"/>
            <a:ext cx="3240088" cy="649287"/>
          </a:xfrm>
        </p:spPr>
        <p:txBody>
          <a:bodyPr/>
          <a:lstStyle/>
          <a:p>
            <a:pPr algn="r"/>
            <a:r>
              <a:rPr lang="ar-SY" b="1" dirty="0">
                <a:latin typeface="Tahoma" charset="0"/>
              </a:rPr>
              <a:t>عند فتح المظلة</a:t>
            </a:r>
            <a:endParaRPr lang="uk-UA" b="1" dirty="0">
              <a:latin typeface="Tahom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571525-590F-9E0A-FA21-885534DE0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475"/>
            <a:ext cx="9144000" cy="462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05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6">
      <a:dk1>
        <a:srgbClr val="4D4D4D"/>
      </a:dk1>
      <a:lt1>
        <a:srgbClr val="FFFFFF"/>
      </a:lt1>
      <a:dk2>
        <a:srgbClr val="4D4D4D"/>
      </a:dk2>
      <a:lt2>
        <a:srgbClr val="003399"/>
      </a:lt2>
      <a:accent1>
        <a:srgbClr val="6699FF"/>
      </a:accent1>
      <a:accent2>
        <a:srgbClr val="3399FF"/>
      </a:accent2>
      <a:accent3>
        <a:srgbClr val="FFFFFF"/>
      </a:accent3>
      <a:accent4>
        <a:srgbClr val="404040"/>
      </a:accent4>
      <a:accent5>
        <a:srgbClr val="B8CAFF"/>
      </a:accent5>
      <a:accent6>
        <a:srgbClr val="2D8AE7"/>
      </a:accent6>
      <a:hlink>
        <a:srgbClr val="99CCFF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FF66CC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FFB8E2"/>
        </a:accent5>
        <a:accent6>
          <a:srgbClr val="5C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33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33CCFF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ADE2FF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117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Tahoma</vt:lpstr>
      <vt:lpstr>template</vt:lpstr>
      <vt:lpstr>حسابات علمية </vt:lpstr>
      <vt:lpstr>الدراسة الفيزيائية</vt:lpstr>
      <vt:lpstr>الدراسة الفيزيائية</vt:lpstr>
      <vt:lpstr>الدراسة الفيزيائية</vt:lpstr>
      <vt:lpstr>PowerPoint Presentation</vt:lpstr>
      <vt:lpstr>(GUI)واجهة التحكم الرسومية </vt:lpstr>
      <vt:lpstr>لحظة البدء</vt:lpstr>
      <vt:lpstr>عند القفز من الطائرة</vt:lpstr>
      <vt:lpstr>عند فتح المظلة</vt:lpstr>
      <vt:lpstr>لحظة الوصول الى الارض</vt:lpstr>
      <vt:lpstr>حالة عدم فتح المظلة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عمر</cp:lastModifiedBy>
  <cp:revision>10</cp:revision>
  <dcterms:created xsi:type="dcterms:W3CDTF">2006-04-27T12:10:41Z</dcterms:created>
  <dcterms:modified xsi:type="dcterms:W3CDTF">2023-08-16T19:12:10Z</dcterms:modified>
</cp:coreProperties>
</file>