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902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9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2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280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6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6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D9CA656-C100-49DB-ABDB-C1222A87F13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B88EAC-9931-400B-8230-FCBDA0CD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9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8851392" cy="3035808"/>
          </a:xfrm>
        </p:spPr>
        <p:txBody>
          <a:bodyPr/>
          <a:lstStyle/>
          <a:p>
            <a:r>
              <a:rPr lang="en-US" dirty="0"/>
              <a:t>Home Credit Default Risk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Agenda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</a:rPr>
              <a:t>Problem &amp; Key </a:t>
            </a:r>
            <a:r>
              <a:rPr lang="en-US" dirty="0" smtClean="0">
                <a:effectLst/>
              </a:rPr>
              <a:t>Findings</a:t>
            </a:r>
          </a:p>
          <a:p>
            <a:pPr lvl="1"/>
            <a:r>
              <a:rPr lang="en-US" dirty="0" smtClean="0">
                <a:effectLst/>
              </a:rPr>
              <a:t>Data Exploration </a:t>
            </a:r>
          </a:p>
          <a:p>
            <a:pPr lvl="1"/>
            <a:r>
              <a:rPr lang="en-US" dirty="0" smtClean="0">
                <a:effectLst/>
              </a:rPr>
              <a:t>Feature Selection</a:t>
            </a:r>
          </a:p>
          <a:p>
            <a:pPr lvl="1"/>
            <a:r>
              <a:rPr lang="en-US" dirty="0" smtClean="0">
                <a:effectLst/>
              </a:rPr>
              <a:t>Data Engineering</a:t>
            </a:r>
          </a:p>
          <a:p>
            <a:pPr lvl="1"/>
            <a:endParaRPr lang="en-US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</a:rPr>
              <a:t>Approach &amp; </a:t>
            </a:r>
            <a:r>
              <a:rPr lang="en-US" dirty="0" smtClean="0">
                <a:effectLst/>
              </a:rPr>
              <a:t>Results</a:t>
            </a:r>
          </a:p>
          <a:p>
            <a:pPr lvl="1"/>
            <a:r>
              <a:rPr lang="en-US" dirty="0" smtClean="0">
                <a:effectLst/>
              </a:rPr>
              <a:t>Random Forest</a:t>
            </a:r>
          </a:p>
          <a:p>
            <a:pPr lvl="1"/>
            <a:r>
              <a:rPr lang="en-US" dirty="0" smtClean="0">
                <a:effectLst/>
              </a:rPr>
              <a:t>Deep Learning</a:t>
            </a:r>
          </a:p>
          <a:p>
            <a:pPr lvl="1"/>
            <a:endParaRPr lang="en-US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effectLst/>
              </a:rPr>
              <a:t>Business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Main Objective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32975"/>
            <a:ext cx="8595360" cy="4351337"/>
          </a:xfrm>
        </p:spPr>
        <p:txBody>
          <a:bodyPr/>
          <a:lstStyle/>
          <a:p>
            <a:r>
              <a:rPr lang="en-US" dirty="0" smtClean="0"/>
              <a:t>The main goal of this task is to use the data </a:t>
            </a:r>
            <a:r>
              <a:rPr lang="en-US" dirty="0"/>
              <a:t>sources </a:t>
            </a:r>
            <a:r>
              <a:rPr lang="en-US" dirty="0" smtClean="0"/>
              <a:t>of previous clients to </a:t>
            </a:r>
            <a:r>
              <a:rPr lang="en-US" dirty="0"/>
              <a:t>accurately predict </a:t>
            </a:r>
            <a:r>
              <a:rPr lang="en-US" dirty="0" smtClean="0"/>
              <a:t>the future clients</a:t>
            </a:r>
            <a:r>
              <a:rPr lang="en-US" dirty="0"/>
              <a:t>’ repayment </a:t>
            </a:r>
            <a:r>
              <a:rPr lang="en-US" dirty="0" smtClean="0"/>
              <a:t>abilities.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53640" y="3456316"/>
            <a:ext cx="75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31024" y="3415942"/>
            <a:ext cx="1133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91284" y="4727146"/>
            <a:ext cx="1883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Repaid the load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647688" y="4480925"/>
            <a:ext cx="2956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Client had difficulty with repayment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304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34</TotalTime>
  <Words>61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Schoolbook</vt:lpstr>
      <vt:lpstr>Wingdings</vt:lpstr>
      <vt:lpstr>Wingdings 2</vt:lpstr>
      <vt:lpstr>View</vt:lpstr>
      <vt:lpstr>Home Credit Default Risk</vt:lpstr>
      <vt:lpstr>Agenda</vt:lpstr>
      <vt:lpstr>Main Objective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 Risk</dc:title>
  <dc:creator>omar mostafa</dc:creator>
  <cp:lastModifiedBy>omar mostafa</cp:lastModifiedBy>
  <cp:revision>4</cp:revision>
  <dcterms:created xsi:type="dcterms:W3CDTF">2024-09-08T18:50:00Z</dcterms:created>
  <dcterms:modified xsi:type="dcterms:W3CDTF">2024-09-08T19:24:12Z</dcterms:modified>
</cp:coreProperties>
</file>