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800" b="1">
                <a:solidFill>
                  <a:srgbClr val="00C882"/>
                </a:solidFill>
              </a:defRPr>
            </a:pPr>
            <a:r>
              <a:t>Introduction to Git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9260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FFFFFF"/>
                </a:solidFill>
              </a:defRPr>
            </a:pPr>
            <a:r>
              <a:t>A simple guide to version control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Questions?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Happy Coding with Git!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What is Git?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Distributed version control system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Tracks changes in source code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Enables collaboration and backup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Git vs GitHub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Git: Tool for version control (runs locally)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GitHub: Cloud service to host Git repositories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Why Use Git?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Collaborate with team members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Track and revert changes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Create branches to work on features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Ensure backup and history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Basic Git 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1. Modify files in Working Directory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2. Stage changes with `git add`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3. Commit changes with `git commit`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4. Push to remote repository with `git push`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Common Git Commands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`git init` - Initialize a Git repository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`git status` - Check status of changes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`git add &lt;file&gt;` - Stage a file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`git commit -m "message"` - Save changes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`git push` - Upload to remote repository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`git pull` - Get latest changes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Branching and Merging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`git branch` - Create a new branch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`git checkout` - Switch to a branch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`git merge` - Combine branches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Helps isolate work and collaborate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Example Workflow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1. `git clone` - Copy repository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2. `git checkout -b feature` - Create branch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3. `git add .` and `git commit` - Save work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4. `git push origin feature` - Push changes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5. Create Pull Request on GitHub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>
                <a:solidFill>
                  <a:srgbClr val="00C882"/>
                </a:solidFill>
              </a:defRPr>
            </a:pPr>
            <a:r>
              <a:t>Best Practices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Write clear commit messages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Commit small, logical changes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Pull before pushing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Use `.gitignore` for sensitive files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303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Omar Fostok</dc:creator>
  <cp:keywords/>
  <dc:description>generated using python-pptx</dc:description>
  <cp:lastModifiedBy>omar F</cp:lastModifiedBy>
  <cp:revision>1</cp:revision>
  <dcterms:created xsi:type="dcterms:W3CDTF">2013-01-27T09:14:16Z</dcterms:created>
  <dcterms:modified xsi:type="dcterms:W3CDTF">2025-06-09T00:49:30Z</dcterms:modified>
  <cp:category/>
</cp:coreProperties>
</file>