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ABE-B1A3-4D1C-82B4-BEED50DB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3D0D0-168F-4369-8C5D-71C55117E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7B71-12CA-46D0-8754-1CB11AC6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AE02-DCA4-4883-A354-F59FC5C1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9A74-C703-4B60-912F-110EDE58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5582-1205-4789-83DA-2492F78E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C448B-B9F1-4E7F-B0BC-F3FD47AC9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B1E9-57E6-434A-9A67-8F4A290F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0026-DD57-43AA-B7BC-075960EA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CB21-3823-41E5-A1B0-3EC08C81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98624-921A-4223-A395-F97309ABD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B4083-F73E-42A2-B571-A65B781B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14F5-E8D6-4774-BE26-7B64FA04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71A1-B93A-4508-AC09-4472EA1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6883-F99D-4F7B-AD7E-06806A9B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A90-B179-497B-B8C6-93A8A809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CB97-BEC5-4B22-85E1-9279611A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3DC1-9477-4155-A3FD-A9036340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6D7D-7ED6-4191-83B1-3A70EFE3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1530-C24F-4EEC-AB2C-CDD0C8D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B7C-5939-461E-8785-C4A9BF77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3337B-B29A-4856-9C2C-89FF28B7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BDFB-173A-4B44-A3A5-8AE744A4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9C03-F4C3-4132-BF26-179FC3A0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0E75-E155-4CC6-86AD-DE56DC7C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3C4E-D6D9-4E7E-B0B5-923A8E6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406A-5089-49C5-9A9B-AE2E4C971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7F62F-5290-4596-B957-F7D7E1092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7E448-EB5F-460B-AAD1-1054A1D9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6C580-9F60-4A55-BE81-FD0C9DDB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B2E4C-8CD1-45B1-B7B8-B4C898AE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1A83-BC14-427D-8AC7-12355BF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0C32-5AB0-49A1-B127-13884463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3583-0ADE-4729-9F23-A89AAEDDE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E149D-B6DA-47AD-8D31-C8903B816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87951-1CC4-45B8-97CF-219E7C3B1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93F8D-F4A0-4058-86FD-8FBE9AC6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54937-F97D-442F-9C53-E6D387C7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2784C-6E13-4FE7-AD7A-4750A894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6CC5-C875-49B5-9342-F88D0A9F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A02A7-0AA0-48A7-85E4-35DD0836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1AB54-9E35-4D13-8190-304FBCD4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CB596-2492-45F4-B98F-B8AB4966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E93E6-7799-429B-AF37-DE4B55D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01F93-0482-4ECD-AA33-4B336907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85527-FF20-4A44-A9D6-C1123103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F780-A98B-48A9-9FCA-21187BD7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8302-250D-400E-A6F0-ADE7636E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7F779-A917-40A5-A8D0-6828CCD75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71F0-0D77-4F43-8001-987464DD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6F70F-C12B-4AEE-93F0-795D99D7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C050F-BE1A-48E0-88EB-8D3538EA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75A-AC2E-4503-8E6D-A78CF573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D05A7-77C1-4BEA-90E4-B85B237AE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5D06E-CCEC-4FA9-9720-2B78AD782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74536-CBE3-4A93-AAB0-1F71D4EB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220F8-2A86-4A73-8472-3865D351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2D630-45B2-4153-9019-61F98A26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0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BB458-ACF0-43F7-B5A1-324F7531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E9C5-05CD-4C81-A86F-5C1F34A5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20A4-0726-45C0-AF29-53A3AA373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A3A7-E479-4814-8342-9B828E35EA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1EA1-0209-48A9-B422-2DA571C97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1CEA-A4B6-45B3-82C1-F47178CD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5AE4-5B48-4844-BBD7-F312CDE8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DBDC-1409-4AE9-AFC8-6B210380F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8F9DE-A617-4470-9641-379D46F4B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1A88-62CD-4ABE-A8E6-1B4FC0DB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9535-9272-4309-A7B2-1E23499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temperature of those entering the gate</a:t>
            </a:r>
          </a:p>
          <a:p>
            <a:r>
              <a:rPr lang="en-US" dirty="0"/>
              <a:t>Report </a:t>
            </a:r>
            <a:r>
              <a:rPr lang="en-US"/>
              <a:t>suspicious cases</a:t>
            </a:r>
            <a:endParaRPr lang="en-US" dirty="0"/>
          </a:p>
          <a:p>
            <a:r>
              <a:rPr lang="en-US" dirty="0"/>
              <a:t>Detect faces whenever not being masked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9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723-7E66-479A-A109-36510449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E4A-BBB7-4C70-ABA4-59843C93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  <a:p>
            <a:pPr lvl="1"/>
            <a:r>
              <a:rPr lang="en-US" dirty="0"/>
              <a:t>Self check is done automatically to make our campus access much easier</a:t>
            </a:r>
          </a:p>
        </p:txBody>
      </p:sp>
    </p:spTree>
    <p:extLst>
      <p:ext uri="{BB962C8B-B14F-4D97-AF65-F5344CB8AC3E}">
        <p14:creationId xmlns:p14="http://schemas.microsoft.com/office/powerpoint/2010/main" val="91608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Functional requirements</vt:lpstr>
      <vt:lpstr>Non 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Sherif Sakran</dc:creator>
  <cp:lastModifiedBy>Sherif Sakran</cp:lastModifiedBy>
  <cp:revision>1</cp:revision>
  <dcterms:created xsi:type="dcterms:W3CDTF">2021-12-05T08:22:58Z</dcterms:created>
  <dcterms:modified xsi:type="dcterms:W3CDTF">2021-12-05T08:25:58Z</dcterms:modified>
</cp:coreProperties>
</file>