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304" r:id="rId7"/>
    <p:sldId id="258" r:id="rId8"/>
    <p:sldId id="259" r:id="rId9"/>
    <p:sldId id="290" r:id="rId10"/>
    <p:sldId id="301" r:id="rId11"/>
    <p:sldId id="302" r:id="rId12"/>
    <p:sldId id="300" r:id="rId13"/>
    <p:sldId id="305" r:id="rId14"/>
    <p:sldId id="308" r:id="rId15"/>
    <p:sldId id="309" r:id="rId16"/>
    <p:sldId id="292" r:id="rId17"/>
    <p:sldId id="307" r:id="rId18"/>
    <p:sldId id="311" r:id="rId19"/>
    <p:sldId id="312" r:id="rId20"/>
    <p:sldId id="297" r:id="rId21"/>
    <p:sldId id="306" r:id="rId22"/>
    <p:sldId id="313" r:id="rId23"/>
    <p:sldId id="31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C96A-151E-48B4-99EA-B7774932BB07}" v="144" dt="2023-09-14T09:03:1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D8617-28D0-4E84-A84C-B5A4F6C15F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82D8FF-2093-443B-B0EF-A0744F531FD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 i="0" baseline="0" dirty="0"/>
            <a:t>The project simulates some of the car control systems, it check the values coming from different sensors to detect the car state to start engine &amp; include monitoring system to display the car state.</a:t>
          </a:r>
          <a:endParaRPr lang="en-US" dirty="0"/>
        </a:p>
      </dgm:t>
    </dgm:pt>
    <dgm:pt modelId="{CA62DC29-B281-4EFA-B911-929AF1FC3F06}" type="parTrans" cxnId="{AB72A59D-2C77-40B7-943F-80B5A7DA1113}">
      <dgm:prSet/>
      <dgm:spPr/>
      <dgm:t>
        <a:bodyPr/>
        <a:lstStyle/>
        <a:p>
          <a:endParaRPr lang="en-US"/>
        </a:p>
      </dgm:t>
    </dgm:pt>
    <dgm:pt modelId="{E536E50B-DF3A-402E-974E-EF9267EA3AB6}" type="sibTrans" cxnId="{AB72A59D-2C77-40B7-943F-80B5A7DA11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8B0F20-6A56-4980-8FDA-CA3EA00DF76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0" i="0" baseline="0" dirty="0"/>
            <a:t>When the driver presses the button on the start key, it sends a signal to the system in the car to start the vehicle. It also has a temperature system (to check the engine temperature), an obstacles detector and Tires pressure monitoring system.</a:t>
          </a:r>
          <a:endParaRPr lang="en-US" dirty="0"/>
        </a:p>
      </dgm:t>
    </dgm:pt>
    <dgm:pt modelId="{D5AE525E-E984-4263-A5ED-123D9E8557AE}" type="parTrans" cxnId="{23189EE7-E483-44FD-A0C9-8EF67F74E3B8}">
      <dgm:prSet/>
      <dgm:spPr/>
      <dgm:t>
        <a:bodyPr/>
        <a:lstStyle/>
        <a:p>
          <a:endParaRPr lang="en-US"/>
        </a:p>
      </dgm:t>
    </dgm:pt>
    <dgm:pt modelId="{5F19DFE9-B4A7-40A7-B21F-97231B7408F2}" type="sibTrans" cxnId="{23189EE7-E483-44FD-A0C9-8EF67F74E3B8}">
      <dgm:prSet/>
      <dgm:spPr/>
      <dgm:t>
        <a:bodyPr/>
        <a:lstStyle/>
        <a:p>
          <a:endParaRPr lang="en-US"/>
        </a:p>
      </dgm:t>
    </dgm:pt>
    <dgm:pt modelId="{2AEFC644-C93C-4CEB-A56C-3714D9B0D25A}" type="pres">
      <dgm:prSet presAssocID="{406D8617-28D0-4E84-A84C-B5A4F6C15F1D}" presName="root" presStyleCnt="0">
        <dgm:presLayoutVars>
          <dgm:dir/>
          <dgm:resizeHandles val="exact"/>
        </dgm:presLayoutVars>
      </dgm:prSet>
      <dgm:spPr/>
    </dgm:pt>
    <dgm:pt modelId="{A6C11C86-0959-4F13-9E06-C67AB7701CB4}" type="pres">
      <dgm:prSet presAssocID="{DA82D8FF-2093-443B-B0EF-A0744F531FD2}" presName="compNode" presStyleCnt="0"/>
      <dgm:spPr/>
    </dgm:pt>
    <dgm:pt modelId="{C7187D4F-E309-4D16-8281-775B3E9C6A16}" type="pres">
      <dgm:prSet presAssocID="{DA82D8FF-2093-443B-B0EF-A0744F531FD2}" presName="bgRect" presStyleLbl="bgShp" presStyleIdx="0" presStyleCnt="2"/>
      <dgm:spPr/>
    </dgm:pt>
    <dgm:pt modelId="{6E6C0060-86BC-45CF-8ACA-34630CFA0637}" type="pres">
      <dgm:prSet presAssocID="{DA82D8FF-2093-443B-B0EF-A0744F531FD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F838DC6-5E89-449F-AE8B-893B1426FDCE}" type="pres">
      <dgm:prSet presAssocID="{DA82D8FF-2093-443B-B0EF-A0744F531FD2}" presName="spaceRect" presStyleCnt="0"/>
      <dgm:spPr/>
    </dgm:pt>
    <dgm:pt modelId="{743E4A5B-E300-424E-8F39-F1FD7F83A791}" type="pres">
      <dgm:prSet presAssocID="{DA82D8FF-2093-443B-B0EF-A0744F531FD2}" presName="parTx" presStyleLbl="revTx" presStyleIdx="0" presStyleCnt="2">
        <dgm:presLayoutVars>
          <dgm:chMax val="0"/>
          <dgm:chPref val="0"/>
        </dgm:presLayoutVars>
      </dgm:prSet>
      <dgm:spPr/>
    </dgm:pt>
    <dgm:pt modelId="{291C7BBF-B6B7-48DE-83A7-9DDC313D2BAF}" type="pres">
      <dgm:prSet presAssocID="{E536E50B-DF3A-402E-974E-EF9267EA3AB6}" presName="sibTrans" presStyleCnt="0"/>
      <dgm:spPr/>
    </dgm:pt>
    <dgm:pt modelId="{31116690-DCB2-46DA-95DF-7F95A39ED18A}" type="pres">
      <dgm:prSet presAssocID="{208B0F20-6A56-4980-8FDA-CA3EA00DF767}" presName="compNode" presStyleCnt="0"/>
      <dgm:spPr/>
    </dgm:pt>
    <dgm:pt modelId="{36DF959B-7643-4558-AD4E-350C71634A60}" type="pres">
      <dgm:prSet presAssocID="{208B0F20-6A56-4980-8FDA-CA3EA00DF767}" presName="bgRect" presStyleLbl="bgShp" presStyleIdx="1" presStyleCnt="2"/>
      <dgm:spPr/>
    </dgm:pt>
    <dgm:pt modelId="{0A7EAA61-37CA-4C56-A315-1D817E14ABB7}" type="pres">
      <dgm:prSet presAssocID="{208B0F20-6A56-4980-8FDA-CA3EA00DF7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DF66352F-E688-4A89-AF1E-311C5E5F9F30}" type="pres">
      <dgm:prSet presAssocID="{208B0F20-6A56-4980-8FDA-CA3EA00DF767}" presName="spaceRect" presStyleCnt="0"/>
      <dgm:spPr/>
    </dgm:pt>
    <dgm:pt modelId="{ED65BEFE-EBA4-4D80-8E7E-42536AAB5954}" type="pres">
      <dgm:prSet presAssocID="{208B0F20-6A56-4980-8FDA-CA3EA00DF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140C27-9A73-4C83-8139-D89996707DBF}" type="presOf" srcId="{DA82D8FF-2093-443B-B0EF-A0744F531FD2}" destId="{743E4A5B-E300-424E-8F39-F1FD7F83A791}" srcOrd="0" destOrd="0" presId="urn:microsoft.com/office/officeart/2018/2/layout/IconVerticalSolidList"/>
    <dgm:cxn modelId="{663FE58B-1E63-4D7D-9495-55CFEA057817}" type="presOf" srcId="{208B0F20-6A56-4980-8FDA-CA3EA00DF767}" destId="{ED65BEFE-EBA4-4D80-8E7E-42536AAB5954}" srcOrd="0" destOrd="0" presId="urn:microsoft.com/office/officeart/2018/2/layout/IconVerticalSolidList"/>
    <dgm:cxn modelId="{1430AE8C-012C-426B-8C45-981A87AFAF7D}" type="presOf" srcId="{406D8617-28D0-4E84-A84C-B5A4F6C15F1D}" destId="{2AEFC644-C93C-4CEB-A56C-3714D9B0D25A}" srcOrd="0" destOrd="0" presId="urn:microsoft.com/office/officeart/2018/2/layout/IconVerticalSolidList"/>
    <dgm:cxn modelId="{AB72A59D-2C77-40B7-943F-80B5A7DA1113}" srcId="{406D8617-28D0-4E84-A84C-B5A4F6C15F1D}" destId="{DA82D8FF-2093-443B-B0EF-A0744F531FD2}" srcOrd="0" destOrd="0" parTransId="{CA62DC29-B281-4EFA-B911-929AF1FC3F06}" sibTransId="{E536E50B-DF3A-402E-974E-EF9267EA3AB6}"/>
    <dgm:cxn modelId="{23189EE7-E483-44FD-A0C9-8EF67F74E3B8}" srcId="{406D8617-28D0-4E84-A84C-B5A4F6C15F1D}" destId="{208B0F20-6A56-4980-8FDA-CA3EA00DF767}" srcOrd="1" destOrd="0" parTransId="{D5AE525E-E984-4263-A5ED-123D9E8557AE}" sibTransId="{5F19DFE9-B4A7-40A7-B21F-97231B7408F2}"/>
    <dgm:cxn modelId="{83DBB130-F393-4AA5-9AA0-52F82B70A431}" type="presParOf" srcId="{2AEFC644-C93C-4CEB-A56C-3714D9B0D25A}" destId="{A6C11C86-0959-4F13-9E06-C67AB7701CB4}" srcOrd="0" destOrd="0" presId="urn:microsoft.com/office/officeart/2018/2/layout/IconVerticalSolidList"/>
    <dgm:cxn modelId="{28B33788-7ADE-41D1-A60D-743776DF285A}" type="presParOf" srcId="{A6C11C86-0959-4F13-9E06-C67AB7701CB4}" destId="{C7187D4F-E309-4D16-8281-775B3E9C6A16}" srcOrd="0" destOrd="0" presId="urn:microsoft.com/office/officeart/2018/2/layout/IconVerticalSolidList"/>
    <dgm:cxn modelId="{ADB9E430-417F-428D-903A-53242D52C166}" type="presParOf" srcId="{A6C11C86-0959-4F13-9E06-C67AB7701CB4}" destId="{6E6C0060-86BC-45CF-8ACA-34630CFA0637}" srcOrd="1" destOrd="0" presId="urn:microsoft.com/office/officeart/2018/2/layout/IconVerticalSolidList"/>
    <dgm:cxn modelId="{EA7CD42F-22D0-40F8-B3A1-030CA271F65A}" type="presParOf" srcId="{A6C11C86-0959-4F13-9E06-C67AB7701CB4}" destId="{4F838DC6-5E89-449F-AE8B-893B1426FDCE}" srcOrd="2" destOrd="0" presId="urn:microsoft.com/office/officeart/2018/2/layout/IconVerticalSolidList"/>
    <dgm:cxn modelId="{8BF2542E-CF0E-4839-BE32-1459667C0402}" type="presParOf" srcId="{A6C11C86-0959-4F13-9E06-C67AB7701CB4}" destId="{743E4A5B-E300-424E-8F39-F1FD7F83A791}" srcOrd="3" destOrd="0" presId="urn:microsoft.com/office/officeart/2018/2/layout/IconVerticalSolidList"/>
    <dgm:cxn modelId="{F614ED54-4940-4A3C-A6D6-DE34DB6D0397}" type="presParOf" srcId="{2AEFC644-C93C-4CEB-A56C-3714D9B0D25A}" destId="{291C7BBF-B6B7-48DE-83A7-9DDC313D2BAF}" srcOrd="1" destOrd="0" presId="urn:microsoft.com/office/officeart/2018/2/layout/IconVerticalSolidList"/>
    <dgm:cxn modelId="{22A0DFAB-B78B-4CAD-ADD1-99B5C58E097B}" type="presParOf" srcId="{2AEFC644-C93C-4CEB-A56C-3714D9B0D25A}" destId="{31116690-DCB2-46DA-95DF-7F95A39ED18A}" srcOrd="2" destOrd="0" presId="urn:microsoft.com/office/officeart/2018/2/layout/IconVerticalSolidList"/>
    <dgm:cxn modelId="{57D2F186-993B-4B9B-B4A3-7976BDBDED5A}" type="presParOf" srcId="{31116690-DCB2-46DA-95DF-7F95A39ED18A}" destId="{36DF959B-7643-4558-AD4E-350C71634A60}" srcOrd="0" destOrd="0" presId="urn:microsoft.com/office/officeart/2018/2/layout/IconVerticalSolidList"/>
    <dgm:cxn modelId="{E384E8FE-D495-4754-ADB3-B1E8B39832E3}" type="presParOf" srcId="{31116690-DCB2-46DA-95DF-7F95A39ED18A}" destId="{0A7EAA61-37CA-4C56-A315-1D817E14ABB7}" srcOrd="1" destOrd="0" presId="urn:microsoft.com/office/officeart/2018/2/layout/IconVerticalSolidList"/>
    <dgm:cxn modelId="{82E69984-082A-487A-8CEB-0DB0FEAB3B08}" type="presParOf" srcId="{31116690-DCB2-46DA-95DF-7F95A39ED18A}" destId="{DF66352F-E688-4A89-AF1E-311C5E5F9F30}" srcOrd="2" destOrd="0" presId="urn:microsoft.com/office/officeart/2018/2/layout/IconVerticalSolidList"/>
    <dgm:cxn modelId="{F13A1803-FF61-45A7-84BC-CF5B7A7F12F6}" type="presParOf" srcId="{31116690-DCB2-46DA-95DF-7F95A39ED18A}" destId="{ED65BEFE-EBA4-4D80-8E7E-42536AAB59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D6A7C-6DF9-4AEE-811D-1A68CF7CFC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1B4623-1341-4785-AC6E-136DE24FDFDB}">
      <dgm:prSet/>
      <dgm:spPr/>
      <dgm:t>
        <a:bodyPr/>
        <a:lstStyle/>
        <a:p>
          <a:r>
            <a:rPr lang="en-US"/>
            <a:t>Keypad</a:t>
          </a:r>
        </a:p>
      </dgm:t>
    </dgm:pt>
    <dgm:pt modelId="{8C047D80-30C1-41F5-8870-9F202D3BBF61}" type="parTrans" cxnId="{EDD248CA-5FEB-4869-8324-6E9ED03EAEED}">
      <dgm:prSet/>
      <dgm:spPr/>
      <dgm:t>
        <a:bodyPr/>
        <a:lstStyle/>
        <a:p>
          <a:endParaRPr lang="en-US"/>
        </a:p>
      </dgm:t>
    </dgm:pt>
    <dgm:pt modelId="{39283617-4B6E-4A3C-B411-711F76EB06A3}" type="sibTrans" cxnId="{EDD248CA-5FEB-4869-8324-6E9ED03EAEED}">
      <dgm:prSet/>
      <dgm:spPr/>
      <dgm:t>
        <a:bodyPr/>
        <a:lstStyle/>
        <a:p>
          <a:endParaRPr lang="en-US"/>
        </a:p>
      </dgm:t>
    </dgm:pt>
    <dgm:pt modelId="{CEB308E1-38B9-4F78-9FD3-08A0214BDA7B}">
      <dgm:prSet/>
      <dgm:spPr/>
      <dgm:t>
        <a:bodyPr/>
        <a:lstStyle/>
        <a:p>
          <a:r>
            <a:rPr lang="en-US"/>
            <a:t>LCD</a:t>
          </a:r>
        </a:p>
      </dgm:t>
    </dgm:pt>
    <dgm:pt modelId="{692A7F35-B0FA-41AD-809F-EDB3C5D83A57}" type="parTrans" cxnId="{DAF8317A-F61C-409B-A13D-3CD5DFE0EB88}">
      <dgm:prSet/>
      <dgm:spPr/>
      <dgm:t>
        <a:bodyPr/>
        <a:lstStyle/>
        <a:p>
          <a:endParaRPr lang="en-US"/>
        </a:p>
      </dgm:t>
    </dgm:pt>
    <dgm:pt modelId="{3C6FD810-3C61-4B8D-963E-EA0020A944D2}" type="sibTrans" cxnId="{DAF8317A-F61C-409B-A13D-3CD5DFE0EB88}">
      <dgm:prSet/>
      <dgm:spPr/>
      <dgm:t>
        <a:bodyPr/>
        <a:lstStyle/>
        <a:p>
          <a:endParaRPr lang="en-US"/>
        </a:p>
      </dgm:t>
    </dgm:pt>
    <dgm:pt modelId="{FCA68201-9E4C-441F-BF04-C1F315C2F603}">
      <dgm:prSet/>
      <dgm:spPr/>
      <dgm:t>
        <a:bodyPr/>
        <a:lstStyle/>
        <a:p>
          <a:r>
            <a:rPr lang="en-US"/>
            <a:t>Push Button </a:t>
          </a:r>
        </a:p>
      </dgm:t>
    </dgm:pt>
    <dgm:pt modelId="{7DD73B6E-A4EC-4C5B-B8A2-5878A3F49116}" type="parTrans" cxnId="{071204B9-0926-4DA9-875C-89F92B89D61D}">
      <dgm:prSet/>
      <dgm:spPr/>
      <dgm:t>
        <a:bodyPr/>
        <a:lstStyle/>
        <a:p>
          <a:endParaRPr lang="en-US"/>
        </a:p>
      </dgm:t>
    </dgm:pt>
    <dgm:pt modelId="{B66C9AA0-DE48-4445-8BD1-FD01CA2E4717}" type="sibTrans" cxnId="{071204B9-0926-4DA9-875C-89F92B89D61D}">
      <dgm:prSet/>
      <dgm:spPr/>
      <dgm:t>
        <a:bodyPr/>
        <a:lstStyle/>
        <a:p>
          <a:endParaRPr lang="en-US"/>
        </a:p>
      </dgm:t>
    </dgm:pt>
    <dgm:pt modelId="{1C0889D1-0730-4872-817F-88309815E0FE}">
      <dgm:prSet/>
      <dgm:spPr/>
      <dgm:t>
        <a:bodyPr/>
        <a:lstStyle/>
        <a:p>
          <a:r>
            <a:rPr lang="en-US"/>
            <a:t>Switch </a:t>
          </a:r>
        </a:p>
      </dgm:t>
    </dgm:pt>
    <dgm:pt modelId="{C584D882-DD89-4477-8B0F-B6D4F442BB49}" type="parTrans" cxnId="{DC312129-D1BE-411B-98EE-919D18870BE3}">
      <dgm:prSet/>
      <dgm:spPr/>
      <dgm:t>
        <a:bodyPr/>
        <a:lstStyle/>
        <a:p>
          <a:endParaRPr lang="en-US"/>
        </a:p>
      </dgm:t>
    </dgm:pt>
    <dgm:pt modelId="{D9232B22-7D7E-4483-9680-14B761B20F80}" type="sibTrans" cxnId="{DC312129-D1BE-411B-98EE-919D18870BE3}">
      <dgm:prSet/>
      <dgm:spPr/>
      <dgm:t>
        <a:bodyPr/>
        <a:lstStyle/>
        <a:p>
          <a:endParaRPr lang="en-US"/>
        </a:p>
      </dgm:t>
    </dgm:pt>
    <dgm:pt modelId="{70012B76-ACEC-4479-933B-BFBC8D57A3BB}">
      <dgm:prSet/>
      <dgm:spPr/>
      <dgm:t>
        <a:bodyPr/>
        <a:lstStyle/>
        <a:p>
          <a:r>
            <a:rPr lang="en-US"/>
            <a:t>LEDS</a:t>
          </a:r>
        </a:p>
      </dgm:t>
    </dgm:pt>
    <dgm:pt modelId="{0C50E2C0-ED85-40FA-87B0-7866ED47AEE9}" type="parTrans" cxnId="{82E726FF-02F0-4106-A679-F5569EBC7AE2}">
      <dgm:prSet/>
      <dgm:spPr/>
      <dgm:t>
        <a:bodyPr/>
        <a:lstStyle/>
        <a:p>
          <a:endParaRPr lang="en-US"/>
        </a:p>
      </dgm:t>
    </dgm:pt>
    <dgm:pt modelId="{C4DA3B2A-5A46-4B5C-AF03-EE1BC4CAD524}" type="sibTrans" cxnId="{82E726FF-02F0-4106-A679-F5569EBC7AE2}">
      <dgm:prSet/>
      <dgm:spPr/>
      <dgm:t>
        <a:bodyPr/>
        <a:lstStyle/>
        <a:p>
          <a:endParaRPr lang="en-US"/>
        </a:p>
      </dgm:t>
    </dgm:pt>
    <dgm:pt modelId="{A71B63C2-00F1-4BF1-984D-09A1F5697FC7}">
      <dgm:prSet/>
      <dgm:spPr/>
      <dgm:t>
        <a:bodyPr/>
        <a:lstStyle/>
        <a:p>
          <a:r>
            <a:rPr lang="en-US"/>
            <a:t>Buzzer </a:t>
          </a:r>
        </a:p>
      </dgm:t>
    </dgm:pt>
    <dgm:pt modelId="{2387396A-2FB7-4BAA-B0A9-B2B7C1B429B5}" type="parTrans" cxnId="{1975C728-DD77-4404-9D16-3DA6816B10BC}">
      <dgm:prSet/>
      <dgm:spPr/>
      <dgm:t>
        <a:bodyPr/>
        <a:lstStyle/>
        <a:p>
          <a:endParaRPr lang="en-US"/>
        </a:p>
      </dgm:t>
    </dgm:pt>
    <dgm:pt modelId="{35F0DDB6-0CE2-4E21-B727-EAF4CD00289D}" type="sibTrans" cxnId="{1975C728-DD77-4404-9D16-3DA6816B10BC}">
      <dgm:prSet/>
      <dgm:spPr/>
      <dgm:t>
        <a:bodyPr/>
        <a:lstStyle/>
        <a:p>
          <a:endParaRPr lang="en-US"/>
        </a:p>
      </dgm:t>
    </dgm:pt>
    <dgm:pt modelId="{B29FAE33-1670-491E-AC96-9B5CFAE79AC0}" type="pres">
      <dgm:prSet presAssocID="{A9ED6A7C-6DF9-4AEE-811D-1A68CF7CFC12}" presName="linear" presStyleCnt="0">
        <dgm:presLayoutVars>
          <dgm:animLvl val="lvl"/>
          <dgm:resizeHandles val="exact"/>
        </dgm:presLayoutVars>
      </dgm:prSet>
      <dgm:spPr/>
    </dgm:pt>
    <dgm:pt modelId="{4F5CBF13-002E-4621-A3CC-7997BB6C0B82}" type="pres">
      <dgm:prSet presAssocID="{D41B4623-1341-4785-AC6E-136DE24FDF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59C3E4-62AF-457B-834D-DE8EA2555CC9}" type="pres">
      <dgm:prSet presAssocID="{39283617-4B6E-4A3C-B411-711F76EB06A3}" presName="spacer" presStyleCnt="0"/>
      <dgm:spPr/>
    </dgm:pt>
    <dgm:pt modelId="{9FAA9EE0-A34D-4C3E-863A-1793E1D1CFE8}" type="pres">
      <dgm:prSet presAssocID="{CEB308E1-38B9-4F78-9FD3-08A0214BDA7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C51FDA-8B25-43FE-9493-D01796A51373}" type="pres">
      <dgm:prSet presAssocID="{3C6FD810-3C61-4B8D-963E-EA0020A944D2}" presName="spacer" presStyleCnt="0"/>
      <dgm:spPr/>
    </dgm:pt>
    <dgm:pt modelId="{F8D5FBF0-B6AE-4192-BEC3-671EEFA229FF}" type="pres">
      <dgm:prSet presAssocID="{FCA68201-9E4C-441F-BF04-C1F315C2F6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AE9E75-9473-432A-9832-66290620BF73}" type="pres">
      <dgm:prSet presAssocID="{B66C9AA0-DE48-4445-8BD1-FD01CA2E4717}" presName="spacer" presStyleCnt="0"/>
      <dgm:spPr/>
    </dgm:pt>
    <dgm:pt modelId="{8C0CE4C5-613F-46EB-8958-E71A6244FB47}" type="pres">
      <dgm:prSet presAssocID="{1C0889D1-0730-4872-817F-88309815E0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F5D94A-B22A-4D00-920E-0B3C7AE40B6D}" type="pres">
      <dgm:prSet presAssocID="{D9232B22-7D7E-4483-9680-14B761B20F80}" presName="spacer" presStyleCnt="0"/>
      <dgm:spPr/>
    </dgm:pt>
    <dgm:pt modelId="{A62CC6D2-9C18-424F-AD9F-6C4933BC8835}" type="pres">
      <dgm:prSet presAssocID="{70012B76-ACEC-4479-933B-BFBC8D57A3B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0947FB7-72CC-4ECA-BF78-1CB1EB54CC82}" type="pres">
      <dgm:prSet presAssocID="{C4DA3B2A-5A46-4B5C-AF03-EE1BC4CAD524}" presName="spacer" presStyleCnt="0"/>
      <dgm:spPr/>
    </dgm:pt>
    <dgm:pt modelId="{B98F6329-531E-47E0-9D47-7A2BEBBEC2DD}" type="pres">
      <dgm:prSet presAssocID="{A71B63C2-00F1-4BF1-984D-09A1F5697FC7}" presName="parentText" presStyleLbl="node1" presStyleIdx="5" presStyleCnt="6" custLinFactNeighborY="2776">
        <dgm:presLayoutVars>
          <dgm:chMax val="0"/>
          <dgm:bulletEnabled val="1"/>
        </dgm:presLayoutVars>
      </dgm:prSet>
      <dgm:spPr/>
    </dgm:pt>
  </dgm:ptLst>
  <dgm:cxnLst>
    <dgm:cxn modelId="{6F326902-33A7-4BFD-A1CA-07CAE8CE75E3}" type="presOf" srcId="{FCA68201-9E4C-441F-BF04-C1F315C2F603}" destId="{F8D5FBF0-B6AE-4192-BEC3-671EEFA229FF}" srcOrd="0" destOrd="0" presId="urn:microsoft.com/office/officeart/2005/8/layout/vList2"/>
    <dgm:cxn modelId="{CB1BB828-06FF-4609-9DC6-F5F96F4E9396}" type="presOf" srcId="{A9ED6A7C-6DF9-4AEE-811D-1A68CF7CFC12}" destId="{B29FAE33-1670-491E-AC96-9B5CFAE79AC0}" srcOrd="0" destOrd="0" presId="urn:microsoft.com/office/officeart/2005/8/layout/vList2"/>
    <dgm:cxn modelId="{1975C728-DD77-4404-9D16-3DA6816B10BC}" srcId="{A9ED6A7C-6DF9-4AEE-811D-1A68CF7CFC12}" destId="{A71B63C2-00F1-4BF1-984D-09A1F5697FC7}" srcOrd="5" destOrd="0" parTransId="{2387396A-2FB7-4BAA-B0A9-B2B7C1B429B5}" sibTransId="{35F0DDB6-0CE2-4E21-B727-EAF4CD00289D}"/>
    <dgm:cxn modelId="{DC312129-D1BE-411B-98EE-919D18870BE3}" srcId="{A9ED6A7C-6DF9-4AEE-811D-1A68CF7CFC12}" destId="{1C0889D1-0730-4872-817F-88309815E0FE}" srcOrd="3" destOrd="0" parTransId="{C584D882-DD89-4477-8B0F-B6D4F442BB49}" sibTransId="{D9232B22-7D7E-4483-9680-14B761B20F80}"/>
    <dgm:cxn modelId="{E48A8333-2BC3-4E4D-8E8E-3ABCC4E34EA6}" type="presOf" srcId="{A71B63C2-00F1-4BF1-984D-09A1F5697FC7}" destId="{B98F6329-531E-47E0-9D47-7A2BEBBEC2DD}" srcOrd="0" destOrd="0" presId="urn:microsoft.com/office/officeart/2005/8/layout/vList2"/>
    <dgm:cxn modelId="{74338F45-CECA-4BB0-8DC9-49E67F79E476}" type="presOf" srcId="{CEB308E1-38B9-4F78-9FD3-08A0214BDA7B}" destId="{9FAA9EE0-A34D-4C3E-863A-1793E1D1CFE8}" srcOrd="0" destOrd="0" presId="urn:microsoft.com/office/officeart/2005/8/layout/vList2"/>
    <dgm:cxn modelId="{DAF8317A-F61C-409B-A13D-3CD5DFE0EB88}" srcId="{A9ED6A7C-6DF9-4AEE-811D-1A68CF7CFC12}" destId="{CEB308E1-38B9-4F78-9FD3-08A0214BDA7B}" srcOrd="1" destOrd="0" parTransId="{692A7F35-B0FA-41AD-809F-EDB3C5D83A57}" sibTransId="{3C6FD810-3C61-4B8D-963E-EA0020A944D2}"/>
    <dgm:cxn modelId="{071204B9-0926-4DA9-875C-89F92B89D61D}" srcId="{A9ED6A7C-6DF9-4AEE-811D-1A68CF7CFC12}" destId="{FCA68201-9E4C-441F-BF04-C1F315C2F603}" srcOrd="2" destOrd="0" parTransId="{7DD73B6E-A4EC-4C5B-B8A2-5878A3F49116}" sibTransId="{B66C9AA0-DE48-4445-8BD1-FD01CA2E4717}"/>
    <dgm:cxn modelId="{42662FBF-3750-456C-B481-166700565CE4}" type="presOf" srcId="{1C0889D1-0730-4872-817F-88309815E0FE}" destId="{8C0CE4C5-613F-46EB-8958-E71A6244FB47}" srcOrd="0" destOrd="0" presId="urn:microsoft.com/office/officeart/2005/8/layout/vList2"/>
    <dgm:cxn modelId="{EDD248CA-5FEB-4869-8324-6E9ED03EAEED}" srcId="{A9ED6A7C-6DF9-4AEE-811D-1A68CF7CFC12}" destId="{D41B4623-1341-4785-AC6E-136DE24FDFDB}" srcOrd="0" destOrd="0" parTransId="{8C047D80-30C1-41F5-8870-9F202D3BBF61}" sibTransId="{39283617-4B6E-4A3C-B411-711F76EB06A3}"/>
    <dgm:cxn modelId="{6E0876CF-FE66-4BFF-BC53-B9CAD9DFD34A}" type="presOf" srcId="{70012B76-ACEC-4479-933B-BFBC8D57A3BB}" destId="{A62CC6D2-9C18-424F-AD9F-6C4933BC8835}" srcOrd="0" destOrd="0" presId="urn:microsoft.com/office/officeart/2005/8/layout/vList2"/>
    <dgm:cxn modelId="{FB160FE5-4718-4E13-BD52-4C7268BDDC7B}" type="presOf" srcId="{D41B4623-1341-4785-AC6E-136DE24FDFDB}" destId="{4F5CBF13-002E-4621-A3CC-7997BB6C0B82}" srcOrd="0" destOrd="0" presId="urn:microsoft.com/office/officeart/2005/8/layout/vList2"/>
    <dgm:cxn modelId="{82E726FF-02F0-4106-A679-F5569EBC7AE2}" srcId="{A9ED6A7C-6DF9-4AEE-811D-1A68CF7CFC12}" destId="{70012B76-ACEC-4479-933B-BFBC8D57A3BB}" srcOrd="4" destOrd="0" parTransId="{0C50E2C0-ED85-40FA-87B0-7866ED47AEE9}" sibTransId="{C4DA3B2A-5A46-4B5C-AF03-EE1BC4CAD524}"/>
    <dgm:cxn modelId="{1F3C3E67-912A-4C80-8846-2D357B4B908E}" type="presParOf" srcId="{B29FAE33-1670-491E-AC96-9B5CFAE79AC0}" destId="{4F5CBF13-002E-4621-A3CC-7997BB6C0B82}" srcOrd="0" destOrd="0" presId="urn:microsoft.com/office/officeart/2005/8/layout/vList2"/>
    <dgm:cxn modelId="{E8B0D13E-2236-4588-8706-E6137C899390}" type="presParOf" srcId="{B29FAE33-1670-491E-AC96-9B5CFAE79AC0}" destId="{F659C3E4-62AF-457B-834D-DE8EA2555CC9}" srcOrd="1" destOrd="0" presId="urn:microsoft.com/office/officeart/2005/8/layout/vList2"/>
    <dgm:cxn modelId="{2190AE57-6A40-44E4-810D-AD6A957719BE}" type="presParOf" srcId="{B29FAE33-1670-491E-AC96-9B5CFAE79AC0}" destId="{9FAA9EE0-A34D-4C3E-863A-1793E1D1CFE8}" srcOrd="2" destOrd="0" presId="urn:microsoft.com/office/officeart/2005/8/layout/vList2"/>
    <dgm:cxn modelId="{BB48EF37-B3C2-4F4D-97A5-98C8F733D62B}" type="presParOf" srcId="{B29FAE33-1670-491E-AC96-9B5CFAE79AC0}" destId="{69C51FDA-8B25-43FE-9493-D01796A51373}" srcOrd="3" destOrd="0" presId="urn:microsoft.com/office/officeart/2005/8/layout/vList2"/>
    <dgm:cxn modelId="{74C0E169-96F5-43FD-B71B-B5A97C05016B}" type="presParOf" srcId="{B29FAE33-1670-491E-AC96-9B5CFAE79AC0}" destId="{F8D5FBF0-B6AE-4192-BEC3-671EEFA229FF}" srcOrd="4" destOrd="0" presId="urn:microsoft.com/office/officeart/2005/8/layout/vList2"/>
    <dgm:cxn modelId="{B68D4193-C663-463F-940A-12CA33015EAF}" type="presParOf" srcId="{B29FAE33-1670-491E-AC96-9B5CFAE79AC0}" destId="{B9AE9E75-9473-432A-9832-66290620BF73}" srcOrd="5" destOrd="0" presId="urn:microsoft.com/office/officeart/2005/8/layout/vList2"/>
    <dgm:cxn modelId="{0DE8684B-E89E-4958-887E-4122589C01F4}" type="presParOf" srcId="{B29FAE33-1670-491E-AC96-9B5CFAE79AC0}" destId="{8C0CE4C5-613F-46EB-8958-E71A6244FB47}" srcOrd="6" destOrd="0" presId="urn:microsoft.com/office/officeart/2005/8/layout/vList2"/>
    <dgm:cxn modelId="{DAB10F83-D7A5-424D-A877-F1FA55B3B445}" type="presParOf" srcId="{B29FAE33-1670-491E-AC96-9B5CFAE79AC0}" destId="{1DF5D94A-B22A-4D00-920E-0B3C7AE40B6D}" srcOrd="7" destOrd="0" presId="urn:microsoft.com/office/officeart/2005/8/layout/vList2"/>
    <dgm:cxn modelId="{3078341F-B9A9-4331-B8A6-1DECD2981D20}" type="presParOf" srcId="{B29FAE33-1670-491E-AC96-9B5CFAE79AC0}" destId="{A62CC6D2-9C18-424F-AD9F-6C4933BC8835}" srcOrd="8" destOrd="0" presId="urn:microsoft.com/office/officeart/2005/8/layout/vList2"/>
    <dgm:cxn modelId="{68A10C79-5FEF-4E24-879A-F1B6E5E485CE}" type="presParOf" srcId="{B29FAE33-1670-491E-AC96-9B5CFAE79AC0}" destId="{80947FB7-72CC-4ECA-BF78-1CB1EB54CC82}" srcOrd="9" destOrd="0" presId="urn:microsoft.com/office/officeart/2005/8/layout/vList2"/>
    <dgm:cxn modelId="{817F2D10-6A6B-4611-BE41-EAAA49855716}" type="presParOf" srcId="{B29FAE33-1670-491E-AC96-9B5CFAE79AC0}" destId="{B98F6329-531E-47E0-9D47-7A2BEBBEC2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D6A7C-6DF9-4AEE-811D-1A68CF7CFC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B4623-1341-4785-AC6E-136DE24FD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Temperature sensor (LM35)</a:t>
          </a:r>
        </a:p>
      </dgm:t>
    </dgm:pt>
    <dgm:pt modelId="{8C047D80-30C1-41F5-8870-9F202D3BBF61}" type="parTrans" cxnId="{EDD248CA-5FEB-4869-8324-6E9ED03EAEED}">
      <dgm:prSet/>
      <dgm:spPr/>
      <dgm:t>
        <a:bodyPr/>
        <a:lstStyle/>
        <a:p>
          <a:endParaRPr lang="en-US"/>
        </a:p>
      </dgm:t>
    </dgm:pt>
    <dgm:pt modelId="{39283617-4B6E-4A3C-B411-711F76EB06A3}" type="sibTrans" cxnId="{EDD248CA-5FEB-4869-8324-6E9ED03EAEED}">
      <dgm:prSet/>
      <dgm:spPr/>
      <dgm:t>
        <a:bodyPr/>
        <a:lstStyle/>
        <a:p>
          <a:endParaRPr lang="en-US"/>
        </a:p>
      </dgm:t>
    </dgm:pt>
    <dgm:pt modelId="{CEB308E1-38B9-4F78-9FD3-08A0214BDA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LCD</a:t>
          </a:r>
        </a:p>
      </dgm:t>
    </dgm:pt>
    <dgm:pt modelId="{692A7F35-B0FA-41AD-809F-EDB3C5D83A57}" type="parTrans" cxnId="{DAF8317A-F61C-409B-A13D-3CD5DFE0EB88}">
      <dgm:prSet/>
      <dgm:spPr/>
      <dgm:t>
        <a:bodyPr/>
        <a:lstStyle/>
        <a:p>
          <a:endParaRPr lang="en-US"/>
        </a:p>
      </dgm:t>
    </dgm:pt>
    <dgm:pt modelId="{3C6FD810-3C61-4B8D-963E-EA0020A944D2}" type="sibTrans" cxnId="{DAF8317A-F61C-409B-A13D-3CD5DFE0EB88}">
      <dgm:prSet/>
      <dgm:spPr/>
      <dgm:t>
        <a:bodyPr/>
        <a:lstStyle/>
        <a:p>
          <a:endParaRPr lang="en-US"/>
        </a:p>
      </dgm:t>
    </dgm:pt>
    <dgm:pt modelId="{70012B76-ACEC-4479-933B-BFBC8D57A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LEDs</a:t>
          </a:r>
        </a:p>
      </dgm:t>
    </dgm:pt>
    <dgm:pt modelId="{0C50E2C0-ED85-40FA-87B0-7866ED47AEE9}" type="parTrans" cxnId="{82E726FF-02F0-4106-A679-F5569EBC7AE2}">
      <dgm:prSet/>
      <dgm:spPr/>
      <dgm:t>
        <a:bodyPr/>
        <a:lstStyle/>
        <a:p>
          <a:endParaRPr lang="en-US"/>
        </a:p>
      </dgm:t>
    </dgm:pt>
    <dgm:pt modelId="{C4DA3B2A-5A46-4B5C-AF03-EE1BC4CAD524}" type="sibTrans" cxnId="{82E726FF-02F0-4106-A679-F5569EBC7AE2}">
      <dgm:prSet/>
      <dgm:spPr/>
      <dgm:t>
        <a:bodyPr/>
        <a:lstStyle/>
        <a:p>
          <a:endParaRPr lang="en-US"/>
        </a:p>
      </dgm:t>
    </dgm:pt>
    <dgm:pt modelId="{FE23574D-6E82-4EF4-8EAF-87AB6535B6E1}" type="pres">
      <dgm:prSet presAssocID="{A9ED6A7C-6DF9-4AEE-811D-1A68CF7CFC12}" presName="root" presStyleCnt="0">
        <dgm:presLayoutVars>
          <dgm:dir/>
          <dgm:resizeHandles val="exact"/>
        </dgm:presLayoutVars>
      </dgm:prSet>
      <dgm:spPr/>
    </dgm:pt>
    <dgm:pt modelId="{1055D9EC-E8A8-4785-BFB4-A4130F3597A7}" type="pres">
      <dgm:prSet presAssocID="{D41B4623-1341-4785-AC6E-136DE24FDFDB}" presName="compNode" presStyleCnt="0"/>
      <dgm:spPr/>
    </dgm:pt>
    <dgm:pt modelId="{BD4A5E24-A677-4FD2-B1C6-14005CD47552}" type="pres">
      <dgm:prSet presAssocID="{D41B4623-1341-4785-AC6E-136DE24FDFDB}" presName="bgRect" presStyleLbl="bgShp" presStyleIdx="0" presStyleCnt="3"/>
      <dgm:spPr/>
    </dgm:pt>
    <dgm:pt modelId="{B434B016-B1E9-41AA-89BF-830038445614}" type="pres">
      <dgm:prSet presAssocID="{D41B4623-1341-4785-AC6E-136DE24FDF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6A2F227-3884-4139-97A8-4971DDB2F641}" type="pres">
      <dgm:prSet presAssocID="{D41B4623-1341-4785-AC6E-136DE24FDFDB}" presName="spaceRect" presStyleCnt="0"/>
      <dgm:spPr/>
    </dgm:pt>
    <dgm:pt modelId="{78A899D6-0834-4DDA-9E7A-1E3D6CAAA975}" type="pres">
      <dgm:prSet presAssocID="{D41B4623-1341-4785-AC6E-136DE24FDFDB}" presName="parTx" presStyleLbl="revTx" presStyleIdx="0" presStyleCnt="3">
        <dgm:presLayoutVars>
          <dgm:chMax val="0"/>
          <dgm:chPref val="0"/>
        </dgm:presLayoutVars>
      </dgm:prSet>
      <dgm:spPr/>
    </dgm:pt>
    <dgm:pt modelId="{9A5B9084-E7E4-43E0-86E2-AA0EB25A3756}" type="pres">
      <dgm:prSet presAssocID="{39283617-4B6E-4A3C-B411-711F76EB06A3}" presName="sibTrans" presStyleCnt="0"/>
      <dgm:spPr/>
    </dgm:pt>
    <dgm:pt modelId="{F628BD2D-9212-4072-80C4-B01660CC7B7A}" type="pres">
      <dgm:prSet presAssocID="{CEB308E1-38B9-4F78-9FD3-08A0214BDA7B}" presName="compNode" presStyleCnt="0"/>
      <dgm:spPr/>
    </dgm:pt>
    <dgm:pt modelId="{C00A65DB-BB7E-4EC8-BC89-22E1969E0584}" type="pres">
      <dgm:prSet presAssocID="{CEB308E1-38B9-4F78-9FD3-08A0214BDA7B}" presName="bgRect" presStyleLbl="bgShp" presStyleIdx="1" presStyleCnt="3"/>
      <dgm:spPr/>
    </dgm:pt>
    <dgm:pt modelId="{4DD7ADE5-91AE-4AD8-8193-64B68C6E31BF}" type="pres">
      <dgm:prSet presAssocID="{CEB308E1-38B9-4F78-9FD3-08A0214BDA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A80A4644-AD5F-410E-B3F3-3B6233841408}" type="pres">
      <dgm:prSet presAssocID="{CEB308E1-38B9-4F78-9FD3-08A0214BDA7B}" presName="spaceRect" presStyleCnt="0"/>
      <dgm:spPr/>
    </dgm:pt>
    <dgm:pt modelId="{01EDCD1E-A835-4FC5-AB34-A3E393E4BF4F}" type="pres">
      <dgm:prSet presAssocID="{CEB308E1-38B9-4F78-9FD3-08A0214BDA7B}" presName="parTx" presStyleLbl="revTx" presStyleIdx="1" presStyleCnt="3">
        <dgm:presLayoutVars>
          <dgm:chMax val="0"/>
          <dgm:chPref val="0"/>
        </dgm:presLayoutVars>
      </dgm:prSet>
      <dgm:spPr/>
    </dgm:pt>
    <dgm:pt modelId="{7D303E3E-8F52-4C4D-8E60-9B3D033C7747}" type="pres">
      <dgm:prSet presAssocID="{3C6FD810-3C61-4B8D-963E-EA0020A944D2}" presName="sibTrans" presStyleCnt="0"/>
      <dgm:spPr/>
    </dgm:pt>
    <dgm:pt modelId="{8D959F66-0E6D-498D-86B4-287C9FB38263}" type="pres">
      <dgm:prSet presAssocID="{70012B76-ACEC-4479-933B-BFBC8D57A3BB}" presName="compNode" presStyleCnt="0"/>
      <dgm:spPr/>
    </dgm:pt>
    <dgm:pt modelId="{ECF2BD14-2086-4C1A-BFFC-949C99FE7F65}" type="pres">
      <dgm:prSet presAssocID="{70012B76-ACEC-4479-933B-BFBC8D57A3BB}" presName="bgRect" presStyleLbl="bgShp" presStyleIdx="2" presStyleCnt="3"/>
      <dgm:spPr/>
    </dgm:pt>
    <dgm:pt modelId="{02D99493-E255-4729-A655-192D70E5AA0D}" type="pres">
      <dgm:prSet presAssocID="{70012B76-ACEC-4479-933B-BFBC8D57A3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2F329D-0EAC-46A5-B32C-D3DB46E8312D}" type="pres">
      <dgm:prSet presAssocID="{70012B76-ACEC-4479-933B-BFBC8D57A3BB}" presName="spaceRect" presStyleCnt="0"/>
      <dgm:spPr/>
    </dgm:pt>
    <dgm:pt modelId="{260E6AFC-17FA-4A31-B47D-57435FF7A6E7}" type="pres">
      <dgm:prSet presAssocID="{70012B76-ACEC-4479-933B-BFBC8D57A3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FAA14D-E12A-44B3-848C-D283B5A87E71}" type="presOf" srcId="{A9ED6A7C-6DF9-4AEE-811D-1A68CF7CFC12}" destId="{FE23574D-6E82-4EF4-8EAF-87AB6535B6E1}" srcOrd="0" destOrd="0" presId="urn:microsoft.com/office/officeart/2018/2/layout/IconVerticalSolidList"/>
    <dgm:cxn modelId="{59573274-77FC-405A-984B-7AB4D906DF79}" type="presOf" srcId="{70012B76-ACEC-4479-933B-BFBC8D57A3BB}" destId="{260E6AFC-17FA-4A31-B47D-57435FF7A6E7}" srcOrd="0" destOrd="0" presId="urn:microsoft.com/office/officeart/2018/2/layout/IconVerticalSolidList"/>
    <dgm:cxn modelId="{DAF8317A-F61C-409B-A13D-3CD5DFE0EB88}" srcId="{A9ED6A7C-6DF9-4AEE-811D-1A68CF7CFC12}" destId="{CEB308E1-38B9-4F78-9FD3-08A0214BDA7B}" srcOrd="1" destOrd="0" parTransId="{692A7F35-B0FA-41AD-809F-EDB3C5D83A57}" sibTransId="{3C6FD810-3C61-4B8D-963E-EA0020A944D2}"/>
    <dgm:cxn modelId="{9336D984-3240-4E53-97CC-EEC8B1491992}" type="presOf" srcId="{CEB308E1-38B9-4F78-9FD3-08A0214BDA7B}" destId="{01EDCD1E-A835-4FC5-AB34-A3E393E4BF4F}" srcOrd="0" destOrd="0" presId="urn:microsoft.com/office/officeart/2018/2/layout/IconVerticalSolidList"/>
    <dgm:cxn modelId="{DEDCD292-A4DA-4613-8A36-2A85743D5CBE}" type="presOf" srcId="{D41B4623-1341-4785-AC6E-136DE24FDFDB}" destId="{78A899D6-0834-4DDA-9E7A-1E3D6CAAA975}" srcOrd="0" destOrd="0" presId="urn:microsoft.com/office/officeart/2018/2/layout/IconVerticalSolidList"/>
    <dgm:cxn modelId="{EDD248CA-5FEB-4869-8324-6E9ED03EAEED}" srcId="{A9ED6A7C-6DF9-4AEE-811D-1A68CF7CFC12}" destId="{D41B4623-1341-4785-AC6E-136DE24FDFDB}" srcOrd="0" destOrd="0" parTransId="{8C047D80-30C1-41F5-8870-9F202D3BBF61}" sibTransId="{39283617-4B6E-4A3C-B411-711F76EB06A3}"/>
    <dgm:cxn modelId="{82E726FF-02F0-4106-A679-F5569EBC7AE2}" srcId="{A9ED6A7C-6DF9-4AEE-811D-1A68CF7CFC12}" destId="{70012B76-ACEC-4479-933B-BFBC8D57A3BB}" srcOrd="2" destOrd="0" parTransId="{0C50E2C0-ED85-40FA-87B0-7866ED47AEE9}" sibTransId="{C4DA3B2A-5A46-4B5C-AF03-EE1BC4CAD524}"/>
    <dgm:cxn modelId="{C497453D-EF89-4E7D-A2F4-93C910364F38}" type="presParOf" srcId="{FE23574D-6E82-4EF4-8EAF-87AB6535B6E1}" destId="{1055D9EC-E8A8-4785-BFB4-A4130F3597A7}" srcOrd="0" destOrd="0" presId="urn:microsoft.com/office/officeart/2018/2/layout/IconVerticalSolidList"/>
    <dgm:cxn modelId="{A9123021-8922-49E0-AE56-9FC2C8EA258B}" type="presParOf" srcId="{1055D9EC-E8A8-4785-BFB4-A4130F3597A7}" destId="{BD4A5E24-A677-4FD2-B1C6-14005CD47552}" srcOrd="0" destOrd="0" presId="urn:microsoft.com/office/officeart/2018/2/layout/IconVerticalSolidList"/>
    <dgm:cxn modelId="{3A48E094-3074-430E-BEB9-FE7F62AB99AE}" type="presParOf" srcId="{1055D9EC-E8A8-4785-BFB4-A4130F3597A7}" destId="{B434B016-B1E9-41AA-89BF-830038445614}" srcOrd="1" destOrd="0" presId="urn:microsoft.com/office/officeart/2018/2/layout/IconVerticalSolidList"/>
    <dgm:cxn modelId="{39C7CB8B-517D-4790-A21A-BE9D569103AC}" type="presParOf" srcId="{1055D9EC-E8A8-4785-BFB4-A4130F3597A7}" destId="{C6A2F227-3884-4139-97A8-4971DDB2F641}" srcOrd="2" destOrd="0" presId="urn:microsoft.com/office/officeart/2018/2/layout/IconVerticalSolidList"/>
    <dgm:cxn modelId="{AC446A82-BD85-4489-B03D-32E798EC48C8}" type="presParOf" srcId="{1055D9EC-E8A8-4785-BFB4-A4130F3597A7}" destId="{78A899D6-0834-4DDA-9E7A-1E3D6CAAA975}" srcOrd="3" destOrd="0" presId="urn:microsoft.com/office/officeart/2018/2/layout/IconVerticalSolidList"/>
    <dgm:cxn modelId="{27C22E97-A7E8-4D20-854F-53C01A59486A}" type="presParOf" srcId="{FE23574D-6E82-4EF4-8EAF-87AB6535B6E1}" destId="{9A5B9084-E7E4-43E0-86E2-AA0EB25A3756}" srcOrd="1" destOrd="0" presId="urn:microsoft.com/office/officeart/2018/2/layout/IconVerticalSolidList"/>
    <dgm:cxn modelId="{3C7110CD-2F33-46C4-B84C-F2F2465D8CC7}" type="presParOf" srcId="{FE23574D-6E82-4EF4-8EAF-87AB6535B6E1}" destId="{F628BD2D-9212-4072-80C4-B01660CC7B7A}" srcOrd="2" destOrd="0" presId="urn:microsoft.com/office/officeart/2018/2/layout/IconVerticalSolidList"/>
    <dgm:cxn modelId="{CC09CAFF-9147-4536-AB42-433FEE8E3A79}" type="presParOf" srcId="{F628BD2D-9212-4072-80C4-B01660CC7B7A}" destId="{C00A65DB-BB7E-4EC8-BC89-22E1969E0584}" srcOrd="0" destOrd="0" presId="urn:microsoft.com/office/officeart/2018/2/layout/IconVerticalSolidList"/>
    <dgm:cxn modelId="{4F2A28DE-A8E4-4FA6-B7EE-C04A636E3693}" type="presParOf" srcId="{F628BD2D-9212-4072-80C4-B01660CC7B7A}" destId="{4DD7ADE5-91AE-4AD8-8193-64B68C6E31BF}" srcOrd="1" destOrd="0" presId="urn:microsoft.com/office/officeart/2018/2/layout/IconVerticalSolidList"/>
    <dgm:cxn modelId="{EF9FFFDA-5DE7-45C7-873C-306CA1F82D66}" type="presParOf" srcId="{F628BD2D-9212-4072-80C4-B01660CC7B7A}" destId="{A80A4644-AD5F-410E-B3F3-3B6233841408}" srcOrd="2" destOrd="0" presId="urn:microsoft.com/office/officeart/2018/2/layout/IconVerticalSolidList"/>
    <dgm:cxn modelId="{C04361FB-B4E7-48DA-9049-B70D7BEF8010}" type="presParOf" srcId="{F628BD2D-9212-4072-80C4-B01660CC7B7A}" destId="{01EDCD1E-A835-4FC5-AB34-A3E393E4BF4F}" srcOrd="3" destOrd="0" presId="urn:microsoft.com/office/officeart/2018/2/layout/IconVerticalSolidList"/>
    <dgm:cxn modelId="{2E41B9B7-7539-40E1-97B1-0CF4FD40DC3F}" type="presParOf" srcId="{FE23574D-6E82-4EF4-8EAF-87AB6535B6E1}" destId="{7D303E3E-8F52-4C4D-8E60-9B3D033C7747}" srcOrd="3" destOrd="0" presId="urn:microsoft.com/office/officeart/2018/2/layout/IconVerticalSolidList"/>
    <dgm:cxn modelId="{2AD2D23A-0413-4362-BA82-808F0E2FD04B}" type="presParOf" srcId="{FE23574D-6E82-4EF4-8EAF-87AB6535B6E1}" destId="{8D959F66-0E6D-498D-86B4-287C9FB38263}" srcOrd="4" destOrd="0" presId="urn:microsoft.com/office/officeart/2018/2/layout/IconVerticalSolidList"/>
    <dgm:cxn modelId="{899E518D-5191-4BFC-8FA7-67288CD40B3A}" type="presParOf" srcId="{8D959F66-0E6D-498D-86B4-287C9FB38263}" destId="{ECF2BD14-2086-4C1A-BFFC-949C99FE7F65}" srcOrd="0" destOrd="0" presId="urn:microsoft.com/office/officeart/2018/2/layout/IconVerticalSolidList"/>
    <dgm:cxn modelId="{D9265A95-1C18-405C-8441-1921B415FAE3}" type="presParOf" srcId="{8D959F66-0E6D-498D-86B4-287C9FB38263}" destId="{02D99493-E255-4729-A655-192D70E5AA0D}" srcOrd="1" destOrd="0" presId="urn:microsoft.com/office/officeart/2018/2/layout/IconVerticalSolidList"/>
    <dgm:cxn modelId="{2A419164-84D1-4F53-A810-6F5D671BCC53}" type="presParOf" srcId="{8D959F66-0E6D-498D-86B4-287C9FB38263}" destId="{C42F329D-0EAC-46A5-B32C-D3DB46E8312D}" srcOrd="2" destOrd="0" presId="urn:microsoft.com/office/officeart/2018/2/layout/IconVerticalSolidList"/>
    <dgm:cxn modelId="{CE497CC6-9301-4A5E-AF7A-FE71194DD574}" type="presParOf" srcId="{8D959F66-0E6D-498D-86B4-287C9FB38263}" destId="{260E6AFC-17FA-4A31-B47D-57435FF7A6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D6A7C-6DF9-4AEE-811D-1A68CF7CFC12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B4623-1341-4785-AC6E-136DE24FD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Pressure sensor (MPX4115)</a:t>
          </a:r>
        </a:p>
      </dgm:t>
    </dgm:pt>
    <dgm:pt modelId="{8C047D80-30C1-41F5-8870-9F202D3BBF61}" type="parTrans" cxnId="{EDD248CA-5FEB-4869-8324-6E9ED03EAEED}">
      <dgm:prSet/>
      <dgm:spPr/>
      <dgm:t>
        <a:bodyPr/>
        <a:lstStyle/>
        <a:p>
          <a:endParaRPr lang="en-US"/>
        </a:p>
      </dgm:t>
    </dgm:pt>
    <dgm:pt modelId="{39283617-4B6E-4A3C-B411-711F76EB06A3}" type="sibTrans" cxnId="{EDD248CA-5FEB-4869-8324-6E9ED03EAEED}">
      <dgm:prSet/>
      <dgm:spPr/>
      <dgm:t>
        <a:bodyPr/>
        <a:lstStyle/>
        <a:p>
          <a:endParaRPr lang="en-US"/>
        </a:p>
      </dgm:t>
    </dgm:pt>
    <dgm:pt modelId="{CEB308E1-38B9-4F78-9FD3-08A0214BDA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LCD</a:t>
          </a:r>
        </a:p>
      </dgm:t>
    </dgm:pt>
    <dgm:pt modelId="{692A7F35-B0FA-41AD-809F-EDB3C5D83A57}" type="parTrans" cxnId="{DAF8317A-F61C-409B-A13D-3CD5DFE0EB88}">
      <dgm:prSet/>
      <dgm:spPr/>
      <dgm:t>
        <a:bodyPr/>
        <a:lstStyle/>
        <a:p>
          <a:endParaRPr lang="en-US"/>
        </a:p>
      </dgm:t>
    </dgm:pt>
    <dgm:pt modelId="{3C6FD810-3C61-4B8D-963E-EA0020A944D2}" type="sibTrans" cxnId="{DAF8317A-F61C-409B-A13D-3CD5DFE0EB88}">
      <dgm:prSet/>
      <dgm:spPr/>
      <dgm:t>
        <a:bodyPr/>
        <a:lstStyle/>
        <a:p>
          <a:endParaRPr lang="en-US"/>
        </a:p>
      </dgm:t>
    </dgm:pt>
    <dgm:pt modelId="{70012B76-ACEC-4479-933B-BFBC8D57A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LEDs</a:t>
          </a:r>
        </a:p>
      </dgm:t>
    </dgm:pt>
    <dgm:pt modelId="{0C50E2C0-ED85-40FA-87B0-7866ED47AEE9}" type="parTrans" cxnId="{82E726FF-02F0-4106-A679-F5569EBC7AE2}">
      <dgm:prSet/>
      <dgm:spPr/>
      <dgm:t>
        <a:bodyPr/>
        <a:lstStyle/>
        <a:p>
          <a:endParaRPr lang="en-US"/>
        </a:p>
      </dgm:t>
    </dgm:pt>
    <dgm:pt modelId="{C4DA3B2A-5A46-4B5C-AF03-EE1BC4CAD524}" type="sibTrans" cxnId="{82E726FF-02F0-4106-A679-F5569EBC7AE2}">
      <dgm:prSet/>
      <dgm:spPr/>
      <dgm:t>
        <a:bodyPr/>
        <a:lstStyle/>
        <a:p>
          <a:endParaRPr lang="en-US"/>
        </a:p>
      </dgm:t>
    </dgm:pt>
    <dgm:pt modelId="{FE23574D-6E82-4EF4-8EAF-87AB6535B6E1}" type="pres">
      <dgm:prSet presAssocID="{A9ED6A7C-6DF9-4AEE-811D-1A68CF7CFC12}" presName="root" presStyleCnt="0">
        <dgm:presLayoutVars>
          <dgm:dir/>
          <dgm:resizeHandles val="exact"/>
        </dgm:presLayoutVars>
      </dgm:prSet>
      <dgm:spPr/>
    </dgm:pt>
    <dgm:pt modelId="{1055D9EC-E8A8-4785-BFB4-A4130F3597A7}" type="pres">
      <dgm:prSet presAssocID="{D41B4623-1341-4785-AC6E-136DE24FDFDB}" presName="compNode" presStyleCnt="0"/>
      <dgm:spPr/>
    </dgm:pt>
    <dgm:pt modelId="{BD4A5E24-A677-4FD2-B1C6-14005CD47552}" type="pres">
      <dgm:prSet presAssocID="{D41B4623-1341-4785-AC6E-136DE24FDFDB}" presName="bgRect" presStyleLbl="bgShp" presStyleIdx="0" presStyleCnt="3"/>
      <dgm:spPr/>
    </dgm:pt>
    <dgm:pt modelId="{B434B016-B1E9-41AA-89BF-830038445614}" type="pres">
      <dgm:prSet presAssocID="{D41B4623-1341-4785-AC6E-136DE24FDF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C6A2F227-3884-4139-97A8-4971DDB2F641}" type="pres">
      <dgm:prSet presAssocID="{D41B4623-1341-4785-AC6E-136DE24FDFDB}" presName="spaceRect" presStyleCnt="0"/>
      <dgm:spPr/>
    </dgm:pt>
    <dgm:pt modelId="{78A899D6-0834-4DDA-9E7A-1E3D6CAAA975}" type="pres">
      <dgm:prSet presAssocID="{D41B4623-1341-4785-AC6E-136DE24FDFDB}" presName="parTx" presStyleLbl="revTx" presStyleIdx="0" presStyleCnt="3">
        <dgm:presLayoutVars>
          <dgm:chMax val="0"/>
          <dgm:chPref val="0"/>
        </dgm:presLayoutVars>
      </dgm:prSet>
      <dgm:spPr/>
    </dgm:pt>
    <dgm:pt modelId="{9A5B9084-E7E4-43E0-86E2-AA0EB25A3756}" type="pres">
      <dgm:prSet presAssocID="{39283617-4B6E-4A3C-B411-711F76EB06A3}" presName="sibTrans" presStyleCnt="0"/>
      <dgm:spPr/>
    </dgm:pt>
    <dgm:pt modelId="{F628BD2D-9212-4072-80C4-B01660CC7B7A}" type="pres">
      <dgm:prSet presAssocID="{CEB308E1-38B9-4F78-9FD3-08A0214BDA7B}" presName="compNode" presStyleCnt="0"/>
      <dgm:spPr/>
    </dgm:pt>
    <dgm:pt modelId="{C00A65DB-BB7E-4EC8-BC89-22E1969E0584}" type="pres">
      <dgm:prSet presAssocID="{CEB308E1-38B9-4F78-9FD3-08A0214BDA7B}" presName="bgRect" presStyleLbl="bgShp" presStyleIdx="1" presStyleCnt="3"/>
      <dgm:spPr/>
    </dgm:pt>
    <dgm:pt modelId="{4DD7ADE5-91AE-4AD8-8193-64B68C6E31BF}" type="pres">
      <dgm:prSet presAssocID="{CEB308E1-38B9-4F78-9FD3-08A0214BDA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A80A4644-AD5F-410E-B3F3-3B6233841408}" type="pres">
      <dgm:prSet presAssocID="{CEB308E1-38B9-4F78-9FD3-08A0214BDA7B}" presName="spaceRect" presStyleCnt="0"/>
      <dgm:spPr/>
    </dgm:pt>
    <dgm:pt modelId="{01EDCD1E-A835-4FC5-AB34-A3E393E4BF4F}" type="pres">
      <dgm:prSet presAssocID="{CEB308E1-38B9-4F78-9FD3-08A0214BDA7B}" presName="parTx" presStyleLbl="revTx" presStyleIdx="1" presStyleCnt="3">
        <dgm:presLayoutVars>
          <dgm:chMax val="0"/>
          <dgm:chPref val="0"/>
        </dgm:presLayoutVars>
      </dgm:prSet>
      <dgm:spPr/>
    </dgm:pt>
    <dgm:pt modelId="{7D303E3E-8F52-4C4D-8E60-9B3D033C7747}" type="pres">
      <dgm:prSet presAssocID="{3C6FD810-3C61-4B8D-963E-EA0020A944D2}" presName="sibTrans" presStyleCnt="0"/>
      <dgm:spPr/>
    </dgm:pt>
    <dgm:pt modelId="{8D959F66-0E6D-498D-86B4-287C9FB38263}" type="pres">
      <dgm:prSet presAssocID="{70012B76-ACEC-4479-933B-BFBC8D57A3BB}" presName="compNode" presStyleCnt="0"/>
      <dgm:spPr/>
    </dgm:pt>
    <dgm:pt modelId="{ECF2BD14-2086-4C1A-BFFC-949C99FE7F65}" type="pres">
      <dgm:prSet presAssocID="{70012B76-ACEC-4479-933B-BFBC8D57A3BB}" presName="bgRect" presStyleLbl="bgShp" presStyleIdx="2" presStyleCnt="3"/>
      <dgm:spPr/>
    </dgm:pt>
    <dgm:pt modelId="{02D99493-E255-4729-A655-192D70E5AA0D}" type="pres">
      <dgm:prSet presAssocID="{70012B76-ACEC-4479-933B-BFBC8D57A3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42F329D-0EAC-46A5-B32C-D3DB46E8312D}" type="pres">
      <dgm:prSet presAssocID="{70012B76-ACEC-4479-933B-BFBC8D57A3BB}" presName="spaceRect" presStyleCnt="0"/>
      <dgm:spPr/>
    </dgm:pt>
    <dgm:pt modelId="{260E6AFC-17FA-4A31-B47D-57435FF7A6E7}" type="pres">
      <dgm:prSet presAssocID="{70012B76-ACEC-4479-933B-BFBC8D57A3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FAA14D-E12A-44B3-848C-D283B5A87E71}" type="presOf" srcId="{A9ED6A7C-6DF9-4AEE-811D-1A68CF7CFC12}" destId="{FE23574D-6E82-4EF4-8EAF-87AB6535B6E1}" srcOrd="0" destOrd="0" presId="urn:microsoft.com/office/officeart/2018/2/layout/IconVerticalSolidList"/>
    <dgm:cxn modelId="{59573274-77FC-405A-984B-7AB4D906DF79}" type="presOf" srcId="{70012B76-ACEC-4479-933B-BFBC8D57A3BB}" destId="{260E6AFC-17FA-4A31-B47D-57435FF7A6E7}" srcOrd="0" destOrd="0" presId="urn:microsoft.com/office/officeart/2018/2/layout/IconVerticalSolidList"/>
    <dgm:cxn modelId="{DAF8317A-F61C-409B-A13D-3CD5DFE0EB88}" srcId="{A9ED6A7C-6DF9-4AEE-811D-1A68CF7CFC12}" destId="{CEB308E1-38B9-4F78-9FD3-08A0214BDA7B}" srcOrd="1" destOrd="0" parTransId="{692A7F35-B0FA-41AD-809F-EDB3C5D83A57}" sibTransId="{3C6FD810-3C61-4B8D-963E-EA0020A944D2}"/>
    <dgm:cxn modelId="{9336D984-3240-4E53-97CC-EEC8B1491992}" type="presOf" srcId="{CEB308E1-38B9-4F78-9FD3-08A0214BDA7B}" destId="{01EDCD1E-A835-4FC5-AB34-A3E393E4BF4F}" srcOrd="0" destOrd="0" presId="urn:microsoft.com/office/officeart/2018/2/layout/IconVerticalSolidList"/>
    <dgm:cxn modelId="{DEDCD292-A4DA-4613-8A36-2A85743D5CBE}" type="presOf" srcId="{D41B4623-1341-4785-AC6E-136DE24FDFDB}" destId="{78A899D6-0834-4DDA-9E7A-1E3D6CAAA975}" srcOrd="0" destOrd="0" presId="urn:microsoft.com/office/officeart/2018/2/layout/IconVerticalSolidList"/>
    <dgm:cxn modelId="{EDD248CA-5FEB-4869-8324-6E9ED03EAEED}" srcId="{A9ED6A7C-6DF9-4AEE-811D-1A68CF7CFC12}" destId="{D41B4623-1341-4785-AC6E-136DE24FDFDB}" srcOrd="0" destOrd="0" parTransId="{8C047D80-30C1-41F5-8870-9F202D3BBF61}" sibTransId="{39283617-4B6E-4A3C-B411-711F76EB06A3}"/>
    <dgm:cxn modelId="{82E726FF-02F0-4106-A679-F5569EBC7AE2}" srcId="{A9ED6A7C-6DF9-4AEE-811D-1A68CF7CFC12}" destId="{70012B76-ACEC-4479-933B-BFBC8D57A3BB}" srcOrd="2" destOrd="0" parTransId="{0C50E2C0-ED85-40FA-87B0-7866ED47AEE9}" sibTransId="{C4DA3B2A-5A46-4B5C-AF03-EE1BC4CAD524}"/>
    <dgm:cxn modelId="{C497453D-EF89-4E7D-A2F4-93C910364F38}" type="presParOf" srcId="{FE23574D-6E82-4EF4-8EAF-87AB6535B6E1}" destId="{1055D9EC-E8A8-4785-BFB4-A4130F3597A7}" srcOrd="0" destOrd="0" presId="urn:microsoft.com/office/officeart/2018/2/layout/IconVerticalSolidList"/>
    <dgm:cxn modelId="{A9123021-8922-49E0-AE56-9FC2C8EA258B}" type="presParOf" srcId="{1055D9EC-E8A8-4785-BFB4-A4130F3597A7}" destId="{BD4A5E24-A677-4FD2-B1C6-14005CD47552}" srcOrd="0" destOrd="0" presId="urn:microsoft.com/office/officeart/2018/2/layout/IconVerticalSolidList"/>
    <dgm:cxn modelId="{3A48E094-3074-430E-BEB9-FE7F62AB99AE}" type="presParOf" srcId="{1055D9EC-E8A8-4785-BFB4-A4130F3597A7}" destId="{B434B016-B1E9-41AA-89BF-830038445614}" srcOrd="1" destOrd="0" presId="urn:microsoft.com/office/officeart/2018/2/layout/IconVerticalSolidList"/>
    <dgm:cxn modelId="{39C7CB8B-517D-4790-A21A-BE9D569103AC}" type="presParOf" srcId="{1055D9EC-E8A8-4785-BFB4-A4130F3597A7}" destId="{C6A2F227-3884-4139-97A8-4971DDB2F641}" srcOrd="2" destOrd="0" presId="urn:microsoft.com/office/officeart/2018/2/layout/IconVerticalSolidList"/>
    <dgm:cxn modelId="{AC446A82-BD85-4489-B03D-32E798EC48C8}" type="presParOf" srcId="{1055D9EC-E8A8-4785-BFB4-A4130F3597A7}" destId="{78A899D6-0834-4DDA-9E7A-1E3D6CAAA975}" srcOrd="3" destOrd="0" presId="urn:microsoft.com/office/officeart/2018/2/layout/IconVerticalSolidList"/>
    <dgm:cxn modelId="{27C22E97-A7E8-4D20-854F-53C01A59486A}" type="presParOf" srcId="{FE23574D-6E82-4EF4-8EAF-87AB6535B6E1}" destId="{9A5B9084-E7E4-43E0-86E2-AA0EB25A3756}" srcOrd="1" destOrd="0" presId="urn:microsoft.com/office/officeart/2018/2/layout/IconVerticalSolidList"/>
    <dgm:cxn modelId="{3C7110CD-2F33-46C4-B84C-F2F2465D8CC7}" type="presParOf" srcId="{FE23574D-6E82-4EF4-8EAF-87AB6535B6E1}" destId="{F628BD2D-9212-4072-80C4-B01660CC7B7A}" srcOrd="2" destOrd="0" presId="urn:microsoft.com/office/officeart/2018/2/layout/IconVerticalSolidList"/>
    <dgm:cxn modelId="{CC09CAFF-9147-4536-AB42-433FEE8E3A79}" type="presParOf" srcId="{F628BD2D-9212-4072-80C4-B01660CC7B7A}" destId="{C00A65DB-BB7E-4EC8-BC89-22E1969E0584}" srcOrd="0" destOrd="0" presId="urn:microsoft.com/office/officeart/2018/2/layout/IconVerticalSolidList"/>
    <dgm:cxn modelId="{4F2A28DE-A8E4-4FA6-B7EE-C04A636E3693}" type="presParOf" srcId="{F628BD2D-9212-4072-80C4-B01660CC7B7A}" destId="{4DD7ADE5-91AE-4AD8-8193-64B68C6E31BF}" srcOrd="1" destOrd="0" presId="urn:microsoft.com/office/officeart/2018/2/layout/IconVerticalSolidList"/>
    <dgm:cxn modelId="{EF9FFFDA-5DE7-45C7-873C-306CA1F82D66}" type="presParOf" srcId="{F628BD2D-9212-4072-80C4-B01660CC7B7A}" destId="{A80A4644-AD5F-410E-B3F3-3B6233841408}" srcOrd="2" destOrd="0" presId="urn:microsoft.com/office/officeart/2018/2/layout/IconVerticalSolidList"/>
    <dgm:cxn modelId="{C04361FB-B4E7-48DA-9049-B70D7BEF8010}" type="presParOf" srcId="{F628BD2D-9212-4072-80C4-B01660CC7B7A}" destId="{01EDCD1E-A835-4FC5-AB34-A3E393E4BF4F}" srcOrd="3" destOrd="0" presId="urn:microsoft.com/office/officeart/2018/2/layout/IconVerticalSolidList"/>
    <dgm:cxn modelId="{2E41B9B7-7539-40E1-97B1-0CF4FD40DC3F}" type="presParOf" srcId="{FE23574D-6E82-4EF4-8EAF-87AB6535B6E1}" destId="{7D303E3E-8F52-4C4D-8E60-9B3D033C7747}" srcOrd="3" destOrd="0" presId="urn:microsoft.com/office/officeart/2018/2/layout/IconVerticalSolidList"/>
    <dgm:cxn modelId="{2AD2D23A-0413-4362-BA82-808F0E2FD04B}" type="presParOf" srcId="{FE23574D-6E82-4EF4-8EAF-87AB6535B6E1}" destId="{8D959F66-0E6D-498D-86B4-287C9FB38263}" srcOrd="4" destOrd="0" presId="urn:microsoft.com/office/officeart/2018/2/layout/IconVerticalSolidList"/>
    <dgm:cxn modelId="{899E518D-5191-4BFC-8FA7-67288CD40B3A}" type="presParOf" srcId="{8D959F66-0E6D-498D-86B4-287C9FB38263}" destId="{ECF2BD14-2086-4C1A-BFFC-949C99FE7F65}" srcOrd="0" destOrd="0" presId="urn:microsoft.com/office/officeart/2018/2/layout/IconVerticalSolidList"/>
    <dgm:cxn modelId="{D9265A95-1C18-405C-8441-1921B415FAE3}" type="presParOf" srcId="{8D959F66-0E6D-498D-86B4-287C9FB38263}" destId="{02D99493-E255-4729-A655-192D70E5AA0D}" srcOrd="1" destOrd="0" presId="urn:microsoft.com/office/officeart/2018/2/layout/IconVerticalSolidList"/>
    <dgm:cxn modelId="{2A419164-84D1-4F53-A810-6F5D671BCC53}" type="presParOf" srcId="{8D959F66-0E6D-498D-86B4-287C9FB38263}" destId="{C42F329D-0EAC-46A5-B32C-D3DB46E8312D}" srcOrd="2" destOrd="0" presId="urn:microsoft.com/office/officeart/2018/2/layout/IconVerticalSolidList"/>
    <dgm:cxn modelId="{CE497CC6-9301-4A5E-AF7A-FE71194DD574}" type="presParOf" srcId="{8D959F66-0E6D-498D-86B4-287C9FB38263}" destId="{260E6AFC-17FA-4A31-B47D-57435FF7A6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ED6A7C-6DF9-4AEE-811D-1A68CF7CFC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B4623-1341-4785-AC6E-136DE24FDFDB}">
      <dgm:prSet/>
      <dgm:spPr/>
      <dgm:t>
        <a:bodyPr/>
        <a:lstStyle/>
        <a:p>
          <a:r>
            <a:rPr lang="en-US"/>
            <a:t>Ultrasonic sensor</a:t>
          </a:r>
          <a:endParaRPr lang="en-US" dirty="0"/>
        </a:p>
      </dgm:t>
    </dgm:pt>
    <dgm:pt modelId="{8C047D80-30C1-41F5-8870-9F202D3BBF61}" type="parTrans" cxnId="{EDD248CA-5FEB-4869-8324-6E9ED03EAEED}">
      <dgm:prSet/>
      <dgm:spPr/>
      <dgm:t>
        <a:bodyPr/>
        <a:lstStyle/>
        <a:p>
          <a:endParaRPr lang="en-US"/>
        </a:p>
      </dgm:t>
    </dgm:pt>
    <dgm:pt modelId="{39283617-4B6E-4A3C-B411-711F76EB06A3}" type="sibTrans" cxnId="{EDD248CA-5FEB-4869-8324-6E9ED03EAEED}">
      <dgm:prSet/>
      <dgm:spPr/>
      <dgm:t>
        <a:bodyPr/>
        <a:lstStyle/>
        <a:p>
          <a:endParaRPr lang="en-US"/>
        </a:p>
      </dgm:t>
    </dgm:pt>
    <dgm:pt modelId="{CEB308E1-38B9-4F78-9FD3-08A0214BDA7B}">
      <dgm:prSet/>
      <dgm:spPr/>
      <dgm:t>
        <a:bodyPr/>
        <a:lstStyle/>
        <a:p>
          <a:r>
            <a:rPr lang="en-US"/>
            <a:t>LCD</a:t>
          </a:r>
        </a:p>
      </dgm:t>
    </dgm:pt>
    <dgm:pt modelId="{692A7F35-B0FA-41AD-809F-EDB3C5D83A57}" type="parTrans" cxnId="{DAF8317A-F61C-409B-A13D-3CD5DFE0EB88}">
      <dgm:prSet/>
      <dgm:spPr/>
      <dgm:t>
        <a:bodyPr/>
        <a:lstStyle/>
        <a:p>
          <a:endParaRPr lang="en-US"/>
        </a:p>
      </dgm:t>
    </dgm:pt>
    <dgm:pt modelId="{3C6FD810-3C61-4B8D-963E-EA0020A944D2}" type="sibTrans" cxnId="{DAF8317A-F61C-409B-A13D-3CD5DFE0EB88}">
      <dgm:prSet/>
      <dgm:spPr/>
      <dgm:t>
        <a:bodyPr/>
        <a:lstStyle/>
        <a:p>
          <a:endParaRPr lang="en-US"/>
        </a:p>
      </dgm:t>
    </dgm:pt>
    <dgm:pt modelId="{70012B76-ACEC-4479-933B-BFBC8D57A3BB}">
      <dgm:prSet/>
      <dgm:spPr/>
      <dgm:t>
        <a:bodyPr/>
        <a:lstStyle/>
        <a:p>
          <a:r>
            <a:rPr lang="en-US"/>
            <a:t>LEDs</a:t>
          </a:r>
          <a:endParaRPr lang="en-US" dirty="0"/>
        </a:p>
      </dgm:t>
    </dgm:pt>
    <dgm:pt modelId="{0C50E2C0-ED85-40FA-87B0-7866ED47AEE9}" type="parTrans" cxnId="{82E726FF-02F0-4106-A679-F5569EBC7AE2}">
      <dgm:prSet/>
      <dgm:spPr/>
      <dgm:t>
        <a:bodyPr/>
        <a:lstStyle/>
        <a:p>
          <a:endParaRPr lang="en-US"/>
        </a:p>
      </dgm:t>
    </dgm:pt>
    <dgm:pt modelId="{C4DA3B2A-5A46-4B5C-AF03-EE1BC4CAD524}" type="sibTrans" cxnId="{82E726FF-02F0-4106-A679-F5569EBC7AE2}">
      <dgm:prSet/>
      <dgm:spPr/>
      <dgm:t>
        <a:bodyPr/>
        <a:lstStyle/>
        <a:p>
          <a:endParaRPr lang="en-US"/>
        </a:p>
      </dgm:t>
    </dgm:pt>
    <dgm:pt modelId="{A71B63C2-00F1-4BF1-984D-09A1F5697FC7}">
      <dgm:prSet/>
      <dgm:spPr/>
      <dgm:t>
        <a:bodyPr/>
        <a:lstStyle/>
        <a:p>
          <a:r>
            <a:rPr lang="en-US"/>
            <a:t>Buzzer </a:t>
          </a:r>
        </a:p>
      </dgm:t>
    </dgm:pt>
    <dgm:pt modelId="{2387396A-2FB7-4BAA-B0A9-B2B7C1B429B5}" type="parTrans" cxnId="{1975C728-DD77-4404-9D16-3DA6816B10BC}">
      <dgm:prSet/>
      <dgm:spPr/>
      <dgm:t>
        <a:bodyPr/>
        <a:lstStyle/>
        <a:p>
          <a:endParaRPr lang="en-US"/>
        </a:p>
      </dgm:t>
    </dgm:pt>
    <dgm:pt modelId="{35F0DDB6-0CE2-4E21-B727-EAF4CD00289D}" type="sibTrans" cxnId="{1975C728-DD77-4404-9D16-3DA6816B10BC}">
      <dgm:prSet/>
      <dgm:spPr/>
      <dgm:t>
        <a:bodyPr/>
        <a:lstStyle/>
        <a:p>
          <a:endParaRPr lang="en-US"/>
        </a:p>
      </dgm:t>
    </dgm:pt>
    <dgm:pt modelId="{B29FAE33-1670-491E-AC96-9B5CFAE79AC0}" type="pres">
      <dgm:prSet presAssocID="{A9ED6A7C-6DF9-4AEE-811D-1A68CF7CFC12}" presName="linear" presStyleCnt="0">
        <dgm:presLayoutVars>
          <dgm:animLvl val="lvl"/>
          <dgm:resizeHandles val="exact"/>
        </dgm:presLayoutVars>
      </dgm:prSet>
      <dgm:spPr/>
    </dgm:pt>
    <dgm:pt modelId="{4F5CBF13-002E-4621-A3CC-7997BB6C0B82}" type="pres">
      <dgm:prSet presAssocID="{D41B4623-1341-4785-AC6E-136DE24FDFDB}" presName="parentText" presStyleLbl="node1" presStyleIdx="0" presStyleCnt="4" custLinFactNeighborY="-49764">
        <dgm:presLayoutVars>
          <dgm:chMax val="0"/>
          <dgm:bulletEnabled val="1"/>
        </dgm:presLayoutVars>
      </dgm:prSet>
      <dgm:spPr/>
    </dgm:pt>
    <dgm:pt modelId="{F659C3E4-62AF-457B-834D-DE8EA2555CC9}" type="pres">
      <dgm:prSet presAssocID="{39283617-4B6E-4A3C-B411-711F76EB06A3}" presName="spacer" presStyleCnt="0"/>
      <dgm:spPr/>
    </dgm:pt>
    <dgm:pt modelId="{9FAA9EE0-A34D-4C3E-863A-1793E1D1CFE8}" type="pres">
      <dgm:prSet presAssocID="{CEB308E1-38B9-4F78-9FD3-08A0214BDA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C51FDA-8B25-43FE-9493-D01796A51373}" type="pres">
      <dgm:prSet presAssocID="{3C6FD810-3C61-4B8D-963E-EA0020A944D2}" presName="spacer" presStyleCnt="0"/>
      <dgm:spPr/>
    </dgm:pt>
    <dgm:pt modelId="{A62CC6D2-9C18-424F-AD9F-6C4933BC8835}" type="pres">
      <dgm:prSet presAssocID="{70012B76-ACEC-4479-933B-BFBC8D57A3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947FB7-72CC-4ECA-BF78-1CB1EB54CC82}" type="pres">
      <dgm:prSet presAssocID="{C4DA3B2A-5A46-4B5C-AF03-EE1BC4CAD524}" presName="spacer" presStyleCnt="0"/>
      <dgm:spPr/>
    </dgm:pt>
    <dgm:pt modelId="{B98F6329-531E-47E0-9D47-7A2BEBBEC2DD}" type="pres">
      <dgm:prSet presAssocID="{A71B63C2-00F1-4BF1-984D-09A1F5697FC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75C728-DD77-4404-9D16-3DA6816B10BC}" srcId="{A9ED6A7C-6DF9-4AEE-811D-1A68CF7CFC12}" destId="{A71B63C2-00F1-4BF1-984D-09A1F5697FC7}" srcOrd="3" destOrd="0" parTransId="{2387396A-2FB7-4BAA-B0A9-B2B7C1B429B5}" sibTransId="{35F0DDB6-0CE2-4E21-B727-EAF4CD00289D}"/>
    <dgm:cxn modelId="{6F0EF829-9CD4-49E0-9BF6-E6465D436877}" type="presOf" srcId="{D41B4623-1341-4785-AC6E-136DE24FDFDB}" destId="{4F5CBF13-002E-4621-A3CC-7997BB6C0B82}" srcOrd="0" destOrd="0" presId="urn:microsoft.com/office/officeart/2005/8/layout/vList2"/>
    <dgm:cxn modelId="{4E71DF3A-7FD6-467A-9E45-CB554CEA2BF6}" type="presOf" srcId="{70012B76-ACEC-4479-933B-BFBC8D57A3BB}" destId="{A62CC6D2-9C18-424F-AD9F-6C4933BC8835}" srcOrd="0" destOrd="0" presId="urn:microsoft.com/office/officeart/2005/8/layout/vList2"/>
    <dgm:cxn modelId="{DAF8317A-F61C-409B-A13D-3CD5DFE0EB88}" srcId="{A9ED6A7C-6DF9-4AEE-811D-1A68CF7CFC12}" destId="{CEB308E1-38B9-4F78-9FD3-08A0214BDA7B}" srcOrd="1" destOrd="0" parTransId="{692A7F35-B0FA-41AD-809F-EDB3C5D83A57}" sibTransId="{3C6FD810-3C61-4B8D-963E-EA0020A944D2}"/>
    <dgm:cxn modelId="{0FFA637A-D513-4FD6-9F05-8A3805B2D0D9}" type="presOf" srcId="{A71B63C2-00F1-4BF1-984D-09A1F5697FC7}" destId="{B98F6329-531E-47E0-9D47-7A2BEBBEC2DD}" srcOrd="0" destOrd="0" presId="urn:microsoft.com/office/officeart/2005/8/layout/vList2"/>
    <dgm:cxn modelId="{EDD248CA-5FEB-4869-8324-6E9ED03EAEED}" srcId="{A9ED6A7C-6DF9-4AEE-811D-1A68CF7CFC12}" destId="{D41B4623-1341-4785-AC6E-136DE24FDFDB}" srcOrd="0" destOrd="0" parTransId="{8C047D80-30C1-41F5-8870-9F202D3BBF61}" sibTransId="{39283617-4B6E-4A3C-B411-711F76EB06A3}"/>
    <dgm:cxn modelId="{D22441CF-F6B6-4D5B-B35B-776B4A9DEE28}" type="presOf" srcId="{CEB308E1-38B9-4F78-9FD3-08A0214BDA7B}" destId="{9FAA9EE0-A34D-4C3E-863A-1793E1D1CFE8}" srcOrd="0" destOrd="0" presId="urn:microsoft.com/office/officeart/2005/8/layout/vList2"/>
    <dgm:cxn modelId="{86DAB2FA-5029-4C1D-9668-6F3AAA11E8C2}" type="presOf" srcId="{A9ED6A7C-6DF9-4AEE-811D-1A68CF7CFC12}" destId="{B29FAE33-1670-491E-AC96-9B5CFAE79AC0}" srcOrd="0" destOrd="0" presId="urn:microsoft.com/office/officeart/2005/8/layout/vList2"/>
    <dgm:cxn modelId="{82E726FF-02F0-4106-A679-F5569EBC7AE2}" srcId="{A9ED6A7C-6DF9-4AEE-811D-1A68CF7CFC12}" destId="{70012B76-ACEC-4479-933B-BFBC8D57A3BB}" srcOrd="2" destOrd="0" parTransId="{0C50E2C0-ED85-40FA-87B0-7866ED47AEE9}" sibTransId="{C4DA3B2A-5A46-4B5C-AF03-EE1BC4CAD524}"/>
    <dgm:cxn modelId="{3CA5D6AE-7A36-47EF-A3F9-F1C491D0BCBD}" type="presParOf" srcId="{B29FAE33-1670-491E-AC96-9B5CFAE79AC0}" destId="{4F5CBF13-002E-4621-A3CC-7997BB6C0B82}" srcOrd="0" destOrd="0" presId="urn:microsoft.com/office/officeart/2005/8/layout/vList2"/>
    <dgm:cxn modelId="{732C5F66-749A-467D-B060-FFE1410A7FEA}" type="presParOf" srcId="{B29FAE33-1670-491E-AC96-9B5CFAE79AC0}" destId="{F659C3E4-62AF-457B-834D-DE8EA2555CC9}" srcOrd="1" destOrd="0" presId="urn:microsoft.com/office/officeart/2005/8/layout/vList2"/>
    <dgm:cxn modelId="{5834C64A-D42A-4342-B861-32DF95F4C34B}" type="presParOf" srcId="{B29FAE33-1670-491E-AC96-9B5CFAE79AC0}" destId="{9FAA9EE0-A34D-4C3E-863A-1793E1D1CFE8}" srcOrd="2" destOrd="0" presId="urn:microsoft.com/office/officeart/2005/8/layout/vList2"/>
    <dgm:cxn modelId="{9D78CC61-B243-44DD-A8CD-2B7DC294A041}" type="presParOf" srcId="{B29FAE33-1670-491E-AC96-9B5CFAE79AC0}" destId="{69C51FDA-8B25-43FE-9493-D01796A51373}" srcOrd="3" destOrd="0" presId="urn:microsoft.com/office/officeart/2005/8/layout/vList2"/>
    <dgm:cxn modelId="{BE94FF49-7C26-493E-81F9-3BDF44AD8BAB}" type="presParOf" srcId="{B29FAE33-1670-491E-AC96-9B5CFAE79AC0}" destId="{A62CC6D2-9C18-424F-AD9F-6C4933BC8835}" srcOrd="4" destOrd="0" presId="urn:microsoft.com/office/officeart/2005/8/layout/vList2"/>
    <dgm:cxn modelId="{4AFE4B2B-42D1-40CF-8987-E14A1428039E}" type="presParOf" srcId="{B29FAE33-1670-491E-AC96-9B5CFAE79AC0}" destId="{80947FB7-72CC-4ECA-BF78-1CB1EB54CC82}" srcOrd="5" destOrd="0" presId="urn:microsoft.com/office/officeart/2005/8/layout/vList2"/>
    <dgm:cxn modelId="{226C7848-D083-434F-ADD6-1A34851A1AEF}" type="presParOf" srcId="{B29FAE33-1670-491E-AC96-9B5CFAE79AC0}" destId="{B98F6329-531E-47E0-9D47-7A2BEBBEC2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FF2A29-1EF3-4125-8168-4134E58AA2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72ABC7-1A8B-43ED-A73A-528300F380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Light sensor : </a:t>
          </a:r>
          <a:r>
            <a:rPr lang="en-US"/>
            <a:t>automatically adjusting the lighting levels based on environment  conditions. This can ensure a great driving experience, especially during low-light situations, and contributes to overall road safety.</a:t>
          </a:r>
        </a:p>
      </dgm:t>
    </dgm:pt>
    <dgm:pt modelId="{F5E9F602-E138-4433-92AA-26B53BB33F80}" type="parTrans" cxnId="{470119FC-8B39-4046-8C62-C1070ABA2A3B}">
      <dgm:prSet/>
      <dgm:spPr/>
      <dgm:t>
        <a:bodyPr/>
        <a:lstStyle/>
        <a:p>
          <a:endParaRPr lang="en-US"/>
        </a:p>
      </dgm:t>
    </dgm:pt>
    <dgm:pt modelId="{ED0CDD64-804E-476A-BE90-01A74B5C810D}" type="sibTrans" cxnId="{470119FC-8B39-4046-8C62-C1070ABA2A3B}">
      <dgm:prSet/>
      <dgm:spPr/>
      <dgm:t>
        <a:bodyPr/>
        <a:lstStyle/>
        <a:p>
          <a:endParaRPr lang="en-US"/>
        </a:p>
      </dgm:t>
    </dgm:pt>
    <dgm:pt modelId="{9A097433-62BF-43F6-8CAE-DBEBF9F432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Real-time clock (RTC) : </a:t>
          </a:r>
          <a:r>
            <a:rPr lang="en-US" dirty="0"/>
            <a:t>enables precise timekeeping, scheduling, and synchronization within our embedded system. The RTC ensures accurate data logging, event tracking, and synchronization across various components, enhancing overall system performance and reliability.</a:t>
          </a:r>
        </a:p>
      </dgm:t>
    </dgm:pt>
    <dgm:pt modelId="{19A3836C-562F-4F35-B134-C4D3DE6FFB26}" type="parTrans" cxnId="{BF83BAE5-3BAF-4EC5-8C52-AC7B02EE0E73}">
      <dgm:prSet/>
      <dgm:spPr/>
      <dgm:t>
        <a:bodyPr/>
        <a:lstStyle/>
        <a:p>
          <a:endParaRPr lang="en-US"/>
        </a:p>
      </dgm:t>
    </dgm:pt>
    <dgm:pt modelId="{B2057B53-D410-4C7A-A4FE-A6A689D1AFA8}" type="sibTrans" cxnId="{BF83BAE5-3BAF-4EC5-8C52-AC7B02EE0E73}">
      <dgm:prSet/>
      <dgm:spPr/>
      <dgm:t>
        <a:bodyPr/>
        <a:lstStyle/>
        <a:p>
          <a:endParaRPr lang="en-US"/>
        </a:p>
      </dgm:t>
    </dgm:pt>
    <dgm:pt modelId="{10A8AAE4-DD28-4E81-B7C3-45EDCF202B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F27D6-C4B6-4746-B13D-866E1651C70F}" type="parTrans" cxnId="{D2713A3D-5FB7-49F8-9590-D7B4DAB267C9}">
      <dgm:prSet/>
      <dgm:spPr/>
      <dgm:t>
        <a:bodyPr/>
        <a:lstStyle/>
        <a:p>
          <a:endParaRPr lang="en-US"/>
        </a:p>
      </dgm:t>
    </dgm:pt>
    <dgm:pt modelId="{9ED57350-95CB-4052-9B44-1A24842D92E7}" type="sibTrans" cxnId="{D2713A3D-5FB7-49F8-9590-D7B4DAB267C9}">
      <dgm:prSet/>
      <dgm:spPr/>
      <dgm:t>
        <a:bodyPr/>
        <a:lstStyle/>
        <a:p>
          <a:endParaRPr lang="en-US"/>
        </a:p>
      </dgm:t>
    </dgm:pt>
    <dgm:pt modelId="{7F258F85-3FBB-4369-B76C-C762D77661C6}" type="pres">
      <dgm:prSet presAssocID="{9DFF2A29-1EF3-4125-8168-4134E58AA22A}" presName="root" presStyleCnt="0">
        <dgm:presLayoutVars>
          <dgm:dir/>
          <dgm:resizeHandles val="exact"/>
        </dgm:presLayoutVars>
      </dgm:prSet>
      <dgm:spPr/>
    </dgm:pt>
    <dgm:pt modelId="{71D5316C-DCFB-488E-8727-37379D4956D4}" type="pres">
      <dgm:prSet presAssocID="{DB72ABC7-1A8B-43ED-A73A-528300F38054}" presName="compNode" presStyleCnt="0"/>
      <dgm:spPr/>
    </dgm:pt>
    <dgm:pt modelId="{3616014B-EAD8-40CF-B295-C8D2C667F001}" type="pres">
      <dgm:prSet presAssocID="{DB72ABC7-1A8B-43ED-A73A-528300F38054}" presName="bgRect" presStyleLbl="bgShp" presStyleIdx="0" presStyleCnt="3"/>
      <dgm:spPr/>
    </dgm:pt>
    <dgm:pt modelId="{265E2041-2CAF-41DA-98FA-6066387002D8}" type="pres">
      <dgm:prSet presAssocID="{DB72ABC7-1A8B-43ED-A73A-528300F380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5F594032-243C-45F2-BAEB-6A7D45C9FB71}" type="pres">
      <dgm:prSet presAssocID="{DB72ABC7-1A8B-43ED-A73A-528300F38054}" presName="spaceRect" presStyleCnt="0"/>
      <dgm:spPr/>
    </dgm:pt>
    <dgm:pt modelId="{7C992BAE-7885-4A13-B76D-746AA0A8142B}" type="pres">
      <dgm:prSet presAssocID="{DB72ABC7-1A8B-43ED-A73A-528300F38054}" presName="parTx" presStyleLbl="revTx" presStyleIdx="0" presStyleCnt="3">
        <dgm:presLayoutVars>
          <dgm:chMax val="0"/>
          <dgm:chPref val="0"/>
        </dgm:presLayoutVars>
      </dgm:prSet>
      <dgm:spPr/>
    </dgm:pt>
    <dgm:pt modelId="{B100053B-2260-43B2-8490-5C8D96279FFD}" type="pres">
      <dgm:prSet presAssocID="{ED0CDD64-804E-476A-BE90-01A74B5C810D}" presName="sibTrans" presStyleCnt="0"/>
      <dgm:spPr/>
    </dgm:pt>
    <dgm:pt modelId="{59C58607-318E-4E8F-B412-EB30EFBD15FF}" type="pres">
      <dgm:prSet presAssocID="{9A097433-62BF-43F6-8CAE-DBEBF9F4320C}" presName="compNode" presStyleCnt="0"/>
      <dgm:spPr/>
    </dgm:pt>
    <dgm:pt modelId="{C97A31B2-07AE-4009-910E-9DA7EBF002C0}" type="pres">
      <dgm:prSet presAssocID="{9A097433-62BF-43F6-8CAE-DBEBF9F4320C}" presName="bgRect" presStyleLbl="bgShp" presStyleIdx="1" presStyleCnt="3" custScaleY="128579" custLinFactNeighborX="28" custLinFactNeighborY="-902"/>
      <dgm:spPr/>
    </dgm:pt>
    <dgm:pt modelId="{1C4B210E-53CD-4D7E-B5DA-FE84EBF85AC9}" type="pres">
      <dgm:prSet presAssocID="{9A097433-62BF-43F6-8CAE-DBEBF9F432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7D2AFD5-9ADF-40A8-8719-9CAE690E7E7D}" type="pres">
      <dgm:prSet presAssocID="{9A097433-62BF-43F6-8CAE-DBEBF9F4320C}" presName="spaceRect" presStyleCnt="0"/>
      <dgm:spPr/>
    </dgm:pt>
    <dgm:pt modelId="{36939EFE-4B42-470A-B200-C4CB3928ABFE}" type="pres">
      <dgm:prSet presAssocID="{9A097433-62BF-43F6-8CAE-DBEBF9F4320C}" presName="parTx" presStyleLbl="revTx" presStyleIdx="1" presStyleCnt="3">
        <dgm:presLayoutVars>
          <dgm:chMax val="0"/>
          <dgm:chPref val="0"/>
        </dgm:presLayoutVars>
      </dgm:prSet>
      <dgm:spPr/>
    </dgm:pt>
    <dgm:pt modelId="{8E5D5CBE-2ADB-4B75-B927-DE13807ECC54}" type="pres">
      <dgm:prSet presAssocID="{B2057B53-D410-4C7A-A4FE-A6A689D1AFA8}" presName="sibTrans" presStyleCnt="0"/>
      <dgm:spPr/>
    </dgm:pt>
    <dgm:pt modelId="{37B02369-9C9E-49DD-98DE-9945917E1CDC}" type="pres">
      <dgm:prSet presAssocID="{10A8AAE4-DD28-4E81-B7C3-45EDCF202B26}" presName="compNode" presStyleCnt="0"/>
      <dgm:spPr/>
    </dgm:pt>
    <dgm:pt modelId="{36CBD966-32A4-4053-8028-412DAA66E9E9}" type="pres">
      <dgm:prSet presAssocID="{10A8AAE4-DD28-4E81-B7C3-45EDCF202B26}" presName="bgRect" presStyleLbl="bgShp" presStyleIdx="2" presStyleCnt="3" custLinFactNeighborX="28" custLinFactNeighborY="130"/>
      <dgm:spPr/>
    </dgm:pt>
    <dgm:pt modelId="{1434A305-3F5A-44D3-9EB2-00E5FD218D49}" type="pres">
      <dgm:prSet presAssocID="{10A8AAE4-DD28-4E81-B7C3-45EDCF202B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 Mechanic with solid fill"/>
        </a:ext>
      </dgm:extLst>
    </dgm:pt>
    <dgm:pt modelId="{B4309A9A-A2FA-442C-B6E5-1627CA697150}" type="pres">
      <dgm:prSet presAssocID="{10A8AAE4-DD28-4E81-B7C3-45EDCF202B26}" presName="spaceRect" presStyleCnt="0"/>
      <dgm:spPr/>
    </dgm:pt>
    <dgm:pt modelId="{71E438F0-EB31-46F2-B7AD-FFE5A9FE33C0}" type="pres">
      <dgm:prSet presAssocID="{10A8AAE4-DD28-4E81-B7C3-45EDCF202B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713A3D-5FB7-49F8-9590-D7B4DAB267C9}" srcId="{9DFF2A29-1EF3-4125-8168-4134E58AA22A}" destId="{10A8AAE4-DD28-4E81-B7C3-45EDCF202B26}" srcOrd="2" destOrd="0" parTransId="{517F27D6-C4B6-4746-B13D-866E1651C70F}" sibTransId="{9ED57350-95CB-4052-9B44-1A24842D92E7}"/>
    <dgm:cxn modelId="{2BE67554-986E-4A7C-B1BD-D088B4F4FF8E}" type="presOf" srcId="{DB72ABC7-1A8B-43ED-A73A-528300F38054}" destId="{7C992BAE-7885-4A13-B76D-746AA0A8142B}" srcOrd="0" destOrd="0" presId="urn:microsoft.com/office/officeart/2018/2/layout/IconVerticalSolidList"/>
    <dgm:cxn modelId="{001C1595-FA8A-4935-98F4-B3DE58CA3DBC}" type="presOf" srcId="{10A8AAE4-DD28-4E81-B7C3-45EDCF202B26}" destId="{71E438F0-EB31-46F2-B7AD-FFE5A9FE33C0}" srcOrd="0" destOrd="0" presId="urn:microsoft.com/office/officeart/2018/2/layout/IconVerticalSolidList"/>
    <dgm:cxn modelId="{4EF8CF99-E48B-4761-A9C8-75A4EA537C71}" type="presOf" srcId="{9DFF2A29-1EF3-4125-8168-4134E58AA22A}" destId="{7F258F85-3FBB-4369-B76C-C762D77661C6}" srcOrd="0" destOrd="0" presId="urn:microsoft.com/office/officeart/2018/2/layout/IconVerticalSolidList"/>
    <dgm:cxn modelId="{BF83BAE5-3BAF-4EC5-8C52-AC7B02EE0E73}" srcId="{9DFF2A29-1EF3-4125-8168-4134E58AA22A}" destId="{9A097433-62BF-43F6-8CAE-DBEBF9F4320C}" srcOrd="1" destOrd="0" parTransId="{19A3836C-562F-4F35-B134-C4D3DE6FFB26}" sibTransId="{B2057B53-D410-4C7A-A4FE-A6A689D1AFA8}"/>
    <dgm:cxn modelId="{31F756F7-61BE-4A2C-B90F-A47963E0C027}" type="presOf" srcId="{9A097433-62BF-43F6-8CAE-DBEBF9F4320C}" destId="{36939EFE-4B42-470A-B200-C4CB3928ABFE}" srcOrd="0" destOrd="0" presId="urn:microsoft.com/office/officeart/2018/2/layout/IconVerticalSolidList"/>
    <dgm:cxn modelId="{470119FC-8B39-4046-8C62-C1070ABA2A3B}" srcId="{9DFF2A29-1EF3-4125-8168-4134E58AA22A}" destId="{DB72ABC7-1A8B-43ED-A73A-528300F38054}" srcOrd="0" destOrd="0" parTransId="{F5E9F602-E138-4433-92AA-26B53BB33F80}" sibTransId="{ED0CDD64-804E-476A-BE90-01A74B5C810D}"/>
    <dgm:cxn modelId="{158C526D-6F4F-45DC-8FB4-86781AC830EF}" type="presParOf" srcId="{7F258F85-3FBB-4369-B76C-C762D77661C6}" destId="{71D5316C-DCFB-488E-8727-37379D4956D4}" srcOrd="0" destOrd="0" presId="urn:microsoft.com/office/officeart/2018/2/layout/IconVerticalSolidList"/>
    <dgm:cxn modelId="{5808DB40-DD1C-4BC2-90A2-EEDC08BBDE3B}" type="presParOf" srcId="{71D5316C-DCFB-488E-8727-37379D4956D4}" destId="{3616014B-EAD8-40CF-B295-C8D2C667F001}" srcOrd="0" destOrd="0" presId="urn:microsoft.com/office/officeart/2018/2/layout/IconVerticalSolidList"/>
    <dgm:cxn modelId="{13933FD9-CED8-495F-865B-CB4EBD788E19}" type="presParOf" srcId="{71D5316C-DCFB-488E-8727-37379D4956D4}" destId="{265E2041-2CAF-41DA-98FA-6066387002D8}" srcOrd="1" destOrd="0" presId="urn:microsoft.com/office/officeart/2018/2/layout/IconVerticalSolidList"/>
    <dgm:cxn modelId="{64FAE5BF-E5F3-4F4C-8C1A-E0B8C608BD07}" type="presParOf" srcId="{71D5316C-DCFB-488E-8727-37379D4956D4}" destId="{5F594032-243C-45F2-BAEB-6A7D45C9FB71}" srcOrd="2" destOrd="0" presId="urn:microsoft.com/office/officeart/2018/2/layout/IconVerticalSolidList"/>
    <dgm:cxn modelId="{0EA082DC-D0A1-4140-9257-4DC6FFB5E94D}" type="presParOf" srcId="{71D5316C-DCFB-488E-8727-37379D4956D4}" destId="{7C992BAE-7885-4A13-B76D-746AA0A8142B}" srcOrd="3" destOrd="0" presId="urn:microsoft.com/office/officeart/2018/2/layout/IconVerticalSolidList"/>
    <dgm:cxn modelId="{89F6FFE6-AE83-4116-AC9D-CAA0CA41D3AD}" type="presParOf" srcId="{7F258F85-3FBB-4369-B76C-C762D77661C6}" destId="{B100053B-2260-43B2-8490-5C8D96279FFD}" srcOrd="1" destOrd="0" presId="urn:microsoft.com/office/officeart/2018/2/layout/IconVerticalSolidList"/>
    <dgm:cxn modelId="{79EA714D-076E-465A-AEEB-57B1733ABE2C}" type="presParOf" srcId="{7F258F85-3FBB-4369-B76C-C762D77661C6}" destId="{59C58607-318E-4E8F-B412-EB30EFBD15FF}" srcOrd="2" destOrd="0" presId="urn:microsoft.com/office/officeart/2018/2/layout/IconVerticalSolidList"/>
    <dgm:cxn modelId="{08F3B1F9-DEB7-4D53-98C9-F2931A060C22}" type="presParOf" srcId="{59C58607-318E-4E8F-B412-EB30EFBD15FF}" destId="{C97A31B2-07AE-4009-910E-9DA7EBF002C0}" srcOrd="0" destOrd="0" presId="urn:microsoft.com/office/officeart/2018/2/layout/IconVerticalSolidList"/>
    <dgm:cxn modelId="{25430783-B7DE-4AB7-A440-B6B0C16CF24D}" type="presParOf" srcId="{59C58607-318E-4E8F-B412-EB30EFBD15FF}" destId="{1C4B210E-53CD-4D7E-B5DA-FE84EBF85AC9}" srcOrd="1" destOrd="0" presId="urn:microsoft.com/office/officeart/2018/2/layout/IconVerticalSolidList"/>
    <dgm:cxn modelId="{388DADD2-848F-4A0F-B7DE-878D59B6BB30}" type="presParOf" srcId="{59C58607-318E-4E8F-B412-EB30EFBD15FF}" destId="{47D2AFD5-9ADF-40A8-8719-9CAE690E7E7D}" srcOrd="2" destOrd="0" presId="urn:microsoft.com/office/officeart/2018/2/layout/IconVerticalSolidList"/>
    <dgm:cxn modelId="{FD95CD7B-AD15-434F-8129-61E43C08D9B0}" type="presParOf" srcId="{59C58607-318E-4E8F-B412-EB30EFBD15FF}" destId="{36939EFE-4B42-470A-B200-C4CB3928ABFE}" srcOrd="3" destOrd="0" presId="urn:microsoft.com/office/officeart/2018/2/layout/IconVerticalSolidList"/>
    <dgm:cxn modelId="{A77E4BCC-DF0F-4F6C-8A93-DFA8EECEF600}" type="presParOf" srcId="{7F258F85-3FBB-4369-B76C-C762D77661C6}" destId="{8E5D5CBE-2ADB-4B75-B927-DE13807ECC54}" srcOrd="3" destOrd="0" presId="urn:microsoft.com/office/officeart/2018/2/layout/IconVerticalSolidList"/>
    <dgm:cxn modelId="{774BC76F-049A-4395-8A7C-0BB8914AEB2B}" type="presParOf" srcId="{7F258F85-3FBB-4369-B76C-C762D77661C6}" destId="{37B02369-9C9E-49DD-98DE-9945917E1CDC}" srcOrd="4" destOrd="0" presId="urn:microsoft.com/office/officeart/2018/2/layout/IconVerticalSolidList"/>
    <dgm:cxn modelId="{5B299C4C-FDD8-44EF-89D3-424E9BDE3029}" type="presParOf" srcId="{37B02369-9C9E-49DD-98DE-9945917E1CDC}" destId="{36CBD966-32A4-4053-8028-412DAA66E9E9}" srcOrd="0" destOrd="0" presId="urn:microsoft.com/office/officeart/2018/2/layout/IconVerticalSolidList"/>
    <dgm:cxn modelId="{18A73741-4239-4B5A-99A1-144E48AF293C}" type="presParOf" srcId="{37B02369-9C9E-49DD-98DE-9945917E1CDC}" destId="{1434A305-3F5A-44D3-9EB2-00E5FD218D49}" srcOrd="1" destOrd="0" presId="urn:microsoft.com/office/officeart/2018/2/layout/IconVerticalSolidList"/>
    <dgm:cxn modelId="{5001F5B2-0046-498A-BEEB-31BDA7DDAF1C}" type="presParOf" srcId="{37B02369-9C9E-49DD-98DE-9945917E1CDC}" destId="{B4309A9A-A2FA-442C-B6E5-1627CA697150}" srcOrd="2" destOrd="0" presId="urn:microsoft.com/office/officeart/2018/2/layout/IconVerticalSolidList"/>
    <dgm:cxn modelId="{F85E4269-F703-4A2D-A0C3-AA3EB93B36AA}" type="presParOf" srcId="{37B02369-9C9E-49DD-98DE-9945917E1CDC}" destId="{71E438F0-EB31-46F2-B7AD-FFE5A9FE33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87D4F-E309-4D16-8281-775B3E9C6A16}">
      <dsp:nvSpPr>
        <dsp:cNvPr id="0" name=""/>
        <dsp:cNvSpPr/>
      </dsp:nvSpPr>
      <dsp:spPr>
        <a:xfrm>
          <a:off x="0" y="970649"/>
          <a:ext cx="7065829" cy="1791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C0060-86BC-45CF-8ACA-34630CFA0637}">
      <dsp:nvSpPr>
        <dsp:cNvPr id="0" name=""/>
        <dsp:cNvSpPr/>
      </dsp:nvSpPr>
      <dsp:spPr>
        <a:xfrm>
          <a:off x="542070" y="1373842"/>
          <a:ext cx="985582" cy="985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E4A5B-E300-424E-8F39-F1FD7F83A791}">
      <dsp:nvSpPr>
        <dsp:cNvPr id="0" name=""/>
        <dsp:cNvSpPr/>
      </dsp:nvSpPr>
      <dsp:spPr>
        <a:xfrm>
          <a:off x="2069723" y="970649"/>
          <a:ext cx="4996105" cy="179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The project simulates some of the car control systems, it check the values coming from different sensors to detect the car state to start engine &amp; include monitoring system to display the car state.</a:t>
          </a:r>
          <a:endParaRPr lang="en-US" sz="1600" kern="1200" dirty="0"/>
        </a:p>
      </dsp:txBody>
      <dsp:txXfrm>
        <a:off x="2069723" y="970649"/>
        <a:ext cx="4996105" cy="1791968"/>
      </dsp:txXfrm>
    </dsp:sp>
    <dsp:sp modelId="{36DF959B-7643-4558-AD4E-350C71634A60}">
      <dsp:nvSpPr>
        <dsp:cNvPr id="0" name=""/>
        <dsp:cNvSpPr/>
      </dsp:nvSpPr>
      <dsp:spPr>
        <a:xfrm>
          <a:off x="0" y="3210610"/>
          <a:ext cx="7065829" cy="1791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EAA61-37CA-4C56-A315-1D817E14ABB7}">
      <dsp:nvSpPr>
        <dsp:cNvPr id="0" name=""/>
        <dsp:cNvSpPr/>
      </dsp:nvSpPr>
      <dsp:spPr>
        <a:xfrm>
          <a:off x="542070" y="3613803"/>
          <a:ext cx="985582" cy="985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BEFE-EBA4-4D80-8E7E-42536AAB5954}">
      <dsp:nvSpPr>
        <dsp:cNvPr id="0" name=""/>
        <dsp:cNvSpPr/>
      </dsp:nvSpPr>
      <dsp:spPr>
        <a:xfrm>
          <a:off x="2069723" y="3210610"/>
          <a:ext cx="4996105" cy="179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When the driver presses the button on the start key, it sends a signal to the system in the car to start the vehicle. It also has a temperature system (to check the engine temperature), an obstacles detector and Tires pressure monitoring system.</a:t>
          </a:r>
          <a:endParaRPr lang="en-US" sz="1600" kern="1200" dirty="0"/>
        </a:p>
      </dsp:txBody>
      <dsp:txXfrm>
        <a:off x="2069723" y="3210610"/>
        <a:ext cx="4996105" cy="179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CBF13-002E-4621-A3CC-7997BB6C0B82}">
      <dsp:nvSpPr>
        <dsp:cNvPr id="0" name=""/>
        <dsp:cNvSpPr/>
      </dsp:nvSpPr>
      <dsp:spPr>
        <a:xfrm>
          <a:off x="0" y="1915"/>
          <a:ext cx="48626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Keypad</a:t>
          </a:r>
        </a:p>
      </dsp:txBody>
      <dsp:txXfrm>
        <a:off x="28100" y="30015"/>
        <a:ext cx="4806443" cy="519439"/>
      </dsp:txXfrm>
    </dsp:sp>
    <dsp:sp modelId="{9FAA9EE0-A34D-4C3E-863A-1793E1D1CFE8}">
      <dsp:nvSpPr>
        <dsp:cNvPr id="0" name=""/>
        <dsp:cNvSpPr/>
      </dsp:nvSpPr>
      <dsp:spPr>
        <a:xfrm>
          <a:off x="0" y="646675"/>
          <a:ext cx="48626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LCD</a:t>
          </a:r>
        </a:p>
      </dsp:txBody>
      <dsp:txXfrm>
        <a:off x="28100" y="674775"/>
        <a:ext cx="4806443" cy="519439"/>
      </dsp:txXfrm>
    </dsp:sp>
    <dsp:sp modelId="{F8D5FBF0-B6AE-4192-BEC3-671EEFA229FF}">
      <dsp:nvSpPr>
        <dsp:cNvPr id="0" name=""/>
        <dsp:cNvSpPr/>
      </dsp:nvSpPr>
      <dsp:spPr>
        <a:xfrm>
          <a:off x="0" y="1291435"/>
          <a:ext cx="48626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Push Button </a:t>
          </a:r>
        </a:p>
      </dsp:txBody>
      <dsp:txXfrm>
        <a:off x="28100" y="1319535"/>
        <a:ext cx="4806443" cy="519439"/>
      </dsp:txXfrm>
    </dsp:sp>
    <dsp:sp modelId="{8C0CE4C5-613F-46EB-8958-E71A6244FB47}">
      <dsp:nvSpPr>
        <dsp:cNvPr id="0" name=""/>
        <dsp:cNvSpPr/>
      </dsp:nvSpPr>
      <dsp:spPr>
        <a:xfrm>
          <a:off x="0" y="1936195"/>
          <a:ext cx="48626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Switch </a:t>
          </a:r>
        </a:p>
      </dsp:txBody>
      <dsp:txXfrm>
        <a:off x="28100" y="1964295"/>
        <a:ext cx="4806443" cy="519439"/>
      </dsp:txXfrm>
    </dsp:sp>
    <dsp:sp modelId="{A62CC6D2-9C18-424F-AD9F-6C4933BC8835}">
      <dsp:nvSpPr>
        <dsp:cNvPr id="0" name=""/>
        <dsp:cNvSpPr/>
      </dsp:nvSpPr>
      <dsp:spPr>
        <a:xfrm>
          <a:off x="0" y="2580955"/>
          <a:ext cx="48626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LEDS</a:t>
          </a:r>
        </a:p>
      </dsp:txBody>
      <dsp:txXfrm>
        <a:off x="28100" y="2609055"/>
        <a:ext cx="4806443" cy="519439"/>
      </dsp:txXfrm>
    </dsp:sp>
    <dsp:sp modelId="{B98F6329-531E-47E0-9D47-7A2BEBBEC2DD}">
      <dsp:nvSpPr>
        <dsp:cNvPr id="0" name=""/>
        <dsp:cNvSpPr/>
      </dsp:nvSpPr>
      <dsp:spPr>
        <a:xfrm>
          <a:off x="0" y="3227631"/>
          <a:ext cx="48626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Buzzer </a:t>
          </a:r>
        </a:p>
      </dsp:txBody>
      <dsp:txXfrm>
        <a:off x="28100" y="3255731"/>
        <a:ext cx="4806443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5E24-A677-4FD2-B1C6-14005CD47552}">
      <dsp:nvSpPr>
        <dsp:cNvPr id="0" name=""/>
        <dsp:cNvSpPr/>
      </dsp:nvSpPr>
      <dsp:spPr>
        <a:xfrm>
          <a:off x="0" y="464"/>
          <a:ext cx="4862643" cy="1086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4B016-B1E9-41AA-89BF-830038445614}">
      <dsp:nvSpPr>
        <dsp:cNvPr id="0" name=""/>
        <dsp:cNvSpPr/>
      </dsp:nvSpPr>
      <dsp:spPr>
        <a:xfrm>
          <a:off x="328631" y="244900"/>
          <a:ext cx="597510" cy="597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899D6-0834-4DDA-9E7A-1E3D6CAAA975}">
      <dsp:nvSpPr>
        <dsp:cNvPr id="0" name=""/>
        <dsp:cNvSpPr/>
      </dsp:nvSpPr>
      <dsp:spPr>
        <a:xfrm>
          <a:off x="1254773" y="464"/>
          <a:ext cx="3607869" cy="108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76" tIns="114976" rIns="114976" bIns="114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Temperature sensor (LM35)</a:t>
          </a:r>
        </a:p>
      </dsp:txBody>
      <dsp:txXfrm>
        <a:off x="1254773" y="464"/>
        <a:ext cx="3607869" cy="1086383"/>
      </dsp:txXfrm>
    </dsp:sp>
    <dsp:sp modelId="{C00A65DB-BB7E-4EC8-BC89-22E1969E0584}">
      <dsp:nvSpPr>
        <dsp:cNvPr id="0" name=""/>
        <dsp:cNvSpPr/>
      </dsp:nvSpPr>
      <dsp:spPr>
        <a:xfrm>
          <a:off x="0" y="1358443"/>
          <a:ext cx="4862643" cy="1086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7ADE5-91AE-4AD8-8193-64B68C6E31BF}">
      <dsp:nvSpPr>
        <dsp:cNvPr id="0" name=""/>
        <dsp:cNvSpPr/>
      </dsp:nvSpPr>
      <dsp:spPr>
        <a:xfrm>
          <a:off x="328631" y="1602880"/>
          <a:ext cx="597510" cy="597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DCD1E-A835-4FC5-AB34-A3E393E4BF4F}">
      <dsp:nvSpPr>
        <dsp:cNvPr id="0" name=""/>
        <dsp:cNvSpPr/>
      </dsp:nvSpPr>
      <dsp:spPr>
        <a:xfrm>
          <a:off x="1254773" y="1358443"/>
          <a:ext cx="3607869" cy="108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76" tIns="114976" rIns="114976" bIns="114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LCD</a:t>
          </a:r>
        </a:p>
      </dsp:txBody>
      <dsp:txXfrm>
        <a:off x="1254773" y="1358443"/>
        <a:ext cx="3607869" cy="1086383"/>
      </dsp:txXfrm>
    </dsp:sp>
    <dsp:sp modelId="{ECF2BD14-2086-4C1A-BFFC-949C99FE7F65}">
      <dsp:nvSpPr>
        <dsp:cNvPr id="0" name=""/>
        <dsp:cNvSpPr/>
      </dsp:nvSpPr>
      <dsp:spPr>
        <a:xfrm>
          <a:off x="0" y="2716423"/>
          <a:ext cx="4862643" cy="1086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99493-E255-4729-A655-192D70E5AA0D}">
      <dsp:nvSpPr>
        <dsp:cNvPr id="0" name=""/>
        <dsp:cNvSpPr/>
      </dsp:nvSpPr>
      <dsp:spPr>
        <a:xfrm>
          <a:off x="328631" y="2960859"/>
          <a:ext cx="597510" cy="597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E6AFC-17FA-4A31-B47D-57435FF7A6E7}">
      <dsp:nvSpPr>
        <dsp:cNvPr id="0" name=""/>
        <dsp:cNvSpPr/>
      </dsp:nvSpPr>
      <dsp:spPr>
        <a:xfrm>
          <a:off x="1254773" y="2716423"/>
          <a:ext cx="3607869" cy="108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76" tIns="114976" rIns="114976" bIns="114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LEDs</a:t>
          </a:r>
        </a:p>
      </dsp:txBody>
      <dsp:txXfrm>
        <a:off x="1254773" y="2716423"/>
        <a:ext cx="3607869" cy="108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A5E24-A677-4FD2-B1C6-14005CD47552}">
      <dsp:nvSpPr>
        <dsp:cNvPr id="0" name=""/>
        <dsp:cNvSpPr/>
      </dsp:nvSpPr>
      <dsp:spPr>
        <a:xfrm>
          <a:off x="0" y="464"/>
          <a:ext cx="4862643" cy="1086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4B016-B1E9-41AA-89BF-830038445614}">
      <dsp:nvSpPr>
        <dsp:cNvPr id="0" name=""/>
        <dsp:cNvSpPr/>
      </dsp:nvSpPr>
      <dsp:spPr>
        <a:xfrm>
          <a:off x="328631" y="244900"/>
          <a:ext cx="597510" cy="597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A899D6-0834-4DDA-9E7A-1E3D6CAAA975}">
      <dsp:nvSpPr>
        <dsp:cNvPr id="0" name=""/>
        <dsp:cNvSpPr/>
      </dsp:nvSpPr>
      <dsp:spPr>
        <a:xfrm>
          <a:off x="1254773" y="464"/>
          <a:ext cx="3607869" cy="108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76" tIns="114976" rIns="114976" bIns="114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Pressure sensor (MPX4115)</a:t>
          </a:r>
        </a:p>
      </dsp:txBody>
      <dsp:txXfrm>
        <a:off x="1254773" y="464"/>
        <a:ext cx="3607869" cy="1086383"/>
      </dsp:txXfrm>
    </dsp:sp>
    <dsp:sp modelId="{C00A65DB-BB7E-4EC8-BC89-22E1969E0584}">
      <dsp:nvSpPr>
        <dsp:cNvPr id="0" name=""/>
        <dsp:cNvSpPr/>
      </dsp:nvSpPr>
      <dsp:spPr>
        <a:xfrm>
          <a:off x="0" y="1358443"/>
          <a:ext cx="4862643" cy="1086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7ADE5-91AE-4AD8-8193-64B68C6E31BF}">
      <dsp:nvSpPr>
        <dsp:cNvPr id="0" name=""/>
        <dsp:cNvSpPr/>
      </dsp:nvSpPr>
      <dsp:spPr>
        <a:xfrm>
          <a:off x="328631" y="1602880"/>
          <a:ext cx="597510" cy="597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EDCD1E-A835-4FC5-AB34-A3E393E4BF4F}">
      <dsp:nvSpPr>
        <dsp:cNvPr id="0" name=""/>
        <dsp:cNvSpPr/>
      </dsp:nvSpPr>
      <dsp:spPr>
        <a:xfrm>
          <a:off x="1254773" y="1358443"/>
          <a:ext cx="3607869" cy="108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76" tIns="114976" rIns="114976" bIns="114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LCD</a:t>
          </a:r>
        </a:p>
      </dsp:txBody>
      <dsp:txXfrm>
        <a:off x="1254773" y="1358443"/>
        <a:ext cx="3607869" cy="1086383"/>
      </dsp:txXfrm>
    </dsp:sp>
    <dsp:sp modelId="{ECF2BD14-2086-4C1A-BFFC-949C99FE7F65}">
      <dsp:nvSpPr>
        <dsp:cNvPr id="0" name=""/>
        <dsp:cNvSpPr/>
      </dsp:nvSpPr>
      <dsp:spPr>
        <a:xfrm>
          <a:off x="0" y="2716423"/>
          <a:ext cx="4862643" cy="1086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99493-E255-4729-A655-192D70E5AA0D}">
      <dsp:nvSpPr>
        <dsp:cNvPr id="0" name=""/>
        <dsp:cNvSpPr/>
      </dsp:nvSpPr>
      <dsp:spPr>
        <a:xfrm>
          <a:off x="328631" y="2960859"/>
          <a:ext cx="597510" cy="597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0E6AFC-17FA-4A31-B47D-57435FF7A6E7}">
      <dsp:nvSpPr>
        <dsp:cNvPr id="0" name=""/>
        <dsp:cNvSpPr/>
      </dsp:nvSpPr>
      <dsp:spPr>
        <a:xfrm>
          <a:off x="1254773" y="2716423"/>
          <a:ext cx="3607869" cy="108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976" tIns="114976" rIns="114976" bIns="114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LEDs</a:t>
          </a:r>
        </a:p>
      </dsp:txBody>
      <dsp:txXfrm>
        <a:off x="1254773" y="2716423"/>
        <a:ext cx="3607869" cy="1086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CBF13-002E-4621-A3CC-7997BB6C0B82}">
      <dsp:nvSpPr>
        <dsp:cNvPr id="0" name=""/>
        <dsp:cNvSpPr/>
      </dsp:nvSpPr>
      <dsp:spPr>
        <a:xfrm>
          <a:off x="0" y="0"/>
          <a:ext cx="486264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Ultrasonic sensor</a:t>
          </a:r>
          <a:endParaRPr lang="en-US" sz="3600" kern="1200" dirty="0"/>
        </a:p>
      </dsp:txBody>
      <dsp:txXfrm>
        <a:off x="42151" y="42151"/>
        <a:ext cx="4778341" cy="779158"/>
      </dsp:txXfrm>
    </dsp:sp>
    <dsp:sp modelId="{9FAA9EE0-A34D-4C3E-863A-1793E1D1CFE8}">
      <dsp:nvSpPr>
        <dsp:cNvPr id="0" name=""/>
        <dsp:cNvSpPr/>
      </dsp:nvSpPr>
      <dsp:spPr>
        <a:xfrm>
          <a:off x="0" y="986335"/>
          <a:ext cx="486264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LCD</a:t>
          </a:r>
        </a:p>
      </dsp:txBody>
      <dsp:txXfrm>
        <a:off x="42151" y="1028486"/>
        <a:ext cx="4778341" cy="779158"/>
      </dsp:txXfrm>
    </dsp:sp>
    <dsp:sp modelId="{A62CC6D2-9C18-424F-AD9F-6C4933BC8835}">
      <dsp:nvSpPr>
        <dsp:cNvPr id="0" name=""/>
        <dsp:cNvSpPr/>
      </dsp:nvSpPr>
      <dsp:spPr>
        <a:xfrm>
          <a:off x="0" y="1953475"/>
          <a:ext cx="486264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LEDs</a:t>
          </a:r>
          <a:endParaRPr lang="en-US" sz="3600" kern="1200" dirty="0"/>
        </a:p>
      </dsp:txBody>
      <dsp:txXfrm>
        <a:off x="42151" y="1995626"/>
        <a:ext cx="4778341" cy="779158"/>
      </dsp:txXfrm>
    </dsp:sp>
    <dsp:sp modelId="{B98F6329-531E-47E0-9D47-7A2BEBBEC2DD}">
      <dsp:nvSpPr>
        <dsp:cNvPr id="0" name=""/>
        <dsp:cNvSpPr/>
      </dsp:nvSpPr>
      <dsp:spPr>
        <a:xfrm>
          <a:off x="0" y="2920615"/>
          <a:ext cx="4862643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Buzzer </a:t>
          </a:r>
        </a:p>
      </dsp:txBody>
      <dsp:txXfrm>
        <a:off x="42151" y="2962766"/>
        <a:ext cx="4778341" cy="7791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6014B-EAD8-40CF-B295-C8D2C667F001}">
      <dsp:nvSpPr>
        <dsp:cNvPr id="0" name=""/>
        <dsp:cNvSpPr/>
      </dsp:nvSpPr>
      <dsp:spPr>
        <a:xfrm>
          <a:off x="0" y="2171"/>
          <a:ext cx="7563200" cy="1674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E2041-2CAF-41DA-98FA-6066387002D8}">
      <dsp:nvSpPr>
        <dsp:cNvPr id="0" name=""/>
        <dsp:cNvSpPr/>
      </dsp:nvSpPr>
      <dsp:spPr>
        <a:xfrm>
          <a:off x="506595" y="378978"/>
          <a:ext cx="921083" cy="921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92BAE-7885-4A13-B76D-746AA0A8142B}">
      <dsp:nvSpPr>
        <dsp:cNvPr id="0" name=""/>
        <dsp:cNvSpPr/>
      </dsp:nvSpPr>
      <dsp:spPr>
        <a:xfrm>
          <a:off x="1934275" y="2171"/>
          <a:ext cx="5628924" cy="167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39" tIns="177239" rIns="177239" bIns="1772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Light sensor : </a:t>
          </a:r>
          <a:r>
            <a:rPr lang="en-US" sz="1500" kern="1200"/>
            <a:t>automatically adjusting the lighting levels based on environment  conditions. This can ensure a great driving experience, especially during low-light situations, and contributes to overall road safety.</a:t>
          </a:r>
        </a:p>
      </dsp:txBody>
      <dsp:txXfrm>
        <a:off x="1934275" y="2171"/>
        <a:ext cx="5628924" cy="1674697"/>
      </dsp:txXfrm>
    </dsp:sp>
    <dsp:sp modelId="{C97A31B2-07AE-4009-910E-9DA7EBF002C0}">
      <dsp:nvSpPr>
        <dsp:cNvPr id="0" name=""/>
        <dsp:cNvSpPr/>
      </dsp:nvSpPr>
      <dsp:spPr>
        <a:xfrm>
          <a:off x="0" y="2080437"/>
          <a:ext cx="7563200" cy="2153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B210E-53CD-4D7E-B5DA-FE84EBF85AC9}">
      <dsp:nvSpPr>
        <dsp:cNvPr id="0" name=""/>
        <dsp:cNvSpPr/>
      </dsp:nvSpPr>
      <dsp:spPr>
        <a:xfrm>
          <a:off x="506595" y="2711656"/>
          <a:ext cx="921083" cy="921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39EFE-4B42-470A-B200-C4CB3928ABFE}">
      <dsp:nvSpPr>
        <dsp:cNvPr id="0" name=""/>
        <dsp:cNvSpPr/>
      </dsp:nvSpPr>
      <dsp:spPr>
        <a:xfrm>
          <a:off x="1934275" y="2334849"/>
          <a:ext cx="5628924" cy="167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39" tIns="177239" rIns="177239" bIns="1772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Real-time clock (RTC) : </a:t>
          </a:r>
          <a:r>
            <a:rPr lang="en-US" sz="1500" kern="1200" dirty="0"/>
            <a:t>enables precise timekeeping, scheduling, and synchronization within our embedded system. The RTC ensures accurate data logging, event tracking, and synchronization across various components, enhancing overall system performance and reliability.</a:t>
          </a:r>
        </a:p>
      </dsp:txBody>
      <dsp:txXfrm>
        <a:off x="1934275" y="2334849"/>
        <a:ext cx="5628924" cy="1674697"/>
      </dsp:txXfrm>
    </dsp:sp>
    <dsp:sp modelId="{36CBD966-32A4-4053-8028-412DAA66E9E9}">
      <dsp:nvSpPr>
        <dsp:cNvPr id="0" name=""/>
        <dsp:cNvSpPr/>
      </dsp:nvSpPr>
      <dsp:spPr>
        <a:xfrm>
          <a:off x="0" y="4669698"/>
          <a:ext cx="7563200" cy="1674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4A305-3F5A-44D3-9EB2-00E5FD218D49}">
      <dsp:nvSpPr>
        <dsp:cNvPr id="0" name=""/>
        <dsp:cNvSpPr/>
      </dsp:nvSpPr>
      <dsp:spPr>
        <a:xfrm>
          <a:off x="506595" y="5044333"/>
          <a:ext cx="921083" cy="921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438F0-EB31-46F2-B7AD-FFE5A9FE33C0}">
      <dsp:nvSpPr>
        <dsp:cNvPr id="0" name=""/>
        <dsp:cNvSpPr/>
      </dsp:nvSpPr>
      <dsp:spPr>
        <a:xfrm>
          <a:off x="1934275" y="4667527"/>
          <a:ext cx="5628924" cy="167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39" tIns="177239" rIns="177239" bIns="17723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34275" y="4667527"/>
        <a:ext cx="5628924" cy="1674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4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1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15-Sep-23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15-Sep-23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" name="Straight Connector 24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25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26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8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29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30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32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4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35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6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7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40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1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42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43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4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46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dashboard of a car">
            <a:extLst>
              <a:ext uri="{FF2B5EF4-FFF2-40B4-BE49-F238E27FC236}">
                <a16:creationId xmlns:a16="http://schemas.microsoft.com/office/drawing/2014/main" id="{32F2D904-45B2-B475-0C8B-F01B78C03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7" r="24809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F7C357-1CE2-C0F7-E47D-46FD5024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386" y="621495"/>
            <a:ext cx="4442581" cy="15887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4000" b="0" i="0" u="none" strike="noStrike" baseline="0" dirty="0"/>
            </a:br>
            <a:br>
              <a:rPr lang="en-US" sz="4000" b="0" i="0" u="none" strike="noStrike" baseline="0" dirty="0"/>
            </a:br>
            <a:r>
              <a:rPr lang="en-US" sz="4000" b="0" i="0" u="none" strike="noStrike" baseline="0" dirty="0"/>
              <a:t>Automotive control system  Project</a:t>
            </a:r>
            <a:br>
              <a:rPr lang="en-US" sz="4000" b="0" i="0" u="none" strike="noStrike" baseline="0" dirty="0"/>
            </a:br>
            <a:r>
              <a:rPr lang="en-US" sz="4000" b="0" i="0" u="none" strike="noStrike" baseline="0" dirty="0"/>
              <a:t>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160C8-0C80-FB9E-8BF3-74BD3F118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61" y="2002370"/>
            <a:ext cx="4927425" cy="393313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br>
              <a:rPr lang="en-US" sz="1700" b="0" i="0" u="none" strike="noStrike" baseline="0" dirty="0"/>
            </a:br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3:</a:t>
            </a:r>
            <a:b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Yasmeen </a:t>
            </a:r>
            <a:r>
              <a:rPr lang="en-US" sz="8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delrazek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Mohamed</a:t>
            </a:r>
            <a:b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Mohamed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Abdelmoniem</a:t>
            </a:r>
            <a: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Kirolos</a:t>
            </a:r>
            <a: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Nagy</a:t>
            </a:r>
            <a:b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Omar Mohamed</a:t>
            </a:r>
            <a:b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</a:t>
            </a:r>
            <a:r>
              <a:rPr lang="en-US" sz="8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Wafik</a:t>
            </a:r>
            <a:endParaRPr lang="en-US" sz="8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br>
              <a:rPr lang="en-US" sz="8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400" b="1" i="0" u="none" strike="noStrike" baseline="0" dirty="0">
                <a:solidFill>
                  <a:srgbClr val="001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endParaRPr lang="en-US" sz="6400" b="0" i="0" u="none" strike="noStrike" baseline="0" dirty="0">
              <a:solidFill>
                <a:srgbClr val="001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Eng.Mostafa</a:t>
            </a:r>
            <a:r>
              <a:rPr lang="en-US" sz="7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Ashraf</a:t>
            </a:r>
          </a:p>
          <a:p>
            <a:pPr algn="ctr"/>
            <a:r>
              <a:rPr lang="en-US" sz="7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Eng. Abd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allah</a:t>
            </a:r>
            <a:r>
              <a:rPr lang="en-US" sz="7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Hiekal</a:t>
            </a:r>
            <a:r>
              <a:rPr lang="en-US" sz="7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dirty="0"/>
            </a:br>
            <a:br>
              <a:rPr lang="en-US" sz="1700" b="1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5479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3" name="Rectangle 17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94" name="Group 179">
            <a:extLst>
              <a:ext uri="{FF2B5EF4-FFF2-40B4-BE49-F238E27FC236}">
                <a16:creationId xmlns:a16="http://schemas.microsoft.com/office/drawing/2014/main" id="{DA5BFA78-F064-495B-9429-2A3A3975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41B1524-8773-41A2-B60B-9FA5BEE4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775004F-FDFC-4383-B54C-D65D6A2B0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A6C393-7CAE-4BAA-BBC4-AD4AC118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851E448-3E8F-4E69-A38D-5D31FD0A4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7ABD22A-40A7-4044-A756-3C6189B5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A5C758-DD4D-4B80-A019-C989ECAA6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727E4F7-B754-45A3-AD68-BDBAA49B7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B202238-36BC-4D59-8366-4F57A8847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EAB59A7-231B-419D-AF8E-A9BFD251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5B74688-C5D4-4726-9F69-5D7EFB3C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E4CDE69-E5F5-4127-A77E-3FFBCA0B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0A978B3-1951-44B6-B358-1A1E4C944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EC89324-57E9-45FE-9B4B-CD77D32C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C1F3405-91FD-4101-BB4B-165FBD4B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D46845C-08AC-4F0D-A4ED-D3CF3B55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7B461D1-432A-4182-8C40-95A183AA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4DABEA8-1DC0-4829-BC3E-582A0C49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785BB3-494F-4AAA-9266-8C53FB3A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1FF74D-6739-4FD1-A90C-C638E15A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A5719DE-505B-4BDC-8323-F3AB5F2F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C7CAB2F-C32D-49D2-B296-65A7F1F3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7C5F73-3394-4E71-9C4E-F0BE61E31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F20981-D782-46DE-A5DC-A6BCBD3F3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8EFCF63-B4F1-4640-9EE7-D1833B97F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D26414C-D6F5-45BB-8AA5-61C025DB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986DDAE-1F6A-45A4-9058-6FE32B29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8B1832-7574-4F28-9ECB-6861B232F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CBCC0AE-6EA9-47F6-A34F-FE955E4D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C638F1F-AB51-4137-B516-65EB761A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1B67BDB-612F-406E-A8AB-D45B6A142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866D459-90C2-4A99-9E01-AC8AC01B1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12074E-CDE2-20F5-6330-F59033C3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862643" cy="1442463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295" name="Right Triangle 212">
            <a:extLst>
              <a:ext uri="{FF2B5EF4-FFF2-40B4-BE49-F238E27FC236}">
                <a16:creationId xmlns:a16="http://schemas.microsoft.com/office/drawing/2014/main" id="{9393BED8-F65C-448E-B531-7CB732AE9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783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96" name="Content Placeholder 5">
            <a:extLst>
              <a:ext uri="{FF2B5EF4-FFF2-40B4-BE49-F238E27FC236}">
                <a16:creationId xmlns:a16="http://schemas.microsoft.com/office/drawing/2014/main" id="{19AA0E8A-D7E4-908D-46F4-595F679CB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064332"/>
              </p:ext>
            </p:extLst>
          </p:nvPr>
        </p:nvGraphicFramePr>
        <p:xfrm>
          <a:off x="691079" y="2340130"/>
          <a:ext cx="4862643" cy="3803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B04332C-D6BB-ADB9-D371-358FADDF64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738" r="3" b="3"/>
          <a:stretch/>
        </p:blipFill>
        <p:spPr>
          <a:xfrm>
            <a:off x="5866588" y="-11111"/>
            <a:ext cx="5884248" cy="2428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Interfacing 4x3 Membrane Matrix Keypad with Arduino| Step-by-Step Guide">
            <a:extLst>
              <a:ext uri="{FF2B5EF4-FFF2-40B4-BE49-F238E27FC236}">
                <a16:creationId xmlns:a16="http://schemas.microsoft.com/office/drawing/2014/main" id="{768AE497-8901-F8BF-4CC6-343404711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7" t="16311" r="36917" b="20198"/>
          <a:stretch/>
        </p:blipFill>
        <p:spPr bwMode="auto">
          <a:xfrm>
            <a:off x="8096099" y="2614864"/>
            <a:ext cx="2134817" cy="3628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D7098-EFEE-CF89-98A5-CC74874B0C9A}"/>
              </a:ext>
            </a:extLst>
          </p:cNvPr>
          <p:cNvGrpSpPr/>
          <p:nvPr/>
        </p:nvGrpSpPr>
        <p:grpSpPr>
          <a:xfrm>
            <a:off x="680065" y="6209968"/>
            <a:ext cx="4862643" cy="575639"/>
            <a:chOff x="0" y="3227631"/>
            <a:chExt cx="4862643" cy="57563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0909CAB-138F-D29F-E109-F40247D2835E}"/>
                </a:ext>
              </a:extLst>
            </p:cNvPr>
            <p:cNvSpPr/>
            <p:nvPr/>
          </p:nvSpPr>
          <p:spPr>
            <a:xfrm>
              <a:off x="0" y="3227631"/>
              <a:ext cx="4862643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DE2B8342-94DB-C9B9-A089-55FC44B48433}"/>
                </a:ext>
              </a:extLst>
            </p:cNvPr>
            <p:cNvSpPr txBox="1"/>
            <p:nvPr/>
          </p:nvSpPr>
          <p:spPr>
            <a:xfrm>
              <a:off x="28100" y="3255731"/>
              <a:ext cx="4806443" cy="5194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DC Motor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82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3BB06C-6E6F-79E2-1209-DF6C03C9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Main Menu 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09AD-629B-BBD1-DE5F-F44510E7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Display a menu on the LCD containing the available options for the user to choose from them.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7AB867E4-32EC-30EE-C794-64CDC3FFA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9" r="20568" b="-1"/>
          <a:stretch/>
        </p:blipFill>
        <p:spPr>
          <a:xfrm>
            <a:off x="6309311" y="-40639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2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7286B-A303-6F40-BD5A-4CCAA368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dirty="0"/>
              <a:t>Check All Sensors 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BD00381-DAFE-0FE2-6EC4-2324132C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/>
              <a:t>Check the Values of all Sensors in the system then display the car state </a:t>
            </a:r>
          </a:p>
          <a:p>
            <a:r>
              <a:rPr lang="en-US"/>
              <a:t>If all values within the range, then display Ready To Start.</a:t>
            </a:r>
          </a:p>
          <a:p>
            <a:r>
              <a:rPr lang="en-US"/>
              <a:t>If only one error source, detect &amp; display it. </a:t>
            </a:r>
          </a:p>
          <a:p>
            <a:r>
              <a:rPr lang="en-US"/>
              <a:t>If all sensors out of range display Not Ready.</a:t>
            </a:r>
          </a:p>
        </p:txBody>
      </p:sp>
      <p:pic>
        <p:nvPicPr>
          <p:cNvPr id="51" name="Graphic 6" descr="Gauge">
            <a:extLst>
              <a:ext uri="{FF2B5EF4-FFF2-40B4-BE49-F238E27FC236}">
                <a16:creationId xmlns:a16="http://schemas.microsoft.com/office/drawing/2014/main" id="{052AFCA9-7A3D-A9A8-6237-90CB4BC5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3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F6C1F-52C7-BD66-0170-5B668C1E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5" y="703255"/>
            <a:ext cx="5470129" cy="19612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Engine Temperature Control by LM35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F81F-3E78-6B35-E4CB-D9DE8331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The Engine Temperature control function uses the information given from the temperature sensor.</a:t>
            </a:r>
          </a:p>
          <a:p>
            <a:r>
              <a:rPr lang="en-US" dirty="0"/>
              <a:t>It display the collected data on screen for the driver.</a:t>
            </a:r>
          </a:p>
          <a:p>
            <a:r>
              <a:rPr lang="en-US" dirty="0"/>
              <a:t>It gives WARNING if the values out of range.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F4E1F-5EF2-E47E-1541-3A13DBD55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5" r="28838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452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74E-CDE2-20F5-6330-F59033C3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862643" cy="1442463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296" name="Content Placeholder 5">
            <a:extLst>
              <a:ext uri="{FF2B5EF4-FFF2-40B4-BE49-F238E27FC236}">
                <a16:creationId xmlns:a16="http://schemas.microsoft.com/office/drawing/2014/main" id="{19AA0E8A-D7E4-908D-46F4-595F679CB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45936"/>
              </p:ext>
            </p:extLst>
          </p:nvPr>
        </p:nvGraphicFramePr>
        <p:xfrm>
          <a:off x="691079" y="2340130"/>
          <a:ext cx="4862643" cy="3803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een and black line with text&#10;&#10;Description automatically generated with medium confidence">
            <a:extLst>
              <a:ext uri="{FF2B5EF4-FFF2-40B4-BE49-F238E27FC236}">
                <a16:creationId xmlns:a16="http://schemas.microsoft.com/office/drawing/2014/main" id="{AB04332C-D6BB-ADB9-D371-358FADDF64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738" r="3" b="3"/>
          <a:stretch/>
        </p:blipFill>
        <p:spPr>
          <a:xfrm>
            <a:off x="5941992" y="442801"/>
            <a:ext cx="5884248" cy="2428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6DB745E4-D90C-4815-4CF5-99CA7F0E95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19" t="16614" r="4347" b="17040"/>
          <a:stretch/>
        </p:blipFill>
        <p:spPr>
          <a:xfrm>
            <a:off x="7769586" y="4109893"/>
            <a:ext cx="3010173" cy="17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1" name="Rectangle 214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43" name="Group 2142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44" name="Straight Connector 2143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7" name="Straight Connector 2146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Straight Connector 2147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9" name="Straight Connector 2148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" name="Straight Connector 2149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" name="Straight Connector 2150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" name="Straight Connector 2151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" name="Straight Connector 2152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4" name="Straight Connector 2153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5" name="Straight Connector 2154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6" name="Straight Connector 2155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7" name="Straight Connector 2156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8" name="Straight Connector 2157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9" name="Straight Connector 2158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0" name="Straight Connector 2159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1" name="Straight Connector 2160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2" name="Straight Connector 2161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3" name="Straight Connector 2162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4" name="Straight Connector 2163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5" name="Straight Connector 2164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Straight Connector 2165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7" name="Straight Connector 2166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8" name="Straight Connector 2167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9" name="Straight Connector 2168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Straight Connector 2169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1" name="Straight Connector 2170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2" name="Straight Connector 2171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3" name="Straight Connector 2172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4" name="Straight Connector 2173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F6C1F-52C7-BD66-0170-5B668C1E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Tires Pressure Control by MPX4115</a:t>
            </a:r>
            <a:endParaRPr lang="en-US" dirty="0"/>
          </a:p>
        </p:txBody>
      </p:sp>
      <p:sp>
        <p:nvSpPr>
          <p:cNvPr id="2176" name="Right Triangle 2175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F81F-3E78-6B35-E4CB-D9DE8331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The Tires Pressure control function uses the information given from the Pressure sensor.</a:t>
            </a:r>
          </a:p>
          <a:p>
            <a:r>
              <a:rPr lang="en-US" dirty="0"/>
              <a:t>It display the collected data on screen for the driver.</a:t>
            </a:r>
          </a:p>
          <a:p>
            <a:r>
              <a:rPr lang="en-US" dirty="0"/>
              <a:t>It gives WARNING if the values out of range.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Follow These Simple Steps to Fill Up Your Car Tires – Vann York Chevrolet  Buick GMC Blog">
            <a:extLst>
              <a:ext uri="{FF2B5EF4-FFF2-40B4-BE49-F238E27FC236}">
                <a16:creationId xmlns:a16="http://schemas.microsoft.com/office/drawing/2014/main" id="{08F2779F-383D-AF14-6AC9-A9C0F952D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09" r="32788" b="-2610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5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74E-CDE2-20F5-6330-F59033C3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862643" cy="1442463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296" name="Content Placeholder 5">
            <a:extLst>
              <a:ext uri="{FF2B5EF4-FFF2-40B4-BE49-F238E27FC236}">
                <a16:creationId xmlns:a16="http://schemas.microsoft.com/office/drawing/2014/main" id="{19AA0E8A-D7E4-908D-46F4-595F679CB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195309"/>
              </p:ext>
            </p:extLst>
          </p:nvPr>
        </p:nvGraphicFramePr>
        <p:xfrm>
          <a:off x="691079" y="2340130"/>
          <a:ext cx="4862643" cy="3803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een and black line with text&#10;&#10;Description automatically generated with medium confidence">
            <a:extLst>
              <a:ext uri="{FF2B5EF4-FFF2-40B4-BE49-F238E27FC236}">
                <a16:creationId xmlns:a16="http://schemas.microsoft.com/office/drawing/2014/main" id="{AB04332C-D6BB-ADB9-D371-358FADDF64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738" r="3" b="3"/>
          <a:stretch/>
        </p:blipFill>
        <p:spPr>
          <a:xfrm>
            <a:off x="5941992" y="442801"/>
            <a:ext cx="5884248" cy="2428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074" name="Picture 2" descr="NXP 145.04psi (1000kpa) MPX 5999 D Pressure Sensor, For Tyre Inflator">
            <a:extLst>
              <a:ext uri="{FF2B5EF4-FFF2-40B4-BE49-F238E27FC236}">
                <a16:creationId xmlns:a16="http://schemas.microsoft.com/office/drawing/2014/main" id="{9BE618B0-2FD8-9C55-55E2-0CAB0F991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4121" r="6159" b="16778"/>
          <a:stretch/>
        </p:blipFill>
        <p:spPr bwMode="auto">
          <a:xfrm>
            <a:off x="7833359" y="3908201"/>
            <a:ext cx="2865121" cy="223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253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2C816D-25D0-E44C-8432-879B184B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Distance Control by Ultrasonic 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5542-2C18-338F-5F77-2733D7D3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To avoid the car road obstacles by receiving data from the ultrasonic sensor.</a:t>
            </a:r>
          </a:p>
          <a:p>
            <a:r>
              <a:rPr lang="en-US" dirty="0"/>
              <a:t> It display the collected data on screen for the driver.</a:t>
            </a:r>
          </a:p>
          <a:p>
            <a:r>
              <a:rPr lang="en-US" dirty="0"/>
              <a:t>It gives WARNING if the values out of range.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9" name="Picture 4" descr="Car park lanes with skid marks on the road">
            <a:extLst>
              <a:ext uri="{FF2B5EF4-FFF2-40B4-BE49-F238E27FC236}">
                <a16:creationId xmlns:a16="http://schemas.microsoft.com/office/drawing/2014/main" id="{2806EA87-C9D6-A11A-83D4-E9F176686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9" r="23117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23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74E-CDE2-20F5-6330-F59033C3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862643" cy="1442463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296" name="Content Placeholder 5">
            <a:extLst>
              <a:ext uri="{FF2B5EF4-FFF2-40B4-BE49-F238E27FC236}">
                <a16:creationId xmlns:a16="http://schemas.microsoft.com/office/drawing/2014/main" id="{19AA0E8A-D7E4-908D-46F4-595F679CB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73631"/>
              </p:ext>
            </p:extLst>
          </p:nvPr>
        </p:nvGraphicFramePr>
        <p:xfrm>
          <a:off x="691079" y="2340130"/>
          <a:ext cx="4862643" cy="3803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B04332C-D6BB-ADB9-D371-358FADDF64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738" r="3" b="3"/>
          <a:stretch/>
        </p:blipFill>
        <p:spPr>
          <a:xfrm>
            <a:off x="5941992" y="442801"/>
            <a:ext cx="5884248" cy="24288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2" descr="A blue rectangular object with wires and text&#10;&#10;Description automatically generated">
            <a:extLst>
              <a:ext uri="{FF2B5EF4-FFF2-40B4-BE49-F238E27FC236}">
                <a16:creationId xmlns:a16="http://schemas.microsoft.com/office/drawing/2014/main" id="{DF562C11-70B0-4969-F064-B0BB7B1714F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5617" y="3171190"/>
            <a:ext cx="3106138" cy="3244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3364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5DFA94-37A0-0028-DD6A-A9ED5FA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/>
              <a:t>Problems during Implementation</a:t>
            </a:r>
            <a:endParaRPr lang="en-US" dirty="0"/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6CE0-41B7-8364-4CCD-4467ABB3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How ADC Works.</a:t>
            </a:r>
          </a:p>
          <a:p>
            <a:r>
              <a:rPr lang="en-US" dirty="0"/>
              <a:t>Implementation Of ADC driver.</a:t>
            </a:r>
          </a:p>
          <a:p>
            <a:r>
              <a:rPr lang="en-US" dirty="0"/>
              <a:t>Integration Problems.</a:t>
            </a:r>
          </a:p>
          <a:p>
            <a:r>
              <a:rPr lang="en-US" dirty="0"/>
              <a:t> Simulation errors.</a:t>
            </a:r>
          </a:p>
          <a:p>
            <a:r>
              <a:rPr lang="en-US" dirty="0"/>
              <a:t>How each component is connected.</a:t>
            </a:r>
          </a:p>
        </p:txBody>
      </p:sp>
      <p:pic>
        <p:nvPicPr>
          <p:cNvPr id="71" name="Picture 4" descr="Jigsaw piece bridging the gap">
            <a:extLst>
              <a:ext uri="{FF2B5EF4-FFF2-40B4-BE49-F238E27FC236}">
                <a16:creationId xmlns:a16="http://schemas.microsoft.com/office/drawing/2014/main" id="{03BBDF73-804F-2DA9-5859-96EE96500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r="2893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359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C192A-5E4B-360E-DE4D-2A015A33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242498" cy="54366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Quick Overview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6C6075-20FF-42C3-E6D4-483D0B727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378293"/>
              </p:ext>
            </p:extLst>
          </p:nvPr>
        </p:nvGraphicFramePr>
        <p:xfrm>
          <a:off x="4916970" y="170170"/>
          <a:ext cx="7065829" cy="5973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6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3FAA2-A175-3941-7B1B-61CCD99E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Works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4AB08D70-31A3-78B1-40C7-61A12EF49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61424"/>
              </p:ext>
            </p:extLst>
          </p:nvPr>
        </p:nvGraphicFramePr>
        <p:xfrm>
          <a:off x="4419600" y="170169"/>
          <a:ext cx="7563200" cy="634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9501A3-9915-8270-E6BF-9CB28034BD35}"/>
              </a:ext>
            </a:extLst>
          </p:cNvPr>
          <p:cNvSpPr txBox="1"/>
          <p:nvPr/>
        </p:nvSpPr>
        <p:spPr>
          <a:xfrm>
            <a:off x="6285420" y="5340059"/>
            <a:ext cx="52334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Tires Check : </a:t>
            </a:r>
            <a:r>
              <a:rPr lang="en-US" sz="1500" dirty="0"/>
              <a:t>Replace the MPX4115 with DHT11, Because DHT11 by-measure both pressure and temperature  so it’s better for check tires condition.</a:t>
            </a:r>
          </a:p>
        </p:txBody>
      </p:sp>
    </p:spTree>
    <p:extLst>
      <p:ext uri="{BB962C8B-B14F-4D97-AF65-F5344CB8AC3E}">
        <p14:creationId xmlns:p14="http://schemas.microsoft.com/office/powerpoint/2010/main" val="280589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FD9C-CFA5-4A79-A258-612FF592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11" y="1770537"/>
            <a:ext cx="508192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Thank you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CBAE8-1662-488A-988B-20A4EAE8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64" y="613651"/>
            <a:ext cx="2565029" cy="209785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24" name="Graphic 5" descr="Smiling Face with No Fill">
            <a:extLst>
              <a:ext uri="{FF2B5EF4-FFF2-40B4-BE49-F238E27FC236}">
                <a16:creationId xmlns:a16="http://schemas.microsoft.com/office/drawing/2014/main" id="{147CF02D-4CDD-4D53-A436-698C12D65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0971" y="220965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35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7DE0EB-D28A-607F-D9B4-093B247EA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948" y="1647825"/>
            <a:ext cx="7722914" cy="41570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542C1E-6252-0D57-7602-9AF0D931453E}"/>
              </a:ext>
            </a:extLst>
          </p:cNvPr>
          <p:cNvSpPr txBox="1">
            <a:spLocks/>
          </p:cNvSpPr>
          <p:nvPr/>
        </p:nvSpPr>
        <p:spPr>
          <a:xfrm>
            <a:off x="255138" y="620558"/>
            <a:ext cx="3557071" cy="1884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br>
              <a:rPr lang="en-US" sz="5400" dirty="0"/>
            </a:br>
            <a:r>
              <a:rPr lang="en-US" sz="5400" b="1" dirty="0"/>
              <a:t> Static Architecture  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374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49625-57C2-5758-BC46-C5DE28B0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22" y="1423846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5400" b="0" i="0" u="none" strike="noStrike" baseline="0" dirty="0"/>
            </a:br>
            <a:r>
              <a:rPr lang="en-US" sz="5400" b="1" dirty="0"/>
              <a:t>Project Flowchart  </a:t>
            </a:r>
            <a:endParaRPr lang="en-US" sz="5400" dirty="0"/>
          </a:p>
        </p:txBody>
      </p:sp>
      <p:pic>
        <p:nvPicPr>
          <p:cNvPr id="44" name="Content Placeholder 43" descr="A diagram of a computer&#10;&#10;Description automatically generated">
            <a:extLst>
              <a:ext uri="{FF2B5EF4-FFF2-40B4-BE49-F238E27FC236}">
                <a16:creationId xmlns:a16="http://schemas.microsoft.com/office/drawing/2014/main" id="{72591BF6-BEA5-21DE-4355-5B333C247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33" y="329572"/>
            <a:ext cx="7371998" cy="6171131"/>
          </a:xfrm>
        </p:spPr>
      </p:pic>
    </p:spTree>
    <p:extLst>
      <p:ext uri="{BB962C8B-B14F-4D97-AF65-F5344CB8AC3E}">
        <p14:creationId xmlns:p14="http://schemas.microsoft.com/office/powerpoint/2010/main" val="5747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Worktools on blueprint">
            <a:extLst>
              <a:ext uri="{FF2B5EF4-FFF2-40B4-BE49-F238E27FC236}">
                <a16:creationId xmlns:a16="http://schemas.microsoft.com/office/drawing/2014/main" id="{1730BCD5-8DBD-7776-D52C-019B607E3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0" b="911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2122C-CE01-27E7-9034-7868CE13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3919871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5400" b="0" i="0" u="none" strike="noStrike" baseline="0" dirty="0"/>
            </a:br>
            <a:r>
              <a:rPr lang="en-US" sz="5400" b="1" dirty="0"/>
              <a:t>Project Hardware Design</a:t>
            </a:r>
            <a:endParaRPr lang="en-US" sz="5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982F87-A2E1-D3B2-5A2F-E0D33BAC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50" y="4304075"/>
            <a:ext cx="1776211" cy="12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2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CC102AE-2C87-45D1-8671-2DB35F5D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04F2B13-634E-4981-8787-53C36848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4A2770F-EC37-4C6D-AF2E-4C627D59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AF23D8E-4428-4843-9AED-EB6F2118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2EF4188-48A8-4B39-ABE7-0BB04E010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0A877F-1F7D-4FF1-A9FC-E241322BD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D098F9C-4191-478C-BA3F-F91330FA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1B8C79F-AE9B-4C98-80BA-22D6CB799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BB4B37A-4DA6-4751-8A4F-BDD49DE82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BDE79CE-1525-4410-9E5E-943FFF3FB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A66FA12-7AC6-45DB-851F-C05B980B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8F6784E-F83E-4CE8-A535-394503AB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46C37B5-5333-46F6-A306-A5DA69EA4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ED81EBC-F02B-4676-BD19-32CE34494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12D4645-1213-45DD-9C45-EF3DB6320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BE23053-C167-49AA-8930-08DD2C0BA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2A32F82-F4F6-4868-9657-99747918F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5ED0F55-FDB0-4995-8333-D9231BDC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1BEC92D-46AB-4AA4-A94B-88496BE4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32E4197-8221-4F7C-92CE-CD83D0A9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BDB4C14-DE46-4F94-B655-80B6ACCF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515E4D-1037-431C-BCD9-3E724CBFF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CBF35AE-07C8-48AF-9CD0-62C0F8908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B698526-9971-4674-81FD-285F4E558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200789B-A8DE-41E5-B0F0-8FE0EE357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43EDEFF-CCCD-45BA-AC62-3D5E6720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D9B8D6D-E48B-49A5-A953-D4E530AB6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AFFBE7D-6816-492B-A638-798A78CDD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5F3BEE-01E6-4031-A09D-B2408B62B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376FC9D-3995-440A-9BAA-4EBA06719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7593D24-05C3-486E-B1EE-7E8DE3A7E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A541A72-3242-4354-B1FF-3FB97487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Content Placeholder 8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236C860-4784-3910-D935-3C9B6A20B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12169" r="7304" b="8513"/>
          <a:stretch/>
        </p:blipFill>
        <p:spPr>
          <a:xfrm>
            <a:off x="16613" y="-9406"/>
            <a:ext cx="12166008" cy="6867405"/>
          </a:xfrm>
        </p:spPr>
      </p:pic>
    </p:spTree>
    <p:extLst>
      <p:ext uri="{BB962C8B-B14F-4D97-AF65-F5344CB8AC3E}">
        <p14:creationId xmlns:p14="http://schemas.microsoft.com/office/powerpoint/2010/main" val="41941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C87CD60D-5F20-97C7-8006-40237EB9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9" b="4819"/>
          <a:stretch/>
        </p:blipFill>
        <p:spPr>
          <a:xfrm>
            <a:off x="20" y="-40630"/>
            <a:ext cx="12191980" cy="6857989"/>
          </a:xfrm>
          <a:prstGeom prst="rect">
            <a:avLst/>
          </a:prstGeom>
        </p:spPr>
      </p:pic>
      <p:sp>
        <p:nvSpPr>
          <p:cNvPr id="161" name="Flowchart: Document 16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A6C75-959B-5BEA-F1BF-1DCF1666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Project Features 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63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1C230-A1FD-4A36-A9B3-1B5F8136C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15" r="10629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EF661-32E7-FA22-7A58-E1917C1F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927425" cy="1722608"/>
          </a:xfrm>
        </p:spPr>
        <p:txBody>
          <a:bodyPr>
            <a:normAutofit/>
          </a:bodyPr>
          <a:lstStyle/>
          <a:p>
            <a:r>
              <a:rPr lang="en-US" dirty="0"/>
              <a:t>Password Check To Start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CA85-8F96-EA67-10D9-DFD61F09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sz="2400" dirty="0"/>
              <a:t>The user enter the password using Keypad then the system automatically check it.</a:t>
            </a:r>
          </a:p>
          <a:p>
            <a:r>
              <a:rPr lang="en-US" sz="2400" dirty="0"/>
              <a:t>If the entered password is correct go to Main Menu</a:t>
            </a:r>
          </a:p>
        </p:txBody>
      </p:sp>
    </p:spTree>
    <p:extLst>
      <p:ext uri="{BB962C8B-B14F-4D97-AF65-F5344CB8AC3E}">
        <p14:creationId xmlns:p14="http://schemas.microsoft.com/office/powerpoint/2010/main" val="60905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964F-82BD-8A85-C349-60BED5A2A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43" b="1"/>
          <a:stretch/>
        </p:blipFill>
        <p:spPr>
          <a:xfrm>
            <a:off x="6286116" y="0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718687-1A4A-B59D-72A5-5D9683F4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Start Key Button To Start Engine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742-EC52-FA1D-73F8-24850822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8"/>
            <a:ext cx="5096488" cy="3245931"/>
          </a:xfrm>
        </p:spPr>
        <p:txBody>
          <a:bodyPr>
            <a:normAutofit/>
          </a:bodyPr>
          <a:lstStyle/>
          <a:p>
            <a:r>
              <a:rPr lang="en-US" sz="2400" dirty="0"/>
              <a:t>Check button state continuously using external interrupt.</a:t>
            </a:r>
          </a:p>
          <a:p>
            <a:r>
              <a:rPr lang="en-US" sz="2400" dirty="0"/>
              <a:t>When the button pressed, the system will check the car door state.</a:t>
            </a:r>
          </a:p>
          <a:p>
            <a:r>
              <a:rPr lang="en-US" sz="2400" dirty="0"/>
              <a:t>If closed start engine, if not send WARNING.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71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A39DECE9214478290A533F376409F" ma:contentTypeVersion="11" ma:contentTypeDescription="Create a new document." ma:contentTypeScope="" ma:versionID="7bb525a34b4109060d56749f3aaffaff">
  <xsd:schema xmlns:xsd="http://www.w3.org/2001/XMLSchema" xmlns:xs="http://www.w3.org/2001/XMLSchema" xmlns:p="http://schemas.microsoft.com/office/2006/metadata/properties" xmlns:ns3="617df2ab-1e3e-413d-8e11-f50a468f65d0" xmlns:ns4="7f68efc0-0a4a-4cec-b953-f16700513364" targetNamespace="http://schemas.microsoft.com/office/2006/metadata/properties" ma:root="true" ma:fieldsID="5184a0daa5d9e4901590790877a726b8" ns3:_="" ns4:_="">
    <xsd:import namespace="617df2ab-1e3e-413d-8e11-f50a468f65d0"/>
    <xsd:import namespace="7f68efc0-0a4a-4cec-b953-f167005133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df2ab-1e3e-413d-8e11-f50a468f65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efc0-0a4a-4cec-b953-f16700513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21AC4E-8C37-4E45-AEAE-84D474DE1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df2ab-1e3e-413d-8e11-f50a468f65d0"/>
    <ds:schemaRef ds:uri="7f68efc0-0a4a-4cec-b953-f16700513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DD1FB6-93E5-4350-9249-482FD2391662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7f68efc0-0a4a-4cec-b953-f16700513364"/>
    <ds:schemaRef ds:uri="617df2ab-1e3e-413d-8e11-f50a468f65d0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7B2602-B47E-427F-BF24-D209832D05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562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Grandview</vt:lpstr>
      <vt:lpstr>Times New Roman</vt:lpstr>
      <vt:lpstr>Wingdings</vt:lpstr>
      <vt:lpstr>CosineVTI</vt:lpstr>
      <vt:lpstr>  Automotive control system  Project  </vt:lpstr>
      <vt:lpstr>Quick Overview </vt:lpstr>
      <vt:lpstr>PowerPoint Presentation</vt:lpstr>
      <vt:lpstr> Project Flowchart  </vt:lpstr>
      <vt:lpstr> Project Hardware Design</vt:lpstr>
      <vt:lpstr>PowerPoint Presentation</vt:lpstr>
      <vt:lpstr>Project Features </vt:lpstr>
      <vt:lpstr>Password Check To Start System</vt:lpstr>
      <vt:lpstr>Start Key Button To Start Engine </vt:lpstr>
      <vt:lpstr>Components</vt:lpstr>
      <vt:lpstr>Main Menu </vt:lpstr>
      <vt:lpstr>Check All Sensors </vt:lpstr>
      <vt:lpstr>Engine Temperature Control by LM35</vt:lpstr>
      <vt:lpstr>Components</vt:lpstr>
      <vt:lpstr>Tires Pressure Control by MPX4115</vt:lpstr>
      <vt:lpstr>Components</vt:lpstr>
      <vt:lpstr>Distance Control by Ultrasonic </vt:lpstr>
      <vt:lpstr>Components</vt:lpstr>
      <vt:lpstr>Problems during Implementation</vt:lpstr>
      <vt:lpstr>Future Works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control system  Project</dc:title>
  <dc:creator>20170195</dc:creator>
  <cp:lastModifiedBy>Yasmeen Elkhateb</cp:lastModifiedBy>
  <cp:revision>12</cp:revision>
  <dcterms:created xsi:type="dcterms:W3CDTF">2022-06-27T23:44:23Z</dcterms:created>
  <dcterms:modified xsi:type="dcterms:W3CDTF">2023-09-14T23:50:32Z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0x0101001ACA39DECE9214478290A533F376409F</vt:lpwstr>
  </property>
</Properties>
</file>