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crdownload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326" r:id="rId2"/>
    <p:sldId id="323" r:id="rId3"/>
    <p:sldId id="324" r:id="rId4"/>
    <p:sldId id="325" r:id="rId5"/>
    <p:sldId id="319" r:id="rId6"/>
    <p:sldId id="320" r:id="rId7"/>
    <p:sldId id="321" r:id="rId8"/>
  </p:sldIdLst>
  <p:sldSz cx="12192000" cy="6858000"/>
  <p:notesSz cx="6858000" cy="9144000"/>
  <p:embeddedFontLst>
    <p:embeddedFont>
      <p:font typeface="Open Sans Light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jmNCvhfDgD5cVxwQ3x4/volKKt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316" autoAdjust="0"/>
    <p:restoredTop sz="94095" autoAdjust="0"/>
  </p:normalViewPr>
  <p:slideViewPr>
    <p:cSldViewPr snapToGrid="0">
      <p:cViewPr>
        <p:scale>
          <a:sx n="75" d="100"/>
          <a:sy n="75" d="100"/>
        </p:scale>
        <p:origin x="13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9270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2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3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2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1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7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crdownload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crdownload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6" t="77234" r="61117" b="18702"/>
          <a:stretch/>
        </p:blipFill>
        <p:spPr>
          <a:xfrm>
            <a:off x="9758330" y="871491"/>
            <a:ext cx="133159" cy="278722"/>
          </a:xfrm>
          <a:prstGeom prst="rect">
            <a:avLst/>
          </a:prstGeom>
        </p:spPr>
      </p:pic>
      <p:sp>
        <p:nvSpPr>
          <p:cNvPr id="5" name="Google Shape;142;p4"/>
          <p:cNvSpPr/>
          <p:nvPr/>
        </p:nvSpPr>
        <p:spPr>
          <a:xfrm rot="10800000">
            <a:off x="-4" y="-5981"/>
            <a:ext cx="5111087" cy="6863981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7" name="Picture 2" descr="PlantUML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56370" b="1728"/>
          <a:stretch/>
        </p:blipFill>
        <p:spPr bwMode="auto">
          <a:xfrm>
            <a:off x="6605219" y="1138690"/>
            <a:ext cx="5586781" cy="53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0" b="43612"/>
          <a:stretch/>
        </p:blipFill>
        <p:spPr bwMode="auto">
          <a:xfrm>
            <a:off x="-1" y="0"/>
            <a:ext cx="7463572" cy="646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6404807" y="6467036"/>
            <a:ext cx="16242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75233" y="3709988"/>
            <a:ext cx="0" cy="2897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8003004" y="871490"/>
            <a:ext cx="26068" cy="2859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2671" y="35596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My_malloc():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8029070" y="4014788"/>
            <a:ext cx="2" cy="2452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PlantUML diagra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3" t="97636" r="22992" b="590"/>
          <a:stretch/>
        </p:blipFill>
        <p:spPr bwMode="auto">
          <a:xfrm>
            <a:off x="3209924" y="6660366"/>
            <a:ext cx="1600201" cy="19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/>
          <p:cNvCxnSpPr/>
          <p:nvPr/>
        </p:nvCxnSpPr>
        <p:spPr>
          <a:xfrm flipH="1">
            <a:off x="1875233" y="6607953"/>
            <a:ext cx="2337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363452" y="6607953"/>
            <a:ext cx="54662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299160" y="6607953"/>
            <a:ext cx="0" cy="10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150518" y="6607953"/>
            <a:ext cx="2129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829737" y="6448425"/>
            <a:ext cx="0" cy="1595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003004" y="871487"/>
            <a:ext cx="18267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2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90" y="5614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My_free():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22" y="31130"/>
            <a:ext cx="8134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4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78"/>
            <a:ext cx="12192000" cy="69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8" y="0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My_realloc():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6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4"/>
          <p:cNvSpPr/>
          <p:nvPr/>
        </p:nvSpPr>
        <p:spPr>
          <a:xfrm rot="10800000">
            <a:off x="1" y="-5979"/>
            <a:ext cx="5111087" cy="693221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860" y="315799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My_calloc():</a:t>
            </a:r>
            <a:endParaRPr lang="en-US" dirty="0"/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99" y="-16429"/>
            <a:ext cx="9064625" cy="687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8034" y="229254"/>
            <a:ext cx="13716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append node():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196920"/>
            <a:ext cx="13716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Insert beginning </a:t>
            </a:r>
            <a:r>
              <a:rPr lang="en-US" dirty="0"/>
              <a:t>():</a:t>
            </a: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70" y="752474"/>
            <a:ext cx="4333875" cy="61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6" y="849337"/>
            <a:ext cx="4963886" cy="59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12075" y="589951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Insert node():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89952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Split node():</a:t>
            </a:r>
            <a:endParaRPr lang="en-US" dirty="0"/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523" y="1156994"/>
            <a:ext cx="6735477" cy="45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6994"/>
            <a:ext cx="5544787" cy="552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1" y="589952"/>
            <a:ext cx="155608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Merge nodes():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6168" y="589951"/>
            <a:ext cx="1371600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Sbrk down():</a:t>
            </a:r>
            <a:endParaRPr lang="en-US" dirty="0"/>
          </a:p>
        </p:txBody>
      </p:sp>
      <p:pic>
        <p:nvPicPr>
          <p:cNvPr id="4098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1046776"/>
            <a:ext cx="7531100" cy="47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6776"/>
            <a:ext cx="4612607" cy="58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2049</TotalTime>
  <Words>26</Words>
  <Application>Microsoft Office PowerPoint</Application>
  <PresentationFormat>Custom</PresentationFormat>
  <Paragraphs>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 Session</dc:title>
  <dc:creator>Moaz Zahran</dc:creator>
  <cp:lastModifiedBy>pc</cp:lastModifiedBy>
  <cp:revision>117</cp:revision>
  <dcterms:created xsi:type="dcterms:W3CDTF">2022-02-14T23:16:10Z</dcterms:created>
  <dcterms:modified xsi:type="dcterms:W3CDTF">2024-05-11T11:00:42Z</dcterms:modified>
</cp:coreProperties>
</file>