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91" r:id="rId2"/>
    <p:sldId id="317" r:id="rId3"/>
    <p:sldId id="316" r:id="rId4"/>
    <p:sldId id="313" r:id="rId5"/>
    <p:sldId id="314" r:id="rId6"/>
    <p:sldId id="318" r:id="rId7"/>
  </p:sldIdLst>
  <p:sldSz cx="12192000" cy="6858000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Open Sans Light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jmNCvhfDgD5cVxwQ3x4/volKK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316" autoAdjust="0"/>
    <p:restoredTop sz="94095" autoAdjust="0"/>
  </p:normalViewPr>
  <p:slideViewPr>
    <p:cSldViewPr snapToGrid="0">
      <p:cViewPr varScale="1">
        <p:scale>
          <a:sx n="117" d="100"/>
          <a:sy n="117" d="100"/>
        </p:scale>
        <p:origin x="-10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270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1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1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1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1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3;p3"/>
          <p:cNvSpPr/>
          <p:nvPr/>
        </p:nvSpPr>
        <p:spPr>
          <a:xfrm rot="10800000">
            <a:off x="1" y="-52008"/>
            <a:ext cx="5108148" cy="692657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4" b="32589"/>
          <a:stretch/>
        </p:blipFill>
        <p:spPr bwMode="auto">
          <a:xfrm>
            <a:off x="-44437" y="775744"/>
            <a:ext cx="12236437" cy="527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lantUML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9" t="93135" r="23733" b="353"/>
          <a:stretch/>
        </p:blipFill>
        <p:spPr bwMode="auto">
          <a:xfrm>
            <a:off x="4580021" y="5821917"/>
            <a:ext cx="625641" cy="4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6209" y="307778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My_malloc():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3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-1" y="3113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172997" y="276562"/>
            <a:ext cx="11931020" cy="640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2800"/>
            </a:pPr>
            <a:r>
              <a:rPr lang="en-GB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i="0" dirty="0">
                <a:latin typeface="Arial" panose="020B0604020202020204" pitchFamily="34" charset="0"/>
              </a:rPr>
              <a:t/>
            </a:r>
            <a:br>
              <a:rPr lang="en-GB" i="0" dirty="0">
                <a:latin typeface="Arial" panose="020B060402020202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/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/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              </a:t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            </a:t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</a:t>
            </a:r>
            <a:endParaRPr sz="32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53" y="0"/>
            <a:ext cx="5542547" cy="690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527" y="368970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My_free():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-1" y="3113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172997" y="276562"/>
            <a:ext cx="11931020" cy="640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2800"/>
            </a:pPr>
            <a:r>
              <a:rPr lang="en-GB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i="0" dirty="0">
                <a:latin typeface="Arial" panose="020B0604020202020204" pitchFamily="34" charset="0"/>
              </a:rPr>
              <a:t/>
            </a:r>
            <a:br>
              <a:rPr lang="en-GB" i="0" dirty="0">
                <a:latin typeface="Arial" panose="020B060402020202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/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/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              </a:t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            </a:t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</a:t>
            </a:r>
            <a:endParaRPr sz="32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005482"/>
            <a:ext cx="12192001" cy="403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0991" y="621023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My_realloc():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-1" y="3113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172997" y="276562"/>
            <a:ext cx="11931020" cy="640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2800"/>
            </a:pPr>
            <a:r>
              <a:rPr lang="en-GB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i="0" dirty="0">
                <a:latin typeface="Arial" panose="020B0604020202020204" pitchFamily="34" charset="0"/>
              </a:rPr>
              <a:t/>
            </a:r>
            <a:br>
              <a:rPr lang="en-GB" i="0" dirty="0">
                <a:latin typeface="Arial" panose="020B060402020202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/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/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              </a:t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            </a:t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</a:t>
            </a:r>
            <a:endParaRPr sz="32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923" y="486228"/>
            <a:ext cx="671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7860" y="315799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My_calloc():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-1" y="3113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172997" y="276562"/>
            <a:ext cx="11931020" cy="640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2800"/>
            </a:pPr>
            <a:r>
              <a:rPr lang="en-GB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GB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i="0" dirty="0">
                <a:latin typeface="Arial" panose="020B0604020202020204" pitchFamily="34" charset="0"/>
              </a:rPr>
              <a:t/>
            </a:r>
            <a:br>
              <a:rPr lang="en-GB" i="0" dirty="0">
                <a:latin typeface="Arial" panose="020B060402020202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/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/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              </a:t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            </a:t>
            </a:r>
            <a:br>
              <a:rPr lang="ar-EG" dirty="0">
                <a:cs typeface="Calibri" panose="020F0502020204030204" pitchFamily="34" charset="0"/>
              </a:rPr>
            </a:br>
            <a:r>
              <a:rPr lang="ar-EG" dirty="0">
                <a:cs typeface="Calibri" panose="020F0502020204030204" pitchFamily="34" charset="0"/>
              </a:rPr>
              <a:t> </a:t>
            </a:r>
            <a:endParaRPr sz="32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PlantUML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2" b="72113"/>
          <a:stretch/>
        </p:blipFill>
        <p:spPr bwMode="auto">
          <a:xfrm>
            <a:off x="8166090" y="35888"/>
            <a:ext cx="3924654" cy="39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lantUML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1" b="51742"/>
          <a:stretch/>
        </p:blipFill>
        <p:spPr bwMode="auto">
          <a:xfrm>
            <a:off x="8166090" y="3932504"/>
            <a:ext cx="3924654" cy="2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lantUML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5"/>
          <a:stretch/>
        </p:blipFill>
        <p:spPr bwMode="auto">
          <a:xfrm>
            <a:off x="1976035" y="49074"/>
            <a:ext cx="3805422" cy="682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94490" y="458758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Insert node():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4435" y="458759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Split node():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951" y="2145296"/>
            <a:ext cx="155608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Merge nodes():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4435" y="4340947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Sbrk down():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3;p3"/>
          <p:cNvSpPr/>
          <p:nvPr/>
        </p:nvSpPr>
        <p:spPr>
          <a:xfrm rot="10800000">
            <a:off x="1" y="-52008"/>
            <a:ext cx="5108148" cy="692657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6209" y="307778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My_malloc():</a:t>
            </a:r>
            <a:endParaRPr lang="en-US" dirty="0"/>
          </a:p>
        </p:txBody>
      </p:sp>
      <p:pic>
        <p:nvPicPr>
          <p:cNvPr id="10" name="Picture 2" descr="PlantUML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" t="528" r="393" b="478"/>
          <a:stretch/>
        </p:blipFill>
        <p:spPr bwMode="auto">
          <a:xfrm>
            <a:off x="1894114" y="-33328"/>
            <a:ext cx="10297886" cy="689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8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2049</TotalTime>
  <Words>26</Words>
  <Application>Microsoft Office PowerPoint</Application>
  <PresentationFormat>Custom</PresentationFormat>
  <Paragraphs>13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 Light</vt:lpstr>
      <vt:lpstr>Office Theme</vt:lpstr>
      <vt:lpstr>PowerPoint Presentation</vt:lpstr>
      <vt:lpstr>                                      </vt:lpstr>
      <vt:lpstr>                                      </vt:lpstr>
      <vt:lpstr>                                      </vt:lpstr>
      <vt:lpstr>                                   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 Session</dc:title>
  <dc:creator>Moaz Zahran</dc:creator>
  <cp:lastModifiedBy>pc</cp:lastModifiedBy>
  <cp:revision>115</cp:revision>
  <dcterms:created xsi:type="dcterms:W3CDTF">2022-02-14T23:16:10Z</dcterms:created>
  <dcterms:modified xsi:type="dcterms:W3CDTF">2024-05-06T13:26:41Z</dcterms:modified>
</cp:coreProperties>
</file>