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crdownload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322" r:id="rId2"/>
    <p:sldId id="323" r:id="rId3"/>
    <p:sldId id="324" r:id="rId4"/>
    <p:sldId id="325" r:id="rId5"/>
    <p:sldId id="319" r:id="rId6"/>
    <p:sldId id="320" r:id="rId7"/>
    <p:sldId id="321" r:id="rId8"/>
  </p:sldIdLst>
  <p:sldSz cx="12192000" cy="6858000"/>
  <p:notesSz cx="6858000" cy="9144000"/>
  <p:embeddedFontLst>
    <p:embeddedFont>
      <p:font typeface="Open Sans Light" charset="0"/>
      <p:regular r:id="rId10"/>
      <p:bold r:id="rId11"/>
      <p:italic r:id="rId12"/>
      <p:boldItalic r:id="rId13"/>
    </p:embeddedFont>
    <p:embeddedFont>
      <p:font typeface="Calibri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1" roundtripDataSignature="AMtx7mjmNCvhfDgD5cVxwQ3x4/volKKt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316" autoAdjust="0"/>
    <p:restoredTop sz="94095" autoAdjust="0"/>
  </p:normalViewPr>
  <p:slideViewPr>
    <p:cSldViewPr snapToGrid="0">
      <p:cViewPr>
        <p:scale>
          <a:sx n="75" d="100"/>
          <a:sy n="75" d="100"/>
        </p:scale>
        <p:origin x="-1704" y="-10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71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92706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304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30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01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8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8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5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9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6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2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0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21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3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5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8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7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crdownload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crdownload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2;p4"/>
          <p:cNvSpPr/>
          <p:nvPr/>
        </p:nvSpPr>
        <p:spPr>
          <a:xfrm rot="10800000">
            <a:off x="1" y="-5979"/>
            <a:ext cx="5111087" cy="6932218"/>
          </a:xfrm>
          <a:custGeom>
            <a:avLst/>
            <a:gdLst/>
            <a:ahLst/>
            <a:cxnLst/>
            <a:rect l="l" t="t" r="r" b="b"/>
            <a:pathLst>
              <a:path w="6699211" h="6857998" extrusionOk="0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cap="none" dirty="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33" y="31130"/>
            <a:ext cx="10951242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2671" y="35596"/>
            <a:ext cx="1371600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My_malloc():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5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2;p4"/>
          <p:cNvSpPr/>
          <p:nvPr/>
        </p:nvSpPr>
        <p:spPr>
          <a:xfrm rot="10800000">
            <a:off x="1" y="-5979"/>
            <a:ext cx="5111087" cy="6932218"/>
          </a:xfrm>
          <a:custGeom>
            <a:avLst/>
            <a:gdLst/>
            <a:ahLst/>
            <a:cxnLst/>
            <a:rect l="l" t="t" r="r" b="b"/>
            <a:pathLst>
              <a:path w="6699211" h="6857998" extrusionOk="0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cap="none" dirty="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390" y="56149"/>
            <a:ext cx="1371600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My_free():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622" y="31130"/>
            <a:ext cx="8134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4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2;p4"/>
          <p:cNvSpPr/>
          <p:nvPr/>
        </p:nvSpPr>
        <p:spPr>
          <a:xfrm rot="10800000">
            <a:off x="1" y="-5979"/>
            <a:ext cx="5111087" cy="6932218"/>
          </a:xfrm>
          <a:custGeom>
            <a:avLst/>
            <a:gdLst/>
            <a:ahLst/>
            <a:cxnLst/>
            <a:rect l="l" t="t" r="r" b="b"/>
            <a:pathLst>
              <a:path w="6699211" h="6857998" extrusionOk="0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cap="none" dirty="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050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978"/>
            <a:ext cx="12192000" cy="693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8" y="0"/>
            <a:ext cx="1371600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My_realloc():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66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2;p4"/>
          <p:cNvSpPr/>
          <p:nvPr/>
        </p:nvSpPr>
        <p:spPr>
          <a:xfrm rot="10800000">
            <a:off x="1" y="-5979"/>
            <a:ext cx="5111087" cy="6932218"/>
          </a:xfrm>
          <a:custGeom>
            <a:avLst/>
            <a:gdLst/>
            <a:ahLst/>
            <a:cxnLst/>
            <a:rect l="l" t="t" r="r" b="b"/>
            <a:pathLst>
              <a:path w="6699211" h="6857998" extrusionOk="0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cap="none" dirty="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860" y="315799"/>
            <a:ext cx="1371600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My_calloc():</a:t>
            </a:r>
            <a:endParaRPr lang="en-US" dirty="0"/>
          </a:p>
        </p:txBody>
      </p:sp>
      <p:pic>
        <p:nvPicPr>
          <p:cNvPr id="1026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199" y="-16429"/>
            <a:ext cx="9064625" cy="687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18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8034" y="229254"/>
            <a:ext cx="137160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append node():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196920"/>
            <a:ext cx="137160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Insert beginning </a:t>
            </a:r>
            <a:r>
              <a:rPr lang="en-US" dirty="0"/>
              <a:t>():</a:t>
            </a:r>
            <a:endParaRPr lang="en-US" dirty="0"/>
          </a:p>
        </p:txBody>
      </p:sp>
      <p:pic>
        <p:nvPicPr>
          <p:cNvPr id="5122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970" y="752474"/>
            <a:ext cx="4333875" cy="610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lantUML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36" y="849337"/>
            <a:ext cx="4963886" cy="591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67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2075" y="589951"/>
            <a:ext cx="1371600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Insert node():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589952"/>
            <a:ext cx="1371600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Split node():</a:t>
            </a:r>
            <a:endParaRPr lang="en-US" dirty="0"/>
          </a:p>
        </p:txBody>
      </p:sp>
      <p:pic>
        <p:nvPicPr>
          <p:cNvPr id="3074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523" y="1156994"/>
            <a:ext cx="6735477" cy="454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lantUML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6994"/>
            <a:ext cx="5544787" cy="552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20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1" y="589952"/>
            <a:ext cx="1556084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Merge nodes():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6168" y="589951"/>
            <a:ext cx="1371600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Sbrk down():</a:t>
            </a:r>
            <a:endParaRPr lang="en-US" dirty="0"/>
          </a:p>
        </p:txBody>
      </p:sp>
      <p:pic>
        <p:nvPicPr>
          <p:cNvPr id="4098" name="Picture 2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00" y="1046776"/>
            <a:ext cx="7531100" cy="473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6776"/>
            <a:ext cx="4612607" cy="581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8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2049</TotalTime>
  <Words>26</Words>
  <Application>Microsoft Office PowerPoint</Application>
  <PresentationFormat>Custom</PresentationFormat>
  <Paragraphs>10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Open Sans Light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Systems  Session</dc:title>
  <dc:creator>Moaz Zahran</dc:creator>
  <cp:lastModifiedBy>pc</cp:lastModifiedBy>
  <cp:revision>116</cp:revision>
  <dcterms:created xsi:type="dcterms:W3CDTF">2022-02-14T23:16:10Z</dcterms:created>
  <dcterms:modified xsi:type="dcterms:W3CDTF">2024-05-08T16:48:26Z</dcterms:modified>
</cp:coreProperties>
</file>