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9677E4B-8DBC-D85F-D9C8-439BD807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38F7D43-D1B3-BD56-5889-E6BD970B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E7DB181-86DC-AB58-2ABC-4C59FE99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2660970-BEB0-7266-B641-C1B550DB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0A0654E-6040-467B-D21A-B8A3AA57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668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5A2785-CEC6-6C6C-4664-48417F80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90EC767-1B1D-D602-2F8D-7DA8C459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098734-667D-B81D-BAE9-DF599507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35908E-A5AA-4C56-AFBB-52975EB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F1FD10E-8490-DF5C-EA77-43C78448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0271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04E615F-F6AB-7594-0F71-5EFDDBB5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65178DD-13C2-A4DC-96C5-6A193DBC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D18B3A6-3252-A135-860B-045B86E6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0130A6F-5474-AE89-F335-D0916051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23CE192-E205-D05B-BB66-514F726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285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AB9A43-AA0B-7BC3-23F0-C062FE1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23A870C-E2CA-A751-7779-FA155566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AFEF60B-2E5A-D690-42AD-ACCEB861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B607D57-3C93-A1F0-BE40-5FE24D6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3D1CE9F-5777-7082-2A1D-F590D7B5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4858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B5DFDC-BD6F-C3BB-49A9-5F1B5930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9A2658-6609-3AEA-0159-456A3E34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FBACAD7-461F-B5D3-21ED-8A2D9DF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C1982CB-23B9-9F9A-094E-4D540AF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D370D6-6CF3-2567-46CB-19244AB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51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78F1D2-72D3-02B1-4E83-7C82CBAF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6F02CD9-3036-8E64-097A-B5634A931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BE61AF7-B5BC-15D9-C148-90D06BC3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24D606E-0B93-630C-F12C-2D609B63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73A5C97-2FCE-A7E8-E668-4FD81CE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65ABB87-E4B5-9470-A726-91F6917C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03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2ECA3E-8C64-4026-010C-F73F9E19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23FD538-682A-2F50-72A0-931CB9DE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AF1A2A0-492B-32ED-B17D-882434CA6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302DFA0-9721-4301-1528-D93619DB5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D1F4767-C19B-5FE7-9A20-FC7183A39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D76879D6-E404-4D71-F300-BD02FA1F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8A533B2-9622-2A0B-AA22-644398D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C653700-EF1E-4C1D-2CD6-7C19CF73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7894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D4FFDA-7333-3D32-2862-E0198E5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B89B332-0E2D-7DC6-8CFC-EA868E9C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20220EFD-02ED-482F-6AD7-48335F4E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7F0994A-404B-0EFE-9C2E-D35ED703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647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3B108A4-331E-039D-68BC-35A0D5A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6B0D80F-153F-DBD8-9BC0-EF933ECD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62F6823-0581-D723-C6EF-778BB192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602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E8A952-92CF-9A45-F379-AEA908D9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471FCC-9B10-CAB4-814C-FE06091D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0CD9F19-3CA3-819D-C8A2-DA3BB213C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6A8D0F6-C65A-75F0-13E1-57B3E71B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B19E84E-9701-2802-9500-3B117619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ED5085F-0B98-F57B-D8C6-093E87D6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9267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6DD0D3-2589-1277-9CE4-017B2F96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65C5269-317F-922F-6EDE-5E77123EE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 dirty="0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AD0CAD-9B2D-B657-191D-A6B8262D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98DA00D-900D-3B31-4966-91D7F65F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84A8A3F-F019-9F87-72B3-2517D4E2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E9A843-35F5-0655-4626-945D09B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385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A9D0AA3-9341-BCE1-A2A3-A8A87C7C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EG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A7294E8-0B9B-5F76-6F68-67959FA8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EG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F9B8632-112B-59D5-53D4-66DC8FC3B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478E-AD1B-497D-BFF2-108406090977}" type="datetimeFigureOut">
              <a:rPr lang="ar-EG" smtClean="0"/>
              <a:t>29/02/1445</a:t>
            </a:fld>
            <a:endParaRPr lang="ar-EG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CC8314-27A2-4047-902F-5BE079511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247E9D5-D44A-8CBB-8191-3A8B27029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31DA-4A41-4C56-8E81-900FA711D65B}" type="slidenum">
              <a:rPr lang="ar-EG" smtClean="0"/>
              <a:t>‹#›</a:t>
            </a:fld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6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66713"/>
            <a:ext cx="12192000" cy="7734671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0C596BC5-C0AA-7EE5-7649-D78BFEA21584}"/>
              </a:ext>
            </a:extLst>
          </p:cNvPr>
          <p:cNvSpPr txBox="1"/>
          <p:nvPr/>
        </p:nvSpPr>
        <p:spPr>
          <a:xfrm>
            <a:off x="2120095" y="1341424"/>
            <a:ext cx="7951807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8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Smart Home </a:t>
            </a:r>
          </a:p>
          <a:p>
            <a:pPr algn="ctr" rtl="0"/>
            <a:r>
              <a:rPr lang="en-US" sz="7200" dirty="0">
                <a:solidFill>
                  <a:schemeClr val="bg2">
                    <a:lumMod val="75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Final</a:t>
            </a:r>
            <a:r>
              <a:rPr lang="en-US" sz="8800" dirty="0">
                <a:solidFill>
                  <a:schemeClr val="bg2">
                    <a:lumMod val="75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 </a:t>
            </a:r>
            <a:r>
              <a:rPr lang="en-US" sz="7200" dirty="0">
                <a:solidFill>
                  <a:schemeClr val="bg2">
                    <a:lumMod val="75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project</a:t>
            </a:r>
            <a:r>
              <a:rPr lang="en-US" sz="8800" dirty="0">
                <a:solidFill>
                  <a:schemeClr val="bg2">
                    <a:lumMod val="75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 </a:t>
            </a:r>
            <a:endParaRPr lang="ar-EG" sz="8800" dirty="0">
              <a:solidFill>
                <a:schemeClr val="bg2">
                  <a:lumMod val="75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3234DCD9-E80F-75E5-012B-86BCE9D4A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512" y="4512199"/>
            <a:ext cx="1308972" cy="11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127760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Project team</a:t>
            </a:r>
            <a:endParaRPr lang="ar-EG" sz="5400" dirty="0">
              <a:solidFill>
                <a:srgbClr val="FFC000"/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7B9915C-BD15-DA1C-1E87-419553E3D5EC}"/>
              </a:ext>
            </a:extLst>
          </p:cNvPr>
          <p:cNvSpPr txBox="1"/>
          <p:nvPr/>
        </p:nvSpPr>
        <p:spPr>
          <a:xfrm>
            <a:off x="1737360" y="2270766"/>
            <a:ext cx="871728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indent="-914400"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MOHAMMED REFAT        </a:t>
            </a:r>
            <a:r>
              <a:rPr lang="en-US" sz="36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(22)</a:t>
            </a:r>
          </a:p>
          <a:p>
            <a:pPr marL="914400" indent="-914400"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MAHMOUD GAMAL           </a:t>
            </a:r>
            <a:r>
              <a:rPr lang="en-US" sz="36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(17)</a:t>
            </a:r>
          </a:p>
          <a:p>
            <a:pPr marL="914400" indent="-914400"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OMAR  MOHAMED YOUSSEF     </a:t>
            </a:r>
            <a:r>
              <a:rPr lang="en-US" sz="36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(27)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 </a:t>
            </a:r>
          </a:p>
          <a:p>
            <a:pPr marL="914400" indent="-914400"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MAHMOUD SOLIMAN</a:t>
            </a:r>
          </a:p>
          <a:p>
            <a:pPr marL="914400" indent="-914400" algn="l" rtl="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ABDELALIEEM AHMED   </a:t>
            </a:r>
            <a:r>
              <a:rPr lang="en-US" sz="36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(09)</a:t>
            </a:r>
            <a:endParaRPr lang="ar-EG" sz="3600" dirty="0">
              <a:solidFill>
                <a:srgbClr val="FFC000"/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218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127760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Project  About</a:t>
            </a:r>
            <a:endParaRPr lang="ar-EG" sz="5400" dirty="0">
              <a:solidFill>
                <a:srgbClr val="FFC000"/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7B9915C-BD15-DA1C-1E87-419553E3D5EC}"/>
              </a:ext>
            </a:extLst>
          </p:cNvPr>
          <p:cNvSpPr txBox="1"/>
          <p:nvPr/>
        </p:nvSpPr>
        <p:spPr>
          <a:xfrm>
            <a:off x="844952" y="2024449"/>
            <a:ext cx="11157995" cy="4585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Our Smart IOT System has a door lock with a password and alarm system</a:t>
            </a:r>
            <a:b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</a:br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to notify us if someone one try to enter the house.</a:t>
            </a:r>
          </a:p>
          <a:p>
            <a:pPr algn="l" rtl="0"/>
            <a:b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</a:br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Inside the house there is a light system we can control using web app or</a:t>
            </a:r>
            <a:b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</a:br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using sensors Like PIR Sensor.</a:t>
            </a:r>
          </a:p>
          <a:p>
            <a:pPr algn="l" rtl="0"/>
            <a:b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</a:br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Also there will be a temperature sensors and LCD screen to display the temperature (but this feature is optional).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br>
              <a:rPr lang="en-US" sz="4800" dirty="0">
                <a:solidFill>
                  <a:schemeClr val="bg2">
                    <a:lumMod val="90000"/>
                  </a:schemeClr>
                </a:solidFill>
              </a:rPr>
            </a:br>
            <a:endParaRPr lang="ar-EG" sz="4800" dirty="0">
              <a:solidFill>
                <a:schemeClr val="bg2">
                  <a:lumMod val="90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04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127760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Components: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7B9915C-BD15-DA1C-1E87-419553E3D5EC}"/>
              </a:ext>
            </a:extLst>
          </p:cNvPr>
          <p:cNvSpPr txBox="1"/>
          <p:nvPr/>
        </p:nvSpPr>
        <p:spPr>
          <a:xfrm>
            <a:off x="2430683" y="1776770"/>
            <a:ext cx="11157995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0" i="0" dirty="0">
                <a:effectLst/>
                <a:highlight>
                  <a:srgbClr val="FFFF00"/>
                </a:highlight>
                <a:latin typeface="AutumnStory-Regular"/>
              </a:rPr>
              <a:t>STMF401CC</a:t>
            </a:r>
            <a:endParaRPr lang="en-US" sz="2800" b="0" i="0" dirty="0">
              <a:effectLst/>
              <a:highlight>
                <a:srgbClr val="FFFF00"/>
              </a:highlight>
              <a:latin typeface="AutumnStory-Regular"/>
            </a:endParaRP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LCD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Keypad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Motor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PIR sensor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Buzzer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LED</a:t>
            </a:r>
          </a:p>
          <a:p>
            <a:pPr algn="l" rtl="0"/>
            <a:r>
              <a:rPr lang="en-US" sz="28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Wifi</a:t>
            </a:r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 Module</a:t>
            </a:r>
          </a:p>
          <a:p>
            <a:pPr algn="l" rtl="0"/>
            <a:r>
              <a:rPr lang="en-US" sz="28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LM35 (option)</a:t>
            </a:r>
            <a:endParaRPr lang="ar-EG" sz="4800" dirty="0">
              <a:solidFill>
                <a:schemeClr val="bg2">
                  <a:lumMod val="90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15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046737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Software Architecture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7B9915C-BD15-DA1C-1E87-419553E3D5EC}"/>
              </a:ext>
            </a:extLst>
          </p:cNvPr>
          <p:cNvSpPr txBox="1"/>
          <p:nvPr/>
        </p:nvSpPr>
        <p:spPr>
          <a:xfrm>
            <a:off x="1632030" y="1776770"/>
            <a:ext cx="1115799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b="0" i="0" dirty="0">
                <a:effectLst/>
                <a:highlight>
                  <a:srgbClr val="FFFF00"/>
                </a:highlight>
                <a:latin typeface="AutumnStory-Regular"/>
              </a:rPr>
              <a:t>MCAL: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RCC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GPIO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SYSTICK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NVIC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EXTI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USART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ADC(option)</a:t>
            </a:r>
            <a:endParaRPr lang="ar-EG" sz="4800" dirty="0">
              <a:solidFill>
                <a:schemeClr val="bg2">
                  <a:lumMod val="90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17C2982-329C-56A5-FE32-D4F990E7F30E}"/>
              </a:ext>
            </a:extLst>
          </p:cNvPr>
          <p:cNvSpPr txBox="1"/>
          <p:nvPr/>
        </p:nvSpPr>
        <p:spPr>
          <a:xfrm>
            <a:off x="5197033" y="1776770"/>
            <a:ext cx="4953965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dirty="0">
                <a:highlight>
                  <a:srgbClr val="FFFF00"/>
                </a:highlight>
                <a:latin typeface="AutumnStory-Regular"/>
              </a:rPr>
              <a:t>H</a:t>
            </a:r>
            <a:r>
              <a:rPr lang="en-US" sz="3600" b="0" i="0" dirty="0">
                <a:effectLst/>
                <a:highlight>
                  <a:srgbClr val="FFFF00"/>
                </a:highlight>
                <a:latin typeface="AutumnStory-Regular"/>
              </a:rPr>
              <a:t>AL: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LED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BUZZER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LCD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Keypad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Motor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2">
                    <a:lumMod val="90000"/>
                  </a:schemeClr>
                </a:solidFill>
                <a:effectLst/>
                <a:latin typeface="AutumnStory-Regular"/>
              </a:rPr>
              <a:t>PIR</a:t>
            </a:r>
            <a:endParaRPr lang="ar-EG" sz="4800" dirty="0">
              <a:solidFill>
                <a:schemeClr val="bg2">
                  <a:lumMod val="90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3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046737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Proteus Design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5586984-C972-4C13-7B04-E9E38D096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76770"/>
            <a:ext cx="9906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8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046737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DESCRIPTION of OUR PROJECT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CFEFAD5-EF3E-1839-2A39-79CC8ED9F2A4}"/>
              </a:ext>
            </a:extLst>
          </p:cNvPr>
          <p:cNvSpPr txBox="1"/>
          <p:nvPr/>
        </p:nvSpPr>
        <p:spPr>
          <a:xfrm>
            <a:off x="1046736" y="1885827"/>
            <a:ext cx="9935895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i="0" dirty="0">
                <a:solidFill>
                  <a:schemeClr val="bg2">
                    <a:lumMod val="90000"/>
                  </a:schemeClr>
                </a:solidFill>
                <a:effectLst/>
                <a:latin typeface="Times New Roman" panose="02020603050405020304" pitchFamily="18" charset="0"/>
              </a:rPr>
              <a:t>it is our system now. Smart home, In the basic needs, The first thing is the door system, It will be the first thing that I will set password, After what is left, I will stay with the password,</a:t>
            </a:r>
            <a:br>
              <a:rPr lang="en-US" sz="28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sz="2800" b="1" i="0" dirty="0">
                <a:solidFill>
                  <a:schemeClr val="bg2">
                    <a:lumMod val="90000"/>
                  </a:schemeClr>
                </a:solidFill>
                <a:effectLst/>
                <a:latin typeface="Times New Roman" panose="02020603050405020304" pitchFamily="18" charset="0"/>
              </a:rPr>
              <a:t>If I entered the password, it is rightly, which will enter me on the system and open the door,</a:t>
            </a:r>
            <a:br>
              <a:rPr lang="en-US" sz="28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sz="2800" b="1" i="0" dirty="0">
                <a:solidFill>
                  <a:schemeClr val="bg2">
                    <a:lumMod val="90000"/>
                  </a:schemeClr>
                </a:solidFill>
                <a:effectLst/>
                <a:latin typeface="Times New Roman" panose="02020603050405020304" pitchFamily="18" charset="0"/>
              </a:rPr>
              <a:t>In the event that I entered the password wrongly, I will have three attempts, After every attempt, you will miss me about two seconds, And then, after that, I can write the password again, And so on,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This is what is the security or part of the door.</a:t>
            </a:r>
            <a:br>
              <a:rPr lang="en-US" sz="2800" b="1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54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B4905EC8-DF26-6C39-82AE-38C5332F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21"/>
            <a:ext cx="12192000" cy="6960221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96BD1C2C-D514-D877-84A9-3B56B780C8E3}"/>
              </a:ext>
            </a:extLst>
          </p:cNvPr>
          <p:cNvSpPr txBox="1"/>
          <p:nvPr/>
        </p:nvSpPr>
        <p:spPr>
          <a:xfrm>
            <a:off x="1046737" y="853440"/>
            <a:ext cx="8717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dirty="0">
                <a:solidFill>
                  <a:srgbClr val="FFC000"/>
                </a:solidFill>
                <a:latin typeface="29LT Zarid Sans Black" panose="00000A00000000000000" pitchFamily="2" charset="-78"/>
                <a:cs typeface="29LT Zarid Sans Black" panose="00000A00000000000000" pitchFamily="2" charset="-78"/>
              </a:rPr>
              <a:t>DESCRIPTION of OUR PROJECT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CFEFAD5-EF3E-1839-2A39-79CC8ED9F2A4}"/>
              </a:ext>
            </a:extLst>
          </p:cNvPr>
          <p:cNvSpPr txBox="1"/>
          <p:nvPr/>
        </p:nvSpPr>
        <p:spPr>
          <a:xfrm>
            <a:off x="1046737" y="1394214"/>
            <a:ext cx="10358682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br>
              <a:rPr lang="en-US" sz="24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sz="24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</a:rPr>
              <a:t>The second part remains, </a:t>
            </a:r>
            <a:r>
              <a:rPr lang="en-US" sz="2400" b="1" i="0" dirty="0">
                <a:solidFill>
                  <a:schemeClr val="bg2">
                    <a:lumMod val="90000"/>
                  </a:schemeClr>
                </a:solidFill>
                <a:effectLst/>
                <a:latin typeface="Times New Roman" panose="02020603050405020304" pitchFamily="18" charset="0"/>
              </a:rPr>
              <a:t>which is the part that we have a hall,  and we have the room, We have three basic needs in each part of the home, We have 2 LEDs, one white and one yellow,  We have an air conditioner that is dc motor, we have a pir sensor, and we have LM35 sensor, Ok, I am in control.</a:t>
            </a:r>
            <a:br>
              <a:rPr lang="en-US" sz="2400" b="1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en-US" sz="24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sz="2400" b="1" i="0" dirty="0">
                <a:solidFill>
                  <a:schemeClr val="bg2">
                    <a:lumMod val="90000"/>
                  </a:schemeClr>
                </a:solidFill>
                <a:effectLst/>
                <a:latin typeface="Times New Roman" panose="02020603050405020304" pitchFamily="18" charset="0"/>
              </a:rPr>
              <a:t>ow do you get on the sensor or on the LEDs and the conditioner through the Bluetooth module, which is through UART by sending a command and every specific command or every number of a certain number, so it will be for a certain action that is taken, so if you sell one, the first hand will work, The air conditioner extinguishes, and so on, what is the need that I am doing with a control via Bluetooth Model, and I can use it through pir sensor, I still have two types of control only, Who is Pir sensor or B Bluetooth Module.</a:t>
            </a:r>
            <a:endParaRPr lang="en-US" sz="2400" b="1" dirty="0">
              <a:solidFill>
                <a:schemeClr val="bg2">
                  <a:lumMod val="90000"/>
                </a:schemeClr>
              </a:solidFill>
              <a:latin typeface="29LT Zarid Sans Black" panose="00000A00000000000000" pitchFamily="2" charset="-78"/>
              <a:cs typeface="29LT Zarid Sans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672678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470</Words>
  <Application>Microsoft Office PowerPoint</Application>
  <PresentationFormat>شاشة عريضة</PresentationFormat>
  <Paragraphs>43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6" baseType="lpstr">
      <vt:lpstr>29LT Zarid Sans Black</vt:lpstr>
      <vt:lpstr>Arial</vt:lpstr>
      <vt:lpstr>AutumnStory-Regular</vt:lpstr>
      <vt:lpstr>Calibri</vt:lpstr>
      <vt:lpstr>Calibri Light</vt:lpstr>
      <vt:lpstr>Times New Roman</vt:lpstr>
      <vt:lpstr>Wingdings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عبدالعليم أحمد عبدالعليم منا</dc:creator>
  <cp:lastModifiedBy>عبدالعليم أحمد عبدالعليم منا</cp:lastModifiedBy>
  <cp:revision>3</cp:revision>
  <dcterms:created xsi:type="dcterms:W3CDTF">2023-09-13T20:43:55Z</dcterms:created>
  <dcterms:modified xsi:type="dcterms:W3CDTF">2023-09-14T15:48:58Z</dcterms:modified>
</cp:coreProperties>
</file>