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A05DD-5205-423A-4C72-5BD7149EC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C5A24-7217-5FE2-5E2E-D5756F81C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5948A-CF7C-A84C-E7AC-5812F410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1D33-19D5-430B-B18F-73BB472120D7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E5A9B-7D3B-2480-A7D0-0984EA15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0FA80-A38A-6A32-22C1-D0EC01FE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1EB-4134-4122-B6A3-27F5DF384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1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91CD-F844-62B1-F0EC-51073D13B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F949F-22C6-D1D5-55CC-D753F67E4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B904D-0772-F99F-D1D6-186189A4B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1D33-19D5-430B-B18F-73BB472120D7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85939-146D-57CB-7D31-EA4BA831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6D27B-99EE-C8CB-AB81-A91747AA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1EB-4134-4122-B6A3-27F5DF384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6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33F167-099E-3782-C04D-27F7ACF94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5433D-FBE5-C046-2B61-052E57DE8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F654A-2D77-92BE-CC1E-E151EC2A4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1D33-19D5-430B-B18F-73BB472120D7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442AC-7013-0CF7-0F14-6E616B743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2F7CB-FC2B-BC62-4C03-34501347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1EB-4134-4122-B6A3-27F5DF384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4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E620-A07C-6F06-D8E0-AC9F48FD2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FCAEC-D65D-A757-1816-703BDD353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1989F-DB74-AD9B-6843-88532C2D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1D33-19D5-430B-B18F-73BB472120D7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DB758-0C78-E10B-27F1-C94FAAB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5DD5F-AEE2-A407-408F-A8AAFC3D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1EB-4134-4122-B6A3-27F5DF384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0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A3A77-B3AE-8D97-81CC-9818C147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04022-C074-A414-7A08-FAB03235B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D6EB-C873-1BEC-4704-43A465EA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1D33-19D5-430B-B18F-73BB472120D7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4958F-709F-5826-5D83-FD13080C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267BB-2254-8B77-02C6-F82651BA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1EB-4134-4122-B6A3-27F5DF384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2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24BD-85B8-4ACE-0AF3-6C56FF8A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25CEC-4918-8524-D7E6-053777258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4A0D4-FCD6-204A-1C6E-B0E83A810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5BC6F-3785-8A73-22A4-CB41E454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1D33-19D5-430B-B18F-73BB472120D7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2627C-E97B-5D0C-67B5-DD4438909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254D6-6EB7-DF3B-BFAA-E1FDFF61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1EB-4134-4122-B6A3-27F5DF384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3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F9A5-0D31-5155-01E5-A819F3DCB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F518A-A257-E614-BD6E-5D040C367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4B49B-C190-A808-084E-F38084480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2B501D-E5AD-1F2E-63F3-FE5C88FC6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365AD7-B603-E160-63BF-570D0B07A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7BC7B5-75AB-CDB7-4266-669DE76EA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1D33-19D5-430B-B18F-73BB472120D7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E76C7-C1A7-5CF8-91F3-3057A135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3BF0E9-546F-57C6-0ABC-2AED197B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1EB-4134-4122-B6A3-27F5DF384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6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C7C3E-3904-CE59-2686-292B2A1A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6997DE-0A6B-8BAA-2A9C-78C9240C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1D33-19D5-430B-B18F-73BB472120D7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DF270-66CF-6074-8CD5-8501CEC1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93718-FB6B-82C3-4D91-45810ACC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1EB-4134-4122-B6A3-27F5DF384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8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2176A3-BCB1-334D-7494-719E15C2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1D33-19D5-430B-B18F-73BB472120D7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CD16C-82C2-D044-63E8-1949149B0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CE9F7-DBEB-48A1-C71A-C4A0094B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1EB-4134-4122-B6A3-27F5DF384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0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275FC-A8C4-F023-E8CB-28D16861D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6BC0F-EFCF-AD2F-9AA9-945A1E40B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14C1F-793D-5568-E232-517EDD222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2E70F-D30B-2AC5-0FC2-3395E358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1D33-19D5-430B-B18F-73BB472120D7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FE849-47B4-0E05-5A04-9FA8F83B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AD6B2-235A-6533-9676-3EDE615A9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1EB-4134-4122-B6A3-27F5DF384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0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E671-5B61-ED11-C840-596AE40A3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FB951-6EE5-ED1F-B50C-132B03469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4DD47-3D35-9B96-83C6-A915CF818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184F8-AC73-1103-FFED-CAF16B229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1D33-19D5-430B-B18F-73BB472120D7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FC7A0-DB1D-DC30-A4D4-184E7187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8A701-8DA1-3E71-FB35-B987CB695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1EB-4134-4122-B6A3-27F5DF384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5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A12C2F-F133-D7AD-DABE-8899EEE34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91610-4E36-652C-F255-2A2C01EC8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E2D17-FA6C-AEB9-1525-032FE6B05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21D33-19D5-430B-B18F-73BB472120D7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453C8-5BAE-D987-E9CB-3A35B597A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7A41E-EA67-3765-85EE-D5C5339F6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31EB-4134-4122-B6A3-27F5DF384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7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3D45F-CD5B-2D76-E09F-BCB749BB1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714" y="2481943"/>
            <a:ext cx="4354286" cy="26291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E2E04-7569-AB2B-651E-3CDAC8EB8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8406882" y="2127169"/>
            <a:ext cx="2261118" cy="70954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A green lines on a black background&#10;&#10;Description automatically generated">
            <a:extLst>
              <a:ext uri="{FF2B5EF4-FFF2-40B4-BE49-F238E27FC236}">
                <a16:creationId xmlns:a16="http://schemas.microsoft.com/office/drawing/2014/main" id="{696821EB-AB0D-102F-273F-5E944EFA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996"/>
            <a:ext cx="12192000" cy="2602348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A1BCF9DA-8839-2E1F-D0E0-3420D829E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5835"/>
            <a:ext cx="12192000" cy="299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29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20812021100275</dc:creator>
  <cp:lastModifiedBy>20812021100275</cp:lastModifiedBy>
  <cp:revision>1</cp:revision>
  <dcterms:created xsi:type="dcterms:W3CDTF">2023-07-30T13:50:19Z</dcterms:created>
  <dcterms:modified xsi:type="dcterms:W3CDTF">2023-07-30T13:51:15Z</dcterms:modified>
</cp:coreProperties>
</file>