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A21F-3941-49D9-80D5-4CC1EB69C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A667C-CB57-4D81-907E-AD007E0C1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49FB-8EB9-405E-B17A-130D183B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1607E-ACDC-41C5-B50F-0C196E34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8452-F1D9-4AF9-98C3-9CA6E7C9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0D2D-C42B-41A2-97E6-DCF98A70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099F2-E084-47F7-A5FD-36BA5B215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35D5-BB24-4EF1-AABB-888523C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1FAF-4F5C-437B-88A6-DF680AEA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F1E1-B620-4AE9-9DE6-25FE7DE8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18A6D-9098-4F02-8CE2-EAE1A4DAD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65DF2-E07F-4B89-BB97-3758ED97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D82D-1E1F-40A7-A734-C4F2FF6E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0B5D-786D-454A-9D81-C4C5E558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B0E4-E6DB-4DEA-AF24-502CD0A6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02AE-7848-430A-9F9B-D6F49241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EF14-FE11-4DB1-9A95-EE93C0DD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7507-7144-4C8A-8C6A-75195303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5382-4866-46DA-A0F5-48C647A1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C35D-DD31-41D1-A345-25D82D74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44F5-1F5E-4592-A6D5-83C4DC45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C1C2-7348-42AC-A49D-3166A15F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E777-9F44-467D-8DC9-C89B9F6B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316A-993E-4975-8728-CEF1FE31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98DF-786D-4CFA-9E46-5726BF5A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8EF-7D66-447F-9B99-97299D83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135D-4A6C-4B9E-B1C4-B87089BDC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5F2C9-0B53-4F2E-B20E-8E19E3BF8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B6D3-249A-40FE-9B5B-DC0D212E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46F84-E33F-48B0-A957-82656544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F95C-653A-4590-8919-0C2A172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A871-0E61-48F9-8FB1-DDE8CCFF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0C933-DF3E-4F04-89E9-F7556DE6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30EFB-6D8B-4A5D-A733-FD8DC4EB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D2010-C8C0-4000-B53D-1196B42C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274D-0F32-42EC-8979-82BB32D9B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BD5C0-E85D-49BF-8705-44563B40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AF8D2-0B3E-4EAD-A32B-23B79D88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51607-19EE-4EB6-A94E-B7CCAA68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D684-EFEF-49FE-8DCD-85E66654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7538B-6727-40A9-AC07-198019BB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E8266-7CCB-431C-9674-70A01971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D0E9C-0918-4434-A9ED-55C79411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EF55E-F564-4DCF-A32F-1183EA69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55527-0CA8-4303-BD7C-B2BF5D9A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307C2-AA2D-4EB9-8346-CBF26B16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1273-B18F-4DD8-9FCB-DC6EDA2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248E-EA33-47EB-ADE0-0776E91E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41FC5-D500-4845-BDAC-7F991C62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DAC24-B5D8-45E0-BDD2-BAA0B94C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B632-3075-4AAD-BB33-5BB1A65E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CD4DF-8F42-40CA-B0AF-6DA3C84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B8A-BAC3-48E7-BC19-B9748BD3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B48C1-CEA8-4FF0-8C26-8A8327AC0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D8E5C-9F02-4F29-8AED-A22346D8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B828-085E-4846-88AD-61E8516B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64219-31F9-47D8-9BA6-5F512C70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7BA11-846E-49D2-8E47-25A58272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B39DE-FD43-4D07-B3D4-8666DFF5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DA4C-5FDF-4A95-A71D-721F01F3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BE38-DAC8-4743-8787-E6FCE8999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D974-2DFD-42F5-9756-5F30F96C1F5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60F4-0CF5-4D8B-A45D-A5DFB6ABF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853C-83FA-4586-9181-60AA35C97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0724-B0EF-4425-8ACC-01FE67A3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F70C0-FFE3-4399-A792-F3CD06250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 Resources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C4D3ED-A8B4-4AAE-9790-160AF4795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3ED5-6017-4893-900F-9F2D27E8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Winds are different during day &amp; 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EA9F2-B5E5-426E-83EC-CA31703CA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2" t="31165" r="35325" b="19301"/>
          <a:stretch/>
        </p:blipFill>
        <p:spPr>
          <a:xfrm>
            <a:off x="2537927" y="1933201"/>
            <a:ext cx="7044612" cy="4553877"/>
          </a:xfrm>
        </p:spPr>
      </p:pic>
    </p:spTree>
    <p:extLst>
      <p:ext uri="{BB962C8B-B14F-4D97-AF65-F5344CB8AC3E}">
        <p14:creationId xmlns:p14="http://schemas.microsoft.com/office/powerpoint/2010/main" val="877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00FE-1D09-431A-895D-722BF9D1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10" y="365125"/>
            <a:ext cx="555949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FB1F3-0264-4898-9663-B2A704EC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-142" r="29414" b="1"/>
          <a:stretch/>
        </p:blipFill>
        <p:spPr>
          <a:xfrm>
            <a:off x="2985796" y="204339"/>
            <a:ext cx="6009919" cy="6675816"/>
          </a:xfrm>
        </p:spPr>
      </p:pic>
    </p:spTree>
    <p:extLst>
      <p:ext uri="{BB962C8B-B14F-4D97-AF65-F5344CB8AC3E}">
        <p14:creationId xmlns:p14="http://schemas.microsoft.com/office/powerpoint/2010/main" val="41838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668F-C3A6-41D9-9C38-3A8739F0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53615-0954-41F6-9295-362926B6D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16" y="186612"/>
            <a:ext cx="6972168" cy="6434295"/>
          </a:xfrm>
        </p:spPr>
      </p:pic>
    </p:spTree>
    <p:extLst>
      <p:ext uri="{BB962C8B-B14F-4D97-AF65-F5344CB8AC3E}">
        <p14:creationId xmlns:p14="http://schemas.microsoft.com/office/powerpoint/2010/main" val="355929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834-9EE3-4A63-8D16-A8E8B0FF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6FD77-6D42-4B77-9797-BC94E48D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34810" r="33395" b="6650"/>
          <a:stretch/>
        </p:blipFill>
        <p:spPr>
          <a:xfrm>
            <a:off x="2918927" y="195369"/>
            <a:ext cx="6354147" cy="6262391"/>
          </a:xfrm>
        </p:spPr>
      </p:pic>
    </p:spTree>
    <p:extLst>
      <p:ext uri="{BB962C8B-B14F-4D97-AF65-F5344CB8AC3E}">
        <p14:creationId xmlns:p14="http://schemas.microsoft.com/office/powerpoint/2010/main" val="26311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52C2-62BA-4755-8B0A-E62FFC62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resources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38FA-6268-47B9-AD8D-EB11F374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energy can be extracted from wind by use of wind turbine.</a:t>
            </a:r>
          </a:p>
        </p:txBody>
      </p:sp>
    </p:spTree>
    <p:extLst>
      <p:ext uri="{BB962C8B-B14F-4D97-AF65-F5344CB8AC3E}">
        <p14:creationId xmlns:p14="http://schemas.microsoft.com/office/powerpoint/2010/main" val="19531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85CD-023C-4C67-A466-139FE80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931831"/>
          </a:xfrm>
        </p:spPr>
        <p:txBody>
          <a:bodyPr/>
          <a:lstStyle/>
          <a:p>
            <a:r>
              <a:rPr lang="en-US" dirty="0" err="1"/>
              <a:t>WAsP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B6BE-22DB-4AA1-9CC5-199427B0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296956"/>
            <a:ext cx="10823510" cy="48800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WAsP</a:t>
            </a:r>
            <a:r>
              <a:rPr lang="en-US" dirty="0"/>
              <a:t> :Wind Atlas Analysis and Application Program.</a:t>
            </a:r>
            <a:endParaRPr lang="en-US" sz="1000" dirty="0"/>
          </a:p>
          <a:p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200" b="1" dirty="0" err="1">
                <a:solidFill>
                  <a:schemeClr val="accent1">
                    <a:lumMod val="75000"/>
                  </a:schemeClr>
                </a:solidFill>
              </a:rPr>
              <a:t>WAsP</a:t>
            </a:r>
            <a:r>
              <a:rPr lang="en-US" sz="4200" b="1" dirty="0">
                <a:solidFill>
                  <a:schemeClr val="accent1">
                    <a:lumMod val="75000"/>
                  </a:schemeClr>
                </a:solidFill>
              </a:rPr>
              <a:t> is used for: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 farm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 farm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Micro-siting of wind turbines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Power production calculations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 resource mapping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 climate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 atlas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8620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Wind Resources</vt:lpstr>
      <vt:lpstr>Winds are different during day &amp; night</vt:lpstr>
      <vt:lpstr>PowerPoint Presentation</vt:lpstr>
      <vt:lpstr>PowerPoint Presentation</vt:lpstr>
      <vt:lpstr>PowerPoint Presentation</vt:lpstr>
      <vt:lpstr>Wind resources assessment</vt:lpstr>
      <vt:lpstr>WAsP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Resources</dc:title>
  <dc:creator>Ahmed Essam</dc:creator>
  <cp:lastModifiedBy>Ahmed Essam</cp:lastModifiedBy>
  <cp:revision>5</cp:revision>
  <dcterms:created xsi:type="dcterms:W3CDTF">2018-09-29T10:23:59Z</dcterms:created>
  <dcterms:modified xsi:type="dcterms:W3CDTF">2018-09-29T10:59:18Z</dcterms:modified>
</cp:coreProperties>
</file>