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27a6f4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27a6f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1dd3f3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1dd3f3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a288c43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a288c43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288c43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288c43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288c43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288c43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27a6f44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27a6f4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27a6f441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a27a6f44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288c43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a288c43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27a6f44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27a6f44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a288c43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a288c43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288c43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288c43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a288c43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a288c43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288c43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288c43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53100" y="1532325"/>
            <a:ext cx="4045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500">
                <a:latin typeface="Raleway"/>
                <a:ea typeface="Raleway"/>
                <a:cs typeface="Raleway"/>
                <a:sym typeface="Raleway"/>
              </a:rPr>
              <a:t>CSS GRID</a:t>
            </a:r>
            <a:endParaRPr b="1" sz="5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650" y="120120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61500" y="2854725"/>
            <a:ext cx="41205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aleway"/>
                <a:ea typeface="Raleway"/>
                <a:cs typeface="Raleway"/>
                <a:sym typeface="Raleway"/>
              </a:rPr>
              <a:t>El más poderoso sistema de diseño de CSS3.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Lines (Líneas)</a:t>
            </a:r>
            <a:endParaRPr b="1" sz="45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0" y="1453800"/>
            <a:ext cx="3741125" cy="29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50" y="1453800"/>
            <a:ext cx="3741125" cy="291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tracks</a:t>
            </a:r>
            <a:endParaRPr b="1" sz="4500"/>
          </a:p>
        </p:txBody>
      </p:sp>
      <p:sp>
        <p:nvSpPr>
          <p:cNvPr id="154" name="Google Shape;154;p23"/>
          <p:cNvSpPr txBox="1"/>
          <p:nvPr/>
        </p:nvSpPr>
        <p:spPr>
          <a:xfrm>
            <a:off x="533775" y="1570075"/>
            <a:ext cx="43695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 le conoce Grid track, al espacio entre dos grid lines adyacentes, también se les conoce como filas y columnas.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125" y="1570075"/>
            <a:ext cx="3357924" cy="2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area</a:t>
            </a:r>
            <a:endParaRPr b="1" sz="4500"/>
          </a:p>
        </p:txBody>
      </p:sp>
      <p:sp>
        <p:nvSpPr>
          <p:cNvPr id="161" name="Google Shape;161;p24"/>
          <p:cNvSpPr txBox="1"/>
          <p:nvPr/>
        </p:nvSpPr>
        <p:spPr>
          <a:xfrm>
            <a:off x="533775" y="1570075"/>
            <a:ext cx="43695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 el espacio entre cuatro grid lines, un grid area puede estar formado por el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número que sea de celdas, pero un grid area siempre debe ser rectangular o cuadrado.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650" y="1570075"/>
            <a:ext cx="3435401" cy="24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521550" y="305750"/>
            <a:ext cx="81009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Referencia: </a:t>
            </a:r>
            <a:endParaRPr sz="20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https://css-tricks.com/snippets/css/complete-guide-grid/</a:t>
            </a:r>
            <a:endParaRPr sz="20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253100" y="4127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¿Qué es CSS GRID?</a:t>
            </a:r>
            <a:endParaRPr b="1" sz="4500"/>
          </a:p>
        </p:txBody>
      </p:sp>
      <p:sp>
        <p:nvSpPr>
          <p:cNvPr id="93" name="Google Shape;93;p14"/>
          <p:cNvSpPr txBox="1"/>
          <p:nvPr/>
        </p:nvSpPr>
        <p:spPr>
          <a:xfrm>
            <a:off x="716600" y="1466650"/>
            <a:ext cx="74280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CSS Grid Layout  (Sistema de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cuadrículas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 es el sistema de diseño más poderoso disponible en CSS. Esto gracias a su sistema bidimensional, lo que significa que puede manejar tanto columnas como filas, a diferencia de </a:t>
            </a:r>
            <a:r>
              <a:rPr lang="es-419" sz="2000"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flexbox,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que es en gran medida un sistema unidimensional.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875" y="3376600"/>
            <a:ext cx="2244226" cy="14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aleway"/>
                <a:ea typeface="Raleway"/>
                <a:cs typeface="Raleway"/>
                <a:sym typeface="Raleway"/>
              </a:rPr>
              <a:t>Conceptos fundamentales de CSS GRID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Filas y Columnas</a:t>
            </a:r>
            <a:endParaRPr b="1" sz="4500"/>
          </a:p>
        </p:txBody>
      </p:sp>
      <p:sp>
        <p:nvSpPr>
          <p:cNvPr id="105" name="Google Shape;105;p16"/>
          <p:cNvSpPr txBox="1"/>
          <p:nvPr/>
        </p:nvSpPr>
        <p:spPr>
          <a:xfrm>
            <a:off x="533775" y="1570075"/>
            <a:ext cx="43695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Debido a que </a:t>
            </a:r>
            <a:r>
              <a:rPr lang="es-419" sz="20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CSS Grid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trabaja con un sistema bidimensional, se usarán filas y columnas, las filas (rows) son horizontales, las columnas (columns) verticales. Un ejemplo es una hoja de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cálculo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en Excel.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700" y="1713875"/>
            <a:ext cx="3591824" cy="19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container</a:t>
            </a:r>
            <a:endParaRPr b="1" sz="4500"/>
          </a:p>
        </p:txBody>
      </p:sp>
      <p:sp>
        <p:nvSpPr>
          <p:cNvPr id="112" name="Google Shape;112;p17"/>
          <p:cNvSpPr txBox="1"/>
          <p:nvPr/>
        </p:nvSpPr>
        <p:spPr>
          <a:xfrm>
            <a:off x="570950" y="1563775"/>
            <a:ext cx="43695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 la misma manera que en flexbox, para poder utilizar css grid, necesitamos un contenedor, a este contenedor se le denominará grid-container.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50" y="1753000"/>
            <a:ext cx="3403775" cy="18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Item</a:t>
            </a:r>
            <a:endParaRPr b="1" sz="4500"/>
          </a:p>
        </p:txBody>
      </p:sp>
      <p:sp>
        <p:nvSpPr>
          <p:cNvPr id="119" name="Google Shape;119;p18"/>
          <p:cNvSpPr txBox="1"/>
          <p:nvPr/>
        </p:nvSpPr>
        <p:spPr>
          <a:xfrm>
            <a:off x="533775" y="1570075"/>
            <a:ext cx="43695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Teniendo creado un grid-container, es muy importantes saber, que los hijos directos del grid-container se les conoce como Grid-items.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75" y="1631164"/>
            <a:ext cx="3403775" cy="18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Cell (Celda)</a:t>
            </a:r>
            <a:endParaRPr b="1" sz="4500"/>
          </a:p>
        </p:txBody>
      </p:sp>
      <p:sp>
        <p:nvSpPr>
          <p:cNvPr id="126" name="Google Shape;126;p19"/>
          <p:cNvSpPr txBox="1"/>
          <p:nvPr/>
        </p:nvSpPr>
        <p:spPr>
          <a:xfrm>
            <a:off x="533775" y="1570075"/>
            <a:ext cx="43695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Para empezar a entender GRID, debes de verlo como una cuadrícula, compuesta de muchas celdas, al principio los grid-items ocuparán una celda por cada grid-item.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925" y="1570075"/>
            <a:ext cx="3221525" cy="23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Lines (</a:t>
            </a:r>
            <a:r>
              <a:rPr b="1" lang="es-419" sz="4500"/>
              <a:t>Líneas</a:t>
            </a:r>
            <a:r>
              <a:rPr b="1" lang="es-419" sz="4500"/>
              <a:t>)</a:t>
            </a:r>
            <a:endParaRPr b="1" sz="4500"/>
          </a:p>
        </p:txBody>
      </p:sp>
      <p:sp>
        <p:nvSpPr>
          <p:cNvPr id="133" name="Google Shape;133;p20"/>
          <p:cNvSpPr txBox="1"/>
          <p:nvPr/>
        </p:nvSpPr>
        <p:spPr>
          <a:xfrm>
            <a:off x="533775" y="1570075"/>
            <a:ext cx="43695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CSS GRID, trabaja en forma de una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cuadrícula (grid)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las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cuadrícula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están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compuestas de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líneas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líneas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verticales y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líneas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horizontales</a:t>
            </a:r>
            <a:r>
              <a:rPr lang="es-419" sz="2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(column grid lines, row grid lines) .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675" y="1570075"/>
            <a:ext cx="3248625" cy="23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253100" y="336525"/>
            <a:ext cx="83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/>
              <a:t>Grid Lines (Líneas)</a:t>
            </a:r>
            <a:endParaRPr b="1" sz="45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00" y="1521675"/>
            <a:ext cx="3592464" cy="26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975" y="1453800"/>
            <a:ext cx="3741125" cy="27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