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40195-D4C7-4983-BF9E-3229B4ECF3A5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CF189-93A6-4F73-8AF5-221B9B39F7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635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CCF189-93A6-4F73-8AF5-221B9B39F7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86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5365-CE7B-E4FA-3B48-972B2C2D0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C99E19-6651-4B75-D809-B49AC68934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13D5A-F61C-9251-F3D5-05358CAC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C835-8BBA-C45C-522F-36FA9E10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7482E-3835-56F7-DF0B-0881EF16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9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1C7C3-D989-FA6B-2B97-BD8AA3826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01B3E5-1312-8F5F-AEDE-223D5ABFA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6EA62-177E-543F-645D-44FA654D0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9C90-2303-D89F-1FDB-11217A6B4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579FA-5E92-2A3E-F024-70B8E50F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8D6809-3BF2-F81F-D97E-62AA79572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3C0796-7243-4066-C564-B331BF040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B3975-CEDA-5E90-B7A6-9D41AEF9C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8DD9F-4F19-706C-53C7-07F3C774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35120-765C-F235-DA7A-0C5985F6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84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23F3-8F5F-45A3-46BD-CC06F9099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0299-3433-8957-A525-7B8361F5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CDA38-4CD3-4C85-678F-81F1FC18C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85566-6790-A460-F7B7-CE6B374E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508C9-02DE-DEC2-54C4-999B0A51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81E3F-C808-A6BF-F466-78934DCF3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C019CF-C08A-01C5-8193-90B9FB09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33BF3-4CED-4C39-762D-09F56D6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CA295-471E-14F9-423C-E5239D124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2C03D-89AC-92D3-D5D9-2487CDC7B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3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334C-16CB-E7B9-5A62-D64466FC5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6598D-7218-E154-DC76-7924834DB7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FF7D2D-05A2-9F7A-B907-701CE0936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4C16CC-9B0D-5CB5-3F9C-32EB8410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D6EEC-8C8E-E9B3-793B-AEF6DE4DB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FB781E-7C65-9B09-AE1D-19246304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5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6F74B-D20A-2F6B-24F1-0EAE09AD3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62319-948D-6D82-1447-92054BE7B1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16FAC-EFC5-91B8-CA73-FE7EB196C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E9BB-4255-0D72-9306-5084CACBF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51A470-C704-90FB-8A9E-52DEF7770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AE579-A28F-06E5-DA61-FFC4F3A22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38564B-5747-C703-BE45-422EC2DE5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46DBA3-3288-B108-9405-3A79ED56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2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E833-1544-0550-BA2C-A67E76A27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93CDE5-885F-0BFE-9DC6-3452FCAFE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7A86D-573F-BEDE-71B6-49FC786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2FF2-880F-A1C3-A8E0-9D695F3F4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88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09A45-1905-5154-73C9-13A3AEFE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4211B-F667-FC0C-9A3E-B51C8706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27908-6AA9-3DCF-5860-8963D028D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2665C-CD57-6307-755D-79377A05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F250-1724-2420-089A-55EA92DDE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446CB0-0722-0922-76C0-65E7A2A6D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7275C9-1F1E-5339-CF59-B98E3967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2062C2-CA41-BCF7-6403-01521C63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1F0D7-C5F7-70E5-F6EF-A6EA9A0CE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70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2325E-D062-2199-68A0-EF306833B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5C831-B861-F48A-949A-FD6ED17BE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0517E-CABC-74F5-19AB-9AFA2BEB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491BBE-61D9-51FD-50A5-B9DF5EA6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D6F89-2B2A-C99D-D08D-CEDD571E6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6B408-3E74-9DD6-615C-D058C9E3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81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CE9FF-6EDD-8C7A-D650-3475F812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72107-849E-133B-3873-8EA2295FE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39C-5592-F7BD-EF77-349F758E9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1DACFE-8E70-4ED4-97D0-D3C104E7A746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B0B01-8996-BDBF-3E72-2D6324D69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6D940-3BCE-A93C-8703-1C02B509A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864B9-A724-4DDC-BD88-997265C20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14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FDD7-216F-FCF1-5815-66E3A025D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🏠 </a:t>
            </a:r>
            <a:r>
              <a:rPr lang="en-US" i="1" dirty="0"/>
              <a:t>Real Estate Data Cleaning Process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895F2-1730-A6E7-E39B-57D2D0D9CE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Based on a dataset related to housing prices</a:t>
            </a:r>
          </a:p>
        </p:txBody>
      </p:sp>
    </p:spTree>
    <p:extLst>
      <p:ext uri="{BB962C8B-B14F-4D97-AF65-F5344CB8AC3E}">
        <p14:creationId xmlns:p14="http://schemas.microsoft.com/office/powerpoint/2010/main" val="954793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5294B-B970-2547-31F4-5C6EDD0C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🎯 </a:t>
            </a:r>
            <a:r>
              <a:rPr lang="en-US" i="1" dirty="0"/>
              <a:t>Main Objective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48215-A516-3F0B-A85A-214F752E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br>
              <a:rPr lang="en-US" dirty="0"/>
            </a:br>
            <a:r>
              <a:rPr lang="en-US" dirty="0"/>
              <a:t>Prepare the dataset for analysis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Handling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Removing irrelevant or incomplete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Ensuring clean input for modeling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59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28C69-46D4-6C95-DDEF-20F3A0A44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🔍 </a:t>
            </a:r>
            <a:r>
              <a:rPr lang="en-US" i="1" dirty="0"/>
              <a:t>Identifying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4D2E-B897-6901-314F-3E35640A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was examined to identify columns with missing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helps determine the best approach for filling or removing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947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C4D85-1051-3463-E81B-2569A999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🧩 </a:t>
            </a:r>
            <a:r>
              <a:rPr lang="en-US" i="1" dirty="0"/>
              <a:t>Handling Missing Values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97D79-51D3-CC67-BBF2-409E71486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LotFrontage</a:t>
            </a:r>
            <a:r>
              <a:rPr lang="en-US" dirty="0"/>
              <a:t> values were filled using the </a:t>
            </a:r>
            <a:r>
              <a:rPr lang="en-US" b="1" dirty="0"/>
              <a:t>median</a:t>
            </a:r>
            <a:r>
              <a:rPr lang="en-US" dirty="0"/>
              <a:t> to reduce the impact of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Electrical</a:t>
            </a:r>
            <a:r>
              <a:rPr lang="en-US" dirty="0"/>
              <a:t> column was filled using the </a:t>
            </a:r>
            <a:r>
              <a:rPr lang="en-US" b="1" dirty="0"/>
              <a:t>most frequent value (mode)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Other columns were handled using either median or mode, depending on the data type.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032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7F63-39D2-F9AF-F1FF-2F911E20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🗑️ </a:t>
            </a:r>
            <a:r>
              <a:rPr lang="en-US" i="1" dirty="0"/>
              <a:t>Dropping Unnecessary Columns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88C4C-D90E-1AC6-EA89-B890B1A97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columns were removed due to</a:t>
            </a:r>
          </a:p>
          <a:p>
            <a:r>
              <a:rPr lang="en-US" dirty="0"/>
              <a:t>Too many missing values</a:t>
            </a:r>
          </a:p>
          <a:p>
            <a:r>
              <a:rPr lang="en-US" dirty="0"/>
              <a:t>Little relevance to the analysis</a:t>
            </a:r>
          </a:p>
        </p:txBody>
      </p:sp>
    </p:spTree>
    <p:extLst>
      <p:ext uri="{BB962C8B-B14F-4D97-AF65-F5344CB8AC3E}">
        <p14:creationId xmlns:p14="http://schemas.microsoft.com/office/powerpoint/2010/main" val="1857073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B2F96-3DB2-2793-8F59-3AD12225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🧼 </a:t>
            </a:r>
            <a:r>
              <a:rPr lang="en-US" i="1" dirty="0"/>
              <a:t>Preparing Data for Modeling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501097-9680-1D8F-8CB8-E49BBEDF7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target variable(</a:t>
            </a:r>
            <a:r>
              <a:rPr lang="en-US" dirty="0" err="1"/>
              <a:t>saleprice</a:t>
            </a:r>
            <a:r>
              <a:rPr lang="en-US" dirty="0"/>
              <a:t>) was separated from the features</a:t>
            </a:r>
          </a:p>
          <a:p>
            <a:r>
              <a:rPr lang="en-US" dirty="0"/>
              <a:t>The cleaned data is now ready for training and analysis</a:t>
            </a:r>
          </a:p>
        </p:txBody>
      </p:sp>
    </p:spTree>
    <p:extLst>
      <p:ext uri="{BB962C8B-B14F-4D97-AF65-F5344CB8AC3E}">
        <p14:creationId xmlns:p14="http://schemas.microsoft.com/office/powerpoint/2010/main" val="248275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F901E-535B-7BF5-F3F9-CF22889CA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name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F2942-4C2B-4C75-919B-EA64B8C66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Yousef </a:t>
            </a:r>
            <a:r>
              <a:rPr lang="en-US" dirty="0" err="1"/>
              <a:t>osama</a:t>
            </a:r>
            <a:r>
              <a:rPr lang="en-US" dirty="0"/>
              <a:t>                                                          2300751</a:t>
            </a:r>
          </a:p>
          <a:p>
            <a:r>
              <a:rPr lang="en-US" dirty="0" err="1"/>
              <a:t>Kareman</a:t>
            </a:r>
            <a:r>
              <a:rPr lang="en-US" dirty="0"/>
              <a:t> Mohamed                                               2300729</a:t>
            </a:r>
          </a:p>
          <a:p>
            <a:r>
              <a:rPr lang="en-US" dirty="0" err="1"/>
              <a:t>Olaa</a:t>
            </a:r>
            <a:r>
              <a:rPr lang="en-US" dirty="0"/>
              <a:t> </a:t>
            </a:r>
            <a:r>
              <a:rPr lang="en-US" dirty="0" err="1"/>
              <a:t>esam</a:t>
            </a:r>
            <a:r>
              <a:rPr lang="en-US" dirty="0"/>
              <a:t>                                                                2301955</a:t>
            </a:r>
          </a:p>
          <a:p>
            <a:r>
              <a:rPr lang="en-US" dirty="0"/>
              <a:t>Ahmed </a:t>
            </a:r>
            <a:r>
              <a:rPr lang="en-US" dirty="0" err="1"/>
              <a:t>hazem</a:t>
            </a:r>
            <a:r>
              <a:rPr lang="en-US" dirty="0"/>
              <a:t>                                                         2301836  </a:t>
            </a:r>
          </a:p>
          <a:p>
            <a:r>
              <a:rPr lang="en-US" dirty="0"/>
              <a:t>Maya </a:t>
            </a:r>
            <a:r>
              <a:rPr lang="en-US" dirty="0" err="1"/>
              <a:t>elsayad</a:t>
            </a:r>
            <a:r>
              <a:rPr lang="en-US" dirty="0"/>
              <a:t>                                                           2300724</a:t>
            </a:r>
          </a:p>
          <a:p>
            <a:r>
              <a:rPr lang="en-US" dirty="0"/>
              <a:t>Omar </a:t>
            </a:r>
            <a:r>
              <a:rPr lang="en-US" dirty="0" err="1"/>
              <a:t>osama</a:t>
            </a:r>
            <a:r>
              <a:rPr lang="en-US" dirty="0"/>
              <a:t>                                                            2202375</a:t>
            </a:r>
          </a:p>
        </p:txBody>
      </p:sp>
    </p:spTree>
    <p:extLst>
      <p:ext uri="{BB962C8B-B14F-4D97-AF65-F5344CB8AC3E}">
        <p14:creationId xmlns:p14="http://schemas.microsoft.com/office/powerpoint/2010/main" val="584300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A0A67-A454-4B84-8DD6-25F5A0F7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4EDD0-65E1-56F6-E6FD-13F356B1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05240" cy="3884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Dr: Mayar Ali </a:t>
            </a:r>
          </a:p>
          <a:p>
            <a:pPr marL="0" indent="0">
              <a:buNone/>
            </a:pPr>
            <a:r>
              <a:rPr lang="en-US" dirty="0"/>
              <a:t>Eng : Hussein</a:t>
            </a:r>
          </a:p>
        </p:txBody>
      </p:sp>
    </p:spTree>
    <p:extLst>
      <p:ext uri="{BB962C8B-B14F-4D97-AF65-F5344CB8AC3E}">
        <p14:creationId xmlns:p14="http://schemas.microsoft.com/office/powerpoint/2010/main" val="2103080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🏠 Real Estate Data Cleaning Process</vt:lpstr>
      <vt:lpstr>🎯 Main Objective</vt:lpstr>
      <vt:lpstr>🔍 Identifying Missing Data</vt:lpstr>
      <vt:lpstr>🧩 Handling Missing Values</vt:lpstr>
      <vt:lpstr>🗑️ Dropping Unnecessary Columns</vt:lpstr>
      <vt:lpstr>🧼 Preparing Data for Modeling</vt:lpstr>
      <vt:lpstr>Team name :</vt:lpstr>
      <vt:lpstr>Supervised by: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mayaelsayad567@gmail.com</dc:creator>
  <cp:lastModifiedBy>mayaelsayad567@gmail.com</cp:lastModifiedBy>
  <cp:revision>1</cp:revision>
  <dcterms:created xsi:type="dcterms:W3CDTF">2025-05-02T20:20:52Z</dcterms:created>
  <dcterms:modified xsi:type="dcterms:W3CDTF">2025-05-02T20:20:55Z</dcterms:modified>
</cp:coreProperties>
</file>