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AAE2"/>
    <a:srgbClr val="3AA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EF1E-E8E5-4804-8486-8326FC3271E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9CF2-9907-4CB1-9F08-9E302CF81F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1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EF1E-E8E5-4804-8486-8326FC3271E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9CF2-9907-4CB1-9F08-9E302CF81F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1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EF1E-E8E5-4804-8486-8326FC3271E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9CF2-9907-4CB1-9F08-9E302CF81F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8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EF1E-E8E5-4804-8486-8326FC3271E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9CF2-9907-4CB1-9F08-9E302CF81F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1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EF1E-E8E5-4804-8486-8326FC3271E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9CF2-9907-4CB1-9F08-9E302CF81F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7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EF1E-E8E5-4804-8486-8326FC3271E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9CF2-9907-4CB1-9F08-9E302CF81F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7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EF1E-E8E5-4804-8486-8326FC3271E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9CF2-9907-4CB1-9F08-9E302CF81F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1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EF1E-E8E5-4804-8486-8326FC3271E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9CF2-9907-4CB1-9F08-9E302CF81F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3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EF1E-E8E5-4804-8486-8326FC3271E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9CF2-9907-4CB1-9F08-9E302CF81F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3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EF1E-E8E5-4804-8486-8326FC3271E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9CF2-9907-4CB1-9F08-9E302CF81F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EF1E-E8E5-4804-8486-8326FC3271E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9CF2-9907-4CB1-9F08-9E302CF81F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8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DEF1E-E8E5-4804-8486-8326FC3271E1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19CF2-9907-4CB1-9F08-9E302CF81F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5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2036618" y="299259"/>
            <a:ext cx="8304416" cy="5985163"/>
            <a:chOff x="2069869" y="374073"/>
            <a:chExt cx="8304416" cy="5985163"/>
          </a:xfrm>
        </p:grpSpPr>
        <p:sp>
          <p:nvSpPr>
            <p:cNvPr id="4" name="Rectángulo 3"/>
            <p:cNvSpPr/>
            <p:nvPr/>
          </p:nvSpPr>
          <p:spPr>
            <a:xfrm>
              <a:off x="2069869" y="374073"/>
              <a:ext cx="8304416" cy="5985163"/>
            </a:xfrm>
            <a:prstGeom prst="rect">
              <a:avLst/>
            </a:prstGeom>
            <a:solidFill>
              <a:srgbClr val="50AAE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5" name="Imagen 4"/>
            <p:cNvPicPr/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5625" b="88393" l="9694" r="93878">
                          <a14:foregroundMark x1="77551" y1="52679" x2="77551" y2="52679"/>
                          <a14:foregroundMark x1="51531" y1="29018" x2="51531" y2="29018"/>
                          <a14:foregroundMark x1="24490" y1="53125" x2="24490" y2="53125"/>
                          <a14:foregroundMark x1="53571" y1="76786" x2="53571" y2="76786"/>
                          <a14:foregroundMark x1="54592" y1="70982" x2="54592" y2="70982"/>
                          <a14:foregroundMark x1="50000" y1="72321" x2="47449" y2="72768"/>
                          <a14:foregroundMark x1="68878" y1="23661" x2="86224" y2="21429"/>
                          <a14:foregroundMark x1="77041" y1="18750" x2="77041" y2="18750"/>
                          <a14:foregroundMark x1="69898" y1="39732" x2="83673" y2="35714"/>
                          <a14:foregroundMark x1="15816" y1="26339" x2="25000" y2="18304"/>
                          <a14:foregroundMark x1="22449" y1="47768" x2="22449" y2="47768"/>
                          <a14:foregroundMark x1="34694" y1="38839" x2="34694" y2="38839"/>
                          <a14:foregroundMark x1="53571" y1="23661" x2="53571" y2="23661"/>
                          <a14:foregroundMark x1="61735" y1="39732" x2="61735" y2="39732"/>
                          <a14:foregroundMark x1="79082" y1="47321" x2="79082" y2="47321"/>
                          <a14:foregroundMark x1="76020" y1="83929" x2="87245" y2="80804"/>
                          <a14:foregroundMark x1="80612" y1="65625" x2="80612" y2="65625"/>
                          <a14:foregroundMark x1="72959" y1="64732" x2="72959" y2="64732"/>
                          <a14:foregroundMark x1="14796" y1="70982" x2="31633" y2="64286"/>
                          <a14:foregroundMark x1="31633" y1="82143" x2="36224" y2="714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224" b="11243"/>
            <a:stretch/>
          </p:blipFill>
          <p:spPr>
            <a:xfrm>
              <a:off x="2540967" y="1014152"/>
              <a:ext cx="1665272" cy="1338349"/>
            </a:xfrm>
            <a:prstGeom prst="rect">
              <a:avLst/>
            </a:prstGeom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CuadroTexto 5"/>
            <p:cNvSpPr txBox="1"/>
            <p:nvPr/>
          </p:nvSpPr>
          <p:spPr>
            <a:xfrm>
              <a:off x="5752407" y="926421"/>
              <a:ext cx="337496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8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F to F’s</a:t>
              </a:r>
              <a:endParaRPr lang="en-US" sz="8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2540967" y="2899072"/>
              <a:ext cx="13244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000" dirty="0" err="1" smtClean="0">
                  <a:solidFill>
                    <a:schemeClr val="bg1"/>
                  </a:solidFill>
                </a:rPr>
                <a:t>Username</a:t>
              </a:r>
              <a:r>
                <a:rPr lang="es-MX" sz="2000" dirty="0" smtClean="0">
                  <a:solidFill>
                    <a:schemeClr val="bg1"/>
                  </a:solidFill>
                </a:rPr>
                <a:t>: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2540967" y="3454638"/>
              <a:ext cx="13244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000" dirty="0" err="1" smtClean="0">
                  <a:solidFill>
                    <a:schemeClr val="bg1"/>
                  </a:solidFill>
                </a:rPr>
                <a:t>Password</a:t>
              </a:r>
              <a:r>
                <a:rPr lang="es-MX" sz="2000" dirty="0" smtClean="0">
                  <a:solidFill>
                    <a:schemeClr val="bg1"/>
                  </a:solidFill>
                </a:rPr>
                <a:t>: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4206239" y="2929238"/>
              <a:ext cx="4738255" cy="390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4206239" y="3481586"/>
              <a:ext cx="4738256" cy="390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4887883" y="4168624"/>
              <a:ext cx="2493818" cy="447308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tx1"/>
                  </a:solidFill>
                </a:rPr>
                <a:t>LOGIN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4867101" y="4789669"/>
              <a:ext cx="2606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u="sng" dirty="0" smtClean="0">
                  <a:solidFill>
                    <a:schemeClr val="bg1"/>
                  </a:solidFill>
                </a:rPr>
                <a:t>Olvidaste tu contraseña?</a:t>
              </a:r>
              <a:endParaRPr lang="en-US" u="sng" dirty="0">
                <a:solidFill>
                  <a:schemeClr val="bg1"/>
                </a:solidFill>
              </a:endParaRP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4786053" y="5332738"/>
              <a:ext cx="2770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u="sng" dirty="0" smtClean="0">
                  <a:solidFill>
                    <a:schemeClr val="bg1"/>
                  </a:solidFill>
                </a:rPr>
                <a:t>¿Eres nuevo? Crear cuenta</a:t>
              </a:r>
              <a:endParaRPr lang="en-US" u="sng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856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73578" y="257696"/>
            <a:ext cx="10623666" cy="5985163"/>
          </a:xfrm>
          <a:prstGeom prst="rect">
            <a:avLst/>
          </a:prstGeom>
          <a:solidFill>
            <a:srgbClr val="50AAE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573578" y="257696"/>
            <a:ext cx="10623666" cy="120534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redondeado 11"/>
          <p:cNvSpPr/>
          <p:nvPr/>
        </p:nvSpPr>
        <p:spPr>
          <a:xfrm>
            <a:off x="889462" y="578774"/>
            <a:ext cx="1729047" cy="49045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Materias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2884515" y="578775"/>
            <a:ext cx="1729047" cy="49045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Actividades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7068590" y="578775"/>
            <a:ext cx="1729047" cy="49045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Sesión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4973780" y="587087"/>
            <a:ext cx="1729047" cy="49045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Ayuda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9157855" y="578774"/>
            <a:ext cx="1729047" cy="49045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Créditos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4563685" y="1288579"/>
            <a:ext cx="1862051" cy="71489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ector recto 18"/>
          <p:cNvCxnSpPr/>
          <p:nvPr/>
        </p:nvCxnSpPr>
        <p:spPr>
          <a:xfrm>
            <a:off x="4900348" y="1637713"/>
            <a:ext cx="118871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4900348" y="1736773"/>
            <a:ext cx="118871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4900348" y="1839191"/>
            <a:ext cx="118871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4275513" y="2608329"/>
            <a:ext cx="28180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8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Inicio</a:t>
            </a:r>
            <a:endParaRPr lang="en-US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456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12</cp:revision>
  <dcterms:created xsi:type="dcterms:W3CDTF">2017-09-18T12:44:36Z</dcterms:created>
  <dcterms:modified xsi:type="dcterms:W3CDTF">2017-09-18T13:20:02Z</dcterms:modified>
</cp:coreProperties>
</file>