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7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DAD-01E8-4467-B0B5-0B494571D23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7AD6-589A-4D63-9A51-D9FF265A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08E126-B7EF-F030-A915-177F7C1523FB}"/>
              </a:ext>
            </a:extLst>
          </p:cNvPr>
          <p:cNvSpPr/>
          <p:nvPr/>
        </p:nvSpPr>
        <p:spPr>
          <a:xfrm>
            <a:off x="-139959" y="0"/>
            <a:ext cx="12331959" cy="7035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F03F086-8BC7-594E-1D1A-DBD6D7F2F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12" y="5654352"/>
            <a:ext cx="3825551" cy="8614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Md Farhan hossan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1B829-0469-A621-9D0B-8E165795E162}"/>
              </a:ext>
            </a:extLst>
          </p:cNvPr>
          <p:cNvSpPr/>
          <p:nvPr/>
        </p:nvSpPr>
        <p:spPr>
          <a:xfrm>
            <a:off x="186612" y="561498"/>
            <a:ext cx="3825551" cy="492490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B5884-ADC0-093B-F301-70E00F139225}"/>
              </a:ext>
            </a:extLst>
          </p:cNvPr>
          <p:cNvSpPr txBox="1"/>
          <p:nvPr/>
        </p:nvSpPr>
        <p:spPr>
          <a:xfrm>
            <a:off x="4343400" y="673943"/>
            <a:ext cx="792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 || Business Intelligence || Author || Content Creator on education (CSE) at YouTube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89502-8F3A-06A6-1903-FA0BF16E9756}"/>
              </a:ext>
            </a:extLst>
          </p:cNvPr>
          <p:cNvSpPr/>
          <p:nvPr/>
        </p:nvSpPr>
        <p:spPr>
          <a:xfrm>
            <a:off x="4338734" y="3673765"/>
            <a:ext cx="2687217" cy="284200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0601A4-59C8-BDB0-DDA1-40407D6E00E4}"/>
              </a:ext>
            </a:extLst>
          </p:cNvPr>
          <p:cNvSpPr/>
          <p:nvPr/>
        </p:nvSpPr>
        <p:spPr>
          <a:xfrm>
            <a:off x="8836090" y="4839425"/>
            <a:ext cx="3144415" cy="143058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7EC4B4-E2FC-663E-F025-BF061B2B6054}"/>
              </a:ext>
            </a:extLst>
          </p:cNvPr>
          <p:cNvGrpSpPr/>
          <p:nvPr/>
        </p:nvGrpSpPr>
        <p:grpSpPr>
          <a:xfrm>
            <a:off x="8689151" y="3624942"/>
            <a:ext cx="3964716" cy="508333"/>
            <a:chOff x="2986517" y="2393800"/>
            <a:chExt cx="7045115" cy="73992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43DB14-B315-F616-9E39-B8F09507D3F7}"/>
                </a:ext>
              </a:extLst>
            </p:cNvPr>
            <p:cNvGrpSpPr/>
            <p:nvPr/>
          </p:nvGrpSpPr>
          <p:grpSpPr>
            <a:xfrm>
              <a:off x="2986517" y="2393800"/>
              <a:ext cx="1232282" cy="739922"/>
              <a:chOff x="2106072" y="1769715"/>
              <a:chExt cx="1616843" cy="982984"/>
            </a:xfrm>
            <a:solidFill>
              <a:schemeClr val="tx1">
                <a:lumMod val="85000"/>
              </a:scheme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8909-CE99-C1AC-25FF-B9626D99BAD9}"/>
                  </a:ext>
                </a:extLst>
              </p:cNvPr>
              <p:cNvSpPr/>
              <p:nvPr/>
            </p:nvSpPr>
            <p:spPr>
              <a:xfrm>
                <a:off x="2218042" y="1894052"/>
                <a:ext cx="1504873" cy="8586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96CD1C3-E422-7826-E97B-5B4E659C3AFE}"/>
                  </a:ext>
                </a:extLst>
              </p:cNvPr>
              <p:cNvSpPr/>
              <p:nvPr/>
            </p:nvSpPr>
            <p:spPr>
              <a:xfrm>
                <a:off x="2106072" y="1769715"/>
                <a:ext cx="1504872" cy="8825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lgDashDot"/>
              </a:ln>
              <a:effectLst>
                <a:glow rad="139700">
                  <a:schemeClr val="tx1">
                    <a:lumMod val="75000"/>
                    <a:alpha val="19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omic Sans MS" panose="030F0702030302020204" pitchFamily="66" charset="0"/>
                    <a:cs typeface="Courier New" panose="02070309020205020404" pitchFamily="49" charset="0"/>
                  </a:rPr>
                  <a:t>FA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A83E9D-5CEE-951C-2BD3-0A6C918A7CD5}"/>
                </a:ext>
              </a:extLst>
            </p:cNvPr>
            <p:cNvGrpSpPr/>
            <p:nvPr/>
          </p:nvGrpSpPr>
          <p:grpSpPr>
            <a:xfrm>
              <a:off x="4218660" y="2394166"/>
              <a:ext cx="5812972" cy="717907"/>
              <a:chOff x="4133323" y="2418136"/>
              <a:chExt cx="5812972" cy="71790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DDF01C-90FC-4DAC-DB4F-82A46D41A444}"/>
                  </a:ext>
                </a:extLst>
              </p:cNvPr>
              <p:cNvSpPr txBox="1"/>
              <p:nvPr/>
            </p:nvSpPr>
            <p:spPr>
              <a:xfrm>
                <a:off x="4133323" y="2418136"/>
                <a:ext cx="5812972" cy="39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Farhan’s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Academy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421AF3-D2D5-30E1-F2CE-543107ECE2B8}"/>
                  </a:ext>
                </a:extLst>
              </p:cNvPr>
              <p:cNvSpPr txBox="1"/>
              <p:nvPr/>
            </p:nvSpPr>
            <p:spPr>
              <a:xfrm>
                <a:off x="4133323" y="2840230"/>
                <a:ext cx="4292082" cy="2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Find your essential courses</a:t>
                </a:r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B463F0C4-72C9-4D49-5376-728C7F28E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734" y="1829594"/>
            <a:ext cx="7641771" cy="13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30330" y="-55983"/>
            <a:ext cx="12192000" cy="68579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DC471D-1274-91AE-F3D6-D2D9BD216519}"/>
              </a:ext>
            </a:extLst>
          </p:cNvPr>
          <p:cNvGrpSpPr/>
          <p:nvPr/>
        </p:nvGrpSpPr>
        <p:grpSpPr>
          <a:xfrm>
            <a:off x="9318966" y="6293683"/>
            <a:ext cx="3964716" cy="508333"/>
            <a:chOff x="2986517" y="2393800"/>
            <a:chExt cx="7045115" cy="7399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7E0B7-2992-7B1C-6CF2-561EE933559F}"/>
                </a:ext>
              </a:extLst>
            </p:cNvPr>
            <p:cNvGrpSpPr/>
            <p:nvPr/>
          </p:nvGrpSpPr>
          <p:grpSpPr>
            <a:xfrm>
              <a:off x="2986517" y="2393800"/>
              <a:ext cx="1232282" cy="739922"/>
              <a:chOff x="2106072" y="1769715"/>
              <a:chExt cx="1616843" cy="982984"/>
            </a:xfrm>
            <a:solidFill>
              <a:schemeClr val="tx1">
                <a:lumMod val="85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F8472E-695E-1FF4-9248-E604A67D3FA0}"/>
                  </a:ext>
                </a:extLst>
              </p:cNvPr>
              <p:cNvSpPr/>
              <p:nvPr/>
            </p:nvSpPr>
            <p:spPr>
              <a:xfrm>
                <a:off x="2218042" y="1894052"/>
                <a:ext cx="1504873" cy="8586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8CD6B6-40B4-7DFB-651C-99D264999BCD}"/>
                  </a:ext>
                </a:extLst>
              </p:cNvPr>
              <p:cNvSpPr/>
              <p:nvPr/>
            </p:nvSpPr>
            <p:spPr>
              <a:xfrm>
                <a:off x="2106072" y="1769715"/>
                <a:ext cx="1504872" cy="8825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lgDashDot"/>
              </a:ln>
              <a:effectLst>
                <a:glow rad="139700">
                  <a:schemeClr val="tx1">
                    <a:lumMod val="75000"/>
                    <a:alpha val="19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omic Sans MS" panose="030F0702030302020204" pitchFamily="66" charset="0"/>
                    <a:cs typeface="Courier New" panose="02070309020205020404" pitchFamily="49" charset="0"/>
                  </a:rPr>
                  <a:t>FA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655882-0ED8-2802-22E3-EF697B67F18C}"/>
                </a:ext>
              </a:extLst>
            </p:cNvPr>
            <p:cNvGrpSpPr/>
            <p:nvPr/>
          </p:nvGrpSpPr>
          <p:grpSpPr>
            <a:xfrm>
              <a:off x="4218660" y="2394166"/>
              <a:ext cx="5812972" cy="717907"/>
              <a:chOff x="4133323" y="2418136"/>
              <a:chExt cx="5812972" cy="717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4C00D4-9E5A-9297-6326-0B852E12E664}"/>
                  </a:ext>
                </a:extLst>
              </p:cNvPr>
              <p:cNvSpPr txBox="1"/>
              <p:nvPr/>
            </p:nvSpPr>
            <p:spPr>
              <a:xfrm>
                <a:off x="4133323" y="2418136"/>
                <a:ext cx="5812972" cy="39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Farhan’s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Academy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B0B66-6FE9-F497-71D1-14BB3BA3583B}"/>
                  </a:ext>
                </a:extLst>
              </p:cNvPr>
              <p:cNvSpPr txBox="1"/>
              <p:nvPr/>
            </p:nvSpPr>
            <p:spPr>
              <a:xfrm>
                <a:off x="4133323" y="2840230"/>
                <a:ext cx="4292082" cy="2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Find your essential courses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E3D130-5C7C-F1E5-1D6D-99ADC60227FC}"/>
              </a:ext>
            </a:extLst>
          </p:cNvPr>
          <p:cNvSpPr txBox="1"/>
          <p:nvPr/>
        </p:nvSpPr>
        <p:spPr>
          <a:xfrm>
            <a:off x="4504111" y="9331"/>
            <a:ext cx="917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Online Banking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0490-7219-75D9-424D-D8B300BE5E09}"/>
              </a:ext>
            </a:extLst>
          </p:cNvPr>
          <p:cNvSpPr txBox="1"/>
          <p:nvPr/>
        </p:nvSpPr>
        <p:spPr>
          <a:xfrm>
            <a:off x="4907230" y="4389696"/>
            <a:ext cx="395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Transaction Type: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Deposit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Withdraw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17323-BEC1-E8DC-C19C-BA265670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25" y="1210267"/>
            <a:ext cx="2658471" cy="30888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ABA97D-A159-BF9E-B5A2-C8778F673F38}"/>
              </a:ext>
            </a:extLst>
          </p:cNvPr>
          <p:cNvSpPr/>
          <p:nvPr/>
        </p:nvSpPr>
        <p:spPr>
          <a:xfrm>
            <a:off x="8428653" y="1464905"/>
            <a:ext cx="1965650" cy="2469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Online Banking</a:t>
            </a:r>
          </a:p>
          <a:p>
            <a:pPr algn="ctr"/>
            <a:r>
              <a:rPr lang="en-US" b="1" dirty="0"/>
              <a:t>Apps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73F57-5292-571A-1C5C-10E4D521676C}"/>
              </a:ext>
            </a:extLst>
          </p:cNvPr>
          <p:cNvCxnSpPr>
            <a:stCxn id="6" idx="3"/>
          </p:cNvCxnSpPr>
          <p:nvPr/>
        </p:nvCxnSpPr>
        <p:spPr>
          <a:xfrm flipV="1">
            <a:off x="5219696" y="2733869"/>
            <a:ext cx="3208957" cy="208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DC471D-1274-91AE-F3D6-D2D9BD216519}"/>
              </a:ext>
            </a:extLst>
          </p:cNvPr>
          <p:cNvGrpSpPr/>
          <p:nvPr/>
        </p:nvGrpSpPr>
        <p:grpSpPr>
          <a:xfrm>
            <a:off x="9318966" y="6293683"/>
            <a:ext cx="3964716" cy="508333"/>
            <a:chOff x="2986517" y="2393800"/>
            <a:chExt cx="7045115" cy="7399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7E0B7-2992-7B1C-6CF2-561EE933559F}"/>
                </a:ext>
              </a:extLst>
            </p:cNvPr>
            <p:cNvGrpSpPr/>
            <p:nvPr/>
          </p:nvGrpSpPr>
          <p:grpSpPr>
            <a:xfrm>
              <a:off x="2986517" y="2393800"/>
              <a:ext cx="1232282" cy="739922"/>
              <a:chOff x="2106072" y="1769715"/>
              <a:chExt cx="1616843" cy="982984"/>
            </a:xfrm>
            <a:solidFill>
              <a:schemeClr val="tx1">
                <a:lumMod val="85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F8472E-695E-1FF4-9248-E604A67D3FA0}"/>
                  </a:ext>
                </a:extLst>
              </p:cNvPr>
              <p:cNvSpPr/>
              <p:nvPr/>
            </p:nvSpPr>
            <p:spPr>
              <a:xfrm>
                <a:off x="2218042" y="1894052"/>
                <a:ext cx="1504873" cy="8586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8CD6B6-40B4-7DFB-651C-99D264999BCD}"/>
                  </a:ext>
                </a:extLst>
              </p:cNvPr>
              <p:cNvSpPr/>
              <p:nvPr/>
            </p:nvSpPr>
            <p:spPr>
              <a:xfrm>
                <a:off x="2106072" y="1769715"/>
                <a:ext cx="1504872" cy="8825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lgDashDot"/>
              </a:ln>
              <a:effectLst>
                <a:glow rad="139700">
                  <a:schemeClr val="tx1">
                    <a:lumMod val="75000"/>
                    <a:alpha val="19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omic Sans MS" panose="030F0702030302020204" pitchFamily="66" charset="0"/>
                    <a:cs typeface="Courier New" panose="02070309020205020404" pitchFamily="49" charset="0"/>
                  </a:rPr>
                  <a:t>FA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655882-0ED8-2802-22E3-EF697B67F18C}"/>
                </a:ext>
              </a:extLst>
            </p:cNvPr>
            <p:cNvGrpSpPr/>
            <p:nvPr/>
          </p:nvGrpSpPr>
          <p:grpSpPr>
            <a:xfrm>
              <a:off x="4218660" y="2394166"/>
              <a:ext cx="5812972" cy="717907"/>
              <a:chOff x="4133323" y="2418136"/>
              <a:chExt cx="5812972" cy="717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4C00D4-9E5A-9297-6326-0B852E12E664}"/>
                  </a:ext>
                </a:extLst>
              </p:cNvPr>
              <p:cNvSpPr txBox="1"/>
              <p:nvPr/>
            </p:nvSpPr>
            <p:spPr>
              <a:xfrm>
                <a:off x="4133323" y="2418136"/>
                <a:ext cx="5812972" cy="39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Farhan’s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Academy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B0B66-6FE9-F497-71D1-14BB3BA3583B}"/>
                  </a:ext>
                </a:extLst>
              </p:cNvPr>
              <p:cNvSpPr txBox="1"/>
              <p:nvPr/>
            </p:nvSpPr>
            <p:spPr>
              <a:xfrm>
                <a:off x="4133323" y="2840230"/>
                <a:ext cx="4292082" cy="2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Find your essential courses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466282-D8A2-18E6-0904-162005663839}"/>
              </a:ext>
            </a:extLst>
          </p:cNvPr>
          <p:cNvSpPr txBox="1"/>
          <p:nvPr/>
        </p:nvSpPr>
        <p:spPr>
          <a:xfrm>
            <a:off x="961053" y="1222310"/>
            <a:ext cx="1912776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region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433DC-CC3F-AC4E-F8A3-DD4E3FE6FAB1}"/>
              </a:ext>
            </a:extLst>
          </p:cNvPr>
          <p:cNvSpPr txBox="1"/>
          <p:nvPr/>
        </p:nvSpPr>
        <p:spPr>
          <a:xfrm>
            <a:off x="4827035" y="1222309"/>
            <a:ext cx="3234613" cy="138499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customer_joining_date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---------------------------------------------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customer_id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region_id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Area_id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Join_date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B7488-8FA7-E10E-1DCE-1544BAF12E16}"/>
              </a:ext>
            </a:extLst>
          </p:cNvPr>
          <p:cNvCxnSpPr>
            <a:cxnSpLocks/>
          </p:cNvCxnSpPr>
          <p:nvPr/>
        </p:nvCxnSpPr>
        <p:spPr>
          <a:xfrm>
            <a:off x="2258008" y="1772816"/>
            <a:ext cx="2569027" cy="251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55AB8E-2489-42AD-0ED7-4114C4B68D89}"/>
              </a:ext>
            </a:extLst>
          </p:cNvPr>
          <p:cNvSpPr txBox="1"/>
          <p:nvPr/>
        </p:nvSpPr>
        <p:spPr>
          <a:xfrm>
            <a:off x="961053" y="2818570"/>
            <a:ext cx="1912776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area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area_id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CA1404-7D64-EB1C-9A8F-726B885CBF48}"/>
              </a:ext>
            </a:extLst>
          </p:cNvPr>
          <p:cNvCxnSpPr>
            <a:cxnSpLocks/>
          </p:cNvCxnSpPr>
          <p:nvPr/>
        </p:nvCxnSpPr>
        <p:spPr>
          <a:xfrm flipV="1">
            <a:off x="2037183" y="2294251"/>
            <a:ext cx="2789852" cy="11044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3A3312-88DF-9715-1048-2285B88C867C}"/>
              </a:ext>
            </a:extLst>
          </p:cNvPr>
          <p:cNvSpPr txBox="1"/>
          <p:nvPr/>
        </p:nvSpPr>
        <p:spPr>
          <a:xfrm>
            <a:off x="8176725" y="3295623"/>
            <a:ext cx="3234613" cy="138499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</a:t>
            </a:r>
            <a:r>
              <a:rPr lang="en-US" sz="1400" b="1" dirty="0" err="1">
                <a:solidFill>
                  <a:schemeClr val="bg1"/>
                </a:solidFill>
              </a:rPr>
              <a:t>customer_transactions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---------------------------------------------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customer_id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txn_date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txn_type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txn_amount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39345-DCD3-5CA1-0D0B-D852854794E7}"/>
              </a:ext>
            </a:extLst>
          </p:cNvPr>
          <p:cNvCxnSpPr>
            <a:cxnSpLocks/>
          </p:cNvCxnSpPr>
          <p:nvPr/>
        </p:nvCxnSpPr>
        <p:spPr>
          <a:xfrm>
            <a:off x="6332373" y="1796505"/>
            <a:ext cx="1943880" cy="20331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1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7720" y="-8445"/>
            <a:ext cx="12349847" cy="67857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722F-04D0-E036-CCDB-0A35191405D2}"/>
              </a:ext>
            </a:extLst>
          </p:cNvPr>
          <p:cNvSpPr/>
          <p:nvPr/>
        </p:nvSpPr>
        <p:spPr>
          <a:xfrm>
            <a:off x="7720" y="-80653"/>
            <a:ext cx="699796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1357B-5704-DFFB-ED20-6BE4197C0499}"/>
              </a:ext>
            </a:extLst>
          </p:cNvPr>
          <p:cNvSpPr txBox="1"/>
          <p:nvPr/>
        </p:nvSpPr>
        <p:spPr>
          <a:xfrm>
            <a:off x="3237722" y="1698171"/>
            <a:ext cx="779106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290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18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1618</TotalTime>
  <Words>109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Aptos Display</vt:lpstr>
      <vt:lpstr>Arial</vt:lpstr>
      <vt:lpstr>Book Antiqua</vt:lpstr>
      <vt:lpstr>Bookman Old Style</vt:lpstr>
      <vt:lpstr>Calibri</vt:lpstr>
      <vt:lpstr>Century Gothic</vt:lpstr>
      <vt:lpstr>Comic Sans MS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Farhan Hossan</dc:creator>
  <cp:lastModifiedBy>Md. Farhan Hossan</cp:lastModifiedBy>
  <cp:revision>79</cp:revision>
  <dcterms:created xsi:type="dcterms:W3CDTF">2023-05-14T05:03:33Z</dcterms:created>
  <dcterms:modified xsi:type="dcterms:W3CDTF">2023-12-20T07:14:14Z</dcterms:modified>
</cp:coreProperties>
</file>