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0" y="4434840"/>
            <a:ext cx="5363411" cy="1122202"/>
          </a:xfrm>
        </p:spPr>
        <p:txBody>
          <a:bodyPr/>
          <a:lstStyle/>
          <a:p>
            <a:r>
              <a:rPr lang="en-US" dirty="0"/>
              <a:t>AI | Machine Learning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400" y="5586890"/>
            <a:ext cx="4941770" cy="396660"/>
          </a:xfrm>
        </p:spPr>
        <p:txBody>
          <a:bodyPr/>
          <a:lstStyle/>
          <a:p>
            <a:r>
              <a:rPr lang="en-US" dirty="0"/>
              <a:t>Omar Saad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5190359" cy="2519363"/>
          </a:xfrm>
        </p:spPr>
        <p:txBody>
          <a:bodyPr>
            <a:normAutofit/>
          </a:bodyPr>
          <a:lstStyle/>
          <a:p>
            <a:r>
              <a:rPr lang="en-US" sz="2000" dirty="0"/>
              <a:t>-Activation Functions.	Gradient</a:t>
            </a:r>
          </a:p>
          <a:p>
            <a:r>
              <a:rPr lang="en-US" sz="2000" dirty="0"/>
              <a:t>-ANNs</a:t>
            </a:r>
          </a:p>
          <a:p>
            <a:r>
              <a:rPr lang="en-US" sz="2000" dirty="0"/>
              <a:t>-RNNs.			Recurrency</a:t>
            </a:r>
          </a:p>
          <a:p>
            <a:r>
              <a:rPr lang="en-US" sz="2000" dirty="0"/>
              <a:t>-CNNs.			Padding &amp; Strides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1010842"/>
          </a:xfrm>
        </p:spPr>
        <p:txBody>
          <a:bodyPr/>
          <a:lstStyle/>
          <a:p>
            <a:r>
              <a:rPr lang="en-US" sz="3600" dirty="0"/>
              <a:t>TRANSFORMERS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Self attention mechanism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60840" y="2557463"/>
            <a:ext cx="2918691" cy="514350"/>
          </a:xfrm>
        </p:spPr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218" y="3633788"/>
            <a:ext cx="3288146" cy="514350"/>
          </a:xfrm>
        </p:spPr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218" y="4710114"/>
            <a:ext cx="3686546" cy="514350"/>
          </a:xfrm>
        </p:spPr>
        <p:txBody>
          <a:bodyPr/>
          <a:lstStyle/>
          <a:p>
            <a:r>
              <a:rPr lang="en-US" dirty="0"/>
              <a:t>Transformers vs </a:t>
            </a:r>
            <a:r>
              <a:rPr lang="en-US" dirty="0" err="1"/>
              <a:t>cnn</a:t>
            </a:r>
            <a:r>
              <a:rPr lang="en-US" dirty="0"/>
              <a:t> vs </a:t>
            </a:r>
            <a:r>
              <a:rPr lang="en-US" dirty="0" err="1"/>
              <a:t>rnn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Reads different parts of the sequence at the same time and focuses on important context instead of the traditional word by word reading.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Embeddings converts input sequence to vector representations.</a:t>
            </a:r>
          </a:p>
          <a:p>
            <a:r>
              <a:rPr lang="en-US" dirty="0"/>
              <a:t>Positional Encoding generates unique signal for each word to preserve it’s order.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Attention(Q, K, V) = </a:t>
            </a:r>
            <a:r>
              <a:rPr lang="en-US" dirty="0" err="1"/>
              <a:t>softmax</a:t>
            </a:r>
            <a:r>
              <a:rPr lang="en-US" dirty="0"/>
              <a:t>(QKᵀ / √dₖ)V</a:t>
            </a:r>
          </a:p>
          <a:p>
            <a:r>
              <a:rPr lang="en-US" dirty="0"/>
              <a:t>Where Q (query), K (key), and V (value)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29"/>
            <a:ext cx="5539095" cy="1270777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/>
              <a:t>Transformers have a longer sequence memory unlike RNNs, On the other hand RNNs require less computational power.</a:t>
            </a:r>
          </a:p>
          <a:p>
            <a:r>
              <a:rPr lang="en-US" sz="1500" dirty="0"/>
              <a:t>CNNs excel Transformer vision models in the image classification domain hence to their convolutional layers</a:t>
            </a:r>
          </a:p>
          <a:p>
            <a:r>
              <a:rPr lang="en-US" sz="1900" dirty="0"/>
              <a:t> 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sz="4000" dirty="0"/>
              <a:t>BERT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Based on Transformers architecture. </a:t>
            </a:r>
          </a:p>
          <a:p>
            <a:r>
              <a:rPr lang="en-US" dirty="0"/>
              <a:t>Where BERT Base has 12 Transformer encoder layers and 24 in BERT Large.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Bidirectionality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/>
              <a:t>Bidirectional Encoder Representations from Transformers.</a:t>
            </a:r>
          </a:p>
          <a:p>
            <a:r>
              <a:rPr lang="en-US" dirty="0"/>
              <a:t>Reads text from both sides at the same time.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Transformers vs BERT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Transformers focus on next word generation that depends on the previous tokens.</a:t>
            </a:r>
          </a:p>
          <a:p>
            <a:r>
              <a:rPr lang="en-US" dirty="0"/>
              <a:t>BERT focuses on understanding the sequence’s context.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5072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Contextual embedding &amp; context sensitivity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24919" y="4826656"/>
            <a:ext cx="4327366" cy="1287817"/>
          </a:xfrm>
        </p:spPr>
        <p:txBody>
          <a:bodyPr/>
          <a:lstStyle/>
          <a:p>
            <a:r>
              <a:rPr lang="en-US" dirty="0"/>
              <a:t>Contextual Embedding are dynamic based on context compared to Transformer’s static embedding.</a:t>
            </a:r>
          </a:p>
          <a:p>
            <a:r>
              <a:rPr lang="en-US" dirty="0"/>
              <a:t>Context Sensitivity found in BERT incorporates context from the very beginning of sequence rather than Transformers ignoring initial embedding.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RAG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Domain specific, Real-time updates and Secure.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High Computational Cost, Latency Issues, Complexity in Fine-Tuning and Dependency on Clean Data.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Vector Data Bases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Conduct similarity search with stored vector data dimensions by calculating shortest context distance.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1121278"/>
          </a:xfrm>
        </p:spPr>
        <p:txBody>
          <a:bodyPr>
            <a:normAutofit/>
          </a:bodyPr>
          <a:lstStyle/>
          <a:p>
            <a:r>
              <a:rPr lang="en-US" dirty="0"/>
              <a:t>Frame-Work for LLMs with the ability to chain multiple different models together to form a pipeline.</a:t>
            </a:r>
          </a:p>
          <a:p>
            <a:r>
              <a:rPr lang="en-US" dirty="0"/>
              <a:t>Provides multiple features like Agents, Vector DB, Indexes, Prompts, Memory, LLMs and lastly Chains.</a:t>
            </a:r>
          </a:p>
          <a:p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E96F8-BE10-E96F-1975-B84C3D0B996D}"/>
              </a:ext>
            </a:extLst>
          </p:cNvPr>
          <p:cNvSpPr txBox="1"/>
          <p:nvPr/>
        </p:nvSpPr>
        <p:spPr>
          <a:xfrm>
            <a:off x="1508760" y="5348067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etrieval </a:t>
            </a:r>
            <a:r>
              <a:rPr lang="en-US" b="1" dirty="0"/>
              <a:t>A</a:t>
            </a:r>
            <a:r>
              <a:rPr lang="en-US" dirty="0"/>
              <a:t>ugmented </a:t>
            </a:r>
            <a:r>
              <a:rPr lang="en-US" b="1" dirty="0"/>
              <a:t>G</a:t>
            </a:r>
            <a:r>
              <a:rPr lang="en-US" dirty="0"/>
              <a:t>eneration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8329"/>
            <a:ext cx="5111750" cy="1204912"/>
          </a:xfrm>
        </p:spPr>
        <p:txBody>
          <a:bodyPr/>
          <a:lstStyle/>
          <a:p>
            <a:r>
              <a:rPr lang="en-US" b="1" dirty="0"/>
              <a:t>Evaluations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40B038-08CD-19E2-4A2F-D26139938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29" y="1402108"/>
            <a:ext cx="19367141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and Underfitting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learns the training data too well, including noise and outliers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resulting in poor generalization to new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is too simple to capture the underlying patterns in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leading to poor performance on both training and test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confusion matrix is a table that summarizes the performance of a classification model. It shows the counts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True positives, false positives, true negatives, and false negatives, providing insight into where the model is making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confidence score indicates the likelihood that a model's prediction is correct. It reflects the model’s certainty in its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 represented as a probability value between 0 and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Special thanks to Alaa and Yara for their efforts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1092</TotalTime>
  <Words>505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AI | Machine Learning internship</vt:lpstr>
      <vt:lpstr>Neural networks</vt:lpstr>
      <vt:lpstr>TRANSFORMERS</vt:lpstr>
      <vt:lpstr>BERT </vt:lpstr>
      <vt:lpstr>RAG </vt:lpstr>
      <vt:lpstr>Evaluations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saad shaaban</dc:creator>
  <cp:lastModifiedBy>omar saad shaaban</cp:lastModifiedBy>
  <cp:revision>2</cp:revision>
  <dcterms:created xsi:type="dcterms:W3CDTF">2024-08-31T21:50:03Z</dcterms:created>
  <dcterms:modified xsi:type="dcterms:W3CDTF">2024-09-02T07:47:53Z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