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naheim"/>
      <p:regular r:id="rId19"/>
      <p:bold r:id="rId20"/>
    </p:embeddedFont>
    <p:embeddedFont>
      <p:font typeface="Cinzel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bold.fntdata"/><Relationship Id="rId22" Type="http://schemas.openxmlformats.org/officeDocument/2006/relationships/font" Target="fonts/Cinzel-bold.fntdata"/><Relationship Id="rId21" Type="http://schemas.openxmlformats.org/officeDocument/2006/relationships/font" Target="fonts/Cinzel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naheim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fa0e29c50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fa0e29c50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17dddb2bd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17dddb2bd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117dddb2b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117dddb2b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fa04a54e3e_1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fa04a54e3e_1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f64953cf06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f64953cf06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c6f6f4c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c6f6f4c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fa0e29c50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fa0e29c50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17dddb2b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17dddb2b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f64953cf06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f64953cf06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f64953cf06_0_1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0" name="Google Shape;1410;gf64953cf06_0_1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f64953cf06_0_3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f64953cf06_0_3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f64953cf06_0_2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f64953cf06_0_2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f64953cf06_0_2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f64953cf06_0_2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 rot="-1589344">
            <a:off x="-1039641" y="303904"/>
            <a:ext cx="4656460" cy="4974836"/>
            <a:chOff x="3004963" y="168834"/>
            <a:chExt cx="1302626" cy="1391691"/>
          </a:xfrm>
        </p:grpSpPr>
        <p:sp>
          <p:nvSpPr>
            <p:cNvPr id="10" name="Google Shape;10;p2"/>
            <p:cNvSpPr/>
            <p:nvPr/>
          </p:nvSpPr>
          <p:spPr>
            <a:xfrm>
              <a:off x="3009925" y="650350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5"/>
                    <a:pt x="1387" y="2744"/>
                    <a:pt x="1507" y="2744"/>
                  </a:cubicBezTo>
                  <a:cubicBezTo>
                    <a:pt x="1883" y="2744"/>
                    <a:pt x="2262" y="2561"/>
                    <a:pt x="2487" y="2256"/>
                  </a:cubicBezTo>
                  <a:cubicBezTo>
                    <a:pt x="3065" y="1472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347900" y="1491900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118800" y="994475"/>
              <a:ext cx="51325" cy="38475"/>
            </a:xfrm>
            <a:custGeom>
              <a:rect b="b" l="l" r="r" t="t"/>
              <a:pathLst>
                <a:path extrusionOk="0" h="1539" w="2053">
                  <a:moveTo>
                    <a:pt x="1378" y="1"/>
                  </a:moveTo>
                  <a:cubicBezTo>
                    <a:pt x="1251" y="1"/>
                    <a:pt x="1126" y="40"/>
                    <a:pt x="1029" y="124"/>
                  </a:cubicBezTo>
                  <a:lnTo>
                    <a:pt x="867" y="128"/>
                  </a:lnTo>
                  <a:cubicBezTo>
                    <a:pt x="806" y="102"/>
                    <a:pt x="741" y="90"/>
                    <a:pt x="676" y="90"/>
                  </a:cubicBezTo>
                  <a:cubicBezTo>
                    <a:pt x="448" y="90"/>
                    <a:pt x="218" y="235"/>
                    <a:pt x="122" y="448"/>
                  </a:cubicBezTo>
                  <a:cubicBezTo>
                    <a:pt x="1" y="720"/>
                    <a:pt x="88" y="1061"/>
                    <a:pt x="302" y="1271"/>
                  </a:cubicBezTo>
                  <a:cubicBezTo>
                    <a:pt x="485" y="1451"/>
                    <a:pt x="745" y="1539"/>
                    <a:pt x="1003" y="1539"/>
                  </a:cubicBezTo>
                  <a:cubicBezTo>
                    <a:pt x="1045" y="1539"/>
                    <a:pt x="1088" y="1537"/>
                    <a:pt x="1130" y="1532"/>
                  </a:cubicBezTo>
                  <a:cubicBezTo>
                    <a:pt x="1435" y="1498"/>
                    <a:pt x="1733" y="1337"/>
                    <a:pt x="1893" y="1075"/>
                  </a:cubicBezTo>
                  <a:cubicBezTo>
                    <a:pt x="2053" y="813"/>
                    <a:pt x="2050" y="449"/>
                    <a:pt x="1852" y="213"/>
                  </a:cubicBezTo>
                  <a:cubicBezTo>
                    <a:pt x="1736" y="77"/>
                    <a:pt x="1555" y="1"/>
                    <a:pt x="1378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135775" y="754450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6" y="0"/>
                  </a:moveTo>
                  <a:cubicBezTo>
                    <a:pt x="153" y="57"/>
                    <a:pt x="1" y="422"/>
                    <a:pt x="153" y="657"/>
                  </a:cubicBezTo>
                  <a:cubicBezTo>
                    <a:pt x="230" y="776"/>
                    <a:pt x="373" y="837"/>
                    <a:pt x="515" y="837"/>
                  </a:cubicBezTo>
                  <a:cubicBezTo>
                    <a:pt x="650" y="837"/>
                    <a:pt x="784" y="783"/>
                    <a:pt x="863" y="672"/>
                  </a:cubicBezTo>
                  <a:cubicBezTo>
                    <a:pt x="1026" y="446"/>
                    <a:pt x="890" y="74"/>
                    <a:pt x="621" y="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57375" y="1438500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5" y="0"/>
                  </a:moveTo>
                  <a:cubicBezTo>
                    <a:pt x="153" y="58"/>
                    <a:pt x="0" y="423"/>
                    <a:pt x="153" y="657"/>
                  </a:cubicBezTo>
                  <a:cubicBezTo>
                    <a:pt x="231" y="777"/>
                    <a:pt x="373" y="837"/>
                    <a:pt x="516" y="837"/>
                  </a:cubicBezTo>
                  <a:cubicBezTo>
                    <a:pt x="650" y="837"/>
                    <a:pt x="784" y="783"/>
                    <a:pt x="863" y="673"/>
                  </a:cubicBezTo>
                  <a:cubicBezTo>
                    <a:pt x="1025" y="446"/>
                    <a:pt x="890" y="74"/>
                    <a:pt x="620" y="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04963" y="168834"/>
              <a:ext cx="1302626" cy="1388936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55050" y="391125"/>
              <a:ext cx="1011075" cy="904825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79550" y="540700"/>
              <a:ext cx="889650" cy="439775"/>
            </a:xfrm>
            <a:custGeom>
              <a:rect b="b" l="l" r="r" t="t"/>
              <a:pathLst>
                <a:path extrusionOk="0" h="17591" w="35586">
                  <a:moveTo>
                    <a:pt x="31040" y="1"/>
                  </a:moveTo>
                  <a:cubicBezTo>
                    <a:pt x="29852" y="1"/>
                    <a:pt x="28652" y="403"/>
                    <a:pt x="27672" y="1090"/>
                  </a:cubicBezTo>
                  <a:cubicBezTo>
                    <a:pt x="26708" y="1766"/>
                    <a:pt x="25901" y="2712"/>
                    <a:pt x="24791" y="3106"/>
                  </a:cubicBezTo>
                  <a:cubicBezTo>
                    <a:pt x="24387" y="3250"/>
                    <a:pt x="23970" y="3311"/>
                    <a:pt x="23549" y="3311"/>
                  </a:cubicBezTo>
                  <a:cubicBezTo>
                    <a:pt x="22590" y="3311"/>
                    <a:pt x="21609" y="2996"/>
                    <a:pt x="20711" y="2620"/>
                  </a:cubicBezTo>
                  <a:cubicBezTo>
                    <a:pt x="19418" y="2079"/>
                    <a:pt x="18134" y="1399"/>
                    <a:pt x="16734" y="1326"/>
                  </a:cubicBezTo>
                  <a:cubicBezTo>
                    <a:pt x="16657" y="1322"/>
                    <a:pt x="16581" y="1320"/>
                    <a:pt x="16505" y="1320"/>
                  </a:cubicBezTo>
                  <a:cubicBezTo>
                    <a:pt x="14841" y="1320"/>
                    <a:pt x="13199" y="2256"/>
                    <a:pt x="12368" y="3701"/>
                  </a:cubicBezTo>
                  <a:cubicBezTo>
                    <a:pt x="11772" y="4736"/>
                    <a:pt x="11589" y="5948"/>
                    <a:pt x="11396" y="7127"/>
                  </a:cubicBezTo>
                  <a:cubicBezTo>
                    <a:pt x="11203" y="8306"/>
                    <a:pt x="10975" y="9518"/>
                    <a:pt x="10309" y="10510"/>
                  </a:cubicBezTo>
                  <a:cubicBezTo>
                    <a:pt x="9743" y="11355"/>
                    <a:pt x="8774" y="12002"/>
                    <a:pt x="7782" y="12002"/>
                  </a:cubicBezTo>
                  <a:cubicBezTo>
                    <a:pt x="7610" y="12002"/>
                    <a:pt x="7437" y="11982"/>
                    <a:pt x="7266" y="11941"/>
                  </a:cubicBezTo>
                  <a:cubicBezTo>
                    <a:pt x="6881" y="11848"/>
                    <a:pt x="6506" y="11652"/>
                    <a:pt x="6117" y="11652"/>
                  </a:cubicBezTo>
                  <a:cubicBezTo>
                    <a:pt x="6073" y="11652"/>
                    <a:pt x="6029" y="11654"/>
                    <a:pt x="5985" y="11660"/>
                  </a:cubicBezTo>
                  <a:cubicBezTo>
                    <a:pt x="5526" y="11716"/>
                    <a:pt x="5171" y="12071"/>
                    <a:pt x="4798" y="12345"/>
                  </a:cubicBezTo>
                  <a:cubicBezTo>
                    <a:pt x="4241" y="12754"/>
                    <a:pt x="3569" y="12990"/>
                    <a:pt x="2883" y="13056"/>
                  </a:cubicBezTo>
                  <a:cubicBezTo>
                    <a:pt x="2821" y="13062"/>
                    <a:pt x="2758" y="13064"/>
                    <a:pt x="2695" y="13064"/>
                  </a:cubicBezTo>
                  <a:cubicBezTo>
                    <a:pt x="2283" y="13064"/>
                    <a:pt x="1853" y="12957"/>
                    <a:pt x="1442" y="12957"/>
                  </a:cubicBezTo>
                  <a:cubicBezTo>
                    <a:pt x="1252" y="12957"/>
                    <a:pt x="1067" y="12980"/>
                    <a:pt x="889" y="13046"/>
                  </a:cubicBezTo>
                  <a:cubicBezTo>
                    <a:pt x="449" y="13211"/>
                    <a:pt x="1" y="13636"/>
                    <a:pt x="253" y="14124"/>
                  </a:cubicBezTo>
                  <a:cubicBezTo>
                    <a:pt x="430" y="14466"/>
                    <a:pt x="822" y="14573"/>
                    <a:pt x="1238" y="14573"/>
                  </a:cubicBezTo>
                  <a:cubicBezTo>
                    <a:pt x="1644" y="14573"/>
                    <a:pt x="2074" y="14471"/>
                    <a:pt x="2347" y="14386"/>
                  </a:cubicBezTo>
                  <a:cubicBezTo>
                    <a:pt x="2904" y="14214"/>
                    <a:pt x="3460" y="13979"/>
                    <a:pt x="4040" y="13979"/>
                  </a:cubicBezTo>
                  <a:cubicBezTo>
                    <a:pt x="4068" y="13979"/>
                    <a:pt x="4095" y="13980"/>
                    <a:pt x="4123" y="13981"/>
                  </a:cubicBezTo>
                  <a:cubicBezTo>
                    <a:pt x="5517" y="14035"/>
                    <a:pt x="6504" y="15454"/>
                    <a:pt x="7870" y="15736"/>
                  </a:cubicBezTo>
                  <a:cubicBezTo>
                    <a:pt x="8049" y="15773"/>
                    <a:pt x="8228" y="15790"/>
                    <a:pt x="8406" y="15790"/>
                  </a:cubicBezTo>
                  <a:cubicBezTo>
                    <a:pt x="9793" y="15790"/>
                    <a:pt x="11131" y="14786"/>
                    <a:pt x="12563" y="14764"/>
                  </a:cubicBezTo>
                  <a:cubicBezTo>
                    <a:pt x="12579" y="14764"/>
                    <a:pt x="12595" y="14764"/>
                    <a:pt x="12611" y="14764"/>
                  </a:cubicBezTo>
                  <a:cubicBezTo>
                    <a:pt x="13956" y="14764"/>
                    <a:pt x="15135" y="15608"/>
                    <a:pt x="16331" y="16228"/>
                  </a:cubicBezTo>
                  <a:cubicBezTo>
                    <a:pt x="17938" y="17061"/>
                    <a:pt x="19731" y="17529"/>
                    <a:pt x="21540" y="17586"/>
                  </a:cubicBezTo>
                  <a:cubicBezTo>
                    <a:pt x="21638" y="17589"/>
                    <a:pt x="21736" y="17591"/>
                    <a:pt x="21834" y="17591"/>
                  </a:cubicBezTo>
                  <a:cubicBezTo>
                    <a:pt x="22607" y="17591"/>
                    <a:pt x="23395" y="17484"/>
                    <a:pt x="24045" y="17077"/>
                  </a:cubicBezTo>
                  <a:cubicBezTo>
                    <a:pt x="24778" y="16617"/>
                    <a:pt x="25273" y="15684"/>
                    <a:pt x="24989" y="14866"/>
                  </a:cubicBezTo>
                  <a:cubicBezTo>
                    <a:pt x="24662" y="13928"/>
                    <a:pt x="23467" y="13424"/>
                    <a:pt x="23336" y="12439"/>
                  </a:cubicBezTo>
                  <a:cubicBezTo>
                    <a:pt x="23195" y="11387"/>
                    <a:pt x="24346" y="10650"/>
                    <a:pt x="25359" y="10332"/>
                  </a:cubicBezTo>
                  <a:cubicBezTo>
                    <a:pt x="27397" y="9689"/>
                    <a:pt x="29581" y="9562"/>
                    <a:pt x="31578" y="8800"/>
                  </a:cubicBezTo>
                  <a:cubicBezTo>
                    <a:pt x="33574" y="8040"/>
                    <a:pt x="35470" y="6370"/>
                    <a:pt x="35534" y="4234"/>
                  </a:cubicBezTo>
                  <a:cubicBezTo>
                    <a:pt x="35586" y="2487"/>
                    <a:pt x="34302" y="848"/>
                    <a:pt x="32653" y="269"/>
                  </a:cubicBezTo>
                  <a:cubicBezTo>
                    <a:pt x="32133" y="86"/>
                    <a:pt x="31587" y="1"/>
                    <a:pt x="31040" y="1"/>
                  </a:cubicBezTo>
                  <a:close/>
                </a:path>
              </a:pathLst>
            </a:custGeom>
            <a:solidFill>
              <a:srgbClr val="F2F2F2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idx="1" type="subTitle"/>
          </p:nvPr>
        </p:nvSpPr>
        <p:spPr>
          <a:xfrm rot="-446">
            <a:off x="3796400" y="3465244"/>
            <a:ext cx="46275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796225" y="1098500"/>
            <a:ext cx="4808100" cy="20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/>
          <p:nvPr/>
        </p:nvSpPr>
        <p:spPr>
          <a:xfrm rot="-6300057">
            <a:off x="1558710" y="-1404476"/>
            <a:ext cx="5080246" cy="5416853"/>
          </a:xfrm>
          <a:custGeom>
            <a:rect b="b" l="l" r="r" t="t"/>
            <a:pathLst>
              <a:path extrusionOk="0" h="57740" w="54152">
                <a:moveTo>
                  <a:pt x="33208" y="0"/>
                </a:moveTo>
                <a:cubicBezTo>
                  <a:pt x="32639" y="0"/>
                  <a:pt x="32072" y="33"/>
                  <a:pt x="31528" y="96"/>
                </a:cubicBezTo>
                <a:cubicBezTo>
                  <a:pt x="28563" y="437"/>
                  <a:pt x="25729" y="1381"/>
                  <a:pt x="22725" y="1381"/>
                </a:cubicBezTo>
                <a:cubicBezTo>
                  <a:pt x="22712" y="1381"/>
                  <a:pt x="22699" y="1381"/>
                  <a:pt x="22686" y="1381"/>
                </a:cubicBezTo>
                <a:cubicBezTo>
                  <a:pt x="21231" y="1377"/>
                  <a:pt x="19718" y="1155"/>
                  <a:pt x="18275" y="1155"/>
                </a:cubicBezTo>
                <a:cubicBezTo>
                  <a:pt x="17368" y="1155"/>
                  <a:pt x="16489" y="1242"/>
                  <a:pt x="15669" y="1527"/>
                </a:cubicBezTo>
                <a:cubicBezTo>
                  <a:pt x="13781" y="2183"/>
                  <a:pt x="12825" y="3693"/>
                  <a:pt x="11157" y="4595"/>
                </a:cubicBezTo>
                <a:cubicBezTo>
                  <a:pt x="9354" y="5570"/>
                  <a:pt x="6953" y="5731"/>
                  <a:pt x="4775" y="6191"/>
                </a:cubicBezTo>
                <a:cubicBezTo>
                  <a:pt x="2597" y="6649"/>
                  <a:pt x="300" y="7705"/>
                  <a:pt x="152" y="9298"/>
                </a:cubicBezTo>
                <a:cubicBezTo>
                  <a:pt x="0" y="10950"/>
                  <a:pt x="2195" y="12213"/>
                  <a:pt x="2964" y="13778"/>
                </a:cubicBezTo>
                <a:cubicBezTo>
                  <a:pt x="3927" y="15739"/>
                  <a:pt x="2839" y="18406"/>
                  <a:pt x="5260" y="19595"/>
                </a:cubicBezTo>
                <a:cubicBezTo>
                  <a:pt x="6109" y="20012"/>
                  <a:pt x="7225" y="20117"/>
                  <a:pt x="8011" y="20590"/>
                </a:cubicBezTo>
                <a:cubicBezTo>
                  <a:pt x="8208" y="20709"/>
                  <a:pt x="8357" y="20869"/>
                  <a:pt x="8453" y="21045"/>
                </a:cubicBezTo>
                <a:cubicBezTo>
                  <a:pt x="8892" y="21843"/>
                  <a:pt x="9496" y="22592"/>
                  <a:pt x="10370" y="23188"/>
                </a:cubicBezTo>
                <a:cubicBezTo>
                  <a:pt x="10552" y="23312"/>
                  <a:pt x="10716" y="23454"/>
                  <a:pt x="10856" y="23618"/>
                </a:cubicBezTo>
                <a:cubicBezTo>
                  <a:pt x="11220" y="24046"/>
                  <a:pt x="11238" y="24591"/>
                  <a:pt x="10837" y="25004"/>
                </a:cubicBezTo>
                <a:cubicBezTo>
                  <a:pt x="10064" y="25798"/>
                  <a:pt x="8473" y="25818"/>
                  <a:pt x="7760" y="26736"/>
                </a:cubicBezTo>
                <a:cubicBezTo>
                  <a:pt x="7229" y="27417"/>
                  <a:pt x="7054" y="28316"/>
                  <a:pt x="7682" y="28986"/>
                </a:cubicBezTo>
                <a:cubicBezTo>
                  <a:pt x="9199" y="30608"/>
                  <a:pt x="12046" y="31017"/>
                  <a:pt x="12031" y="33355"/>
                </a:cubicBezTo>
                <a:cubicBezTo>
                  <a:pt x="12020" y="35013"/>
                  <a:pt x="10700" y="36520"/>
                  <a:pt x="9263" y="37834"/>
                </a:cubicBezTo>
                <a:cubicBezTo>
                  <a:pt x="7824" y="39150"/>
                  <a:pt x="6194" y="40411"/>
                  <a:pt x="5374" y="41966"/>
                </a:cubicBezTo>
                <a:cubicBezTo>
                  <a:pt x="4554" y="43520"/>
                  <a:pt x="4776" y="45499"/>
                  <a:pt x="6619" y="46535"/>
                </a:cubicBezTo>
                <a:cubicBezTo>
                  <a:pt x="8777" y="47749"/>
                  <a:pt x="12282" y="47267"/>
                  <a:pt x="14241" y="48637"/>
                </a:cubicBezTo>
                <a:cubicBezTo>
                  <a:pt x="14994" y="49163"/>
                  <a:pt x="15404" y="49899"/>
                  <a:pt x="16192" y="50400"/>
                </a:cubicBezTo>
                <a:cubicBezTo>
                  <a:pt x="17021" y="50927"/>
                  <a:pt x="18117" y="51109"/>
                  <a:pt x="19254" y="51109"/>
                </a:cubicBezTo>
                <a:cubicBezTo>
                  <a:pt x="20021" y="51109"/>
                  <a:pt x="20807" y="51026"/>
                  <a:pt x="21543" y="50911"/>
                </a:cubicBezTo>
                <a:cubicBezTo>
                  <a:pt x="22885" y="50700"/>
                  <a:pt x="24264" y="50408"/>
                  <a:pt x="25616" y="50408"/>
                </a:cubicBezTo>
                <a:cubicBezTo>
                  <a:pt x="26106" y="50408"/>
                  <a:pt x="26593" y="50446"/>
                  <a:pt x="27074" y="50541"/>
                </a:cubicBezTo>
                <a:cubicBezTo>
                  <a:pt x="30675" y="51249"/>
                  <a:pt x="31689" y="54500"/>
                  <a:pt x="34462" y="56262"/>
                </a:cubicBezTo>
                <a:cubicBezTo>
                  <a:pt x="36059" y="57276"/>
                  <a:pt x="38220" y="57739"/>
                  <a:pt x="40391" y="57739"/>
                </a:cubicBezTo>
                <a:cubicBezTo>
                  <a:pt x="41198" y="57739"/>
                  <a:pt x="42007" y="57675"/>
                  <a:pt x="42789" y="57551"/>
                </a:cubicBezTo>
                <a:cubicBezTo>
                  <a:pt x="45671" y="57094"/>
                  <a:pt x="48225" y="55921"/>
                  <a:pt x="50464" y="54568"/>
                </a:cubicBezTo>
                <a:cubicBezTo>
                  <a:pt x="51577" y="53895"/>
                  <a:pt x="52656" y="53145"/>
                  <a:pt x="53236" y="52197"/>
                </a:cubicBezTo>
                <a:cubicBezTo>
                  <a:pt x="53813" y="51251"/>
                  <a:pt x="53843" y="50193"/>
                  <a:pt x="53864" y="49165"/>
                </a:cubicBezTo>
                <a:cubicBezTo>
                  <a:pt x="53904" y="47208"/>
                  <a:pt x="53945" y="45251"/>
                  <a:pt x="53986" y="43295"/>
                </a:cubicBezTo>
                <a:cubicBezTo>
                  <a:pt x="54020" y="41629"/>
                  <a:pt x="54055" y="39963"/>
                  <a:pt x="54090" y="38298"/>
                </a:cubicBezTo>
                <a:cubicBezTo>
                  <a:pt x="54121" y="36800"/>
                  <a:pt x="54151" y="35299"/>
                  <a:pt x="53921" y="33809"/>
                </a:cubicBezTo>
                <a:cubicBezTo>
                  <a:pt x="53626" y="31899"/>
                  <a:pt x="52906" y="30035"/>
                  <a:pt x="52189" y="28180"/>
                </a:cubicBezTo>
                <a:cubicBezTo>
                  <a:pt x="51039" y="25207"/>
                  <a:pt x="49888" y="22234"/>
                  <a:pt x="48738" y="19261"/>
                </a:cubicBezTo>
                <a:cubicBezTo>
                  <a:pt x="48290" y="18103"/>
                  <a:pt x="47808" y="16900"/>
                  <a:pt x="46673" y="16004"/>
                </a:cubicBezTo>
                <a:cubicBezTo>
                  <a:pt x="45126" y="14782"/>
                  <a:pt x="42300" y="13927"/>
                  <a:pt x="42525" y="12299"/>
                </a:cubicBezTo>
                <a:cubicBezTo>
                  <a:pt x="42674" y="11219"/>
                  <a:pt x="44250" y="10411"/>
                  <a:pt x="44279" y="9325"/>
                </a:cubicBezTo>
                <a:cubicBezTo>
                  <a:pt x="44319" y="7839"/>
                  <a:pt x="41645" y="7132"/>
                  <a:pt x="40580" y="5847"/>
                </a:cubicBezTo>
                <a:cubicBezTo>
                  <a:pt x="39692" y="4774"/>
                  <a:pt x="40020" y="3394"/>
                  <a:pt x="39331" y="2252"/>
                </a:cubicBezTo>
                <a:cubicBezTo>
                  <a:pt x="38368" y="658"/>
                  <a:pt x="35756" y="0"/>
                  <a:pt x="33208" y="0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"/>
          <p:cNvSpPr txBox="1"/>
          <p:nvPr>
            <p:ph hasCustomPrompt="1" type="title"/>
          </p:nvPr>
        </p:nvSpPr>
        <p:spPr>
          <a:xfrm rot="402">
            <a:off x="719951" y="1507475"/>
            <a:ext cx="7704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6" name="Google Shape;256;p11"/>
          <p:cNvSpPr txBox="1"/>
          <p:nvPr>
            <p:ph idx="1" type="subTitle"/>
          </p:nvPr>
        </p:nvSpPr>
        <p:spPr>
          <a:xfrm>
            <a:off x="2458275" y="319606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title"/>
          </p:nvPr>
        </p:nvSpPr>
        <p:spPr>
          <a:xfrm>
            <a:off x="996993" y="1839462"/>
            <a:ext cx="31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13"/>
          <p:cNvSpPr txBox="1"/>
          <p:nvPr>
            <p:ph idx="1" type="subTitle"/>
          </p:nvPr>
        </p:nvSpPr>
        <p:spPr>
          <a:xfrm>
            <a:off x="1182968" y="2236807"/>
            <a:ext cx="2999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hasCustomPrompt="1" idx="2" type="title"/>
          </p:nvPr>
        </p:nvSpPr>
        <p:spPr>
          <a:xfrm rot="2623">
            <a:off x="3395768" y="3063786"/>
            <a:ext cx="786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hasCustomPrompt="1" idx="3" type="title"/>
          </p:nvPr>
        </p:nvSpPr>
        <p:spPr>
          <a:xfrm>
            <a:off x="4848995" y="1445737"/>
            <a:ext cx="786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idx="4" type="title"/>
          </p:nvPr>
        </p:nvSpPr>
        <p:spPr>
          <a:xfrm>
            <a:off x="996993" y="3471290"/>
            <a:ext cx="319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13"/>
          <p:cNvSpPr txBox="1"/>
          <p:nvPr>
            <p:ph idx="5" type="subTitle"/>
          </p:nvPr>
        </p:nvSpPr>
        <p:spPr>
          <a:xfrm>
            <a:off x="1182968" y="3887613"/>
            <a:ext cx="29991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3"/>
          <p:cNvSpPr txBox="1"/>
          <p:nvPr>
            <p:ph idx="6" type="title"/>
          </p:nvPr>
        </p:nvSpPr>
        <p:spPr>
          <a:xfrm>
            <a:off x="4955600" y="3471290"/>
            <a:ext cx="319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6" name="Google Shape;266;p13"/>
          <p:cNvSpPr txBox="1"/>
          <p:nvPr>
            <p:ph idx="7" type="subTitle"/>
          </p:nvPr>
        </p:nvSpPr>
        <p:spPr>
          <a:xfrm>
            <a:off x="4955450" y="3876263"/>
            <a:ext cx="29991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3"/>
          <p:cNvSpPr txBox="1"/>
          <p:nvPr>
            <p:ph idx="8" type="title"/>
          </p:nvPr>
        </p:nvSpPr>
        <p:spPr>
          <a:xfrm>
            <a:off x="4849001" y="1839462"/>
            <a:ext cx="319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8" name="Google Shape;268;p13"/>
          <p:cNvSpPr txBox="1"/>
          <p:nvPr>
            <p:ph idx="9" type="subTitle"/>
          </p:nvPr>
        </p:nvSpPr>
        <p:spPr>
          <a:xfrm>
            <a:off x="4848838" y="2236957"/>
            <a:ext cx="29991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3"/>
          <p:cNvSpPr txBox="1"/>
          <p:nvPr>
            <p:ph hasCustomPrompt="1" idx="13" type="title"/>
          </p:nvPr>
        </p:nvSpPr>
        <p:spPr>
          <a:xfrm rot="1312">
            <a:off x="3395768" y="1444214"/>
            <a:ext cx="7863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/>
          <p:nvPr>
            <p:ph hasCustomPrompt="1" idx="14" type="title"/>
          </p:nvPr>
        </p:nvSpPr>
        <p:spPr>
          <a:xfrm rot="1310">
            <a:off x="4955475" y="3063800"/>
            <a:ext cx="787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15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72" name="Google Shape;272;p13"/>
          <p:cNvSpPr/>
          <p:nvPr/>
        </p:nvSpPr>
        <p:spPr>
          <a:xfrm flipH="1" rot="10800000">
            <a:off x="7889326" y="3317919"/>
            <a:ext cx="1931873" cy="2059730"/>
          </a:xfrm>
          <a:custGeom>
            <a:rect b="b" l="l" r="r" t="t"/>
            <a:pathLst>
              <a:path extrusionOk="0" h="57740" w="54152">
                <a:moveTo>
                  <a:pt x="33208" y="0"/>
                </a:moveTo>
                <a:cubicBezTo>
                  <a:pt x="32639" y="0"/>
                  <a:pt x="32072" y="33"/>
                  <a:pt x="31528" y="96"/>
                </a:cubicBezTo>
                <a:cubicBezTo>
                  <a:pt x="28563" y="437"/>
                  <a:pt x="25729" y="1381"/>
                  <a:pt x="22725" y="1381"/>
                </a:cubicBezTo>
                <a:cubicBezTo>
                  <a:pt x="22712" y="1381"/>
                  <a:pt x="22699" y="1381"/>
                  <a:pt x="22686" y="1381"/>
                </a:cubicBezTo>
                <a:cubicBezTo>
                  <a:pt x="21231" y="1377"/>
                  <a:pt x="19718" y="1155"/>
                  <a:pt x="18275" y="1155"/>
                </a:cubicBezTo>
                <a:cubicBezTo>
                  <a:pt x="17368" y="1155"/>
                  <a:pt x="16489" y="1242"/>
                  <a:pt x="15669" y="1527"/>
                </a:cubicBezTo>
                <a:cubicBezTo>
                  <a:pt x="13781" y="2183"/>
                  <a:pt x="12825" y="3693"/>
                  <a:pt x="11157" y="4595"/>
                </a:cubicBezTo>
                <a:cubicBezTo>
                  <a:pt x="9354" y="5570"/>
                  <a:pt x="6953" y="5731"/>
                  <a:pt x="4775" y="6191"/>
                </a:cubicBezTo>
                <a:cubicBezTo>
                  <a:pt x="2597" y="6649"/>
                  <a:pt x="300" y="7705"/>
                  <a:pt x="152" y="9298"/>
                </a:cubicBezTo>
                <a:cubicBezTo>
                  <a:pt x="0" y="10950"/>
                  <a:pt x="2195" y="12213"/>
                  <a:pt x="2964" y="13778"/>
                </a:cubicBezTo>
                <a:cubicBezTo>
                  <a:pt x="3927" y="15739"/>
                  <a:pt x="2839" y="18406"/>
                  <a:pt x="5260" y="19595"/>
                </a:cubicBezTo>
                <a:cubicBezTo>
                  <a:pt x="6109" y="20012"/>
                  <a:pt x="7225" y="20117"/>
                  <a:pt x="8011" y="20590"/>
                </a:cubicBezTo>
                <a:cubicBezTo>
                  <a:pt x="8208" y="20709"/>
                  <a:pt x="8357" y="20869"/>
                  <a:pt x="8453" y="21045"/>
                </a:cubicBezTo>
                <a:cubicBezTo>
                  <a:pt x="8892" y="21843"/>
                  <a:pt x="9496" y="22592"/>
                  <a:pt x="10370" y="23188"/>
                </a:cubicBezTo>
                <a:cubicBezTo>
                  <a:pt x="10552" y="23312"/>
                  <a:pt x="10716" y="23454"/>
                  <a:pt x="10856" y="23618"/>
                </a:cubicBezTo>
                <a:cubicBezTo>
                  <a:pt x="11220" y="24046"/>
                  <a:pt x="11238" y="24591"/>
                  <a:pt x="10837" y="25004"/>
                </a:cubicBezTo>
                <a:cubicBezTo>
                  <a:pt x="10064" y="25798"/>
                  <a:pt x="8473" y="25818"/>
                  <a:pt x="7760" y="26736"/>
                </a:cubicBezTo>
                <a:cubicBezTo>
                  <a:pt x="7229" y="27417"/>
                  <a:pt x="7054" y="28316"/>
                  <a:pt x="7682" y="28986"/>
                </a:cubicBezTo>
                <a:cubicBezTo>
                  <a:pt x="9199" y="30608"/>
                  <a:pt x="12046" y="31017"/>
                  <a:pt x="12031" y="33355"/>
                </a:cubicBezTo>
                <a:cubicBezTo>
                  <a:pt x="12020" y="35013"/>
                  <a:pt x="10700" y="36520"/>
                  <a:pt x="9263" y="37834"/>
                </a:cubicBezTo>
                <a:cubicBezTo>
                  <a:pt x="7824" y="39150"/>
                  <a:pt x="6194" y="40411"/>
                  <a:pt x="5374" y="41966"/>
                </a:cubicBezTo>
                <a:cubicBezTo>
                  <a:pt x="4554" y="43520"/>
                  <a:pt x="4776" y="45499"/>
                  <a:pt x="6619" y="46535"/>
                </a:cubicBezTo>
                <a:cubicBezTo>
                  <a:pt x="8777" y="47749"/>
                  <a:pt x="12282" y="47267"/>
                  <a:pt x="14241" y="48637"/>
                </a:cubicBezTo>
                <a:cubicBezTo>
                  <a:pt x="14994" y="49163"/>
                  <a:pt x="15404" y="49899"/>
                  <a:pt x="16192" y="50400"/>
                </a:cubicBezTo>
                <a:cubicBezTo>
                  <a:pt x="17021" y="50927"/>
                  <a:pt x="18117" y="51109"/>
                  <a:pt x="19254" y="51109"/>
                </a:cubicBezTo>
                <a:cubicBezTo>
                  <a:pt x="20021" y="51109"/>
                  <a:pt x="20807" y="51026"/>
                  <a:pt x="21543" y="50911"/>
                </a:cubicBezTo>
                <a:cubicBezTo>
                  <a:pt x="22885" y="50700"/>
                  <a:pt x="24264" y="50408"/>
                  <a:pt x="25616" y="50408"/>
                </a:cubicBezTo>
                <a:cubicBezTo>
                  <a:pt x="26106" y="50408"/>
                  <a:pt x="26593" y="50446"/>
                  <a:pt x="27074" y="50541"/>
                </a:cubicBezTo>
                <a:cubicBezTo>
                  <a:pt x="30675" y="51249"/>
                  <a:pt x="31689" y="54500"/>
                  <a:pt x="34462" y="56262"/>
                </a:cubicBezTo>
                <a:cubicBezTo>
                  <a:pt x="36059" y="57276"/>
                  <a:pt x="38220" y="57739"/>
                  <a:pt x="40391" y="57739"/>
                </a:cubicBezTo>
                <a:cubicBezTo>
                  <a:pt x="41198" y="57739"/>
                  <a:pt x="42007" y="57675"/>
                  <a:pt x="42789" y="57551"/>
                </a:cubicBezTo>
                <a:cubicBezTo>
                  <a:pt x="45671" y="57094"/>
                  <a:pt x="48225" y="55921"/>
                  <a:pt x="50464" y="54568"/>
                </a:cubicBezTo>
                <a:cubicBezTo>
                  <a:pt x="51577" y="53895"/>
                  <a:pt x="52656" y="53145"/>
                  <a:pt x="53236" y="52197"/>
                </a:cubicBezTo>
                <a:cubicBezTo>
                  <a:pt x="53813" y="51251"/>
                  <a:pt x="53843" y="50193"/>
                  <a:pt x="53864" y="49165"/>
                </a:cubicBezTo>
                <a:cubicBezTo>
                  <a:pt x="53904" y="47208"/>
                  <a:pt x="53945" y="45251"/>
                  <a:pt x="53986" y="43295"/>
                </a:cubicBezTo>
                <a:cubicBezTo>
                  <a:pt x="54020" y="41629"/>
                  <a:pt x="54055" y="39963"/>
                  <a:pt x="54090" y="38298"/>
                </a:cubicBezTo>
                <a:cubicBezTo>
                  <a:pt x="54121" y="36800"/>
                  <a:pt x="54151" y="35299"/>
                  <a:pt x="53921" y="33809"/>
                </a:cubicBezTo>
                <a:cubicBezTo>
                  <a:pt x="53626" y="31899"/>
                  <a:pt x="52906" y="30035"/>
                  <a:pt x="52189" y="28180"/>
                </a:cubicBezTo>
                <a:cubicBezTo>
                  <a:pt x="51039" y="25207"/>
                  <a:pt x="49888" y="22234"/>
                  <a:pt x="48738" y="19261"/>
                </a:cubicBezTo>
                <a:cubicBezTo>
                  <a:pt x="48290" y="18103"/>
                  <a:pt x="47808" y="16900"/>
                  <a:pt x="46673" y="16004"/>
                </a:cubicBezTo>
                <a:cubicBezTo>
                  <a:pt x="45126" y="14782"/>
                  <a:pt x="42300" y="13927"/>
                  <a:pt x="42525" y="12299"/>
                </a:cubicBezTo>
                <a:cubicBezTo>
                  <a:pt x="42674" y="11219"/>
                  <a:pt x="44250" y="10411"/>
                  <a:pt x="44279" y="9325"/>
                </a:cubicBezTo>
                <a:cubicBezTo>
                  <a:pt x="44319" y="7839"/>
                  <a:pt x="41645" y="7132"/>
                  <a:pt x="40580" y="5847"/>
                </a:cubicBezTo>
                <a:cubicBezTo>
                  <a:pt x="39692" y="4774"/>
                  <a:pt x="40020" y="3394"/>
                  <a:pt x="39331" y="2252"/>
                </a:cubicBezTo>
                <a:cubicBezTo>
                  <a:pt x="38368" y="658"/>
                  <a:pt x="35756" y="0"/>
                  <a:pt x="33208" y="0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 flipH="1">
            <a:off x="178369" y="-437904"/>
            <a:ext cx="1455848" cy="1552152"/>
            <a:chOff x="3402868" y="233535"/>
            <a:chExt cx="1983174" cy="2114361"/>
          </a:xfrm>
        </p:grpSpPr>
        <p:sp>
          <p:nvSpPr>
            <p:cNvPr id="274" name="Google Shape;274;p13"/>
            <p:cNvSpPr/>
            <p:nvPr/>
          </p:nvSpPr>
          <p:spPr>
            <a:xfrm flipH="1" rot="-4499905">
              <a:off x="3511679" y="500707"/>
              <a:ext cx="1765553" cy="1580017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flipH="1" rot="-4499905">
              <a:off x="5084266" y="1654894"/>
              <a:ext cx="89624" cy="67186"/>
            </a:xfrm>
            <a:custGeom>
              <a:rect b="b" l="l" r="r" t="t"/>
              <a:pathLst>
                <a:path extrusionOk="0" h="1539" w="2053">
                  <a:moveTo>
                    <a:pt x="1378" y="1"/>
                  </a:moveTo>
                  <a:cubicBezTo>
                    <a:pt x="1251" y="1"/>
                    <a:pt x="1126" y="40"/>
                    <a:pt x="1029" y="124"/>
                  </a:cubicBezTo>
                  <a:lnTo>
                    <a:pt x="867" y="128"/>
                  </a:lnTo>
                  <a:cubicBezTo>
                    <a:pt x="806" y="102"/>
                    <a:pt x="741" y="90"/>
                    <a:pt x="676" y="90"/>
                  </a:cubicBezTo>
                  <a:cubicBezTo>
                    <a:pt x="448" y="90"/>
                    <a:pt x="218" y="235"/>
                    <a:pt x="122" y="448"/>
                  </a:cubicBezTo>
                  <a:cubicBezTo>
                    <a:pt x="1" y="720"/>
                    <a:pt x="88" y="1061"/>
                    <a:pt x="302" y="1271"/>
                  </a:cubicBezTo>
                  <a:cubicBezTo>
                    <a:pt x="485" y="1451"/>
                    <a:pt x="745" y="1539"/>
                    <a:pt x="1003" y="1539"/>
                  </a:cubicBezTo>
                  <a:cubicBezTo>
                    <a:pt x="1045" y="1539"/>
                    <a:pt x="1088" y="1537"/>
                    <a:pt x="1130" y="1532"/>
                  </a:cubicBezTo>
                  <a:cubicBezTo>
                    <a:pt x="1435" y="1498"/>
                    <a:pt x="1733" y="1337"/>
                    <a:pt x="1893" y="1075"/>
                  </a:cubicBezTo>
                  <a:cubicBezTo>
                    <a:pt x="2053" y="813"/>
                    <a:pt x="2050" y="449"/>
                    <a:pt x="1852" y="213"/>
                  </a:cubicBezTo>
                  <a:cubicBezTo>
                    <a:pt x="1736" y="77"/>
                    <a:pt x="1555" y="1"/>
                    <a:pt x="1378" y="1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3"/>
          <p:cNvGrpSpPr/>
          <p:nvPr/>
        </p:nvGrpSpPr>
        <p:grpSpPr>
          <a:xfrm rot="10800000">
            <a:off x="7635248" y="3653331"/>
            <a:ext cx="1410259" cy="1591298"/>
            <a:chOff x="5603273" y="1038906"/>
            <a:chExt cx="1410259" cy="1591298"/>
          </a:xfrm>
        </p:grpSpPr>
        <p:sp>
          <p:nvSpPr>
            <p:cNvPr id="277" name="Google Shape;277;p13"/>
            <p:cNvSpPr/>
            <p:nvPr/>
          </p:nvSpPr>
          <p:spPr>
            <a:xfrm flipH="1" rot="10800000">
              <a:off x="6147525" y="2538857"/>
              <a:ext cx="524" cy="81"/>
            </a:xfrm>
            <a:custGeom>
              <a:rect b="b" l="l" r="r" t="t"/>
              <a:pathLst>
                <a:path extrusionOk="0" h="2" w="13">
                  <a:moveTo>
                    <a:pt x="12" y="1"/>
                  </a:moveTo>
                  <a:cubicBezTo>
                    <a:pt x="7" y="2"/>
                    <a:pt x="4" y="2"/>
                    <a:pt x="1" y="2"/>
                  </a:cubicBezTo>
                  <a:cubicBezTo>
                    <a:pt x="4" y="2"/>
                    <a:pt x="8" y="2"/>
                    <a:pt x="12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flipH="1" rot="10800000">
              <a:off x="6050330" y="2350073"/>
              <a:ext cx="444" cy="2017"/>
            </a:xfrm>
            <a:custGeom>
              <a:rect b="b" l="l" r="r" t="t"/>
              <a:pathLst>
                <a:path extrusionOk="0" h="50" w="11">
                  <a:moveTo>
                    <a:pt x="0" y="49"/>
                  </a:moveTo>
                  <a:cubicBezTo>
                    <a:pt x="3" y="34"/>
                    <a:pt x="6" y="17"/>
                    <a:pt x="11" y="0"/>
                  </a:cubicBezTo>
                  <a:cubicBezTo>
                    <a:pt x="6" y="17"/>
                    <a:pt x="3" y="34"/>
                    <a:pt x="0" y="49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flipH="1" rot="10800000">
              <a:off x="6155188" y="2538534"/>
              <a:ext cx="4235" cy="444"/>
            </a:xfrm>
            <a:custGeom>
              <a:rect b="b" l="l" r="r" t="t"/>
              <a:pathLst>
                <a:path extrusionOk="0" h="11" w="105">
                  <a:moveTo>
                    <a:pt x="0" y="1"/>
                  </a:moveTo>
                  <a:cubicBezTo>
                    <a:pt x="32" y="3"/>
                    <a:pt x="67" y="5"/>
                    <a:pt x="104" y="10"/>
                  </a:cubicBezTo>
                  <a:cubicBezTo>
                    <a:pt x="67" y="5"/>
                    <a:pt x="32" y="3"/>
                    <a:pt x="0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flipH="1" rot="10800000">
              <a:off x="6152687" y="2538978"/>
              <a:ext cx="1855" cy="81"/>
            </a:xfrm>
            <a:custGeom>
              <a:rect b="b" l="l" r="r" t="t"/>
              <a:pathLst>
                <a:path extrusionOk="0" h="2" w="46">
                  <a:moveTo>
                    <a:pt x="1" y="1"/>
                  </a:moveTo>
                  <a:cubicBezTo>
                    <a:pt x="14" y="1"/>
                    <a:pt x="30" y="1"/>
                    <a:pt x="45" y="2"/>
                  </a:cubicBezTo>
                  <a:cubicBezTo>
                    <a:pt x="30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flipH="1" rot="10800000">
              <a:off x="6148372" y="2538938"/>
              <a:ext cx="1896" cy="121"/>
            </a:xfrm>
            <a:custGeom>
              <a:rect b="b" l="l" r="r" t="t"/>
              <a:pathLst>
                <a:path extrusionOk="0" h="3" w="47">
                  <a:moveTo>
                    <a:pt x="0" y="3"/>
                  </a:moveTo>
                  <a:cubicBezTo>
                    <a:pt x="12" y="3"/>
                    <a:pt x="27" y="2"/>
                    <a:pt x="46" y="1"/>
                  </a:cubicBezTo>
                  <a:cubicBezTo>
                    <a:pt x="27" y="2"/>
                    <a:pt x="12" y="3"/>
                    <a:pt x="0" y="3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flipH="1" rot="10800000">
              <a:off x="6243914" y="2350032"/>
              <a:ext cx="363" cy="1654"/>
            </a:xfrm>
            <a:custGeom>
              <a:rect b="b" l="l" r="r" t="t"/>
              <a:pathLst>
                <a:path extrusionOk="0" h="41" w="9">
                  <a:moveTo>
                    <a:pt x="0" y="1"/>
                  </a:moveTo>
                  <a:cubicBezTo>
                    <a:pt x="3" y="14"/>
                    <a:pt x="5" y="27"/>
                    <a:pt x="9" y="40"/>
                  </a:cubicBezTo>
                  <a:cubicBezTo>
                    <a:pt x="5" y="27"/>
                    <a:pt x="3" y="14"/>
                    <a:pt x="0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flipH="1" rot="10800000">
              <a:off x="6239437" y="2368705"/>
              <a:ext cx="766" cy="3267"/>
            </a:xfrm>
            <a:custGeom>
              <a:rect b="b" l="l" r="r" t="t"/>
              <a:pathLst>
                <a:path extrusionOk="0" h="81" w="19">
                  <a:moveTo>
                    <a:pt x="1" y="1"/>
                  </a:moveTo>
                  <a:cubicBezTo>
                    <a:pt x="7" y="28"/>
                    <a:pt x="13" y="54"/>
                    <a:pt x="18" y="81"/>
                  </a:cubicBezTo>
                  <a:cubicBezTo>
                    <a:pt x="13" y="54"/>
                    <a:pt x="7" y="28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flipH="1" rot="10800000">
              <a:off x="6237219" y="2379514"/>
              <a:ext cx="605" cy="2460"/>
            </a:xfrm>
            <a:custGeom>
              <a:rect b="b" l="l" r="r" t="t"/>
              <a:pathLst>
                <a:path extrusionOk="0" h="61" w="15">
                  <a:moveTo>
                    <a:pt x="1" y="1"/>
                  </a:moveTo>
                  <a:cubicBezTo>
                    <a:pt x="5" y="20"/>
                    <a:pt x="10" y="40"/>
                    <a:pt x="14" y="60"/>
                  </a:cubicBezTo>
                  <a:cubicBezTo>
                    <a:pt x="10" y="40"/>
                    <a:pt x="6" y="20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flipH="1" rot="10800000">
              <a:off x="6118770" y="2533937"/>
              <a:ext cx="18350" cy="4840"/>
            </a:xfrm>
            <a:custGeom>
              <a:rect b="b" l="l" r="r" t="t"/>
              <a:pathLst>
                <a:path extrusionOk="0" h="120" w="455">
                  <a:moveTo>
                    <a:pt x="454" y="0"/>
                  </a:moveTo>
                  <a:cubicBezTo>
                    <a:pt x="358" y="9"/>
                    <a:pt x="241" y="30"/>
                    <a:pt x="118" y="73"/>
                  </a:cubicBezTo>
                  <a:lnTo>
                    <a:pt x="118" y="73"/>
                  </a:lnTo>
                  <a:cubicBezTo>
                    <a:pt x="242" y="30"/>
                    <a:pt x="358" y="11"/>
                    <a:pt x="454" y="1"/>
                  </a:cubicBezTo>
                  <a:cubicBezTo>
                    <a:pt x="454" y="1"/>
                    <a:pt x="454" y="0"/>
                    <a:pt x="454" y="0"/>
                  </a:cubicBezTo>
                  <a:close/>
                  <a:moveTo>
                    <a:pt x="118" y="73"/>
                  </a:moveTo>
                  <a:cubicBezTo>
                    <a:pt x="79" y="86"/>
                    <a:pt x="40" y="102"/>
                    <a:pt x="0" y="120"/>
                  </a:cubicBezTo>
                  <a:cubicBezTo>
                    <a:pt x="40" y="102"/>
                    <a:pt x="79" y="86"/>
                    <a:pt x="118" y="73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flipH="1" rot="10800000">
              <a:off x="6152405" y="2236826"/>
              <a:ext cx="83967" cy="301709"/>
            </a:xfrm>
            <a:custGeom>
              <a:rect b="b" l="l" r="r" t="t"/>
              <a:pathLst>
                <a:path extrusionOk="0" h="7481" w="2082">
                  <a:moveTo>
                    <a:pt x="185" y="0"/>
                  </a:moveTo>
                  <a:lnTo>
                    <a:pt x="185" y="0"/>
                  </a:lnTo>
                  <a:cubicBezTo>
                    <a:pt x="48" y="2374"/>
                    <a:pt x="0" y="5097"/>
                    <a:pt x="834" y="7420"/>
                  </a:cubicBezTo>
                  <a:lnTo>
                    <a:pt x="834" y="7420"/>
                  </a:lnTo>
                  <a:lnTo>
                    <a:pt x="2046" y="5904"/>
                  </a:lnTo>
                  <a:lnTo>
                    <a:pt x="2046" y="5904"/>
                  </a:lnTo>
                  <a:cubicBezTo>
                    <a:pt x="2046" y="5904"/>
                    <a:pt x="2046" y="5904"/>
                    <a:pt x="2046" y="5905"/>
                  </a:cubicBezTo>
                  <a:lnTo>
                    <a:pt x="2082" y="5860"/>
                  </a:lnTo>
                  <a:lnTo>
                    <a:pt x="2046" y="5904"/>
                  </a:lnTo>
                  <a:lnTo>
                    <a:pt x="2046" y="5904"/>
                  </a:lnTo>
                  <a:cubicBezTo>
                    <a:pt x="1760" y="4709"/>
                    <a:pt x="1684" y="3434"/>
                    <a:pt x="1695" y="2189"/>
                  </a:cubicBezTo>
                  <a:cubicBezTo>
                    <a:pt x="1542" y="1608"/>
                    <a:pt x="1389" y="1097"/>
                    <a:pt x="1262" y="818"/>
                  </a:cubicBezTo>
                  <a:cubicBezTo>
                    <a:pt x="987" y="212"/>
                    <a:pt x="502" y="43"/>
                    <a:pt x="185" y="0"/>
                  </a:cubicBezTo>
                  <a:close/>
                  <a:moveTo>
                    <a:pt x="834" y="7420"/>
                  </a:moveTo>
                  <a:lnTo>
                    <a:pt x="785" y="7481"/>
                  </a:lnTo>
                  <a:lnTo>
                    <a:pt x="834" y="7420"/>
                  </a:lnTo>
                  <a:cubicBezTo>
                    <a:pt x="834" y="7420"/>
                    <a:pt x="834" y="7420"/>
                    <a:pt x="834" y="7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flipH="1" rot="10800000">
              <a:off x="6139782" y="2538897"/>
              <a:ext cx="6896" cy="161"/>
            </a:xfrm>
            <a:custGeom>
              <a:rect b="b" l="l" r="r" t="t"/>
              <a:pathLst>
                <a:path extrusionOk="0" h="4" w="171">
                  <a:moveTo>
                    <a:pt x="70" y="0"/>
                  </a:moveTo>
                  <a:cubicBezTo>
                    <a:pt x="55" y="0"/>
                    <a:pt x="39" y="0"/>
                    <a:pt x="23" y="1"/>
                  </a:cubicBezTo>
                  <a:lnTo>
                    <a:pt x="1" y="3"/>
                  </a:lnTo>
                  <a:cubicBezTo>
                    <a:pt x="30" y="1"/>
                    <a:pt x="57" y="1"/>
                    <a:pt x="80" y="1"/>
                  </a:cubicBezTo>
                  <a:cubicBezTo>
                    <a:pt x="122" y="1"/>
                    <a:pt x="153" y="3"/>
                    <a:pt x="171" y="4"/>
                  </a:cubicBezTo>
                  <a:cubicBezTo>
                    <a:pt x="152" y="2"/>
                    <a:pt x="117" y="0"/>
                    <a:pt x="70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flipH="1" rot="10800000">
              <a:off x="6062631" y="2236826"/>
              <a:ext cx="68037" cy="297151"/>
            </a:xfrm>
            <a:custGeom>
              <a:rect b="b" l="l" r="r" t="t"/>
              <a:pathLst>
                <a:path extrusionOk="0" h="7368" w="1687">
                  <a:moveTo>
                    <a:pt x="1392" y="1"/>
                  </a:moveTo>
                  <a:cubicBezTo>
                    <a:pt x="1144" y="113"/>
                    <a:pt x="885" y="320"/>
                    <a:pt x="710" y="705"/>
                  </a:cubicBezTo>
                  <a:cubicBezTo>
                    <a:pt x="547" y="1062"/>
                    <a:pt x="342" y="1800"/>
                    <a:pt x="148" y="2580"/>
                  </a:cubicBezTo>
                  <a:lnTo>
                    <a:pt x="153" y="2580"/>
                  </a:lnTo>
                  <a:lnTo>
                    <a:pt x="47" y="3023"/>
                  </a:lnTo>
                  <a:cubicBezTo>
                    <a:pt x="61" y="3498"/>
                    <a:pt x="65" y="3973"/>
                    <a:pt x="61" y="4447"/>
                  </a:cubicBezTo>
                  <a:cubicBezTo>
                    <a:pt x="57" y="4927"/>
                    <a:pt x="57" y="5413"/>
                    <a:pt x="0" y="5884"/>
                  </a:cubicBezTo>
                  <a:lnTo>
                    <a:pt x="1188" y="7368"/>
                  </a:lnTo>
                  <a:lnTo>
                    <a:pt x="1266" y="7368"/>
                  </a:lnTo>
                  <a:cubicBezTo>
                    <a:pt x="1537" y="6630"/>
                    <a:pt x="1630" y="5831"/>
                    <a:pt x="1648" y="4985"/>
                  </a:cubicBezTo>
                  <a:cubicBezTo>
                    <a:pt x="1687" y="3315"/>
                    <a:pt x="1611" y="1655"/>
                    <a:pt x="1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flipH="1" rot="10800000">
              <a:off x="6055694" y="2374674"/>
              <a:ext cx="1694" cy="7421"/>
            </a:xfrm>
            <a:custGeom>
              <a:rect b="b" l="l" r="r" t="t"/>
              <a:pathLst>
                <a:path extrusionOk="0" h="184" w="42">
                  <a:moveTo>
                    <a:pt x="41" y="1"/>
                  </a:moveTo>
                  <a:lnTo>
                    <a:pt x="41" y="1"/>
                  </a:lnTo>
                  <a:cubicBezTo>
                    <a:pt x="37" y="19"/>
                    <a:pt x="33" y="36"/>
                    <a:pt x="29" y="54"/>
                  </a:cubicBezTo>
                  <a:lnTo>
                    <a:pt x="29" y="54"/>
                  </a:lnTo>
                  <a:cubicBezTo>
                    <a:pt x="33" y="40"/>
                    <a:pt x="36" y="26"/>
                    <a:pt x="39" y="12"/>
                  </a:cubicBezTo>
                  <a:lnTo>
                    <a:pt x="41" y="1"/>
                  </a:lnTo>
                  <a:close/>
                  <a:moveTo>
                    <a:pt x="29" y="54"/>
                  </a:moveTo>
                  <a:lnTo>
                    <a:pt x="29" y="54"/>
                  </a:lnTo>
                  <a:cubicBezTo>
                    <a:pt x="19" y="98"/>
                    <a:pt x="10" y="140"/>
                    <a:pt x="0" y="184"/>
                  </a:cubicBezTo>
                  <a:cubicBezTo>
                    <a:pt x="10" y="142"/>
                    <a:pt x="20" y="98"/>
                    <a:pt x="29" y="54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flipH="1" rot="10800000">
              <a:off x="6224918" y="2429966"/>
              <a:ext cx="1049" cy="4073"/>
            </a:xfrm>
            <a:custGeom>
              <a:rect b="b" l="l" r="r" t="t"/>
              <a:pathLst>
                <a:path extrusionOk="0" h="101" w="26">
                  <a:moveTo>
                    <a:pt x="25" y="101"/>
                  </a:moveTo>
                  <a:cubicBezTo>
                    <a:pt x="17" y="68"/>
                    <a:pt x="9" y="34"/>
                    <a:pt x="0" y="1"/>
                  </a:cubicBezTo>
                  <a:cubicBezTo>
                    <a:pt x="9" y="34"/>
                    <a:pt x="17" y="68"/>
                    <a:pt x="25" y="10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flipH="1" rot="10800000">
              <a:off x="6045652" y="2296635"/>
              <a:ext cx="19600" cy="115465"/>
            </a:xfrm>
            <a:custGeom>
              <a:rect b="b" l="l" r="r" t="t"/>
              <a:pathLst>
                <a:path extrusionOk="0" h="2863" w="486">
                  <a:moveTo>
                    <a:pt x="468" y="1"/>
                  </a:moveTo>
                  <a:lnTo>
                    <a:pt x="290" y="745"/>
                  </a:lnTo>
                  <a:cubicBezTo>
                    <a:pt x="277" y="807"/>
                    <a:pt x="263" y="868"/>
                    <a:pt x="249" y="928"/>
                  </a:cubicBezTo>
                  <a:cubicBezTo>
                    <a:pt x="248" y="931"/>
                    <a:pt x="247" y="935"/>
                    <a:pt x="247" y="938"/>
                  </a:cubicBezTo>
                  <a:cubicBezTo>
                    <a:pt x="233" y="1003"/>
                    <a:pt x="218" y="1066"/>
                    <a:pt x="205" y="1128"/>
                  </a:cubicBezTo>
                  <a:cubicBezTo>
                    <a:pt x="200" y="1149"/>
                    <a:pt x="196" y="1169"/>
                    <a:pt x="192" y="1188"/>
                  </a:cubicBezTo>
                  <a:cubicBezTo>
                    <a:pt x="181" y="1238"/>
                    <a:pt x="169" y="1288"/>
                    <a:pt x="159" y="1336"/>
                  </a:cubicBezTo>
                  <a:cubicBezTo>
                    <a:pt x="152" y="1372"/>
                    <a:pt x="144" y="1404"/>
                    <a:pt x="137" y="1437"/>
                  </a:cubicBezTo>
                  <a:lnTo>
                    <a:pt x="127" y="1488"/>
                  </a:lnTo>
                  <a:cubicBezTo>
                    <a:pt x="122" y="1505"/>
                    <a:pt x="119" y="1522"/>
                    <a:pt x="116" y="1537"/>
                  </a:cubicBezTo>
                  <a:cubicBezTo>
                    <a:pt x="102" y="1604"/>
                    <a:pt x="88" y="1669"/>
                    <a:pt x="75" y="1728"/>
                  </a:cubicBezTo>
                  <a:cubicBezTo>
                    <a:pt x="0" y="2079"/>
                    <a:pt x="88" y="2445"/>
                    <a:pt x="312" y="2725"/>
                  </a:cubicBezTo>
                  <a:lnTo>
                    <a:pt x="421" y="2862"/>
                  </a:lnTo>
                  <a:cubicBezTo>
                    <a:pt x="478" y="2391"/>
                    <a:pt x="478" y="1905"/>
                    <a:pt x="482" y="1425"/>
                  </a:cubicBezTo>
                  <a:cubicBezTo>
                    <a:pt x="486" y="951"/>
                    <a:pt x="482" y="476"/>
                    <a:pt x="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flipH="1" rot="10800000">
              <a:off x="6220280" y="2300386"/>
              <a:ext cx="28675" cy="149907"/>
            </a:xfrm>
            <a:custGeom>
              <a:rect b="b" l="l" r="r" t="t"/>
              <a:pathLst>
                <a:path extrusionOk="0" h="3717" w="711">
                  <a:moveTo>
                    <a:pt x="12" y="1"/>
                  </a:moveTo>
                  <a:lnTo>
                    <a:pt x="12" y="2"/>
                  </a:lnTo>
                  <a:cubicBezTo>
                    <a:pt x="1" y="1246"/>
                    <a:pt x="77" y="2522"/>
                    <a:pt x="363" y="3717"/>
                  </a:cubicBezTo>
                  <a:lnTo>
                    <a:pt x="399" y="3672"/>
                  </a:lnTo>
                  <a:cubicBezTo>
                    <a:pt x="623" y="3392"/>
                    <a:pt x="710" y="3026"/>
                    <a:pt x="635" y="2675"/>
                  </a:cubicBezTo>
                  <a:cubicBezTo>
                    <a:pt x="623" y="2616"/>
                    <a:pt x="609" y="2551"/>
                    <a:pt x="595" y="2485"/>
                  </a:cubicBezTo>
                  <a:cubicBezTo>
                    <a:pt x="591" y="2472"/>
                    <a:pt x="589" y="2459"/>
                    <a:pt x="586" y="2446"/>
                  </a:cubicBezTo>
                  <a:cubicBezTo>
                    <a:pt x="573" y="2381"/>
                    <a:pt x="558" y="2316"/>
                    <a:pt x="542" y="2246"/>
                  </a:cubicBezTo>
                  <a:cubicBezTo>
                    <a:pt x="538" y="2228"/>
                    <a:pt x="534" y="2208"/>
                    <a:pt x="531" y="2191"/>
                  </a:cubicBezTo>
                  <a:cubicBezTo>
                    <a:pt x="518" y="2135"/>
                    <a:pt x="506" y="2080"/>
                    <a:pt x="493" y="2023"/>
                  </a:cubicBezTo>
                  <a:cubicBezTo>
                    <a:pt x="488" y="1996"/>
                    <a:pt x="482" y="1970"/>
                    <a:pt x="476" y="1943"/>
                  </a:cubicBezTo>
                  <a:cubicBezTo>
                    <a:pt x="462" y="1881"/>
                    <a:pt x="449" y="1818"/>
                    <a:pt x="434" y="1754"/>
                  </a:cubicBezTo>
                  <a:cubicBezTo>
                    <a:pt x="430" y="1734"/>
                    <a:pt x="425" y="1714"/>
                    <a:pt x="421" y="1695"/>
                  </a:cubicBezTo>
                  <a:cubicBezTo>
                    <a:pt x="416" y="1699"/>
                    <a:pt x="411" y="1703"/>
                    <a:pt x="411" y="1703"/>
                  </a:cubicBezTo>
                  <a:lnTo>
                    <a:pt x="124" y="505"/>
                  </a:lnTo>
                  <a:lnTo>
                    <a:pt x="140" y="505"/>
                  </a:lnTo>
                  <a:cubicBezTo>
                    <a:pt x="132" y="472"/>
                    <a:pt x="124" y="438"/>
                    <a:pt x="115" y="405"/>
                  </a:cubicBezTo>
                  <a:cubicBezTo>
                    <a:pt x="109" y="379"/>
                    <a:pt x="103" y="354"/>
                    <a:pt x="97" y="328"/>
                  </a:cubicBezTo>
                  <a:cubicBezTo>
                    <a:pt x="83" y="277"/>
                    <a:pt x="71" y="227"/>
                    <a:pt x="57" y="176"/>
                  </a:cubicBezTo>
                  <a:cubicBezTo>
                    <a:pt x="52" y="155"/>
                    <a:pt x="47" y="133"/>
                    <a:pt x="40" y="112"/>
                  </a:cubicBezTo>
                  <a:cubicBezTo>
                    <a:pt x="31" y="75"/>
                    <a:pt x="22" y="37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flipH="1" rot="10800000">
              <a:off x="6113648" y="2236826"/>
              <a:ext cx="72392" cy="302233"/>
            </a:xfrm>
            <a:custGeom>
              <a:rect b="b" l="l" r="r" t="t"/>
              <a:pathLst>
                <a:path extrusionOk="0" h="7494" w="1795">
                  <a:moveTo>
                    <a:pt x="940" y="0"/>
                  </a:moveTo>
                  <a:cubicBezTo>
                    <a:pt x="929" y="0"/>
                    <a:pt x="918" y="1"/>
                    <a:pt x="907" y="1"/>
                  </a:cubicBezTo>
                  <a:cubicBezTo>
                    <a:pt x="888" y="2"/>
                    <a:pt x="873" y="3"/>
                    <a:pt x="861" y="3"/>
                  </a:cubicBezTo>
                  <a:cubicBezTo>
                    <a:pt x="857" y="4"/>
                    <a:pt x="855" y="4"/>
                    <a:pt x="852" y="4"/>
                  </a:cubicBezTo>
                  <a:cubicBezTo>
                    <a:pt x="848" y="5"/>
                    <a:pt x="844" y="5"/>
                    <a:pt x="841" y="5"/>
                  </a:cubicBezTo>
                  <a:cubicBezTo>
                    <a:pt x="836" y="6"/>
                    <a:pt x="834" y="6"/>
                    <a:pt x="834" y="6"/>
                  </a:cubicBezTo>
                  <a:cubicBezTo>
                    <a:pt x="834" y="6"/>
                    <a:pt x="829" y="5"/>
                    <a:pt x="819" y="4"/>
                  </a:cubicBezTo>
                  <a:cubicBezTo>
                    <a:pt x="801" y="3"/>
                    <a:pt x="770" y="1"/>
                    <a:pt x="728" y="1"/>
                  </a:cubicBezTo>
                  <a:cubicBezTo>
                    <a:pt x="705" y="1"/>
                    <a:pt x="678" y="1"/>
                    <a:pt x="649" y="3"/>
                  </a:cubicBezTo>
                  <a:lnTo>
                    <a:pt x="581" y="9"/>
                  </a:lnTo>
                  <a:cubicBezTo>
                    <a:pt x="581" y="9"/>
                    <a:pt x="581" y="9"/>
                    <a:pt x="581" y="8"/>
                  </a:cubicBezTo>
                  <a:cubicBezTo>
                    <a:pt x="455" y="21"/>
                    <a:pt x="295" y="52"/>
                    <a:pt x="127" y="127"/>
                  </a:cubicBezTo>
                  <a:cubicBezTo>
                    <a:pt x="346" y="1781"/>
                    <a:pt x="422" y="3441"/>
                    <a:pt x="383" y="5111"/>
                  </a:cubicBezTo>
                  <a:cubicBezTo>
                    <a:pt x="363" y="5957"/>
                    <a:pt x="272" y="6756"/>
                    <a:pt x="1" y="7494"/>
                  </a:cubicBezTo>
                  <a:lnTo>
                    <a:pt x="1746" y="7494"/>
                  </a:lnTo>
                  <a:lnTo>
                    <a:pt x="1795" y="7433"/>
                  </a:lnTo>
                  <a:cubicBezTo>
                    <a:pt x="961" y="5110"/>
                    <a:pt x="1009" y="2387"/>
                    <a:pt x="1146" y="13"/>
                  </a:cubicBezTo>
                  <a:cubicBezTo>
                    <a:pt x="1142" y="13"/>
                    <a:pt x="1138" y="12"/>
                    <a:pt x="1134" y="12"/>
                  </a:cubicBezTo>
                  <a:cubicBezTo>
                    <a:pt x="1097" y="8"/>
                    <a:pt x="1062" y="5"/>
                    <a:pt x="1030" y="3"/>
                  </a:cubicBezTo>
                  <a:cubicBezTo>
                    <a:pt x="1025" y="3"/>
                    <a:pt x="1019" y="2"/>
                    <a:pt x="1013" y="2"/>
                  </a:cubicBezTo>
                  <a:cubicBezTo>
                    <a:pt x="998" y="1"/>
                    <a:pt x="982" y="1"/>
                    <a:pt x="969" y="1"/>
                  </a:cubicBezTo>
                  <a:lnTo>
                    <a:pt x="959" y="1"/>
                  </a:lnTo>
                  <a:cubicBezTo>
                    <a:pt x="953" y="0"/>
                    <a:pt x="946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flipH="1" rot="10800000">
              <a:off x="6949687" y="1288751"/>
              <a:ext cx="32990" cy="76062"/>
            </a:xfrm>
            <a:custGeom>
              <a:rect b="b" l="l" r="r" t="t"/>
              <a:pathLst>
                <a:path extrusionOk="0" h="1886" w="818">
                  <a:moveTo>
                    <a:pt x="817" y="0"/>
                  </a:moveTo>
                  <a:cubicBezTo>
                    <a:pt x="496" y="605"/>
                    <a:pt x="225" y="1236"/>
                    <a:pt x="1" y="1886"/>
                  </a:cubicBezTo>
                  <a:cubicBezTo>
                    <a:pt x="334" y="1248"/>
                    <a:pt x="605" y="621"/>
                    <a:pt x="817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flipH="1" rot="10800000">
              <a:off x="5757938" y="2105875"/>
              <a:ext cx="3146" cy="1573"/>
            </a:xfrm>
            <a:custGeom>
              <a:rect b="b" l="l" r="r" t="t"/>
              <a:pathLst>
                <a:path extrusionOk="0" h="39" w="78">
                  <a:moveTo>
                    <a:pt x="1" y="39"/>
                  </a:moveTo>
                  <a:cubicBezTo>
                    <a:pt x="26" y="26"/>
                    <a:pt x="51" y="13"/>
                    <a:pt x="77" y="0"/>
                  </a:cubicBezTo>
                  <a:cubicBezTo>
                    <a:pt x="51" y="13"/>
                    <a:pt x="26" y="26"/>
                    <a:pt x="1" y="39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flipH="1" rot="10800000">
              <a:off x="5741443" y="1817395"/>
              <a:ext cx="7138" cy="1815"/>
            </a:xfrm>
            <a:custGeom>
              <a:rect b="b" l="l" r="r" t="t"/>
              <a:pathLst>
                <a:path extrusionOk="0" h="45" w="177">
                  <a:moveTo>
                    <a:pt x="177" y="0"/>
                  </a:moveTo>
                  <a:cubicBezTo>
                    <a:pt x="117" y="17"/>
                    <a:pt x="59" y="31"/>
                    <a:pt x="1" y="45"/>
                  </a:cubicBezTo>
                  <a:cubicBezTo>
                    <a:pt x="59" y="31"/>
                    <a:pt x="117" y="17"/>
                    <a:pt x="177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 flipH="1" rot="10800000">
              <a:off x="5714503" y="1812677"/>
              <a:ext cx="25489" cy="4356"/>
            </a:xfrm>
            <a:custGeom>
              <a:rect b="b" l="l" r="r" t="t"/>
              <a:pathLst>
                <a:path extrusionOk="0" h="108" w="632">
                  <a:moveTo>
                    <a:pt x="631" y="0"/>
                  </a:moveTo>
                  <a:cubicBezTo>
                    <a:pt x="411" y="51"/>
                    <a:pt x="201" y="87"/>
                    <a:pt x="1" y="108"/>
                  </a:cubicBezTo>
                  <a:cubicBezTo>
                    <a:pt x="201" y="87"/>
                    <a:pt x="411" y="51"/>
                    <a:pt x="631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 flipH="1" rot="10800000">
              <a:off x="5760479" y="1822719"/>
              <a:ext cx="6251" cy="2137"/>
            </a:xfrm>
            <a:custGeom>
              <a:rect b="b" l="l" r="r" t="t"/>
              <a:pathLst>
                <a:path extrusionOk="0" h="53" w="155">
                  <a:moveTo>
                    <a:pt x="154" y="1"/>
                  </a:moveTo>
                  <a:lnTo>
                    <a:pt x="154" y="1"/>
                  </a:lnTo>
                  <a:cubicBezTo>
                    <a:pt x="102" y="19"/>
                    <a:pt x="50" y="36"/>
                    <a:pt x="0" y="53"/>
                  </a:cubicBezTo>
                  <a:cubicBezTo>
                    <a:pt x="50" y="37"/>
                    <a:pt x="102" y="19"/>
                    <a:pt x="154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 flipH="1" rot="10800000">
              <a:off x="5769916" y="1825945"/>
              <a:ext cx="6695" cy="2541"/>
            </a:xfrm>
            <a:custGeom>
              <a:rect b="b" l="l" r="r" t="t"/>
              <a:pathLst>
                <a:path extrusionOk="0" h="63" w="166">
                  <a:moveTo>
                    <a:pt x="165" y="1"/>
                  </a:moveTo>
                  <a:cubicBezTo>
                    <a:pt x="110" y="23"/>
                    <a:pt x="55" y="44"/>
                    <a:pt x="1" y="62"/>
                  </a:cubicBezTo>
                  <a:cubicBezTo>
                    <a:pt x="55" y="44"/>
                    <a:pt x="110" y="23"/>
                    <a:pt x="165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flipH="1" rot="10800000">
              <a:off x="5793509" y="1935683"/>
              <a:ext cx="4114" cy="9115"/>
            </a:xfrm>
            <a:custGeom>
              <a:rect b="b" l="l" r="r" t="t"/>
              <a:pathLst>
                <a:path extrusionOk="0" h="226" w="102">
                  <a:moveTo>
                    <a:pt x="101" y="1"/>
                  </a:moveTo>
                  <a:cubicBezTo>
                    <a:pt x="66" y="72"/>
                    <a:pt x="33" y="147"/>
                    <a:pt x="0" y="226"/>
                  </a:cubicBezTo>
                  <a:cubicBezTo>
                    <a:pt x="33" y="147"/>
                    <a:pt x="66" y="72"/>
                    <a:pt x="10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 flipH="1" rot="10800000">
              <a:off x="5746162" y="2099584"/>
              <a:ext cx="3428" cy="1936"/>
            </a:xfrm>
            <a:custGeom>
              <a:rect b="b" l="l" r="r" t="t"/>
              <a:pathLst>
                <a:path extrusionOk="0" h="48" w="85">
                  <a:moveTo>
                    <a:pt x="0" y="48"/>
                  </a:moveTo>
                  <a:cubicBezTo>
                    <a:pt x="28" y="32"/>
                    <a:pt x="57" y="17"/>
                    <a:pt x="85" y="1"/>
                  </a:cubicBezTo>
                  <a:cubicBezTo>
                    <a:pt x="57" y="17"/>
                    <a:pt x="28" y="32"/>
                    <a:pt x="0" y="48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 flipH="1" rot="10800000">
              <a:off x="5809480" y="2124588"/>
              <a:ext cx="2742" cy="686"/>
            </a:xfrm>
            <a:custGeom>
              <a:rect b="b" l="l" r="r" t="t"/>
              <a:pathLst>
                <a:path extrusionOk="0" h="17" w="68">
                  <a:moveTo>
                    <a:pt x="0" y="16"/>
                  </a:moveTo>
                  <a:cubicBezTo>
                    <a:pt x="23" y="10"/>
                    <a:pt x="45" y="6"/>
                    <a:pt x="68" y="0"/>
                  </a:cubicBezTo>
                  <a:cubicBezTo>
                    <a:pt x="45" y="6"/>
                    <a:pt x="23" y="10"/>
                    <a:pt x="0" y="16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 flipH="1" rot="10800000">
              <a:off x="6110301" y="2235173"/>
              <a:ext cx="81" cy="282"/>
            </a:xfrm>
            <a:custGeom>
              <a:rect b="b" l="l" r="r" t="t"/>
              <a:pathLst>
                <a:path extrusionOk="0" h="7" w="2">
                  <a:moveTo>
                    <a:pt x="2" y="0"/>
                  </a:moveTo>
                  <a:cubicBezTo>
                    <a:pt x="2" y="2"/>
                    <a:pt x="1" y="3"/>
                    <a:pt x="1" y="6"/>
                  </a:cubicBezTo>
                  <a:cubicBezTo>
                    <a:pt x="1" y="4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 flipH="1" rot="10800000">
              <a:off x="5650338" y="2004122"/>
              <a:ext cx="434838" cy="168660"/>
            </a:xfrm>
            <a:custGeom>
              <a:rect b="b" l="l" r="r" t="t"/>
              <a:pathLst>
                <a:path extrusionOk="0" h="4182" w="10782">
                  <a:moveTo>
                    <a:pt x="10782" y="0"/>
                  </a:moveTo>
                  <a:cubicBezTo>
                    <a:pt x="10464" y="429"/>
                    <a:pt x="9990" y="824"/>
                    <a:pt x="9283" y="997"/>
                  </a:cubicBezTo>
                  <a:cubicBezTo>
                    <a:pt x="9114" y="1039"/>
                    <a:pt x="8928" y="1062"/>
                    <a:pt x="8731" y="1073"/>
                  </a:cubicBezTo>
                  <a:cubicBezTo>
                    <a:pt x="8314" y="1270"/>
                    <a:pt x="7824" y="1383"/>
                    <a:pt x="7258" y="1434"/>
                  </a:cubicBezTo>
                  <a:cubicBezTo>
                    <a:pt x="5736" y="1570"/>
                    <a:pt x="4195" y="1492"/>
                    <a:pt x="2693" y="1819"/>
                  </a:cubicBezTo>
                  <a:cubicBezTo>
                    <a:pt x="2494" y="1863"/>
                    <a:pt x="2298" y="1917"/>
                    <a:pt x="2105" y="1981"/>
                  </a:cubicBezTo>
                  <a:cubicBezTo>
                    <a:pt x="1492" y="2379"/>
                    <a:pt x="894" y="2931"/>
                    <a:pt x="335" y="3689"/>
                  </a:cubicBezTo>
                  <a:cubicBezTo>
                    <a:pt x="216" y="3849"/>
                    <a:pt x="104" y="4014"/>
                    <a:pt x="0" y="4182"/>
                  </a:cubicBezTo>
                  <a:cubicBezTo>
                    <a:pt x="170" y="3995"/>
                    <a:pt x="349" y="3821"/>
                    <a:pt x="539" y="3667"/>
                  </a:cubicBezTo>
                  <a:cubicBezTo>
                    <a:pt x="1813" y="2632"/>
                    <a:pt x="3466" y="2425"/>
                    <a:pt x="5049" y="2343"/>
                  </a:cubicBezTo>
                  <a:cubicBezTo>
                    <a:pt x="6352" y="2276"/>
                    <a:pt x="7791" y="2369"/>
                    <a:pt x="9022" y="1864"/>
                  </a:cubicBezTo>
                  <a:cubicBezTo>
                    <a:pt x="9902" y="1502"/>
                    <a:pt x="10441" y="824"/>
                    <a:pt x="10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 flipH="1" rot="10800000">
              <a:off x="6056541" y="2041186"/>
              <a:ext cx="3186" cy="1210"/>
            </a:xfrm>
            <a:custGeom>
              <a:rect b="b" l="l" r="r" t="t"/>
              <a:pathLst>
                <a:path extrusionOk="0" h="30" w="79">
                  <a:moveTo>
                    <a:pt x="78" y="1"/>
                  </a:moveTo>
                  <a:lnTo>
                    <a:pt x="78" y="1"/>
                  </a:lnTo>
                  <a:cubicBezTo>
                    <a:pt x="52" y="10"/>
                    <a:pt x="26" y="19"/>
                    <a:pt x="0" y="30"/>
                  </a:cubicBezTo>
                  <a:cubicBezTo>
                    <a:pt x="26" y="20"/>
                    <a:pt x="52" y="10"/>
                    <a:pt x="78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 flipH="1" rot="10800000">
              <a:off x="6054081" y="2040339"/>
              <a:ext cx="2339" cy="847"/>
            </a:xfrm>
            <a:custGeom>
              <a:rect b="b" l="l" r="r" t="t"/>
              <a:pathLst>
                <a:path extrusionOk="0" h="21" w="58">
                  <a:moveTo>
                    <a:pt x="57" y="1"/>
                  </a:moveTo>
                  <a:cubicBezTo>
                    <a:pt x="38" y="8"/>
                    <a:pt x="20" y="14"/>
                    <a:pt x="1" y="21"/>
                  </a:cubicBezTo>
                  <a:cubicBezTo>
                    <a:pt x="20" y="14"/>
                    <a:pt x="38" y="8"/>
                    <a:pt x="5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 flipH="1" rot="10800000">
              <a:off x="5681634" y="1811628"/>
              <a:ext cx="365067" cy="226332"/>
            </a:xfrm>
            <a:custGeom>
              <a:rect b="b" l="l" r="r" t="t"/>
              <a:pathLst>
                <a:path extrusionOk="0" h="5612" w="9052">
                  <a:moveTo>
                    <a:pt x="9051" y="2"/>
                  </a:moveTo>
                  <a:lnTo>
                    <a:pt x="9051" y="2"/>
                  </a:lnTo>
                  <a:cubicBezTo>
                    <a:pt x="7680" y="100"/>
                    <a:pt x="6244" y="0"/>
                    <a:pt x="4977" y="223"/>
                  </a:cubicBezTo>
                  <a:cubicBezTo>
                    <a:pt x="2341" y="690"/>
                    <a:pt x="482" y="3047"/>
                    <a:pt x="0" y="5597"/>
                  </a:cubicBezTo>
                  <a:cubicBezTo>
                    <a:pt x="110" y="5607"/>
                    <a:pt x="223" y="5612"/>
                    <a:pt x="340" y="5612"/>
                  </a:cubicBezTo>
                  <a:cubicBezTo>
                    <a:pt x="492" y="5612"/>
                    <a:pt x="650" y="5603"/>
                    <a:pt x="815" y="5586"/>
                  </a:cubicBezTo>
                  <a:cubicBezTo>
                    <a:pt x="1093" y="4338"/>
                    <a:pt x="1704" y="3198"/>
                    <a:pt x="2627" y="2290"/>
                  </a:cubicBezTo>
                  <a:cubicBezTo>
                    <a:pt x="2790" y="2129"/>
                    <a:pt x="2958" y="1989"/>
                    <a:pt x="3132" y="1863"/>
                  </a:cubicBezTo>
                  <a:cubicBezTo>
                    <a:pt x="4364" y="55"/>
                    <a:pt x="6733" y="739"/>
                    <a:pt x="9051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 flipH="1" rot="10800000">
              <a:off x="5735232" y="2092889"/>
              <a:ext cx="267227" cy="40209"/>
            </a:xfrm>
            <a:custGeom>
              <a:rect b="b" l="l" r="r" t="t"/>
              <a:pathLst>
                <a:path extrusionOk="0" h="997" w="6626">
                  <a:moveTo>
                    <a:pt x="3812" y="0"/>
                  </a:moveTo>
                  <a:cubicBezTo>
                    <a:pt x="3779" y="0"/>
                    <a:pt x="3745" y="0"/>
                    <a:pt x="3712" y="1"/>
                  </a:cubicBezTo>
                  <a:lnTo>
                    <a:pt x="3689" y="1"/>
                  </a:lnTo>
                  <a:cubicBezTo>
                    <a:pt x="3593" y="2"/>
                    <a:pt x="3498" y="4"/>
                    <a:pt x="3402" y="7"/>
                  </a:cubicBezTo>
                  <a:cubicBezTo>
                    <a:pt x="3304" y="10"/>
                    <a:pt x="3206" y="15"/>
                    <a:pt x="3108" y="21"/>
                  </a:cubicBezTo>
                  <a:cubicBezTo>
                    <a:pt x="3098" y="23"/>
                    <a:pt x="3088" y="24"/>
                    <a:pt x="3079" y="25"/>
                  </a:cubicBezTo>
                  <a:cubicBezTo>
                    <a:pt x="2995" y="30"/>
                    <a:pt x="2911" y="37"/>
                    <a:pt x="2827" y="45"/>
                  </a:cubicBezTo>
                  <a:cubicBezTo>
                    <a:pt x="2808" y="48"/>
                    <a:pt x="2788" y="50"/>
                    <a:pt x="2769" y="52"/>
                  </a:cubicBezTo>
                  <a:cubicBezTo>
                    <a:pt x="2581" y="71"/>
                    <a:pt x="2392" y="98"/>
                    <a:pt x="2203" y="133"/>
                  </a:cubicBezTo>
                  <a:cubicBezTo>
                    <a:pt x="2180" y="137"/>
                    <a:pt x="2157" y="141"/>
                    <a:pt x="2134" y="146"/>
                  </a:cubicBezTo>
                  <a:cubicBezTo>
                    <a:pt x="2059" y="161"/>
                    <a:pt x="1984" y="177"/>
                    <a:pt x="1909" y="194"/>
                  </a:cubicBezTo>
                  <a:cubicBezTo>
                    <a:pt x="1886" y="200"/>
                    <a:pt x="1864" y="204"/>
                    <a:pt x="1841" y="209"/>
                  </a:cubicBezTo>
                  <a:cubicBezTo>
                    <a:pt x="1748" y="232"/>
                    <a:pt x="1655" y="256"/>
                    <a:pt x="1561" y="283"/>
                  </a:cubicBezTo>
                  <a:cubicBezTo>
                    <a:pt x="1545" y="288"/>
                    <a:pt x="1530" y="293"/>
                    <a:pt x="1514" y="298"/>
                  </a:cubicBezTo>
                  <a:cubicBezTo>
                    <a:pt x="1436" y="321"/>
                    <a:pt x="1358" y="346"/>
                    <a:pt x="1281" y="374"/>
                  </a:cubicBezTo>
                  <a:cubicBezTo>
                    <a:pt x="1253" y="383"/>
                    <a:pt x="1224" y="392"/>
                    <a:pt x="1196" y="403"/>
                  </a:cubicBezTo>
                  <a:cubicBezTo>
                    <a:pt x="1121" y="430"/>
                    <a:pt x="1045" y="459"/>
                    <a:pt x="969" y="490"/>
                  </a:cubicBezTo>
                  <a:cubicBezTo>
                    <a:pt x="950" y="498"/>
                    <a:pt x="932" y="505"/>
                    <a:pt x="913" y="512"/>
                  </a:cubicBezTo>
                  <a:cubicBezTo>
                    <a:pt x="822" y="551"/>
                    <a:pt x="731" y="592"/>
                    <a:pt x="640" y="636"/>
                  </a:cubicBezTo>
                  <a:cubicBezTo>
                    <a:pt x="614" y="649"/>
                    <a:pt x="589" y="661"/>
                    <a:pt x="564" y="675"/>
                  </a:cubicBezTo>
                  <a:cubicBezTo>
                    <a:pt x="494" y="709"/>
                    <a:pt x="425" y="745"/>
                    <a:pt x="356" y="784"/>
                  </a:cubicBezTo>
                  <a:cubicBezTo>
                    <a:pt x="328" y="800"/>
                    <a:pt x="299" y="814"/>
                    <a:pt x="271" y="831"/>
                  </a:cubicBezTo>
                  <a:cubicBezTo>
                    <a:pt x="181" y="883"/>
                    <a:pt x="90" y="937"/>
                    <a:pt x="0" y="997"/>
                  </a:cubicBezTo>
                  <a:cubicBezTo>
                    <a:pt x="193" y="933"/>
                    <a:pt x="389" y="879"/>
                    <a:pt x="588" y="835"/>
                  </a:cubicBezTo>
                  <a:cubicBezTo>
                    <a:pt x="2090" y="508"/>
                    <a:pt x="3631" y="586"/>
                    <a:pt x="5153" y="450"/>
                  </a:cubicBezTo>
                  <a:cubicBezTo>
                    <a:pt x="5719" y="399"/>
                    <a:pt x="6209" y="286"/>
                    <a:pt x="6626" y="89"/>
                  </a:cubicBezTo>
                  <a:lnTo>
                    <a:pt x="6626" y="89"/>
                  </a:lnTo>
                  <a:cubicBezTo>
                    <a:pt x="6580" y="92"/>
                    <a:pt x="6533" y="94"/>
                    <a:pt x="6487" y="95"/>
                  </a:cubicBezTo>
                  <a:cubicBezTo>
                    <a:pt x="6475" y="95"/>
                    <a:pt x="6462" y="96"/>
                    <a:pt x="6451" y="96"/>
                  </a:cubicBezTo>
                  <a:cubicBezTo>
                    <a:pt x="6394" y="98"/>
                    <a:pt x="6336" y="99"/>
                    <a:pt x="6277" y="99"/>
                  </a:cubicBezTo>
                  <a:cubicBezTo>
                    <a:pt x="5570" y="99"/>
                    <a:pt x="4723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 flipH="1" rot="10800000">
              <a:off x="5604120" y="1812192"/>
              <a:ext cx="583091" cy="424675"/>
            </a:xfrm>
            <a:custGeom>
              <a:rect b="b" l="l" r="r" t="t"/>
              <a:pathLst>
                <a:path extrusionOk="0" h="10530" w="14458">
                  <a:moveTo>
                    <a:pt x="12557" y="1"/>
                  </a:moveTo>
                  <a:cubicBezTo>
                    <a:pt x="12557" y="1"/>
                    <a:pt x="12557" y="4"/>
                    <a:pt x="12556" y="9"/>
                  </a:cubicBezTo>
                  <a:cubicBezTo>
                    <a:pt x="12556" y="10"/>
                    <a:pt x="12556" y="11"/>
                    <a:pt x="12556" y="12"/>
                  </a:cubicBezTo>
                  <a:cubicBezTo>
                    <a:pt x="12555" y="17"/>
                    <a:pt x="12554" y="26"/>
                    <a:pt x="12553" y="35"/>
                  </a:cubicBezTo>
                  <a:cubicBezTo>
                    <a:pt x="12553" y="37"/>
                    <a:pt x="12553" y="38"/>
                    <a:pt x="12552" y="40"/>
                  </a:cubicBezTo>
                  <a:cubicBezTo>
                    <a:pt x="12529" y="216"/>
                    <a:pt x="12406" y="942"/>
                    <a:pt x="11928" y="1588"/>
                  </a:cubicBezTo>
                  <a:cubicBezTo>
                    <a:pt x="11588" y="2412"/>
                    <a:pt x="11048" y="3091"/>
                    <a:pt x="10168" y="3453"/>
                  </a:cubicBezTo>
                  <a:cubicBezTo>
                    <a:pt x="8937" y="3958"/>
                    <a:pt x="7498" y="3864"/>
                    <a:pt x="6195" y="3932"/>
                  </a:cubicBezTo>
                  <a:cubicBezTo>
                    <a:pt x="4612" y="4014"/>
                    <a:pt x="2959" y="4220"/>
                    <a:pt x="1686" y="5256"/>
                  </a:cubicBezTo>
                  <a:cubicBezTo>
                    <a:pt x="1496" y="5410"/>
                    <a:pt x="1316" y="5584"/>
                    <a:pt x="1146" y="5771"/>
                  </a:cubicBezTo>
                  <a:cubicBezTo>
                    <a:pt x="1059" y="5911"/>
                    <a:pt x="976" y="6054"/>
                    <a:pt x="899" y="6199"/>
                  </a:cubicBezTo>
                  <a:cubicBezTo>
                    <a:pt x="890" y="6216"/>
                    <a:pt x="881" y="6233"/>
                    <a:pt x="871" y="6251"/>
                  </a:cubicBezTo>
                  <a:cubicBezTo>
                    <a:pt x="798" y="6390"/>
                    <a:pt x="730" y="6532"/>
                    <a:pt x="665" y="6675"/>
                  </a:cubicBezTo>
                  <a:cubicBezTo>
                    <a:pt x="656" y="6697"/>
                    <a:pt x="646" y="6717"/>
                    <a:pt x="637" y="6739"/>
                  </a:cubicBezTo>
                  <a:cubicBezTo>
                    <a:pt x="574" y="6883"/>
                    <a:pt x="515" y="7028"/>
                    <a:pt x="462" y="7175"/>
                  </a:cubicBezTo>
                  <a:cubicBezTo>
                    <a:pt x="456" y="7191"/>
                    <a:pt x="450" y="7208"/>
                    <a:pt x="444" y="7224"/>
                  </a:cubicBezTo>
                  <a:cubicBezTo>
                    <a:pt x="380" y="7405"/>
                    <a:pt x="322" y="7588"/>
                    <a:pt x="271" y="7774"/>
                  </a:cubicBezTo>
                  <a:cubicBezTo>
                    <a:pt x="237" y="7899"/>
                    <a:pt x="206" y="8026"/>
                    <a:pt x="178" y="8153"/>
                  </a:cubicBezTo>
                  <a:cubicBezTo>
                    <a:pt x="173" y="8174"/>
                    <a:pt x="168" y="8195"/>
                    <a:pt x="164" y="8216"/>
                  </a:cubicBezTo>
                  <a:cubicBezTo>
                    <a:pt x="133" y="8364"/>
                    <a:pt x="107" y="8514"/>
                    <a:pt x="84" y="8664"/>
                  </a:cubicBezTo>
                  <a:cubicBezTo>
                    <a:pt x="79" y="8690"/>
                    <a:pt x="76" y="8718"/>
                    <a:pt x="72" y="8745"/>
                  </a:cubicBezTo>
                  <a:cubicBezTo>
                    <a:pt x="52" y="8894"/>
                    <a:pt x="35" y="9044"/>
                    <a:pt x="23" y="9195"/>
                  </a:cubicBezTo>
                  <a:cubicBezTo>
                    <a:pt x="22" y="9217"/>
                    <a:pt x="21" y="9239"/>
                    <a:pt x="19" y="9261"/>
                  </a:cubicBezTo>
                  <a:cubicBezTo>
                    <a:pt x="14" y="9340"/>
                    <a:pt x="10" y="9420"/>
                    <a:pt x="6" y="9498"/>
                  </a:cubicBezTo>
                  <a:cubicBezTo>
                    <a:pt x="2" y="9577"/>
                    <a:pt x="0" y="9656"/>
                    <a:pt x="0" y="9735"/>
                  </a:cubicBezTo>
                  <a:cubicBezTo>
                    <a:pt x="49" y="9777"/>
                    <a:pt x="101" y="9821"/>
                    <a:pt x="158" y="9862"/>
                  </a:cubicBezTo>
                  <a:cubicBezTo>
                    <a:pt x="161" y="9865"/>
                    <a:pt x="165" y="9869"/>
                    <a:pt x="169" y="9872"/>
                  </a:cubicBezTo>
                  <a:cubicBezTo>
                    <a:pt x="222" y="9912"/>
                    <a:pt x="278" y="9952"/>
                    <a:pt x="338" y="9992"/>
                  </a:cubicBezTo>
                  <a:cubicBezTo>
                    <a:pt x="343" y="9995"/>
                    <a:pt x="347" y="9998"/>
                    <a:pt x="352" y="10001"/>
                  </a:cubicBezTo>
                  <a:cubicBezTo>
                    <a:pt x="369" y="10011"/>
                    <a:pt x="386" y="10022"/>
                    <a:pt x="402" y="10032"/>
                  </a:cubicBezTo>
                  <a:cubicBezTo>
                    <a:pt x="448" y="10061"/>
                    <a:pt x="495" y="10089"/>
                    <a:pt x="544" y="10117"/>
                  </a:cubicBezTo>
                  <a:cubicBezTo>
                    <a:pt x="547" y="10119"/>
                    <a:pt x="551" y="10121"/>
                    <a:pt x="555" y="10123"/>
                  </a:cubicBezTo>
                  <a:cubicBezTo>
                    <a:pt x="683" y="10194"/>
                    <a:pt x="823" y="10259"/>
                    <a:pt x="975" y="10317"/>
                  </a:cubicBezTo>
                  <a:cubicBezTo>
                    <a:pt x="1078" y="10356"/>
                    <a:pt x="1186" y="10391"/>
                    <a:pt x="1300" y="10422"/>
                  </a:cubicBezTo>
                  <a:cubicBezTo>
                    <a:pt x="1301" y="10422"/>
                    <a:pt x="1303" y="10423"/>
                    <a:pt x="1306" y="10423"/>
                  </a:cubicBezTo>
                  <a:cubicBezTo>
                    <a:pt x="1365" y="10438"/>
                    <a:pt x="1426" y="10453"/>
                    <a:pt x="1490" y="10466"/>
                  </a:cubicBezTo>
                  <a:cubicBezTo>
                    <a:pt x="1524" y="10473"/>
                    <a:pt x="1560" y="10480"/>
                    <a:pt x="1596" y="10486"/>
                  </a:cubicBezTo>
                  <a:cubicBezTo>
                    <a:pt x="1598" y="10487"/>
                    <a:pt x="1601" y="10487"/>
                    <a:pt x="1605" y="10488"/>
                  </a:cubicBezTo>
                  <a:cubicBezTo>
                    <a:pt x="1627" y="10492"/>
                    <a:pt x="1650" y="10496"/>
                    <a:pt x="1674" y="10499"/>
                  </a:cubicBezTo>
                  <a:cubicBezTo>
                    <a:pt x="1684" y="10501"/>
                    <a:pt x="1693" y="10502"/>
                    <a:pt x="1702" y="10503"/>
                  </a:cubicBezTo>
                  <a:cubicBezTo>
                    <a:pt x="1716" y="10505"/>
                    <a:pt x="1731" y="10507"/>
                    <a:pt x="1744" y="10509"/>
                  </a:cubicBezTo>
                  <a:cubicBezTo>
                    <a:pt x="1757" y="10511"/>
                    <a:pt x="1770" y="10512"/>
                    <a:pt x="1783" y="10514"/>
                  </a:cubicBezTo>
                  <a:cubicBezTo>
                    <a:pt x="1792" y="10516"/>
                    <a:pt x="1802" y="10517"/>
                    <a:pt x="1812" y="10518"/>
                  </a:cubicBezTo>
                  <a:cubicBezTo>
                    <a:pt x="1827" y="10520"/>
                    <a:pt x="1843" y="10521"/>
                    <a:pt x="1859" y="10523"/>
                  </a:cubicBezTo>
                  <a:cubicBezTo>
                    <a:pt x="1865" y="10524"/>
                    <a:pt x="1870" y="10524"/>
                    <a:pt x="1876" y="10525"/>
                  </a:cubicBezTo>
                  <a:cubicBezTo>
                    <a:pt x="1892" y="10526"/>
                    <a:pt x="1907" y="10528"/>
                    <a:pt x="1923" y="10529"/>
                  </a:cubicBezTo>
                  <a:cubicBezTo>
                    <a:pt x="2405" y="7979"/>
                    <a:pt x="4263" y="5622"/>
                    <a:pt x="6900" y="5155"/>
                  </a:cubicBezTo>
                  <a:cubicBezTo>
                    <a:pt x="8167" y="4931"/>
                    <a:pt x="9602" y="5032"/>
                    <a:pt x="10975" y="4934"/>
                  </a:cubicBezTo>
                  <a:lnTo>
                    <a:pt x="10976" y="4934"/>
                  </a:lnTo>
                  <a:cubicBezTo>
                    <a:pt x="11037" y="4915"/>
                    <a:pt x="11097" y="4895"/>
                    <a:pt x="11158" y="4873"/>
                  </a:cubicBezTo>
                  <a:cubicBezTo>
                    <a:pt x="11177" y="4866"/>
                    <a:pt x="11195" y="4859"/>
                    <a:pt x="11214" y="4853"/>
                  </a:cubicBezTo>
                  <a:cubicBezTo>
                    <a:pt x="11215" y="4852"/>
                    <a:pt x="11217" y="4852"/>
                    <a:pt x="11218" y="4851"/>
                  </a:cubicBezTo>
                  <a:cubicBezTo>
                    <a:pt x="11244" y="4841"/>
                    <a:pt x="11271" y="4832"/>
                    <a:pt x="11297" y="4822"/>
                  </a:cubicBezTo>
                  <a:cubicBezTo>
                    <a:pt x="11315" y="4815"/>
                    <a:pt x="11332" y="4809"/>
                    <a:pt x="11350" y="4802"/>
                  </a:cubicBezTo>
                  <a:cubicBezTo>
                    <a:pt x="11460" y="4759"/>
                    <a:pt x="11570" y="4713"/>
                    <a:pt x="11681" y="4662"/>
                  </a:cubicBezTo>
                  <a:cubicBezTo>
                    <a:pt x="14458" y="3373"/>
                    <a:pt x="14380" y="1"/>
                    <a:pt x="14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 flipH="1" rot="10800000">
              <a:off x="5714463" y="1812676"/>
              <a:ext cx="93485" cy="150189"/>
            </a:xfrm>
            <a:custGeom>
              <a:rect b="b" l="l" r="r" t="t"/>
              <a:pathLst>
                <a:path extrusionOk="0" h="3724" w="2318">
                  <a:moveTo>
                    <a:pt x="2318" y="1"/>
                  </a:moveTo>
                  <a:lnTo>
                    <a:pt x="2318" y="1"/>
                  </a:lnTo>
                  <a:cubicBezTo>
                    <a:pt x="2144" y="127"/>
                    <a:pt x="1976" y="267"/>
                    <a:pt x="1813" y="428"/>
                  </a:cubicBezTo>
                  <a:cubicBezTo>
                    <a:pt x="890" y="1336"/>
                    <a:pt x="279" y="2476"/>
                    <a:pt x="1" y="3724"/>
                  </a:cubicBezTo>
                  <a:lnTo>
                    <a:pt x="2" y="3724"/>
                  </a:lnTo>
                  <a:cubicBezTo>
                    <a:pt x="202" y="3703"/>
                    <a:pt x="412" y="3667"/>
                    <a:pt x="632" y="3616"/>
                  </a:cubicBezTo>
                  <a:cubicBezTo>
                    <a:pt x="645" y="3613"/>
                    <a:pt x="657" y="3610"/>
                    <a:pt x="670" y="3607"/>
                  </a:cubicBezTo>
                  <a:cubicBezTo>
                    <a:pt x="728" y="3593"/>
                    <a:pt x="786" y="3579"/>
                    <a:pt x="846" y="3562"/>
                  </a:cubicBezTo>
                  <a:cubicBezTo>
                    <a:pt x="866" y="3557"/>
                    <a:pt x="887" y="3551"/>
                    <a:pt x="907" y="3544"/>
                  </a:cubicBezTo>
                  <a:cubicBezTo>
                    <a:pt x="960" y="3530"/>
                    <a:pt x="1013" y="3514"/>
                    <a:pt x="1066" y="3498"/>
                  </a:cubicBezTo>
                  <a:cubicBezTo>
                    <a:pt x="1091" y="3490"/>
                    <a:pt x="1116" y="3483"/>
                    <a:pt x="1140" y="3475"/>
                  </a:cubicBezTo>
                  <a:cubicBezTo>
                    <a:pt x="1191" y="3458"/>
                    <a:pt x="1244" y="3440"/>
                    <a:pt x="1296" y="3423"/>
                  </a:cubicBezTo>
                  <a:cubicBezTo>
                    <a:pt x="1322" y="3413"/>
                    <a:pt x="1349" y="3405"/>
                    <a:pt x="1376" y="3394"/>
                  </a:cubicBezTo>
                  <a:cubicBezTo>
                    <a:pt x="1430" y="3376"/>
                    <a:pt x="1485" y="3354"/>
                    <a:pt x="1540" y="3333"/>
                  </a:cubicBezTo>
                  <a:cubicBezTo>
                    <a:pt x="1564" y="3324"/>
                    <a:pt x="1588" y="3314"/>
                    <a:pt x="1613" y="3305"/>
                  </a:cubicBezTo>
                  <a:cubicBezTo>
                    <a:pt x="1694" y="3273"/>
                    <a:pt x="1774" y="3239"/>
                    <a:pt x="1856" y="3204"/>
                  </a:cubicBezTo>
                  <a:cubicBezTo>
                    <a:pt x="1602" y="2439"/>
                    <a:pt x="1610" y="1530"/>
                    <a:pt x="1960" y="674"/>
                  </a:cubicBezTo>
                  <a:cubicBezTo>
                    <a:pt x="1992" y="594"/>
                    <a:pt x="2026" y="520"/>
                    <a:pt x="2061" y="449"/>
                  </a:cubicBezTo>
                  <a:cubicBezTo>
                    <a:pt x="2074" y="421"/>
                    <a:pt x="2087" y="394"/>
                    <a:pt x="2101" y="368"/>
                  </a:cubicBezTo>
                  <a:cubicBezTo>
                    <a:pt x="2122" y="327"/>
                    <a:pt x="2145" y="285"/>
                    <a:pt x="2167" y="245"/>
                  </a:cubicBezTo>
                  <a:cubicBezTo>
                    <a:pt x="2184" y="214"/>
                    <a:pt x="2202" y="183"/>
                    <a:pt x="2220" y="153"/>
                  </a:cubicBezTo>
                  <a:cubicBezTo>
                    <a:pt x="2251" y="101"/>
                    <a:pt x="2284" y="50"/>
                    <a:pt x="2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 flipH="1" rot="10800000">
              <a:off x="5604120" y="1546217"/>
              <a:ext cx="185236" cy="61342"/>
            </a:xfrm>
            <a:custGeom>
              <a:rect b="b" l="l" r="r" t="t"/>
              <a:pathLst>
                <a:path extrusionOk="0" h="1521" w="4593">
                  <a:moveTo>
                    <a:pt x="2336" y="0"/>
                  </a:moveTo>
                  <a:cubicBezTo>
                    <a:pt x="1059" y="0"/>
                    <a:pt x="0" y="713"/>
                    <a:pt x="0" y="713"/>
                  </a:cubicBezTo>
                  <a:cubicBezTo>
                    <a:pt x="36" y="744"/>
                    <a:pt x="74" y="775"/>
                    <a:pt x="113" y="806"/>
                  </a:cubicBezTo>
                  <a:lnTo>
                    <a:pt x="114" y="806"/>
                  </a:lnTo>
                  <a:cubicBezTo>
                    <a:pt x="126" y="817"/>
                    <a:pt x="140" y="826"/>
                    <a:pt x="152" y="836"/>
                  </a:cubicBezTo>
                  <a:cubicBezTo>
                    <a:pt x="181" y="857"/>
                    <a:pt x="210" y="879"/>
                    <a:pt x="239" y="900"/>
                  </a:cubicBezTo>
                  <a:cubicBezTo>
                    <a:pt x="254" y="912"/>
                    <a:pt x="271" y="923"/>
                    <a:pt x="288" y="935"/>
                  </a:cubicBezTo>
                  <a:cubicBezTo>
                    <a:pt x="317" y="954"/>
                    <a:pt x="347" y="974"/>
                    <a:pt x="378" y="994"/>
                  </a:cubicBezTo>
                  <a:cubicBezTo>
                    <a:pt x="396" y="1005"/>
                    <a:pt x="413" y="1017"/>
                    <a:pt x="431" y="1027"/>
                  </a:cubicBezTo>
                  <a:cubicBezTo>
                    <a:pt x="468" y="1050"/>
                    <a:pt x="508" y="1073"/>
                    <a:pt x="547" y="1095"/>
                  </a:cubicBezTo>
                  <a:cubicBezTo>
                    <a:pt x="560" y="1102"/>
                    <a:pt x="570" y="1109"/>
                    <a:pt x="583" y="1116"/>
                  </a:cubicBezTo>
                  <a:cubicBezTo>
                    <a:pt x="634" y="1143"/>
                    <a:pt x="686" y="1169"/>
                    <a:pt x="740" y="1194"/>
                  </a:cubicBezTo>
                  <a:cubicBezTo>
                    <a:pt x="761" y="1204"/>
                    <a:pt x="784" y="1214"/>
                    <a:pt x="806" y="1223"/>
                  </a:cubicBezTo>
                  <a:cubicBezTo>
                    <a:pt x="841" y="1240"/>
                    <a:pt x="876" y="1254"/>
                    <a:pt x="913" y="1269"/>
                  </a:cubicBezTo>
                  <a:cubicBezTo>
                    <a:pt x="939" y="1280"/>
                    <a:pt x="966" y="1291"/>
                    <a:pt x="993" y="1300"/>
                  </a:cubicBezTo>
                  <a:cubicBezTo>
                    <a:pt x="1028" y="1314"/>
                    <a:pt x="1064" y="1325"/>
                    <a:pt x="1099" y="1338"/>
                  </a:cubicBezTo>
                  <a:cubicBezTo>
                    <a:pt x="1128" y="1347"/>
                    <a:pt x="1158" y="1358"/>
                    <a:pt x="1187" y="1366"/>
                  </a:cubicBezTo>
                  <a:cubicBezTo>
                    <a:pt x="1225" y="1377"/>
                    <a:pt x="1265" y="1388"/>
                    <a:pt x="1303" y="1399"/>
                  </a:cubicBezTo>
                  <a:cubicBezTo>
                    <a:pt x="1589" y="1475"/>
                    <a:pt x="1910" y="1521"/>
                    <a:pt x="2268" y="1521"/>
                  </a:cubicBezTo>
                  <a:cubicBezTo>
                    <a:pt x="2400" y="1521"/>
                    <a:pt x="2537" y="1515"/>
                    <a:pt x="2680" y="1501"/>
                  </a:cubicBezTo>
                  <a:cubicBezTo>
                    <a:pt x="3023" y="1469"/>
                    <a:pt x="3397" y="1395"/>
                    <a:pt x="3805" y="1269"/>
                  </a:cubicBezTo>
                  <a:cubicBezTo>
                    <a:pt x="3929" y="1231"/>
                    <a:pt x="4056" y="1188"/>
                    <a:pt x="4186" y="1140"/>
                  </a:cubicBezTo>
                  <a:cubicBezTo>
                    <a:pt x="4189" y="1138"/>
                    <a:pt x="4193" y="1137"/>
                    <a:pt x="4197" y="1135"/>
                  </a:cubicBezTo>
                  <a:cubicBezTo>
                    <a:pt x="4326" y="1087"/>
                    <a:pt x="4458" y="1035"/>
                    <a:pt x="4592" y="975"/>
                  </a:cubicBezTo>
                  <a:cubicBezTo>
                    <a:pt x="3874" y="235"/>
                    <a:pt x="3069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 flipH="1" rot="10800000">
              <a:off x="5712164" y="1395826"/>
              <a:ext cx="753001" cy="542479"/>
            </a:xfrm>
            <a:custGeom>
              <a:rect b="b" l="l" r="r" t="t"/>
              <a:pathLst>
                <a:path extrusionOk="0" h="13451" w="18671">
                  <a:moveTo>
                    <a:pt x="18671" y="1"/>
                  </a:moveTo>
                  <a:cubicBezTo>
                    <a:pt x="14283" y="805"/>
                    <a:pt x="11778" y="4280"/>
                    <a:pt x="9255" y="7294"/>
                  </a:cubicBezTo>
                  <a:cubicBezTo>
                    <a:pt x="10742" y="5519"/>
                    <a:pt x="12223" y="3583"/>
                    <a:pt x="14086" y="2128"/>
                  </a:cubicBezTo>
                  <a:lnTo>
                    <a:pt x="14086" y="2128"/>
                  </a:lnTo>
                  <a:cubicBezTo>
                    <a:pt x="11852" y="5119"/>
                    <a:pt x="10528" y="8904"/>
                    <a:pt x="7561" y="11267"/>
                  </a:cubicBezTo>
                  <a:cubicBezTo>
                    <a:pt x="6779" y="11890"/>
                    <a:pt x="5796" y="12340"/>
                    <a:pt x="4799" y="12340"/>
                  </a:cubicBezTo>
                  <a:cubicBezTo>
                    <a:pt x="4442" y="12340"/>
                    <a:pt x="4083" y="12283"/>
                    <a:pt x="3731" y="12154"/>
                  </a:cubicBezTo>
                  <a:cubicBezTo>
                    <a:pt x="2514" y="11711"/>
                    <a:pt x="1785" y="10522"/>
                    <a:pt x="1126" y="9470"/>
                  </a:cubicBezTo>
                  <a:cubicBezTo>
                    <a:pt x="718" y="9596"/>
                    <a:pt x="344" y="9670"/>
                    <a:pt x="1" y="9702"/>
                  </a:cubicBezTo>
                  <a:cubicBezTo>
                    <a:pt x="12" y="9768"/>
                    <a:pt x="36" y="9836"/>
                    <a:pt x="80" y="9905"/>
                  </a:cubicBezTo>
                  <a:cubicBezTo>
                    <a:pt x="1221" y="11715"/>
                    <a:pt x="2576" y="13451"/>
                    <a:pt x="4824" y="13451"/>
                  </a:cubicBezTo>
                  <a:cubicBezTo>
                    <a:pt x="4979" y="13451"/>
                    <a:pt x="5139" y="13442"/>
                    <a:pt x="5303" y="13425"/>
                  </a:cubicBezTo>
                  <a:cubicBezTo>
                    <a:pt x="7678" y="13177"/>
                    <a:pt x="9369" y="11259"/>
                    <a:pt x="10693" y="9446"/>
                  </a:cubicBezTo>
                  <a:cubicBezTo>
                    <a:pt x="12387" y="7125"/>
                    <a:pt x="13590" y="4467"/>
                    <a:pt x="15420" y="2242"/>
                  </a:cubicBezTo>
                  <a:cubicBezTo>
                    <a:pt x="16081" y="1437"/>
                    <a:pt x="16830" y="775"/>
                    <a:pt x="17653" y="245"/>
                  </a:cubicBezTo>
                  <a:cubicBezTo>
                    <a:pt x="17981" y="148"/>
                    <a:pt x="18320" y="66"/>
                    <a:pt x="1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 flipH="1" rot="10800000">
              <a:off x="6482344" y="1645590"/>
              <a:ext cx="11776" cy="3791"/>
            </a:xfrm>
            <a:custGeom>
              <a:rect b="b" l="l" r="r" t="t"/>
              <a:pathLst>
                <a:path extrusionOk="0" h="94" w="292">
                  <a:moveTo>
                    <a:pt x="291" y="1"/>
                  </a:moveTo>
                  <a:lnTo>
                    <a:pt x="291" y="1"/>
                  </a:lnTo>
                  <a:cubicBezTo>
                    <a:pt x="196" y="28"/>
                    <a:pt x="100" y="58"/>
                    <a:pt x="1" y="93"/>
                  </a:cubicBezTo>
                  <a:cubicBezTo>
                    <a:pt x="100" y="58"/>
                    <a:pt x="196" y="29"/>
                    <a:pt x="29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 flipH="1" rot="10800000">
              <a:off x="6501743" y="1119969"/>
              <a:ext cx="409430" cy="562926"/>
            </a:xfrm>
            <a:custGeom>
              <a:rect b="b" l="l" r="r" t="t"/>
              <a:pathLst>
                <a:path extrusionOk="0" h="13958" w="10152">
                  <a:moveTo>
                    <a:pt x="2985" y="1"/>
                  </a:moveTo>
                  <a:cubicBezTo>
                    <a:pt x="1971" y="1"/>
                    <a:pt x="947" y="251"/>
                    <a:pt x="0" y="779"/>
                  </a:cubicBezTo>
                  <a:cubicBezTo>
                    <a:pt x="376" y="681"/>
                    <a:pt x="732" y="636"/>
                    <a:pt x="1067" y="636"/>
                  </a:cubicBezTo>
                  <a:cubicBezTo>
                    <a:pt x="1718" y="636"/>
                    <a:pt x="2289" y="806"/>
                    <a:pt x="2773" y="1089"/>
                  </a:cubicBezTo>
                  <a:cubicBezTo>
                    <a:pt x="2849" y="1086"/>
                    <a:pt x="2924" y="1084"/>
                    <a:pt x="3000" y="1084"/>
                  </a:cubicBezTo>
                  <a:cubicBezTo>
                    <a:pt x="4352" y="1084"/>
                    <a:pt x="5694" y="1629"/>
                    <a:pt x="6690" y="2623"/>
                  </a:cubicBezTo>
                  <a:cubicBezTo>
                    <a:pt x="9365" y="5296"/>
                    <a:pt x="9062" y="9895"/>
                    <a:pt x="8638" y="13377"/>
                  </a:cubicBezTo>
                  <a:lnTo>
                    <a:pt x="8638" y="13377"/>
                  </a:lnTo>
                  <a:cubicBezTo>
                    <a:pt x="9115" y="12809"/>
                    <a:pt x="9542" y="12251"/>
                    <a:pt x="9925" y="11704"/>
                  </a:cubicBezTo>
                  <a:cubicBezTo>
                    <a:pt x="10151" y="8874"/>
                    <a:pt x="10029" y="5876"/>
                    <a:pt x="8651" y="3398"/>
                  </a:cubicBezTo>
                  <a:cubicBezTo>
                    <a:pt x="7450" y="1238"/>
                    <a:pt x="5242" y="1"/>
                    <a:pt x="2985" y="1"/>
                  </a:cubicBezTo>
                  <a:close/>
                  <a:moveTo>
                    <a:pt x="8638" y="13377"/>
                  </a:moveTo>
                  <a:cubicBezTo>
                    <a:pt x="8477" y="13569"/>
                    <a:pt x="8310" y="13762"/>
                    <a:pt x="8138" y="13957"/>
                  </a:cubicBezTo>
                  <a:cubicBezTo>
                    <a:pt x="8311" y="13762"/>
                    <a:pt x="8476" y="13570"/>
                    <a:pt x="8638" y="13378"/>
                  </a:cubicBezTo>
                  <a:cubicBezTo>
                    <a:pt x="8638" y="13378"/>
                    <a:pt x="8638" y="13377"/>
                    <a:pt x="8638" y="13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 flipH="1" rot="10800000">
              <a:off x="6682179" y="1460637"/>
              <a:ext cx="605" cy="1654"/>
            </a:xfrm>
            <a:custGeom>
              <a:rect b="b" l="l" r="r" t="t"/>
              <a:pathLst>
                <a:path extrusionOk="0" h="41" w="15">
                  <a:moveTo>
                    <a:pt x="15" y="0"/>
                  </a:moveTo>
                  <a:cubicBezTo>
                    <a:pt x="10" y="12"/>
                    <a:pt x="6" y="24"/>
                    <a:pt x="2" y="35"/>
                  </a:cubicBezTo>
                  <a:lnTo>
                    <a:pt x="2" y="35"/>
                  </a:lnTo>
                  <a:cubicBezTo>
                    <a:pt x="4" y="30"/>
                    <a:pt x="7" y="25"/>
                    <a:pt x="8" y="19"/>
                  </a:cubicBezTo>
                  <a:cubicBezTo>
                    <a:pt x="10" y="13"/>
                    <a:pt x="13" y="7"/>
                    <a:pt x="15" y="0"/>
                  </a:cubicBezTo>
                  <a:close/>
                  <a:moveTo>
                    <a:pt x="2" y="35"/>
                  </a:moveTo>
                  <a:cubicBezTo>
                    <a:pt x="1" y="37"/>
                    <a:pt x="1" y="39"/>
                    <a:pt x="0" y="41"/>
                  </a:cubicBezTo>
                  <a:cubicBezTo>
                    <a:pt x="1" y="39"/>
                    <a:pt x="1" y="37"/>
                    <a:pt x="2" y="35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 flipH="1" rot="10800000">
              <a:off x="6673064" y="1571262"/>
              <a:ext cx="524" cy="1129"/>
            </a:xfrm>
            <a:custGeom>
              <a:rect b="b" l="l" r="r" t="t"/>
              <a:pathLst>
                <a:path extrusionOk="0" h="28" w="13">
                  <a:moveTo>
                    <a:pt x="0" y="0"/>
                  </a:moveTo>
                  <a:lnTo>
                    <a:pt x="0" y="0"/>
                  </a:lnTo>
                  <a:cubicBezTo>
                    <a:pt x="4" y="9"/>
                    <a:pt x="8" y="19"/>
                    <a:pt x="13" y="27"/>
                  </a:cubicBezTo>
                  <a:cubicBezTo>
                    <a:pt x="10" y="22"/>
                    <a:pt x="8" y="16"/>
                    <a:pt x="5" y="10"/>
                  </a:cubicBezTo>
                  <a:cubicBezTo>
                    <a:pt x="4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 flipH="1" rot="10800000">
              <a:off x="6677339" y="1449748"/>
              <a:ext cx="1170" cy="2339"/>
            </a:xfrm>
            <a:custGeom>
              <a:rect b="b" l="l" r="r" t="t"/>
              <a:pathLst>
                <a:path extrusionOk="0" h="58" w="29">
                  <a:moveTo>
                    <a:pt x="28" y="0"/>
                  </a:moveTo>
                  <a:lnTo>
                    <a:pt x="28" y="0"/>
                  </a:lnTo>
                  <a:cubicBezTo>
                    <a:pt x="27" y="3"/>
                    <a:pt x="25" y="6"/>
                    <a:pt x="24" y="10"/>
                  </a:cubicBezTo>
                  <a:lnTo>
                    <a:pt x="24" y="10"/>
                  </a:lnTo>
                  <a:cubicBezTo>
                    <a:pt x="25" y="6"/>
                    <a:pt x="27" y="3"/>
                    <a:pt x="28" y="0"/>
                  </a:cubicBezTo>
                  <a:close/>
                  <a:moveTo>
                    <a:pt x="24" y="10"/>
                  </a:moveTo>
                  <a:lnTo>
                    <a:pt x="24" y="10"/>
                  </a:lnTo>
                  <a:cubicBezTo>
                    <a:pt x="17" y="25"/>
                    <a:pt x="10" y="40"/>
                    <a:pt x="2" y="55"/>
                  </a:cubicBezTo>
                  <a:lnTo>
                    <a:pt x="2" y="55"/>
                  </a:lnTo>
                  <a:cubicBezTo>
                    <a:pt x="5" y="50"/>
                    <a:pt x="8" y="46"/>
                    <a:pt x="10" y="41"/>
                  </a:cubicBezTo>
                  <a:cubicBezTo>
                    <a:pt x="15" y="31"/>
                    <a:pt x="19" y="20"/>
                    <a:pt x="24" y="10"/>
                  </a:cubicBezTo>
                  <a:close/>
                  <a:moveTo>
                    <a:pt x="2" y="55"/>
                  </a:moveTo>
                  <a:cubicBezTo>
                    <a:pt x="1" y="56"/>
                    <a:pt x="1" y="57"/>
                    <a:pt x="0" y="58"/>
                  </a:cubicBezTo>
                  <a:cubicBezTo>
                    <a:pt x="1" y="57"/>
                    <a:pt x="1" y="56"/>
                    <a:pt x="2" y="55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flipH="1" rot="10800000">
              <a:off x="6479319" y="1940603"/>
              <a:ext cx="7501" cy="1089"/>
            </a:xfrm>
            <a:custGeom>
              <a:rect b="b" l="l" r="r" t="t"/>
              <a:pathLst>
                <a:path extrusionOk="0" h="27" w="186">
                  <a:moveTo>
                    <a:pt x="185" y="1"/>
                  </a:moveTo>
                  <a:lnTo>
                    <a:pt x="185" y="1"/>
                  </a:lnTo>
                  <a:cubicBezTo>
                    <a:pt x="123" y="8"/>
                    <a:pt x="61" y="17"/>
                    <a:pt x="1" y="27"/>
                  </a:cubicBezTo>
                  <a:cubicBezTo>
                    <a:pt x="61" y="17"/>
                    <a:pt x="123" y="9"/>
                    <a:pt x="185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flipH="1" rot="10800000">
              <a:off x="6902017" y="1210874"/>
              <a:ext cx="25690" cy="39201"/>
            </a:xfrm>
            <a:custGeom>
              <a:rect b="b" l="l" r="r" t="t"/>
              <a:pathLst>
                <a:path extrusionOk="0" h="972" w="637">
                  <a:moveTo>
                    <a:pt x="637" y="1"/>
                  </a:moveTo>
                  <a:lnTo>
                    <a:pt x="637" y="1"/>
                  </a:lnTo>
                  <a:cubicBezTo>
                    <a:pt x="441" y="321"/>
                    <a:pt x="228" y="645"/>
                    <a:pt x="0" y="972"/>
                  </a:cubicBezTo>
                  <a:cubicBezTo>
                    <a:pt x="228" y="645"/>
                    <a:pt x="441" y="322"/>
                    <a:pt x="63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flipH="1" rot="10800000">
              <a:off x="6935087" y="1262375"/>
              <a:ext cx="3993" cy="6937"/>
            </a:xfrm>
            <a:custGeom>
              <a:rect b="b" l="l" r="r" t="t"/>
              <a:pathLst>
                <a:path extrusionOk="0" h="172" w="99">
                  <a:moveTo>
                    <a:pt x="99" y="1"/>
                  </a:moveTo>
                  <a:cubicBezTo>
                    <a:pt x="67" y="57"/>
                    <a:pt x="33" y="114"/>
                    <a:pt x="0" y="172"/>
                  </a:cubicBezTo>
                  <a:cubicBezTo>
                    <a:pt x="33" y="114"/>
                    <a:pt x="67" y="57"/>
                    <a:pt x="99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flipH="1" rot="10800000">
              <a:off x="5757535" y="1440592"/>
              <a:ext cx="522757" cy="411890"/>
            </a:xfrm>
            <a:custGeom>
              <a:rect b="b" l="l" r="r" t="t"/>
              <a:pathLst>
                <a:path extrusionOk="0" h="10213" w="12962">
                  <a:moveTo>
                    <a:pt x="12961" y="0"/>
                  </a:moveTo>
                  <a:lnTo>
                    <a:pt x="12961" y="0"/>
                  </a:lnTo>
                  <a:cubicBezTo>
                    <a:pt x="11098" y="1455"/>
                    <a:pt x="9616" y="3391"/>
                    <a:pt x="8130" y="5166"/>
                  </a:cubicBezTo>
                  <a:cubicBezTo>
                    <a:pt x="8091" y="5212"/>
                    <a:pt x="8054" y="5256"/>
                    <a:pt x="8015" y="5302"/>
                  </a:cubicBezTo>
                  <a:cubicBezTo>
                    <a:pt x="7975" y="5351"/>
                    <a:pt x="7933" y="5399"/>
                    <a:pt x="7892" y="5447"/>
                  </a:cubicBezTo>
                  <a:cubicBezTo>
                    <a:pt x="7817" y="5536"/>
                    <a:pt x="7742" y="5624"/>
                    <a:pt x="7667" y="5711"/>
                  </a:cubicBezTo>
                  <a:cubicBezTo>
                    <a:pt x="7554" y="5844"/>
                    <a:pt x="7439" y="5975"/>
                    <a:pt x="7324" y="6105"/>
                  </a:cubicBezTo>
                  <a:cubicBezTo>
                    <a:pt x="7281" y="6154"/>
                    <a:pt x="7237" y="6201"/>
                    <a:pt x="7194" y="6250"/>
                  </a:cubicBezTo>
                  <a:cubicBezTo>
                    <a:pt x="7110" y="6344"/>
                    <a:pt x="7026" y="6437"/>
                    <a:pt x="6941" y="6528"/>
                  </a:cubicBezTo>
                  <a:cubicBezTo>
                    <a:pt x="6896" y="6578"/>
                    <a:pt x="6849" y="6628"/>
                    <a:pt x="6802" y="6678"/>
                  </a:cubicBezTo>
                  <a:cubicBezTo>
                    <a:pt x="6715" y="6771"/>
                    <a:pt x="6628" y="6863"/>
                    <a:pt x="6539" y="6952"/>
                  </a:cubicBezTo>
                  <a:cubicBezTo>
                    <a:pt x="6498" y="6995"/>
                    <a:pt x="6457" y="7039"/>
                    <a:pt x="6415" y="7080"/>
                  </a:cubicBezTo>
                  <a:cubicBezTo>
                    <a:pt x="6286" y="7211"/>
                    <a:pt x="6156" y="7339"/>
                    <a:pt x="6025" y="7463"/>
                  </a:cubicBezTo>
                  <a:cubicBezTo>
                    <a:pt x="4956" y="8473"/>
                    <a:pt x="3969" y="8882"/>
                    <a:pt x="3137" y="8882"/>
                  </a:cubicBezTo>
                  <a:cubicBezTo>
                    <a:pt x="1989" y="8882"/>
                    <a:pt x="1139" y="8101"/>
                    <a:pt x="788" y="7048"/>
                  </a:cubicBezTo>
                  <a:cubicBezTo>
                    <a:pt x="654" y="7108"/>
                    <a:pt x="521" y="7160"/>
                    <a:pt x="393" y="7208"/>
                  </a:cubicBezTo>
                  <a:cubicBezTo>
                    <a:pt x="389" y="7210"/>
                    <a:pt x="385" y="7211"/>
                    <a:pt x="382" y="7213"/>
                  </a:cubicBezTo>
                  <a:cubicBezTo>
                    <a:pt x="252" y="7261"/>
                    <a:pt x="125" y="7303"/>
                    <a:pt x="1" y="7342"/>
                  </a:cubicBezTo>
                  <a:cubicBezTo>
                    <a:pt x="660" y="8394"/>
                    <a:pt x="1389" y="9583"/>
                    <a:pt x="2606" y="10026"/>
                  </a:cubicBezTo>
                  <a:cubicBezTo>
                    <a:pt x="2958" y="10155"/>
                    <a:pt x="3317" y="10212"/>
                    <a:pt x="3674" y="10212"/>
                  </a:cubicBezTo>
                  <a:cubicBezTo>
                    <a:pt x="4671" y="10212"/>
                    <a:pt x="5654" y="9762"/>
                    <a:pt x="6436" y="9139"/>
                  </a:cubicBezTo>
                  <a:cubicBezTo>
                    <a:pt x="9402" y="6776"/>
                    <a:pt x="10727" y="2991"/>
                    <a:pt x="1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flipH="1" rot="10800000">
              <a:off x="6662175" y="1586466"/>
              <a:ext cx="3307" cy="5364"/>
            </a:xfrm>
            <a:custGeom>
              <a:rect b="b" l="l" r="r" t="t"/>
              <a:pathLst>
                <a:path extrusionOk="0" h="133" w="82">
                  <a:moveTo>
                    <a:pt x="81" y="132"/>
                  </a:moveTo>
                  <a:cubicBezTo>
                    <a:pt x="55" y="88"/>
                    <a:pt x="28" y="45"/>
                    <a:pt x="0" y="1"/>
                  </a:cubicBezTo>
                  <a:cubicBezTo>
                    <a:pt x="28" y="45"/>
                    <a:pt x="55" y="88"/>
                    <a:pt x="81" y="13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flipH="1" rot="10800000">
              <a:off x="6684477" y="1531779"/>
              <a:ext cx="1936" cy="8429"/>
            </a:xfrm>
            <a:custGeom>
              <a:rect b="b" l="l" r="r" t="t"/>
              <a:pathLst>
                <a:path extrusionOk="0" h="209" w="48">
                  <a:moveTo>
                    <a:pt x="47" y="208"/>
                  </a:moveTo>
                  <a:cubicBezTo>
                    <a:pt x="34" y="139"/>
                    <a:pt x="17" y="70"/>
                    <a:pt x="0" y="0"/>
                  </a:cubicBezTo>
                  <a:cubicBezTo>
                    <a:pt x="17" y="70"/>
                    <a:pt x="34" y="139"/>
                    <a:pt x="47" y="208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flipH="1" rot="10800000">
              <a:off x="6681170" y="1545370"/>
              <a:ext cx="2057" cy="6493"/>
            </a:xfrm>
            <a:custGeom>
              <a:rect b="b" l="l" r="r" t="t"/>
              <a:pathLst>
                <a:path extrusionOk="0" h="161" w="51">
                  <a:moveTo>
                    <a:pt x="50" y="161"/>
                  </a:moveTo>
                  <a:cubicBezTo>
                    <a:pt x="34" y="107"/>
                    <a:pt x="18" y="54"/>
                    <a:pt x="0" y="0"/>
                  </a:cubicBezTo>
                  <a:cubicBezTo>
                    <a:pt x="18" y="54"/>
                    <a:pt x="34" y="107"/>
                    <a:pt x="50" y="16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 flipH="1" rot="10800000">
              <a:off x="6666410" y="1571948"/>
              <a:ext cx="6896" cy="13107"/>
            </a:xfrm>
            <a:custGeom>
              <a:rect b="b" l="l" r="r" t="t"/>
              <a:pathLst>
                <a:path extrusionOk="0" h="325" w="171">
                  <a:moveTo>
                    <a:pt x="0" y="1"/>
                  </a:moveTo>
                  <a:cubicBezTo>
                    <a:pt x="44" y="77"/>
                    <a:pt x="86" y="153"/>
                    <a:pt x="125" y="231"/>
                  </a:cubicBezTo>
                  <a:lnTo>
                    <a:pt x="125" y="231"/>
                  </a:lnTo>
                  <a:cubicBezTo>
                    <a:pt x="86" y="153"/>
                    <a:pt x="44" y="76"/>
                    <a:pt x="0" y="1"/>
                  </a:cubicBezTo>
                  <a:close/>
                  <a:moveTo>
                    <a:pt x="125" y="231"/>
                  </a:moveTo>
                  <a:cubicBezTo>
                    <a:pt x="139" y="259"/>
                    <a:pt x="152" y="286"/>
                    <a:pt x="165" y="314"/>
                  </a:cubicBezTo>
                  <a:cubicBezTo>
                    <a:pt x="165" y="315"/>
                    <a:pt x="166" y="315"/>
                    <a:pt x="166" y="316"/>
                  </a:cubicBezTo>
                  <a:lnTo>
                    <a:pt x="166" y="316"/>
                  </a:lnTo>
                  <a:cubicBezTo>
                    <a:pt x="153" y="287"/>
                    <a:pt x="139" y="259"/>
                    <a:pt x="125" y="231"/>
                  </a:cubicBezTo>
                  <a:close/>
                  <a:moveTo>
                    <a:pt x="166" y="316"/>
                  </a:moveTo>
                  <a:cubicBezTo>
                    <a:pt x="168" y="319"/>
                    <a:pt x="169" y="322"/>
                    <a:pt x="170" y="324"/>
                  </a:cubicBezTo>
                  <a:cubicBezTo>
                    <a:pt x="169" y="322"/>
                    <a:pt x="168" y="319"/>
                    <a:pt x="166" y="316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 flipH="1" rot="10800000">
              <a:off x="6639389" y="1612157"/>
              <a:ext cx="6977" cy="7179"/>
            </a:xfrm>
            <a:custGeom>
              <a:rect b="b" l="l" r="r" t="t"/>
              <a:pathLst>
                <a:path extrusionOk="0" h="178" w="173">
                  <a:moveTo>
                    <a:pt x="1" y="1"/>
                  </a:moveTo>
                  <a:cubicBezTo>
                    <a:pt x="60" y="58"/>
                    <a:pt x="117" y="117"/>
                    <a:pt x="173" y="178"/>
                  </a:cubicBezTo>
                  <a:cubicBezTo>
                    <a:pt x="117" y="117"/>
                    <a:pt x="61" y="58"/>
                    <a:pt x="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flipH="1" rot="10800000">
              <a:off x="6676411" y="1558800"/>
              <a:ext cx="2420" cy="6050"/>
            </a:xfrm>
            <a:custGeom>
              <a:rect b="b" l="l" r="r" t="t"/>
              <a:pathLst>
                <a:path extrusionOk="0" h="150" w="60">
                  <a:moveTo>
                    <a:pt x="60" y="150"/>
                  </a:moveTo>
                  <a:cubicBezTo>
                    <a:pt x="41" y="100"/>
                    <a:pt x="21" y="50"/>
                    <a:pt x="0" y="1"/>
                  </a:cubicBezTo>
                  <a:cubicBezTo>
                    <a:pt x="21" y="50"/>
                    <a:pt x="41" y="100"/>
                    <a:pt x="60" y="15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flipH="1" rot="10800000">
              <a:off x="6652294" y="1600340"/>
              <a:ext cx="3872" cy="4961"/>
            </a:xfrm>
            <a:custGeom>
              <a:rect b="b" l="l" r="r" t="t"/>
              <a:pathLst>
                <a:path extrusionOk="0" h="123" w="96">
                  <a:moveTo>
                    <a:pt x="95" y="122"/>
                  </a:moveTo>
                  <a:cubicBezTo>
                    <a:pt x="64" y="82"/>
                    <a:pt x="33" y="40"/>
                    <a:pt x="0" y="0"/>
                  </a:cubicBezTo>
                  <a:cubicBezTo>
                    <a:pt x="33" y="40"/>
                    <a:pt x="64" y="82"/>
                    <a:pt x="95" y="12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flipH="1" rot="10800000">
              <a:off x="6477706" y="1038906"/>
              <a:ext cx="401727" cy="600312"/>
            </a:xfrm>
            <a:custGeom>
              <a:rect b="b" l="l" r="r" t="t"/>
              <a:pathLst>
                <a:path extrusionOk="0" h="14885" w="9961">
                  <a:moveTo>
                    <a:pt x="3596" y="1"/>
                  </a:moveTo>
                  <a:cubicBezTo>
                    <a:pt x="3520" y="1"/>
                    <a:pt x="3445" y="3"/>
                    <a:pt x="3369" y="6"/>
                  </a:cubicBezTo>
                  <a:cubicBezTo>
                    <a:pt x="3477" y="70"/>
                    <a:pt x="3582" y="139"/>
                    <a:pt x="3682" y="213"/>
                  </a:cubicBezTo>
                  <a:cubicBezTo>
                    <a:pt x="3685" y="216"/>
                    <a:pt x="3688" y="218"/>
                    <a:pt x="3691" y="221"/>
                  </a:cubicBezTo>
                  <a:cubicBezTo>
                    <a:pt x="3770" y="280"/>
                    <a:pt x="3844" y="345"/>
                    <a:pt x="3917" y="410"/>
                  </a:cubicBezTo>
                  <a:cubicBezTo>
                    <a:pt x="3880" y="377"/>
                    <a:pt x="3846" y="342"/>
                    <a:pt x="3808" y="311"/>
                  </a:cubicBezTo>
                  <a:lnTo>
                    <a:pt x="3808" y="311"/>
                  </a:lnTo>
                  <a:cubicBezTo>
                    <a:pt x="4311" y="409"/>
                    <a:pt x="4783" y="610"/>
                    <a:pt x="5178" y="965"/>
                  </a:cubicBezTo>
                  <a:cubicBezTo>
                    <a:pt x="6136" y="1826"/>
                    <a:pt x="6401" y="3274"/>
                    <a:pt x="6500" y="4495"/>
                  </a:cubicBezTo>
                  <a:cubicBezTo>
                    <a:pt x="6620" y="5991"/>
                    <a:pt x="6538" y="7503"/>
                    <a:pt x="6226" y="8972"/>
                  </a:cubicBezTo>
                  <a:cubicBezTo>
                    <a:pt x="5774" y="11099"/>
                    <a:pt x="4845" y="13241"/>
                    <a:pt x="3350" y="14806"/>
                  </a:cubicBezTo>
                  <a:cubicBezTo>
                    <a:pt x="1788" y="14597"/>
                    <a:pt x="702" y="13998"/>
                    <a:pt x="0" y="13440"/>
                  </a:cubicBezTo>
                  <a:lnTo>
                    <a:pt x="0" y="13440"/>
                  </a:lnTo>
                  <a:cubicBezTo>
                    <a:pt x="868" y="14131"/>
                    <a:pt x="2322" y="14885"/>
                    <a:pt x="4541" y="14885"/>
                  </a:cubicBezTo>
                  <a:cubicBezTo>
                    <a:pt x="5352" y="14885"/>
                    <a:pt x="6265" y="14784"/>
                    <a:pt x="7289" y="14543"/>
                  </a:cubicBezTo>
                  <a:cubicBezTo>
                    <a:pt x="7771" y="13973"/>
                    <a:pt x="8257" y="13413"/>
                    <a:pt x="8734" y="12874"/>
                  </a:cubicBezTo>
                  <a:cubicBezTo>
                    <a:pt x="8906" y="12679"/>
                    <a:pt x="9071" y="12487"/>
                    <a:pt x="9233" y="12295"/>
                  </a:cubicBezTo>
                  <a:cubicBezTo>
                    <a:pt x="9658" y="8812"/>
                    <a:pt x="9961" y="4212"/>
                    <a:pt x="7286" y="1540"/>
                  </a:cubicBezTo>
                  <a:cubicBezTo>
                    <a:pt x="6290" y="546"/>
                    <a:pt x="4948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flipH="1" rot="10800000">
              <a:off x="6671612" y="1440190"/>
              <a:ext cx="6130" cy="10244"/>
            </a:xfrm>
            <a:custGeom>
              <a:rect b="b" l="l" r="r" t="t"/>
              <a:pathLst>
                <a:path extrusionOk="0" h="254" w="152">
                  <a:moveTo>
                    <a:pt x="152" y="0"/>
                  </a:moveTo>
                  <a:cubicBezTo>
                    <a:pt x="150" y="3"/>
                    <a:pt x="149" y="5"/>
                    <a:pt x="148" y="8"/>
                  </a:cubicBezTo>
                  <a:lnTo>
                    <a:pt x="148" y="8"/>
                  </a:lnTo>
                  <a:cubicBezTo>
                    <a:pt x="149" y="6"/>
                    <a:pt x="151" y="3"/>
                    <a:pt x="152" y="0"/>
                  </a:cubicBezTo>
                  <a:close/>
                  <a:moveTo>
                    <a:pt x="148" y="8"/>
                  </a:moveTo>
                  <a:cubicBezTo>
                    <a:pt x="146" y="11"/>
                    <a:pt x="144" y="13"/>
                    <a:pt x="142" y="17"/>
                  </a:cubicBezTo>
                  <a:cubicBezTo>
                    <a:pt x="109" y="80"/>
                    <a:pt x="74" y="143"/>
                    <a:pt x="34" y="203"/>
                  </a:cubicBezTo>
                  <a:lnTo>
                    <a:pt x="34" y="203"/>
                  </a:lnTo>
                  <a:cubicBezTo>
                    <a:pt x="76" y="141"/>
                    <a:pt x="113" y="76"/>
                    <a:pt x="148" y="8"/>
                  </a:cubicBezTo>
                  <a:close/>
                  <a:moveTo>
                    <a:pt x="34" y="203"/>
                  </a:moveTo>
                  <a:cubicBezTo>
                    <a:pt x="23" y="220"/>
                    <a:pt x="12" y="237"/>
                    <a:pt x="1" y="253"/>
                  </a:cubicBezTo>
                  <a:cubicBezTo>
                    <a:pt x="12" y="237"/>
                    <a:pt x="23" y="220"/>
                    <a:pt x="34" y="203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flipH="1" rot="10800000">
              <a:off x="6687865" y="1518188"/>
              <a:ext cx="565" cy="4073"/>
            </a:xfrm>
            <a:custGeom>
              <a:rect b="b" l="l" r="r" t="t"/>
              <a:pathLst>
                <a:path extrusionOk="0" h="101" w="14">
                  <a:moveTo>
                    <a:pt x="13" y="101"/>
                  </a:moveTo>
                  <a:cubicBezTo>
                    <a:pt x="10" y="68"/>
                    <a:pt x="6" y="34"/>
                    <a:pt x="1" y="1"/>
                  </a:cubicBezTo>
                  <a:cubicBezTo>
                    <a:pt x="6" y="34"/>
                    <a:pt x="10" y="68"/>
                    <a:pt x="13" y="10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flipH="1" rot="10800000">
              <a:off x="6687018" y="1478624"/>
              <a:ext cx="1250" cy="7380"/>
            </a:xfrm>
            <a:custGeom>
              <a:rect b="b" l="l" r="r" t="t"/>
              <a:pathLst>
                <a:path extrusionOk="0" h="183" w="31">
                  <a:moveTo>
                    <a:pt x="1" y="182"/>
                  </a:moveTo>
                  <a:cubicBezTo>
                    <a:pt x="12" y="123"/>
                    <a:pt x="23" y="62"/>
                    <a:pt x="30" y="1"/>
                  </a:cubicBezTo>
                  <a:cubicBezTo>
                    <a:pt x="23" y="62"/>
                    <a:pt x="12" y="123"/>
                    <a:pt x="1" y="18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flipH="1" rot="10800000">
              <a:off x="6679356" y="1454063"/>
              <a:ext cx="3186" cy="7501"/>
            </a:xfrm>
            <a:custGeom>
              <a:rect b="b" l="l" r="r" t="t"/>
              <a:pathLst>
                <a:path extrusionOk="0" h="186" w="79">
                  <a:moveTo>
                    <a:pt x="78" y="0"/>
                  </a:moveTo>
                  <a:cubicBezTo>
                    <a:pt x="77" y="4"/>
                    <a:pt x="76" y="8"/>
                    <a:pt x="74" y="12"/>
                  </a:cubicBezTo>
                  <a:lnTo>
                    <a:pt x="74" y="12"/>
                  </a:lnTo>
                  <a:cubicBezTo>
                    <a:pt x="76" y="8"/>
                    <a:pt x="77" y="4"/>
                    <a:pt x="78" y="0"/>
                  </a:cubicBezTo>
                  <a:close/>
                  <a:moveTo>
                    <a:pt x="74" y="12"/>
                  </a:moveTo>
                  <a:lnTo>
                    <a:pt x="74" y="12"/>
                  </a:lnTo>
                  <a:cubicBezTo>
                    <a:pt x="73" y="15"/>
                    <a:pt x="71" y="18"/>
                    <a:pt x="70" y="22"/>
                  </a:cubicBezTo>
                  <a:lnTo>
                    <a:pt x="70" y="22"/>
                  </a:lnTo>
                  <a:cubicBezTo>
                    <a:pt x="72" y="18"/>
                    <a:pt x="73" y="15"/>
                    <a:pt x="74" y="12"/>
                  </a:cubicBezTo>
                  <a:close/>
                  <a:moveTo>
                    <a:pt x="70" y="22"/>
                  </a:moveTo>
                  <a:lnTo>
                    <a:pt x="70" y="22"/>
                  </a:lnTo>
                  <a:cubicBezTo>
                    <a:pt x="59" y="53"/>
                    <a:pt x="46" y="84"/>
                    <a:pt x="33" y="114"/>
                  </a:cubicBezTo>
                  <a:lnTo>
                    <a:pt x="33" y="114"/>
                  </a:lnTo>
                  <a:cubicBezTo>
                    <a:pt x="46" y="84"/>
                    <a:pt x="58" y="54"/>
                    <a:pt x="70" y="23"/>
                  </a:cubicBezTo>
                  <a:cubicBezTo>
                    <a:pt x="70" y="23"/>
                    <a:pt x="70" y="22"/>
                    <a:pt x="70" y="22"/>
                  </a:cubicBezTo>
                  <a:close/>
                  <a:moveTo>
                    <a:pt x="33" y="114"/>
                  </a:moveTo>
                  <a:lnTo>
                    <a:pt x="33" y="114"/>
                  </a:lnTo>
                  <a:cubicBezTo>
                    <a:pt x="22" y="138"/>
                    <a:pt x="11" y="162"/>
                    <a:pt x="0" y="185"/>
                  </a:cubicBezTo>
                  <a:cubicBezTo>
                    <a:pt x="11" y="162"/>
                    <a:pt x="22" y="138"/>
                    <a:pt x="33" y="114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flipH="1" rot="10800000">
              <a:off x="6683953" y="1466162"/>
              <a:ext cx="2097" cy="7300"/>
            </a:xfrm>
            <a:custGeom>
              <a:rect b="b" l="l" r="r" t="t"/>
              <a:pathLst>
                <a:path extrusionOk="0" h="181" w="52">
                  <a:moveTo>
                    <a:pt x="1" y="180"/>
                  </a:moveTo>
                  <a:cubicBezTo>
                    <a:pt x="19" y="121"/>
                    <a:pt x="37" y="62"/>
                    <a:pt x="52" y="0"/>
                  </a:cubicBezTo>
                  <a:cubicBezTo>
                    <a:pt x="37" y="62"/>
                    <a:pt x="19" y="121"/>
                    <a:pt x="1" y="18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flipH="1" rot="10800000">
              <a:off x="6044724" y="1298027"/>
              <a:ext cx="11736" cy="5808"/>
            </a:xfrm>
            <a:custGeom>
              <a:rect b="b" l="l" r="r" t="t"/>
              <a:pathLst>
                <a:path extrusionOk="0" h="144" w="291">
                  <a:moveTo>
                    <a:pt x="290" y="1"/>
                  </a:moveTo>
                  <a:cubicBezTo>
                    <a:pt x="193" y="50"/>
                    <a:pt x="97" y="97"/>
                    <a:pt x="1" y="143"/>
                  </a:cubicBezTo>
                  <a:cubicBezTo>
                    <a:pt x="97" y="97"/>
                    <a:pt x="193" y="50"/>
                    <a:pt x="290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 flipH="1" rot="10800000">
              <a:off x="6164141" y="1376832"/>
              <a:ext cx="7784" cy="6533"/>
            </a:xfrm>
            <a:custGeom>
              <a:rect b="b" l="l" r="r" t="t"/>
              <a:pathLst>
                <a:path extrusionOk="0" h="162" w="193">
                  <a:moveTo>
                    <a:pt x="193" y="1"/>
                  </a:moveTo>
                  <a:cubicBezTo>
                    <a:pt x="128" y="55"/>
                    <a:pt x="65" y="108"/>
                    <a:pt x="0" y="161"/>
                  </a:cubicBezTo>
                  <a:cubicBezTo>
                    <a:pt x="65" y="108"/>
                    <a:pt x="128" y="55"/>
                    <a:pt x="193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 flipH="1" rot="10800000">
              <a:off x="6152889" y="1367717"/>
              <a:ext cx="8187" cy="6654"/>
            </a:xfrm>
            <a:custGeom>
              <a:rect b="b" l="l" r="r" t="t"/>
              <a:pathLst>
                <a:path extrusionOk="0" h="165" w="203">
                  <a:moveTo>
                    <a:pt x="203" y="1"/>
                  </a:moveTo>
                  <a:cubicBezTo>
                    <a:pt x="135" y="56"/>
                    <a:pt x="67" y="110"/>
                    <a:pt x="1" y="164"/>
                  </a:cubicBezTo>
                  <a:cubicBezTo>
                    <a:pt x="68" y="110"/>
                    <a:pt x="135" y="56"/>
                    <a:pt x="203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 flipH="1" rot="10800000">
              <a:off x="6071745" y="1312062"/>
              <a:ext cx="7582" cy="4356"/>
            </a:xfrm>
            <a:custGeom>
              <a:rect b="b" l="l" r="r" t="t"/>
              <a:pathLst>
                <a:path extrusionOk="0" h="108" w="188">
                  <a:moveTo>
                    <a:pt x="188" y="0"/>
                  </a:moveTo>
                  <a:cubicBezTo>
                    <a:pt x="125" y="37"/>
                    <a:pt x="63" y="72"/>
                    <a:pt x="0" y="107"/>
                  </a:cubicBezTo>
                  <a:cubicBezTo>
                    <a:pt x="63" y="72"/>
                    <a:pt x="125" y="37"/>
                    <a:pt x="188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 flipH="1" rot="10800000">
              <a:off x="6106026" y="1333235"/>
              <a:ext cx="7945" cy="5404"/>
            </a:xfrm>
            <a:custGeom>
              <a:rect b="b" l="l" r="r" t="t"/>
              <a:pathLst>
                <a:path extrusionOk="0" h="134" w="197">
                  <a:moveTo>
                    <a:pt x="196" y="0"/>
                  </a:moveTo>
                  <a:cubicBezTo>
                    <a:pt x="132" y="45"/>
                    <a:pt x="66" y="90"/>
                    <a:pt x="0" y="133"/>
                  </a:cubicBezTo>
                  <a:cubicBezTo>
                    <a:pt x="66" y="90"/>
                    <a:pt x="132" y="45"/>
                    <a:pt x="196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 flipH="1" rot="10800000">
              <a:off x="5985117" y="1276370"/>
              <a:ext cx="7582" cy="2057"/>
            </a:xfrm>
            <a:custGeom>
              <a:rect b="b" l="l" r="r" t="t"/>
              <a:pathLst>
                <a:path extrusionOk="0" h="51" w="188">
                  <a:moveTo>
                    <a:pt x="188" y="1"/>
                  </a:moveTo>
                  <a:cubicBezTo>
                    <a:pt x="125" y="19"/>
                    <a:pt x="63" y="35"/>
                    <a:pt x="0" y="51"/>
                  </a:cubicBezTo>
                  <a:cubicBezTo>
                    <a:pt x="63" y="35"/>
                    <a:pt x="125" y="19"/>
                    <a:pt x="188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 flipH="1" rot="10800000">
              <a:off x="6196042" y="1404256"/>
              <a:ext cx="33071" cy="30409"/>
            </a:xfrm>
            <a:custGeom>
              <a:rect b="b" l="l" r="r" t="t"/>
              <a:pathLst>
                <a:path extrusionOk="0" h="754" w="820">
                  <a:moveTo>
                    <a:pt x="819" y="1"/>
                  </a:moveTo>
                  <a:cubicBezTo>
                    <a:pt x="550" y="255"/>
                    <a:pt x="277" y="507"/>
                    <a:pt x="1" y="754"/>
                  </a:cubicBezTo>
                  <a:cubicBezTo>
                    <a:pt x="277" y="507"/>
                    <a:pt x="550" y="255"/>
                    <a:pt x="819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 flipH="1" rot="10800000">
              <a:off x="5956119" y="1270562"/>
              <a:ext cx="6937" cy="1129"/>
            </a:xfrm>
            <a:custGeom>
              <a:rect b="b" l="l" r="r" t="t"/>
              <a:pathLst>
                <a:path extrusionOk="0" h="28" w="172">
                  <a:moveTo>
                    <a:pt x="171" y="1"/>
                  </a:moveTo>
                  <a:lnTo>
                    <a:pt x="171" y="1"/>
                  </a:lnTo>
                  <a:cubicBezTo>
                    <a:pt x="115" y="11"/>
                    <a:pt x="58" y="19"/>
                    <a:pt x="1" y="28"/>
                  </a:cubicBezTo>
                  <a:cubicBezTo>
                    <a:pt x="58" y="20"/>
                    <a:pt x="115" y="11"/>
                    <a:pt x="17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 flipH="1" rot="10800000">
              <a:off x="5905868" y="1268142"/>
              <a:ext cx="7703" cy="363"/>
            </a:xfrm>
            <a:custGeom>
              <a:rect b="b" l="l" r="r" t="t"/>
              <a:pathLst>
                <a:path extrusionOk="0" h="9" w="191">
                  <a:moveTo>
                    <a:pt x="190" y="9"/>
                  </a:moveTo>
                  <a:cubicBezTo>
                    <a:pt x="128" y="7"/>
                    <a:pt x="64" y="4"/>
                    <a:pt x="1" y="1"/>
                  </a:cubicBezTo>
                  <a:cubicBezTo>
                    <a:pt x="64" y="4"/>
                    <a:pt x="128" y="7"/>
                    <a:pt x="190" y="9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 flipH="1" rot="10800000">
              <a:off x="5879130" y="1270159"/>
              <a:ext cx="8711" cy="1371"/>
            </a:xfrm>
            <a:custGeom>
              <a:rect b="b" l="l" r="r" t="t"/>
              <a:pathLst>
                <a:path extrusionOk="0" h="34" w="216">
                  <a:moveTo>
                    <a:pt x="216" y="34"/>
                  </a:moveTo>
                  <a:cubicBezTo>
                    <a:pt x="144" y="24"/>
                    <a:pt x="72" y="12"/>
                    <a:pt x="0" y="1"/>
                  </a:cubicBezTo>
                  <a:cubicBezTo>
                    <a:pt x="72" y="12"/>
                    <a:pt x="144" y="24"/>
                    <a:pt x="216" y="34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 flipH="1" rot="10800000">
              <a:off x="6238993" y="1444021"/>
              <a:ext cx="9921" cy="9518"/>
            </a:xfrm>
            <a:custGeom>
              <a:rect b="b" l="l" r="r" t="t"/>
              <a:pathLst>
                <a:path extrusionOk="0" h="236" w="246">
                  <a:moveTo>
                    <a:pt x="245" y="0"/>
                  </a:moveTo>
                  <a:cubicBezTo>
                    <a:pt x="164" y="79"/>
                    <a:pt x="82" y="157"/>
                    <a:pt x="0" y="235"/>
                  </a:cubicBezTo>
                  <a:cubicBezTo>
                    <a:pt x="82" y="157"/>
                    <a:pt x="164" y="79"/>
                    <a:pt x="245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 flipH="1" rot="10800000">
              <a:off x="5656670" y="1210872"/>
              <a:ext cx="1356863" cy="734450"/>
            </a:xfrm>
            <a:custGeom>
              <a:rect b="b" l="l" r="r" t="t"/>
              <a:pathLst>
                <a:path extrusionOk="0" h="18211" w="33644">
                  <a:moveTo>
                    <a:pt x="0" y="9774"/>
                  </a:moveTo>
                  <a:cubicBezTo>
                    <a:pt x="6" y="9776"/>
                    <a:pt x="11" y="9777"/>
                    <a:pt x="16" y="9778"/>
                  </a:cubicBezTo>
                  <a:lnTo>
                    <a:pt x="16" y="9778"/>
                  </a:lnTo>
                  <a:cubicBezTo>
                    <a:pt x="11" y="9777"/>
                    <a:pt x="6" y="9775"/>
                    <a:pt x="0" y="9774"/>
                  </a:cubicBezTo>
                  <a:close/>
                  <a:moveTo>
                    <a:pt x="21988" y="1"/>
                  </a:moveTo>
                  <a:cubicBezTo>
                    <a:pt x="21711" y="1"/>
                    <a:pt x="21431" y="11"/>
                    <a:pt x="21148" y="32"/>
                  </a:cubicBezTo>
                  <a:cubicBezTo>
                    <a:pt x="20956" y="47"/>
                    <a:pt x="20768" y="67"/>
                    <a:pt x="20583" y="91"/>
                  </a:cubicBezTo>
                  <a:cubicBezTo>
                    <a:pt x="20521" y="98"/>
                    <a:pt x="20459" y="107"/>
                    <a:pt x="20399" y="117"/>
                  </a:cubicBezTo>
                  <a:cubicBezTo>
                    <a:pt x="20315" y="130"/>
                    <a:pt x="20234" y="144"/>
                    <a:pt x="20152" y="158"/>
                  </a:cubicBezTo>
                  <a:cubicBezTo>
                    <a:pt x="20118" y="164"/>
                    <a:pt x="20081" y="169"/>
                    <a:pt x="20047" y="175"/>
                  </a:cubicBezTo>
                  <a:cubicBezTo>
                    <a:pt x="19696" y="240"/>
                    <a:pt x="19357" y="322"/>
                    <a:pt x="19029" y="419"/>
                  </a:cubicBezTo>
                  <a:cubicBezTo>
                    <a:pt x="18206" y="949"/>
                    <a:pt x="17457" y="1611"/>
                    <a:pt x="16797" y="2416"/>
                  </a:cubicBezTo>
                  <a:cubicBezTo>
                    <a:pt x="14967" y="4641"/>
                    <a:pt x="13763" y="7299"/>
                    <a:pt x="12069" y="9620"/>
                  </a:cubicBezTo>
                  <a:cubicBezTo>
                    <a:pt x="10745" y="11433"/>
                    <a:pt x="9054" y="13351"/>
                    <a:pt x="6679" y="13599"/>
                  </a:cubicBezTo>
                  <a:cubicBezTo>
                    <a:pt x="6515" y="13616"/>
                    <a:pt x="6355" y="13625"/>
                    <a:pt x="6200" y="13625"/>
                  </a:cubicBezTo>
                  <a:cubicBezTo>
                    <a:pt x="3952" y="13625"/>
                    <a:pt x="2597" y="11889"/>
                    <a:pt x="1456" y="10079"/>
                  </a:cubicBezTo>
                  <a:cubicBezTo>
                    <a:pt x="1412" y="10010"/>
                    <a:pt x="1388" y="9942"/>
                    <a:pt x="1377" y="9876"/>
                  </a:cubicBezTo>
                  <a:cubicBezTo>
                    <a:pt x="1234" y="9890"/>
                    <a:pt x="1097" y="9896"/>
                    <a:pt x="965" y="9896"/>
                  </a:cubicBezTo>
                  <a:cubicBezTo>
                    <a:pt x="613" y="9896"/>
                    <a:pt x="298" y="9851"/>
                    <a:pt x="16" y="9778"/>
                  </a:cubicBezTo>
                  <a:lnTo>
                    <a:pt x="16" y="9778"/>
                  </a:lnTo>
                  <a:cubicBezTo>
                    <a:pt x="35" y="9783"/>
                    <a:pt x="53" y="9789"/>
                    <a:pt x="72" y="9794"/>
                  </a:cubicBezTo>
                  <a:cubicBezTo>
                    <a:pt x="89" y="9899"/>
                    <a:pt x="133" y="10010"/>
                    <a:pt x="213" y="10121"/>
                  </a:cubicBezTo>
                  <a:cubicBezTo>
                    <a:pt x="2011" y="12626"/>
                    <a:pt x="4479" y="14675"/>
                    <a:pt x="7687" y="14675"/>
                  </a:cubicBezTo>
                  <a:cubicBezTo>
                    <a:pt x="7749" y="14675"/>
                    <a:pt x="7812" y="14674"/>
                    <a:pt x="7876" y="14672"/>
                  </a:cubicBezTo>
                  <a:cubicBezTo>
                    <a:pt x="10389" y="14611"/>
                    <a:pt x="12629" y="13522"/>
                    <a:pt x="14698" y="12182"/>
                  </a:cubicBezTo>
                  <a:cubicBezTo>
                    <a:pt x="16804" y="10147"/>
                    <a:pt x="18706" y="8073"/>
                    <a:pt x="20474" y="7431"/>
                  </a:cubicBezTo>
                  <a:cubicBezTo>
                    <a:pt x="20573" y="7396"/>
                    <a:pt x="20669" y="7366"/>
                    <a:pt x="20764" y="7339"/>
                  </a:cubicBezTo>
                  <a:cubicBezTo>
                    <a:pt x="20828" y="7320"/>
                    <a:pt x="20892" y="7301"/>
                    <a:pt x="20954" y="7286"/>
                  </a:cubicBezTo>
                  <a:cubicBezTo>
                    <a:pt x="21901" y="6758"/>
                    <a:pt x="22925" y="6508"/>
                    <a:pt x="23939" y="6508"/>
                  </a:cubicBezTo>
                  <a:cubicBezTo>
                    <a:pt x="26196" y="6508"/>
                    <a:pt x="28404" y="7745"/>
                    <a:pt x="29605" y="9905"/>
                  </a:cubicBezTo>
                  <a:cubicBezTo>
                    <a:pt x="30983" y="12383"/>
                    <a:pt x="31105" y="15381"/>
                    <a:pt x="30878" y="18211"/>
                  </a:cubicBezTo>
                  <a:cubicBezTo>
                    <a:pt x="31107" y="17884"/>
                    <a:pt x="31319" y="17560"/>
                    <a:pt x="31516" y="17240"/>
                  </a:cubicBezTo>
                  <a:cubicBezTo>
                    <a:pt x="31528" y="17219"/>
                    <a:pt x="31540" y="17199"/>
                    <a:pt x="31551" y="17180"/>
                  </a:cubicBezTo>
                  <a:cubicBezTo>
                    <a:pt x="31601" y="17097"/>
                    <a:pt x="31651" y="17015"/>
                    <a:pt x="31699" y="16934"/>
                  </a:cubicBezTo>
                  <a:cubicBezTo>
                    <a:pt x="31732" y="16876"/>
                    <a:pt x="31766" y="16819"/>
                    <a:pt x="31798" y="16763"/>
                  </a:cubicBezTo>
                  <a:cubicBezTo>
                    <a:pt x="31890" y="16601"/>
                    <a:pt x="31978" y="16440"/>
                    <a:pt x="32062" y="16280"/>
                  </a:cubicBezTo>
                  <a:cubicBezTo>
                    <a:pt x="32286" y="15630"/>
                    <a:pt x="32557" y="14999"/>
                    <a:pt x="32878" y="14394"/>
                  </a:cubicBezTo>
                  <a:cubicBezTo>
                    <a:pt x="33568" y="12380"/>
                    <a:pt x="33644" y="10442"/>
                    <a:pt x="33258" y="8464"/>
                  </a:cubicBezTo>
                  <a:cubicBezTo>
                    <a:pt x="32539" y="4770"/>
                    <a:pt x="27950" y="1"/>
                    <a:pt x="219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 flipH="1" rot="10800000">
              <a:off x="5603273" y="1268021"/>
              <a:ext cx="646167" cy="310823"/>
            </a:xfrm>
            <a:custGeom>
              <a:rect b="b" l="l" r="r" t="t"/>
              <a:pathLst>
                <a:path extrusionOk="0" h="7707" w="16022">
                  <a:moveTo>
                    <a:pt x="21" y="1"/>
                  </a:moveTo>
                  <a:cubicBezTo>
                    <a:pt x="0" y="3246"/>
                    <a:pt x="2073" y="6497"/>
                    <a:pt x="6412" y="7535"/>
                  </a:cubicBezTo>
                  <a:cubicBezTo>
                    <a:pt x="6520" y="7560"/>
                    <a:pt x="6628" y="7583"/>
                    <a:pt x="6735" y="7603"/>
                  </a:cubicBezTo>
                  <a:cubicBezTo>
                    <a:pt x="6770" y="7609"/>
                    <a:pt x="6805" y="7614"/>
                    <a:pt x="6840" y="7621"/>
                  </a:cubicBezTo>
                  <a:cubicBezTo>
                    <a:pt x="6912" y="7632"/>
                    <a:pt x="6985" y="7644"/>
                    <a:pt x="7056" y="7653"/>
                  </a:cubicBezTo>
                  <a:cubicBezTo>
                    <a:pt x="7098" y="7659"/>
                    <a:pt x="7138" y="7663"/>
                    <a:pt x="7180" y="7668"/>
                  </a:cubicBezTo>
                  <a:cubicBezTo>
                    <a:pt x="7245" y="7675"/>
                    <a:pt x="7310" y="7682"/>
                    <a:pt x="7376" y="7687"/>
                  </a:cubicBezTo>
                  <a:cubicBezTo>
                    <a:pt x="7418" y="7690"/>
                    <a:pt x="7461" y="7693"/>
                    <a:pt x="7504" y="7696"/>
                  </a:cubicBezTo>
                  <a:cubicBezTo>
                    <a:pt x="7567" y="7699"/>
                    <a:pt x="7631" y="7702"/>
                    <a:pt x="7694" y="7704"/>
                  </a:cubicBezTo>
                  <a:cubicBezTo>
                    <a:pt x="7736" y="7705"/>
                    <a:pt x="7779" y="7706"/>
                    <a:pt x="7820" y="7706"/>
                  </a:cubicBezTo>
                  <a:cubicBezTo>
                    <a:pt x="7885" y="7706"/>
                    <a:pt x="7950" y="7705"/>
                    <a:pt x="8013" y="7704"/>
                  </a:cubicBezTo>
                  <a:cubicBezTo>
                    <a:pt x="8054" y="7703"/>
                    <a:pt x="8093" y="7702"/>
                    <a:pt x="8134" y="7701"/>
                  </a:cubicBezTo>
                  <a:cubicBezTo>
                    <a:pt x="8203" y="7698"/>
                    <a:pt x="8271" y="7693"/>
                    <a:pt x="8339" y="7687"/>
                  </a:cubicBezTo>
                  <a:cubicBezTo>
                    <a:pt x="8375" y="7684"/>
                    <a:pt x="8409" y="7683"/>
                    <a:pt x="8443" y="7680"/>
                  </a:cubicBezTo>
                  <a:cubicBezTo>
                    <a:pt x="8535" y="7671"/>
                    <a:pt x="8627" y="7660"/>
                    <a:pt x="8717" y="7648"/>
                  </a:cubicBezTo>
                  <a:cubicBezTo>
                    <a:pt x="8728" y="7647"/>
                    <a:pt x="8739" y="7646"/>
                    <a:pt x="8750" y="7644"/>
                  </a:cubicBezTo>
                  <a:cubicBezTo>
                    <a:pt x="8807" y="7635"/>
                    <a:pt x="8864" y="7627"/>
                    <a:pt x="8922" y="7617"/>
                  </a:cubicBezTo>
                  <a:cubicBezTo>
                    <a:pt x="8965" y="7609"/>
                    <a:pt x="9010" y="7601"/>
                    <a:pt x="9054" y="7593"/>
                  </a:cubicBezTo>
                  <a:cubicBezTo>
                    <a:pt x="9085" y="7587"/>
                    <a:pt x="9115" y="7580"/>
                    <a:pt x="9145" y="7574"/>
                  </a:cubicBezTo>
                  <a:cubicBezTo>
                    <a:pt x="9216" y="7559"/>
                    <a:pt x="9286" y="7545"/>
                    <a:pt x="9356" y="7528"/>
                  </a:cubicBezTo>
                  <a:cubicBezTo>
                    <a:pt x="9393" y="7519"/>
                    <a:pt x="9431" y="7509"/>
                    <a:pt x="9468" y="7500"/>
                  </a:cubicBezTo>
                  <a:cubicBezTo>
                    <a:pt x="9531" y="7483"/>
                    <a:pt x="9594" y="7468"/>
                    <a:pt x="9657" y="7450"/>
                  </a:cubicBezTo>
                  <a:cubicBezTo>
                    <a:pt x="9695" y="7438"/>
                    <a:pt x="9735" y="7427"/>
                    <a:pt x="9774" y="7414"/>
                  </a:cubicBezTo>
                  <a:cubicBezTo>
                    <a:pt x="9835" y="7397"/>
                    <a:pt x="9895" y="7378"/>
                    <a:pt x="9956" y="7357"/>
                  </a:cubicBezTo>
                  <a:cubicBezTo>
                    <a:pt x="9995" y="7345"/>
                    <a:pt x="10034" y="7332"/>
                    <a:pt x="10074" y="7319"/>
                  </a:cubicBezTo>
                  <a:cubicBezTo>
                    <a:pt x="10134" y="7297"/>
                    <a:pt x="10195" y="7275"/>
                    <a:pt x="10257" y="7252"/>
                  </a:cubicBezTo>
                  <a:cubicBezTo>
                    <a:pt x="10293" y="7238"/>
                    <a:pt x="10331" y="7225"/>
                    <a:pt x="10367" y="7210"/>
                  </a:cubicBezTo>
                  <a:cubicBezTo>
                    <a:pt x="10433" y="7185"/>
                    <a:pt x="10498" y="7158"/>
                    <a:pt x="10562" y="7131"/>
                  </a:cubicBezTo>
                  <a:cubicBezTo>
                    <a:pt x="10594" y="7118"/>
                    <a:pt x="10627" y="7105"/>
                    <a:pt x="10659" y="7091"/>
                  </a:cubicBezTo>
                  <a:cubicBezTo>
                    <a:pt x="10742" y="7055"/>
                    <a:pt x="10825" y="7019"/>
                    <a:pt x="10907" y="6980"/>
                  </a:cubicBezTo>
                  <a:cubicBezTo>
                    <a:pt x="10921" y="6974"/>
                    <a:pt x="10934" y="6968"/>
                    <a:pt x="10947" y="6961"/>
                  </a:cubicBezTo>
                  <a:cubicBezTo>
                    <a:pt x="11043" y="6915"/>
                    <a:pt x="11140" y="6869"/>
                    <a:pt x="11236" y="6820"/>
                  </a:cubicBezTo>
                  <a:cubicBezTo>
                    <a:pt x="11259" y="6807"/>
                    <a:pt x="11281" y="6795"/>
                    <a:pt x="11304" y="6783"/>
                  </a:cubicBezTo>
                  <a:cubicBezTo>
                    <a:pt x="11377" y="6746"/>
                    <a:pt x="11449" y="6707"/>
                    <a:pt x="11521" y="6668"/>
                  </a:cubicBezTo>
                  <a:cubicBezTo>
                    <a:pt x="11553" y="6650"/>
                    <a:pt x="11585" y="6632"/>
                    <a:pt x="11616" y="6613"/>
                  </a:cubicBezTo>
                  <a:cubicBezTo>
                    <a:pt x="11679" y="6578"/>
                    <a:pt x="11741" y="6543"/>
                    <a:pt x="11804" y="6506"/>
                  </a:cubicBezTo>
                  <a:cubicBezTo>
                    <a:pt x="11838" y="6486"/>
                    <a:pt x="11873" y="6465"/>
                    <a:pt x="11907" y="6445"/>
                  </a:cubicBezTo>
                  <a:cubicBezTo>
                    <a:pt x="11967" y="6408"/>
                    <a:pt x="12027" y="6372"/>
                    <a:pt x="12087" y="6335"/>
                  </a:cubicBezTo>
                  <a:cubicBezTo>
                    <a:pt x="12121" y="6313"/>
                    <a:pt x="12155" y="6293"/>
                    <a:pt x="12188" y="6271"/>
                  </a:cubicBezTo>
                  <a:cubicBezTo>
                    <a:pt x="12250" y="6232"/>
                    <a:pt x="12311" y="6193"/>
                    <a:pt x="12372" y="6152"/>
                  </a:cubicBezTo>
                  <a:cubicBezTo>
                    <a:pt x="12404" y="6131"/>
                    <a:pt x="12435" y="6111"/>
                    <a:pt x="12466" y="6089"/>
                  </a:cubicBezTo>
                  <a:cubicBezTo>
                    <a:pt x="12532" y="6046"/>
                    <a:pt x="12598" y="6001"/>
                    <a:pt x="12662" y="5956"/>
                  </a:cubicBezTo>
                  <a:cubicBezTo>
                    <a:pt x="12688" y="5937"/>
                    <a:pt x="12715" y="5920"/>
                    <a:pt x="12741" y="5902"/>
                  </a:cubicBezTo>
                  <a:cubicBezTo>
                    <a:pt x="12825" y="5843"/>
                    <a:pt x="12908" y="5782"/>
                    <a:pt x="12991" y="5722"/>
                  </a:cubicBezTo>
                  <a:cubicBezTo>
                    <a:pt x="12999" y="5716"/>
                    <a:pt x="13005" y="5712"/>
                    <a:pt x="13012" y="5707"/>
                  </a:cubicBezTo>
                  <a:cubicBezTo>
                    <a:pt x="13106" y="5638"/>
                    <a:pt x="13199" y="5569"/>
                    <a:pt x="13292" y="5498"/>
                  </a:cubicBezTo>
                  <a:cubicBezTo>
                    <a:pt x="13301" y="5491"/>
                    <a:pt x="13309" y="5484"/>
                    <a:pt x="13317" y="5478"/>
                  </a:cubicBezTo>
                  <a:cubicBezTo>
                    <a:pt x="13399" y="5415"/>
                    <a:pt x="13481" y="5352"/>
                    <a:pt x="13561" y="5288"/>
                  </a:cubicBezTo>
                  <a:cubicBezTo>
                    <a:pt x="13584" y="5271"/>
                    <a:pt x="13606" y="5252"/>
                    <a:pt x="13629" y="5234"/>
                  </a:cubicBezTo>
                  <a:cubicBezTo>
                    <a:pt x="13697" y="5180"/>
                    <a:pt x="13763" y="5126"/>
                    <a:pt x="13831" y="5071"/>
                  </a:cubicBezTo>
                  <a:cubicBezTo>
                    <a:pt x="13856" y="5050"/>
                    <a:pt x="13881" y="5029"/>
                    <a:pt x="13907" y="5008"/>
                  </a:cubicBezTo>
                  <a:cubicBezTo>
                    <a:pt x="13972" y="4955"/>
                    <a:pt x="14035" y="4902"/>
                    <a:pt x="14100" y="4848"/>
                  </a:cubicBezTo>
                  <a:cubicBezTo>
                    <a:pt x="14126" y="4826"/>
                    <a:pt x="14151" y="4805"/>
                    <a:pt x="14176" y="4783"/>
                  </a:cubicBezTo>
                  <a:cubicBezTo>
                    <a:pt x="14241" y="4727"/>
                    <a:pt x="14307" y="4672"/>
                    <a:pt x="14373" y="4615"/>
                  </a:cubicBezTo>
                  <a:cubicBezTo>
                    <a:pt x="14395" y="4596"/>
                    <a:pt x="14416" y="4577"/>
                    <a:pt x="14439" y="4557"/>
                  </a:cubicBezTo>
                  <a:cubicBezTo>
                    <a:pt x="14511" y="4495"/>
                    <a:pt x="14583" y="4431"/>
                    <a:pt x="14654" y="4367"/>
                  </a:cubicBezTo>
                  <a:lnTo>
                    <a:pt x="14699" y="4329"/>
                  </a:lnTo>
                  <a:cubicBezTo>
                    <a:pt x="14975" y="4082"/>
                    <a:pt x="15248" y="3830"/>
                    <a:pt x="15517" y="3576"/>
                  </a:cubicBezTo>
                  <a:cubicBezTo>
                    <a:pt x="15598" y="3501"/>
                    <a:pt x="15677" y="3425"/>
                    <a:pt x="15757" y="3349"/>
                  </a:cubicBezTo>
                  <a:cubicBezTo>
                    <a:pt x="15759" y="3347"/>
                    <a:pt x="15761" y="3345"/>
                    <a:pt x="15763" y="3342"/>
                  </a:cubicBezTo>
                  <a:cubicBezTo>
                    <a:pt x="15846" y="3264"/>
                    <a:pt x="15927" y="3186"/>
                    <a:pt x="16008" y="3107"/>
                  </a:cubicBezTo>
                  <a:cubicBezTo>
                    <a:pt x="16012" y="3103"/>
                    <a:pt x="16017" y="3099"/>
                    <a:pt x="16022" y="3095"/>
                  </a:cubicBezTo>
                  <a:lnTo>
                    <a:pt x="16022" y="3095"/>
                  </a:lnTo>
                  <a:cubicBezTo>
                    <a:pt x="13953" y="4435"/>
                    <a:pt x="11713" y="5524"/>
                    <a:pt x="9200" y="5585"/>
                  </a:cubicBezTo>
                  <a:cubicBezTo>
                    <a:pt x="9136" y="5587"/>
                    <a:pt x="9073" y="5588"/>
                    <a:pt x="9011" y="5588"/>
                  </a:cubicBezTo>
                  <a:cubicBezTo>
                    <a:pt x="5803" y="5588"/>
                    <a:pt x="3335" y="3539"/>
                    <a:pt x="1537" y="1034"/>
                  </a:cubicBezTo>
                  <a:cubicBezTo>
                    <a:pt x="1457" y="923"/>
                    <a:pt x="1413" y="812"/>
                    <a:pt x="1397" y="707"/>
                  </a:cubicBezTo>
                  <a:cubicBezTo>
                    <a:pt x="1372" y="701"/>
                    <a:pt x="1349" y="693"/>
                    <a:pt x="1326" y="686"/>
                  </a:cubicBezTo>
                  <a:cubicBezTo>
                    <a:pt x="1286" y="677"/>
                    <a:pt x="1246" y="665"/>
                    <a:pt x="1209" y="654"/>
                  </a:cubicBezTo>
                  <a:cubicBezTo>
                    <a:pt x="1179" y="644"/>
                    <a:pt x="1149" y="635"/>
                    <a:pt x="1120" y="626"/>
                  </a:cubicBezTo>
                  <a:cubicBezTo>
                    <a:pt x="1085" y="613"/>
                    <a:pt x="1049" y="601"/>
                    <a:pt x="1015" y="588"/>
                  </a:cubicBezTo>
                  <a:cubicBezTo>
                    <a:pt x="988" y="578"/>
                    <a:pt x="961" y="568"/>
                    <a:pt x="934" y="557"/>
                  </a:cubicBezTo>
                  <a:cubicBezTo>
                    <a:pt x="897" y="542"/>
                    <a:pt x="862" y="527"/>
                    <a:pt x="827" y="511"/>
                  </a:cubicBezTo>
                  <a:cubicBezTo>
                    <a:pt x="805" y="502"/>
                    <a:pt x="783" y="492"/>
                    <a:pt x="761" y="482"/>
                  </a:cubicBezTo>
                  <a:cubicBezTo>
                    <a:pt x="707" y="457"/>
                    <a:pt x="655" y="431"/>
                    <a:pt x="604" y="404"/>
                  </a:cubicBezTo>
                  <a:cubicBezTo>
                    <a:pt x="592" y="397"/>
                    <a:pt x="581" y="390"/>
                    <a:pt x="568" y="383"/>
                  </a:cubicBezTo>
                  <a:cubicBezTo>
                    <a:pt x="529" y="361"/>
                    <a:pt x="489" y="338"/>
                    <a:pt x="452" y="315"/>
                  </a:cubicBezTo>
                  <a:cubicBezTo>
                    <a:pt x="434" y="304"/>
                    <a:pt x="417" y="293"/>
                    <a:pt x="399" y="282"/>
                  </a:cubicBezTo>
                  <a:cubicBezTo>
                    <a:pt x="369" y="262"/>
                    <a:pt x="339" y="242"/>
                    <a:pt x="309" y="223"/>
                  </a:cubicBezTo>
                  <a:cubicBezTo>
                    <a:pt x="293" y="211"/>
                    <a:pt x="277" y="200"/>
                    <a:pt x="260" y="188"/>
                  </a:cubicBezTo>
                  <a:cubicBezTo>
                    <a:pt x="231" y="167"/>
                    <a:pt x="202" y="145"/>
                    <a:pt x="173" y="124"/>
                  </a:cubicBezTo>
                  <a:cubicBezTo>
                    <a:pt x="161" y="114"/>
                    <a:pt x="147" y="104"/>
                    <a:pt x="135" y="94"/>
                  </a:cubicBezTo>
                  <a:cubicBezTo>
                    <a:pt x="135" y="94"/>
                    <a:pt x="134" y="94"/>
                    <a:pt x="134" y="93"/>
                  </a:cubicBezTo>
                  <a:cubicBezTo>
                    <a:pt x="95" y="63"/>
                    <a:pt x="57" y="32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 flipH="1" rot="10800000">
              <a:off x="6442619" y="1042092"/>
              <a:ext cx="302112" cy="584583"/>
            </a:xfrm>
            <a:custGeom>
              <a:rect b="b" l="l" r="r" t="t"/>
              <a:pathLst>
                <a:path extrusionOk="0" h="14495" w="7491">
                  <a:moveTo>
                    <a:pt x="4678" y="0"/>
                  </a:moveTo>
                  <a:lnTo>
                    <a:pt x="4678" y="0"/>
                  </a:lnTo>
                  <a:cubicBezTo>
                    <a:pt x="4716" y="31"/>
                    <a:pt x="4750" y="66"/>
                    <a:pt x="4787" y="99"/>
                  </a:cubicBezTo>
                  <a:cubicBezTo>
                    <a:pt x="4818" y="126"/>
                    <a:pt x="4849" y="153"/>
                    <a:pt x="4880" y="183"/>
                  </a:cubicBezTo>
                  <a:cubicBezTo>
                    <a:pt x="4939" y="240"/>
                    <a:pt x="4996" y="299"/>
                    <a:pt x="5052" y="360"/>
                  </a:cubicBezTo>
                  <a:cubicBezTo>
                    <a:pt x="5078" y="389"/>
                    <a:pt x="5105" y="417"/>
                    <a:pt x="5131" y="446"/>
                  </a:cubicBezTo>
                  <a:cubicBezTo>
                    <a:pt x="5154" y="473"/>
                    <a:pt x="5177" y="501"/>
                    <a:pt x="5199" y="529"/>
                  </a:cubicBezTo>
                  <a:cubicBezTo>
                    <a:pt x="5232" y="570"/>
                    <a:pt x="5263" y="611"/>
                    <a:pt x="5294" y="652"/>
                  </a:cubicBezTo>
                  <a:cubicBezTo>
                    <a:pt x="5314" y="678"/>
                    <a:pt x="5335" y="703"/>
                    <a:pt x="5354" y="730"/>
                  </a:cubicBezTo>
                  <a:cubicBezTo>
                    <a:pt x="5385" y="774"/>
                    <a:pt x="5415" y="819"/>
                    <a:pt x="5444" y="865"/>
                  </a:cubicBezTo>
                  <a:cubicBezTo>
                    <a:pt x="5472" y="908"/>
                    <a:pt x="5499" y="951"/>
                    <a:pt x="5525" y="996"/>
                  </a:cubicBezTo>
                  <a:cubicBezTo>
                    <a:pt x="5533" y="1009"/>
                    <a:pt x="5542" y="1020"/>
                    <a:pt x="5549" y="1033"/>
                  </a:cubicBezTo>
                  <a:cubicBezTo>
                    <a:pt x="5611" y="1138"/>
                    <a:pt x="5667" y="1246"/>
                    <a:pt x="5719" y="1355"/>
                  </a:cubicBezTo>
                  <a:cubicBezTo>
                    <a:pt x="5722" y="1362"/>
                    <a:pt x="5724" y="1367"/>
                    <a:pt x="5727" y="1373"/>
                  </a:cubicBezTo>
                  <a:cubicBezTo>
                    <a:pt x="5729" y="1377"/>
                    <a:pt x="5731" y="1381"/>
                    <a:pt x="5732" y="1386"/>
                  </a:cubicBezTo>
                  <a:cubicBezTo>
                    <a:pt x="5755" y="1435"/>
                    <a:pt x="5777" y="1484"/>
                    <a:pt x="5797" y="1533"/>
                  </a:cubicBezTo>
                  <a:cubicBezTo>
                    <a:pt x="5818" y="1583"/>
                    <a:pt x="5838" y="1633"/>
                    <a:pt x="5857" y="1683"/>
                  </a:cubicBezTo>
                  <a:cubicBezTo>
                    <a:pt x="5869" y="1717"/>
                    <a:pt x="5880" y="1752"/>
                    <a:pt x="5891" y="1787"/>
                  </a:cubicBezTo>
                  <a:cubicBezTo>
                    <a:pt x="5899" y="1810"/>
                    <a:pt x="5907" y="1832"/>
                    <a:pt x="5915" y="1854"/>
                  </a:cubicBezTo>
                  <a:cubicBezTo>
                    <a:pt x="5933" y="1908"/>
                    <a:pt x="5949" y="1962"/>
                    <a:pt x="5965" y="2016"/>
                  </a:cubicBezTo>
                  <a:cubicBezTo>
                    <a:pt x="5977" y="2058"/>
                    <a:pt x="5986" y="2100"/>
                    <a:pt x="5997" y="2143"/>
                  </a:cubicBezTo>
                  <a:cubicBezTo>
                    <a:pt x="6014" y="2213"/>
                    <a:pt x="6031" y="2283"/>
                    <a:pt x="6044" y="2352"/>
                  </a:cubicBezTo>
                  <a:cubicBezTo>
                    <a:pt x="6054" y="2398"/>
                    <a:pt x="6060" y="2444"/>
                    <a:pt x="6067" y="2490"/>
                  </a:cubicBezTo>
                  <a:cubicBezTo>
                    <a:pt x="6072" y="2523"/>
                    <a:pt x="6078" y="2557"/>
                    <a:pt x="6083" y="2590"/>
                  </a:cubicBezTo>
                  <a:cubicBezTo>
                    <a:pt x="6087" y="2623"/>
                    <a:pt x="6091" y="2657"/>
                    <a:pt x="6094" y="2689"/>
                  </a:cubicBezTo>
                  <a:cubicBezTo>
                    <a:pt x="6099" y="2737"/>
                    <a:pt x="6104" y="2784"/>
                    <a:pt x="6107" y="2830"/>
                  </a:cubicBezTo>
                  <a:cubicBezTo>
                    <a:pt x="6111" y="2895"/>
                    <a:pt x="6113" y="2960"/>
                    <a:pt x="6114" y="3023"/>
                  </a:cubicBezTo>
                  <a:cubicBezTo>
                    <a:pt x="6115" y="3070"/>
                    <a:pt x="6115" y="3118"/>
                    <a:pt x="6114" y="3165"/>
                  </a:cubicBezTo>
                  <a:cubicBezTo>
                    <a:pt x="6112" y="3227"/>
                    <a:pt x="6109" y="3289"/>
                    <a:pt x="6104" y="3351"/>
                  </a:cubicBezTo>
                  <a:cubicBezTo>
                    <a:pt x="6099" y="3397"/>
                    <a:pt x="6096" y="3443"/>
                    <a:pt x="6090" y="3488"/>
                  </a:cubicBezTo>
                  <a:cubicBezTo>
                    <a:pt x="6083" y="3549"/>
                    <a:pt x="6072" y="3610"/>
                    <a:pt x="6061" y="3670"/>
                  </a:cubicBezTo>
                  <a:cubicBezTo>
                    <a:pt x="6053" y="3713"/>
                    <a:pt x="6045" y="3757"/>
                    <a:pt x="6036" y="3799"/>
                  </a:cubicBezTo>
                  <a:cubicBezTo>
                    <a:pt x="6021" y="3861"/>
                    <a:pt x="6004" y="3919"/>
                    <a:pt x="5985" y="3978"/>
                  </a:cubicBezTo>
                  <a:cubicBezTo>
                    <a:pt x="5975" y="4011"/>
                    <a:pt x="5966" y="4044"/>
                    <a:pt x="5955" y="4075"/>
                  </a:cubicBezTo>
                  <a:cubicBezTo>
                    <a:pt x="5953" y="4082"/>
                    <a:pt x="5952" y="4088"/>
                    <a:pt x="5949" y="4094"/>
                  </a:cubicBezTo>
                  <a:cubicBezTo>
                    <a:pt x="5927" y="4158"/>
                    <a:pt x="5898" y="4218"/>
                    <a:pt x="5870" y="4278"/>
                  </a:cubicBezTo>
                  <a:cubicBezTo>
                    <a:pt x="5863" y="4295"/>
                    <a:pt x="5857" y="4313"/>
                    <a:pt x="5848" y="4329"/>
                  </a:cubicBezTo>
                  <a:cubicBezTo>
                    <a:pt x="5842" y="4342"/>
                    <a:pt x="5837" y="4357"/>
                    <a:pt x="5830" y="4370"/>
                  </a:cubicBezTo>
                  <a:cubicBezTo>
                    <a:pt x="5785" y="4458"/>
                    <a:pt x="5735" y="4543"/>
                    <a:pt x="5679" y="4623"/>
                  </a:cubicBezTo>
                  <a:cubicBezTo>
                    <a:pt x="5032" y="5542"/>
                    <a:pt x="2506" y="8922"/>
                    <a:pt x="0" y="12259"/>
                  </a:cubicBezTo>
                  <a:cubicBezTo>
                    <a:pt x="9" y="12270"/>
                    <a:pt x="18" y="12283"/>
                    <a:pt x="29" y="12295"/>
                  </a:cubicBezTo>
                  <a:cubicBezTo>
                    <a:pt x="45" y="12316"/>
                    <a:pt x="63" y="12338"/>
                    <a:pt x="82" y="12361"/>
                  </a:cubicBezTo>
                  <a:cubicBezTo>
                    <a:pt x="89" y="12370"/>
                    <a:pt x="97" y="12380"/>
                    <a:pt x="105" y="12389"/>
                  </a:cubicBezTo>
                  <a:cubicBezTo>
                    <a:pt x="116" y="12402"/>
                    <a:pt x="127" y="12415"/>
                    <a:pt x="139" y="12429"/>
                  </a:cubicBezTo>
                  <a:cubicBezTo>
                    <a:pt x="156" y="12448"/>
                    <a:pt x="173" y="12468"/>
                    <a:pt x="192" y="12489"/>
                  </a:cubicBezTo>
                  <a:cubicBezTo>
                    <a:pt x="197" y="12495"/>
                    <a:pt x="202" y="12502"/>
                    <a:pt x="209" y="12509"/>
                  </a:cubicBezTo>
                  <a:cubicBezTo>
                    <a:pt x="227" y="12530"/>
                    <a:pt x="247" y="12552"/>
                    <a:pt x="268" y="12573"/>
                  </a:cubicBezTo>
                  <a:cubicBezTo>
                    <a:pt x="289" y="12596"/>
                    <a:pt x="311" y="12619"/>
                    <a:pt x="334" y="12643"/>
                  </a:cubicBezTo>
                  <a:cubicBezTo>
                    <a:pt x="338" y="12646"/>
                    <a:pt x="341" y="12651"/>
                    <a:pt x="345" y="12654"/>
                  </a:cubicBezTo>
                  <a:cubicBezTo>
                    <a:pt x="361" y="12671"/>
                    <a:pt x="379" y="12688"/>
                    <a:pt x="396" y="12706"/>
                  </a:cubicBezTo>
                  <a:cubicBezTo>
                    <a:pt x="423" y="12733"/>
                    <a:pt x="451" y="12761"/>
                    <a:pt x="482" y="12789"/>
                  </a:cubicBezTo>
                  <a:cubicBezTo>
                    <a:pt x="487" y="12795"/>
                    <a:pt x="493" y="12801"/>
                    <a:pt x="499" y="12806"/>
                  </a:cubicBezTo>
                  <a:cubicBezTo>
                    <a:pt x="546" y="12852"/>
                    <a:pt x="596" y="12897"/>
                    <a:pt x="649" y="12943"/>
                  </a:cubicBezTo>
                  <a:cubicBezTo>
                    <a:pt x="717" y="13003"/>
                    <a:pt x="789" y="13063"/>
                    <a:pt x="865" y="13124"/>
                  </a:cubicBezTo>
                  <a:cubicBezTo>
                    <a:pt x="867" y="13126"/>
                    <a:pt x="868" y="13127"/>
                    <a:pt x="870" y="13129"/>
                  </a:cubicBezTo>
                  <a:cubicBezTo>
                    <a:pt x="1572" y="13686"/>
                    <a:pt x="2658" y="14285"/>
                    <a:pt x="4220" y="14494"/>
                  </a:cubicBezTo>
                  <a:cubicBezTo>
                    <a:pt x="5715" y="12929"/>
                    <a:pt x="6644" y="10788"/>
                    <a:pt x="7096" y="8661"/>
                  </a:cubicBezTo>
                  <a:cubicBezTo>
                    <a:pt x="7408" y="7192"/>
                    <a:pt x="7490" y="5680"/>
                    <a:pt x="7370" y="4184"/>
                  </a:cubicBezTo>
                  <a:cubicBezTo>
                    <a:pt x="7271" y="2963"/>
                    <a:pt x="7006" y="1514"/>
                    <a:pt x="6048" y="654"/>
                  </a:cubicBezTo>
                  <a:cubicBezTo>
                    <a:pt x="5653" y="299"/>
                    <a:pt x="5181" y="98"/>
                    <a:pt x="4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 flipH="1" rot="10800000">
              <a:off x="6044603" y="2381611"/>
              <a:ext cx="24238" cy="48356"/>
            </a:xfrm>
            <a:custGeom>
              <a:rect b="b" l="l" r="r" t="t"/>
              <a:pathLst>
                <a:path extrusionOk="0" h="1199" w="601">
                  <a:moveTo>
                    <a:pt x="572" y="0"/>
                  </a:moveTo>
                  <a:cubicBezTo>
                    <a:pt x="472" y="0"/>
                    <a:pt x="138" y="32"/>
                    <a:pt x="75" y="446"/>
                  </a:cubicBezTo>
                  <a:cubicBezTo>
                    <a:pt x="0" y="933"/>
                    <a:pt x="314" y="1199"/>
                    <a:pt x="314" y="1199"/>
                  </a:cubicBezTo>
                  <a:lnTo>
                    <a:pt x="316" y="1188"/>
                  </a:lnTo>
                  <a:lnTo>
                    <a:pt x="494" y="444"/>
                  </a:lnTo>
                  <a:lnTo>
                    <a:pt x="600" y="1"/>
                  </a:lnTo>
                  <a:lnTo>
                    <a:pt x="595" y="1"/>
                  </a:lnTo>
                  <a:cubicBezTo>
                    <a:pt x="591" y="1"/>
                    <a:pt x="582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 flipH="1" rot="10800000">
              <a:off x="6225241" y="2381611"/>
              <a:ext cx="23996" cy="48396"/>
            </a:xfrm>
            <a:custGeom>
              <a:rect b="b" l="l" r="r" t="t"/>
              <a:pathLst>
                <a:path extrusionOk="0" h="1200" w="595">
                  <a:moveTo>
                    <a:pt x="29" y="1"/>
                  </a:moveTo>
                  <a:cubicBezTo>
                    <a:pt x="25" y="1"/>
                    <a:pt x="21" y="1"/>
                    <a:pt x="17" y="1"/>
                  </a:cubicBezTo>
                  <a:cubicBezTo>
                    <a:pt x="7" y="2"/>
                    <a:pt x="1" y="2"/>
                    <a:pt x="1" y="2"/>
                  </a:cubicBezTo>
                  <a:lnTo>
                    <a:pt x="288" y="1200"/>
                  </a:lnTo>
                  <a:cubicBezTo>
                    <a:pt x="288" y="1200"/>
                    <a:pt x="293" y="1196"/>
                    <a:pt x="298" y="1192"/>
                  </a:cubicBezTo>
                  <a:cubicBezTo>
                    <a:pt x="343" y="1148"/>
                    <a:pt x="594" y="891"/>
                    <a:pt x="527" y="447"/>
                  </a:cubicBezTo>
                  <a:cubicBezTo>
                    <a:pt x="463" y="31"/>
                    <a:pt x="128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 flipH="1" rot="10800000">
              <a:off x="6121069" y="2538655"/>
              <a:ext cx="22464" cy="91549"/>
            </a:xfrm>
            <a:custGeom>
              <a:rect b="b" l="l" r="r" t="t"/>
              <a:pathLst>
                <a:path extrusionOk="0" h="2270" w="557">
                  <a:moveTo>
                    <a:pt x="117" y="0"/>
                  </a:moveTo>
                  <a:lnTo>
                    <a:pt x="0" y="110"/>
                  </a:lnTo>
                  <a:cubicBezTo>
                    <a:pt x="157" y="277"/>
                    <a:pt x="326" y="1520"/>
                    <a:pt x="397" y="2267"/>
                  </a:cubicBezTo>
                  <a:cubicBezTo>
                    <a:pt x="397" y="2267"/>
                    <a:pt x="397" y="2267"/>
                    <a:pt x="397" y="2268"/>
                  </a:cubicBezTo>
                  <a:cubicBezTo>
                    <a:pt x="397" y="2268"/>
                    <a:pt x="397" y="2269"/>
                    <a:pt x="397" y="2269"/>
                  </a:cubicBezTo>
                  <a:lnTo>
                    <a:pt x="465" y="2263"/>
                  </a:lnTo>
                  <a:lnTo>
                    <a:pt x="487" y="2261"/>
                  </a:lnTo>
                  <a:lnTo>
                    <a:pt x="557" y="2255"/>
                  </a:lnTo>
                  <a:cubicBezTo>
                    <a:pt x="544" y="2121"/>
                    <a:pt x="464" y="1306"/>
                    <a:pt x="341" y="687"/>
                  </a:cubicBezTo>
                  <a:lnTo>
                    <a:pt x="188" y="694"/>
                  </a:lnTo>
                  <a:cubicBezTo>
                    <a:pt x="183" y="588"/>
                    <a:pt x="222" y="485"/>
                    <a:pt x="275" y="393"/>
                  </a:cubicBezTo>
                  <a:cubicBezTo>
                    <a:pt x="226" y="207"/>
                    <a:pt x="174" y="62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 flipH="1" rot="10800000">
              <a:off x="6128409" y="2602175"/>
              <a:ext cx="18955" cy="25045"/>
            </a:xfrm>
            <a:custGeom>
              <a:rect b="b" l="l" r="r" t="t"/>
              <a:pathLst>
                <a:path extrusionOk="0" h="621" w="470">
                  <a:moveTo>
                    <a:pt x="370" y="0"/>
                  </a:moveTo>
                  <a:cubicBezTo>
                    <a:pt x="360" y="8"/>
                    <a:pt x="197" y="140"/>
                    <a:pt x="93" y="319"/>
                  </a:cubicBezTo>
                  <a:cubicBezTo>
                    <a:pt x="40" y="411"/>
                    <a:pt x="1" y="514"/>
                    <a:pt x="6" y="620"/>
                  </a:cubicBezTo>
                  <a:lnTo>
                    <a:pt x="159" y="613"/>
                  </a:lnTo>
                  <a:lnTo>
                    <a:pt x="165" y="612"/>
                  </a:lnTo>
                  <a:cubicBezTo>
                    <a:pt x="156" y="418"/>
                    <a:pt x="382" y="195"/>
                    <a:pt x="469" y="125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13"/>
          <p:cNvGrpSpPr/>
          <p:nvPr/>
        </p:nvGrpSpPr>
        <p:grpSpPr>
          <a:xfrm rot="5400000">
            <a:off x="-438746" y="103472"/>
            <a:ext cx="1584523" cy="1500636"/>
            <a:chOff x="6891611" y="-203094"/>
            <a:chExt cx="1584523" cy="1500636"/>
          </a:xfrm>
        </p:grpSpPr>
        <p:sp>
          <p:nvSpPr>
            <p:cNvPr id="354" name="Google Shape;354;p13"/>
            <p:cNvSpPr/>
            <p:nvPr/>
          </p:nvSpPr>
          <p:spPr>
            <a:xfrm flipH="1" rot="10800000">
              <a:off x="8443345" y="597617"/>
              <a:ext cx="3509" cy="7179"/>
            </a:xfrm>
            <a:custGeom>
              <a:rect b="b" l="l" r="r" t="t"/>
              <a:pathLst>
                <a:path extrusionOk="0" h="178" w="87">
                  <a:moveTo>
                    <a:pt x="86" y="0"/>
                  </a:moveTo>
                  <a:cubicBezTo>
                    <a:pt x="60" y="60"/>
                    <a:pt x="29" y="118"/>
                    <a:pt x="1" y="177"/>
                  </a:cubicBezTo>
                  <a:cubicBezTo>
                    <a:pt x="29" y="118"/>
                    <a:pt x="60" y="60"/>
                    <a:pt x="86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 flipH="1" rot="10800000">
              <a:off x="8458751" y="636778"/>
              <a:ext cx="2057" cy="6090"/>
            </a:xfrm>
            <a:custGeom>
              <a:rect b="b" l="l" r="r" t="t"/>
              <a:pathLst>
                <a:path extrusionOk="0" h="151" w="51">
                  <a:moveTo>
                    <a:pt x="51" y="1"/>
                  </a:moveTo>
                  <a:cubicBezTo>
                    <a:pt x="35" y="51"/>
                    <a:pt x="17" y="101"/>
                    <a:pt x="1" y="151"/>
                  </a:cubicBezTo>
                  <a:cubicBezTo>
                    <a:pt x="17" y="101"/>
                    <a:pt x="36" y="51"/>
                    <a:pt x="5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 flipH="1" rot="10800000">
              <a:off x="8271499" y="400243"/>
              <a:ext cx="6211" cy="4961"/>
            </a:xfrm>
            <a:custGeom>
              <a:rect b="b" l="l" r="r" t="t"/>
              <a:pathLst>
                <a:path extrusionOk="0" h="123" w="154">
                  <a:moveTo>
                    <a:pt x="153" y="0"/>
                  </a:moveTo>
                  <a:cubicBezTo>
                    <a:pt x="102" y="41"/>
                    <a:pt x="51" y="81"/>
                    <a:pt x="0" y="122"/>
                  </a:cubicBezTo>
                  <a:cubicBezTo>
                    <a:pt x="51" y="81"/>
                    <a:pt x="102" y="41"/>
                    <a:pt x="153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 flipH="1" rot="10800000">
              <a:off x="8253512" y="386248"/>
              <a:ext cx="6211" cy="4759"/>
            </a:xfrm>
            <a:custGeom>
              <a:rect b="b" l="l" r="r" t="t"/>
              <a:pathLst>
                <a:path extrusionOk="0" h="118" w="154">
                  <a:moveTo>
                    <a:pt x="153" y="1"/>
                  </a:moveTo>
                  <a:cubicBezTo>
                    <a:pt x="102" y="40"/>
                    <a:pt x="51" y="78"/>
                    <a:pt x="0" y="117"/>
                  </a:cubicBezTo>
                  <a:cubicBezTo>
                    <a:pt x="51" y="78"/>
                    <a:pt x="102" y="40"/>
                    <a:pt x="153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 flipH="1" rot="10800000">
              <a:off x="8289123" y="414600"/>
              <a:ext cx="6251" cy="5243"/>
            </a:xfrm>
            <a:custGeom>
              <a:rect b="b" l="l" r="r" t="t"/>
              <a:pathLst>
                <a:path extrusionOk="0" h="130" w="155">
                  <a:moveTo>
                    <a:pt x="155" y="1"/>
                  </a:moveTo>
                  <a:cubicBezTo>
                    <a:pt x="104" y="44"/>
                    <a:pt x="52" y="86"/>
                    <a:pt x="1" y="129"/>
                  </a:cubicBezTo>
                  <a:cubicBezTo>
                    <a:pt x="52" y="86"/>
                    <a:pt x="104" y="44"/>
                    <a:pt x="155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 flipH="1" rot="10800000">
              <a:off x="8370751" y="492155"/>
              <a:ext cx="5808" cy="6412"/>
            </a:xfrm>
            <a:custGeom>
              <a:rect b="b" l="l" r="r" t="t"/>
              <a:pathLst>
                <a:path extrusionOk="0" h="159" w="144">
                  <a:moveTo>
                    <a:pt x="143" y="1"/>
                  </a:moveTo>
                  <a:cubicBezTo>
                    <a:pt x="97" y="54"/>
                    <a:pt x="49" y="106"/>
                    <a:pt x="1" y="158"/>
                  </a:cubicBezTo>
                  <a:cubicBezTo>
                    <a:pt x="49" y="106"/>
                    <a:pt x="97" y="54"/>
                    <a:pt x="143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 flipH="1" rot="10800000">
              <a:off x="7898367" y="148139"/>
              <a:ext cx="521346" cy="626204"/>
            </a:xfrm>
            <a:custGeom>
              <a:rect b="b" l="l" r="r" t="t"/>
              <a:pathLst>
                <a:path extrusionOk="0" h="15527" w="12927">
                  <a:moveTo>
                    <a:pt x="2641" y="13641"/>
                  </a:moveTo>
                  <a:cubicBezTo>
                    <a:pt x="2620" y="13654"/>
                    <a:pt x="2598" y="13668"/>
                    <a:pt x="2578" y="13681"/>
                  </a:cubicBezTo>
                  <a:lnTo>
                    <a:pt x="2578" y="13681"/>
                  </a:lnTo>
                  <a:cubicBezTo>
                    <a:pt x="2599" y="13668"/>
                    <a:pt x="2620" y="13654"/>
                    <a:pt x="2641" y="13641"/>
                  </a:cubicBezTo>
                  <a:close/>
                  <a:moveTo>
                    <a:pt x="12747" y="0"/>
                  </a:moveTo>
                  <a:cubicBezTo>
                    <a:pt x="12588" y="66"/>
                    <a:pt x="12412" y="128"/>
                    <a:pt x="12214" y="184"/>
                  </a:cubicBezTo>
                  <a:cubicBezTo>
                    <a:pt x="12031" y="237"/>
                    <a:pt x="11848" y="267"/>
                    <a:pt x="11667" y="281"/>
                  </a:cubicBezTo>
                  <a:cubicBezTo>
                    <a:pt x="11792" y="3229"/>
                    <a:pt x="10416" y="6289"/>
                    <a:pt x="8203" y="8153"/>
                  </a:cubicBezTo>
                  <a:cubicBezTo>
                    <a:pt x="6539" y="9556"/>
                    <a:pt x="4640" y="10677"/>
                    <a:pt x="2916" y="12008"/>
                  </a:cubicBezTo>
                  <a:cubicBezTo>
                    <a:pt x="1680" y="12961"/>
                    <a:pt x="495" y="14057"/>
                    <a:pt x="1" y="15526"/>
                  </a:cubicBezTo>
                  <a:cubicBezTo>
                    <a:pt x="734" y="14933"/>
                    <a:pt x="1576" y="14331"/>
                    <a:pt x="2531" y="13711"/>
                  </a:cubicBezTo>
                  <a:cubicBezTo>
                    <a:pt x="2542" y="13704"/>
                    <a:pt x="2554" y="13696"/>
                    <a:pt x="2566" y="13689"/>
                  </a:cubicBezTo>
                  <a:lnTo>
                    <a:pt x="2566" y="13689"/>
                  </a:lnTo>
                  <a:cubicBezTo>
                    <a:pt x="2566" y="13689"/>
                    <a:pt x="2566" y="13689"/>
                    <a:pt x="2566" y="13689"/>
                  </a:cubicBezTo>
                  <a:cubicBezTo>
                    <a:pt x="2570" y="13686"/>
                    <a:pt x="2574" y="13684"/>
                    <a:pt x="2578" y="13681"/>
                  </a:cubicBezTo>
                  <a:lnTo>
                    <a:pt x="2578" y="13681"/>
                  </a:lnTo>
                  <a:cubicBezTo>
                    <a:pt x="2574" y="13683"/>
                    <a:pt x="2570" y="13686"/>
                    <a:pt x="2566" y="13689"/>
                  </a:cubicBezTo>
                  <a:lnTo>
                    <a:pt x="2566" y="13689"/>
                  </a:lnTo>
                  <a:cubicBezTo>
                    <a:pt x="3351" y="12976"/>
                    <a:pt x="4275" y="12374"/>
                    <a:pt x="5019" y="11823"/>
                  </a:cubicBezTo>
                  <a:cubicBezTo>
                    <a:pt x="6872" y="10450"/>
                    <a:pt x="8965" y="9304"/>
                    <a:pt x="10441" y="7491"/>
                  </a:cubicBezTo>
                  <a:cubicBezTo>
                    <a:pt x="12070" y="5490"/>
                    <a:pt x="12926" y="2673"/>
                    <a:pt x="12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 flipH="1" rot="10800000">
              <a:off x="8435319" y="581647"/>
              <a:ext cx="2581" cy="4598"/>
            </a:xfrm>
            <a:custGeom>
              <a:rect b="b" l="l" r="r" t="t"/>
              <a:pathLst>
                <a:path extrusionOk="0" h="114" w="64">
                  <a:moveTo>
                    <a:pt x="63" y="1"/>
                  </a:moveTo>
                  <a:cubicBezTo>
                    <a:pt x="43" y="38"/>
                    <a:pt x="22" y="76"/>
                    <a:pt x="1" y="113"/>
                  </a:cubicBezTo>
                  <a:cubicBezTo>
                    <a:pt x="22" y="76"/>
                    <a:pt x="43" y="38"/>
                    <a:pt x="63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flipH="1" rot="10800000">
              <a:off x="8411524" y="543172"/>
              <a:ext cx="3105" cy="4396"/>
            </a:xfrm>
            <a:custGeom>
              <a:rect b="b" l="l" r="r" t="t"/>
              <a:pathLst>
                <a:path extrusionOk="0" h="109" w="77">
                  <a:moveTo>
                    <a:pt x="76" y="0"/>
                  </a:moveTo>
                  <a:cubicBezTo>
                    <a:pt x="51" y="37"/>
                    <a:pt x="25" y="72"/>
                    <a:pt x="0" y="108"/>
                  </a:cubicBezTo>
                  <a:cubicBezTo>
                    <a:pt x="25" y="72"/>
                    <a:pt x="51" y="37"/>
                    <a:pt x="76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 flipH="1" rot="10800000">
              <a:off x="8025365" y="237028"/>
              <a:ext cx="968" cy="645"/>
            </a:xfrm>
            <a:custGeom>
              <a:rect b="b" l="l" r="r" t="t"/>
              <a:pathLst>
                <a:path extrusionOk="0" h="16" w="24">
                  <a:moveTo>
                    <a:pt x="24" y="1"/>
                  </a:moveTo>
                  <a:cubicBezTo>
                    <a:pt x="17" y="5"/>
                    <a:pt x="8" y="10"/>
                    <a:pt x="1" y="15"/>
                  </a:cubicBezTo>
                  <a:cubicBezTo>
                    <a:pt x="8" y="10"/>
                    <a:pt x="17" y="5"/>
                    <a:pt x="24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 flipH="1" rot="10800000">
              <a:off x="7795082" y="42033"/>
              <a:ext cx="2904" cy="4073"/>
            </a:xfrm>
            <a:custGeom>
              <a:rect b="b" l="l" r="r" t="t"/>
              <a:pathLst>
                <a:path extrusionOk="0" h="101" w="72">
                  <a:moveTo>
                    <a:pt x="71" y="1"/>
                  </a:moveTo>
                  <a:cubicBezTo>
                    <a:pt x="47" y="34"/>
                    <a:pt x="24" y="67"/>
                    <a:pt x="0" y="101"/>
                  </a:cubicBezTo>
                  <a:cubicBezTo>
                    <a:pt x="24" y="67"/>
                    <a:pt x="47" y="34"/>
                    <a:pt x="7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 flipH="1" rot="10800000">
              <a:off x="8180999" y="334465"/>
              <a:ext cx="5525" cy="3751"/>
            </a:xfrm>
            <a:custGeom>
              <a:rect b="b" l="l" r="r" t="t"/>
              <a:pathLst>
                <a:path extrusionOk="0" h="93" w="137">
                  <a:moveTo>
                    <a:pt x="137" y="1"/>
                  </a:moveTo>
                  <a:cubicBezTo>
                    <a:pt x="91" y="32"/>
                    <a:pt x="45" y="62"/>
                    <a:pt x="0" y="93"/>
                  </a:cubicBezTo>
                  <a:cubicBezTo>
                    <a:pt x="45" y="62"/>
                    <a:pt x="91" y="32"/>
                    <a:pt x="13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 flipH="1" rot="10800000">
              <a:off x="8355546" y="475821"/>
              <a:ext cx="6049" cy="6211"/>
            </a:xfrm>
            <a:custGeom>
              <a:rect b="b" l="l" r="r" t="t"/>
              <a:pathLst>
                <a:path extrusionOk="0" h="154" w="150">
                  <a:moveTo>
                    <a:pt x="149" y="0"/>
                  </a:moveTo>
                  <a:cubicBezTo>
                    <a:pt x="101" y="51"/>
                    <a:pt x="49" y="102"/>
                    <a:pt x="1" y="153"/>
                  </a:cubicBezTo>
                  <a:cubicBezTo>
                    <a:pt x="49" y="102"/>
                    <a:pt x="101" y="51"/>
                    <a:pt x="149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 flipH="1" rot="10800000">
              <a:off x="8112518" y="290304"/>
              <a:ext cx="2621" cy="1694"/>
            </a:xfrm>
            <a:custGeom>
              <a:rect b="b" l="l" r="r" t="t"/>
              <a:pathLst>
                <a:path extrusionOk="0" h="42" w="65">
                  <a:moveTo>
                    <a:pt x="65" y="1"/>
                  </a:moveTo>
                  <a:cubicBezTo>
                    <a:pt x="43" y="14"/>
                    <a:pt x="22" y="28"/>
                    <a:pt x="0" y="41"/>
                  </a:cubicBezTo>
                  <a:cubicBezTo>
                    <a:pt x="22" y="28"/>
                    <a:pt x="43" y="14"/>
                    <a:pt x="65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 flipH="1" rot="10800000">
              <a:off x="7731602" y="122168"/>
              <a:ext cx="11292" cy="10244"/>
            </a:xfrm>
            <a:custGeom>
              <a:rect b="b" l="l" r="r" t="t"/>
              <a:pathLst>
                <a:path extrusionOk="0" h="254" w="280">
                  <a:moveTo>
                    <a:pt x="280" y="0"/>
                  </a:moveTo>
                  <a:lnTo>
                    <a:pt x="280" y="0"/>
                  </a:lnTo>
                  <a:cubicBezTo>
                    <a:pt x="182" y="89"/>
                    <a:pt x="88" y="174"/>
                    <a:pt x="0" y="253"/>
                  </a:cubicBezTo>
                  <a:cubicBezTo>
                    <a:pt x="88" y="174"/>
                    <a:pt x="182" y="90"/>
                    <a:pt x="280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 flipH="1" rot="10800000">
              <a:off x="7811133" y="194117"/>
              <a:ext cx="6009" cy="5445"/>
            </a:xfrm>
            <a:custGeom>
              <a:rect b="b" l="l" r="r" t="t"/>
              <a:pathLst>
                <a:path extrusionOk="0" h="135" w="149">
                  <a:moveTo>
                    <a:pt x="0" y="135"/>
                  </a:moveTo>
                  <a:cubicBezTo>
                    <a:pt x="49" y="91"/>
                    <a:pt x="99" y="46"/>
                    <a:pt x="148" y="1"/>
                  </a:cubicBezTo>
                  <a:cubicBezTo>
                    <a:pt x="99" y="46"/>
                    <a:pt x="49" y="91"/>
                    <a:pt x="0" y="135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 flipH="1" rot="10800000">
              <a:off x="7752977" y="141527"/>
              <a:ext cx="2863" cy="2581"/>
            </a:xfrm>
            <a:custGeom>
              <a:rect b="b" l="l" r="r" t="t"/>
              <a:pathLst>
                <a:path extrusionOk="0" h="64" w="71">
                  <a:moveTo>
                    <a:pt x="1" y="63"/>
                  </a:moveTo>
                  <a:cubicBezTo>
                    <a:pt x="24" y="42"/>
                    <a:pt x="46" y="21"/>
                    <a:pt x="70" y="1"/>
                  </a:cubicBezTo>
                  <a:cubicBezTo>
                    <a:pt x="46" y="21"/>
                    <a:pt x="24" y="42"/>
                    <a:pt x="1" y="63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 flipH="1" rot="10800000">
              <a:off x="7762495" y="-9551"/>
              <a:ext cx="611443" cy="798615"/>
            </a:xfrm>
            <a:custGeom>
              <a:rect b="b" l="l" r="r" t="t"/>
              <a:pathLst>
                <a:path extrusionOk="0" h="19802" w="15161">
                  <a:moveTo>
                    <a:pt x="12510" y="0"/>
                  </a:moveTo>
                  <a:lnTo>
                    <a:pt x="12510" y="0"/>
                  </a:lnTo>
                  <a:cubicBezTo>
                    <a:pt x="13337" y="2001"/>
                    <a:pt x="12596" y="4503"/>
                    <a:pt x="11442" y="5540"/>
                  </a:cubicBezTo>
                  <a:cubicBezTo>
                    <a:pt x="10391" y="6484"/>
                    <a:pt x="5948" y="10477"/>
                    <a:pt x="2518" y="13570"/>
                  </a:cubicBezTo>
                  <a:cubicBezTo>
                    <a:pt x="1274" y="15422"/>
                    <a:pt x="1" y="17565"/>
                    <a:pt x="96" y="19800"/>
                  </a:cubicBezTo>
                  <a:lnTo>
                    <a:pt x="96" y="19800"/>
                  </a:lnTo>
                  <a:cubicBezTo>
                    <a:pt x="159" y="19643"/>
                    <a:pt x="230" y="19483"/>
                    <a:pt x="316" y="19323"/>
                  </a:cubicBezTo>
                  <a:cubicBezTo>
                    <a:pt x="384" y="19192"/>
                    <a:pt x="460" y="19061"/>
                    <a:pt x="541" y="18931"/>
                  </a:cubicBezTo>
                  <a:cubicBezTo>
                    <a:pt x="563" y="18895"/>
                    <a:pt x="586" y="18858"/>
                    <a:pt x="609" y="18822"/>
                  </a:cubicBezTo>
                  <a:cubicBezTo>
                    <a:pt x="673" y="18722"/>
                    <a:pt x="740" y="18623"/>
                    <a:pt x="808" y="18523"/>
                  </a:cubicBezTo>
                  <a:cubicBezTo>
                    <a:pt x="832" y="18489"/>
                    <a:pt x="855" y="18456"/>
                    <a:pt x="879" y="18423"/>
                  </a:cubicBezTo>
                  <a:cubicBezTo>
                    <a:pt x="1072" y="18156"/>
                    <a:pt x="1285" y="17889"/>
                    <a:pt x="1522" y="17624"/>
                  </a:cubicBezTo>
                  <a:cubicBezTo>
                    <a:pt x="1537" y="17607"/>
                    <a:pt x="1551" y="17592"/>
                    <a:pt x="1566" y="17576"/>
                  </a:cubicBezTo>
                  <a:cubicBezTo>
                    <a:pt x="1677" y="17452"/>
                    <a:pt x="1794" y="17328"/>
                    <a:pt x="1915" y="17204"/>
                  </a:cubicBezTo>
                  <a:cubicBezTo>
                    <a:pt x="1928" y="17190"/>
                    <a:pt x="1941" y="17177"/>
                    <a:pt x="1954" y="17163"/>
                  </a:cubicBezTo>
                  <a:cubicBezTo>
                    <a:pt x="2370" y="16742"/>
                    <a:pt x="2842" y="16319"/>
                    <a:pt x="3370" y="15891"/>
                  </a:cubicBezTo>
                  <a:cubicBezTo>
                    <a:pt x="3864" y="14422"/>
                    <a:pt x="5049" y="13326"/>
                    <a:pt x="6285" y="12373"/>
                  </a:cubicBezTo>
                  <a:cubicBezTo>
                    <a:pt x="8009" y="11042"/>
                    <a:pt x="9908" y="9921"/>
                    <a:pt x="11572" y="8518"/>
                  </a:cubicBezTo>
                  <a:cubicBezTo>
                    <a:pt x="13785" y="6654"/>
                    <a:pt x="15161" y="3594"/>
                    <a:pt x="15036" y="646"/>
                  </a:cubicBezTo>
                  <a:lnTo>
                    <a:pt x="15036" y="646"/>
                  </a:lnTo>
                  <a:cubicBezTo>
                    <a:pt x="14948" y="653"/>
                    <a:pt x="14861" y="657"/>
                    <a:pt x="14775" y="657"/>
                  </a:cubicBezTo>
                  <a:cubicBezTo>
                    <a:pt x="13565" y="657"/>
                    <a:pt x="12510" y="1"/>
                    <a:pt x="12510" y="0"/>
                  </a:cubicBezTo>
                  <a:close/>
                  <a:moveTo>
                    <a:pt x="96" y="19800"/>
                  </a:moveTo>
                  <a:cubicBezTo>
                    <a:pt x="95" y="19800"/>
                    <a:pt x="95" y="19801"/>
                    <a:pt x="95" y="19802"/>
                  </a:cubicBezTo>
                  <a:lnTo>
                    <a:pt x="96" y="19802"/>
                  </a:lnTo>
                  <a:cubicBezTo>
                    <a:pt x="96" y="19801"/>
                    <a:pt x="96" y="19800"/>
                    <a:pt x="96" y="198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 flipH="1" rot="10800000">
              <a:off x="8001813" y="222266"/>
              <a:ext cx="474321" cy="593375"/>
            </a:xfrm>
            <a:custGeom>
              <a:rect b="b" l="l" r="r" t="t"/>
              <a:pathLst>
                <a:path extrusionOk="0" h="14713" w="11761">
                  <a:moveTo>
                    <a:pt x="11477" y="0"/>
                  </a:moveTo>
                  <a:cubicBezTo>
                    <a:pt x="11477" y="0"/>
                    <a:pt x="11233" y="589"/>
                    <a:pt x="10182" y="1024"/>
                  </a:cubicBezTo>
                  <a:cubicBezTo>
                    <a:pt x="10361" y="3697"/>
                    <a:pt x="9505" y="6514"/>
                    <a:pt x="7876" y="8515"/>
                  </a:cubicBezTo>
                  <a:cubicBezTo>
                    <a:pt x="6400" y="10328"/>
                    <a:pt x="4307" y="11474"/>
                    <a:pt x="2454" y="12847"/>
                  </a:cubicBezTo>
                  <a:cubicBezTo>
                    <a:pt x="1710" y="13398"/>
                    <a:pt x="787" y="14000"/>
                    <a:pt x="1" y="14713"/>
                  </a:cubicBezTo>
                  <a:cubicBezTo>
                    <a:pt x="24" y="14697"/>
                    <a:pt x="52" y="14681"/>
                    <a:pt x="76" y="14665"/>
                  </a:cubicBezTo>
                  <a:cubicBezTo>
                    <a:pt x="140" y="14624"/>
                    <a:pt x="205" y="14583"/>
                    <a:pt x="274" y="14539"/>
                  </a:cubicBezTo>
                  <a:cubicBezTo>
                    <a:pt x="296" y="14525"/>
                    <a:pt x="320" y="14510"/>
                    <a:pt x="343" y="14496"/>
                  </a:cubicBezTo>
                  <a:cubicBezTo>
                    <a:pt x="421" y="14447"/>
                    <a:pt x="501" y="14397"/>
                    <a:pt x="585" y="14346"/>
                  </a:cubicBezTo>
                  <a:cubicBezTo>
                    <a:pt x="592" y="14341"/>
                    <a:pt x="601" y="14336"/>
                    <a:pt x="608" y="14332"/>
                  </a:cubicBezTo>
                  <a:cubicBezTo>
                    <a:pt x="1116" y="14018"/>
                    <a:pt x="1714" y="13661"/>
                    <a:pt x="2364" y="13261"/>
                  </a:cubicBezTo>
                  <a:cubicBezTo>
                    <a:pt x="2372" y="13256"/>
                    <a:pt x="2381" y="13250"/>
                    <a:pt x="2390" y="13245"/>
                  </a:cubicBezTo>
                  <a:cubicBezTo>
                    <a:pt x="2507" y="13173"/>
                    <a:pt x="2626" y="13099"/>
                    <a:pt x="2746" y="13025"/>
                  </a:cubicBezTo>
                  <a:cubicBezTo>
                    <a:pt x="2767" y="13012"/>
                    <a:pt x="2788" y="12998"/>
                    <a:pt x="2810" y="12985"/>
                  </a:cubicBezTo>
                  <a:cubicBezTo>
                    <a:pt x="2922" y="12916"/>
                    <a:pt x="3035" y="12844"/>
                    <a:pt x="3150" y="12772"/>
                  </a:cubicBezTo>
                  <a:cubicBezTo>
                    <a:pt x="3180" y="12752"/>
                    <a:pt x="3211" y="12734"/>
                    <a:pt x="3241" y="12714"/>
                  </a:cubicBezTo>
                  <a:cubicBezTo>
                    <a:pt x="3350" y="12645"/>
                    <a:pt x="3460" y="12575"/>
                    <a:pt x="3570" y="12505"/>
                  </a:cubicBezTo>
                  <a:cubicBezTo>
                    <a:pt x="3607" y="12481"/>
                    <a:pt x="3644" y="12457"/>
                    <a:pt x="3681" y="12433"/>
                  </a:cubicBezTo>
                  <a:cubicBezTo>
                    <a:pt x="3787" y="12365"/>
                    <a:pt x="3893" y="12295"/>
                    <a:pt x="4001" y="12224"/>
                  </a:cubicBezTo>
                  <a:cubicBezTo>
                    <a:pt x="4043" y="12197"/>
                    <a:pt x="4085" y="12169"/>
                    <a:pt x="4128" y="12141"/>
                  </a:cubicBezTo>
                  <a:cubicBezTo>
                    <a:pt x="4233" y="12072"/>
                    <a:pt x="4338" y="12001"/>
                    <a:pt x="4443" y="11931"/>
                  </a:cubicBezTo>
                  <a:cubicBezTo>
                    <a:pt x="4488" y="11900"/>
                    <a:pt x="4534" y="11870"/>
                    <a:pt x="4580" y="11840"/>
                  </a:cubicBezTo>
                  <a:cubicBezTo>
                    <a:pt x="4684" y="11769"/>
                    <a:pt x="4788" y="11696"/>
                    <a:pt x="4892" y="11624"/>
                  </a:cubicBezTo>
                  <a:cubicBezTo>
                    <a:pt x="4939" y="11592"/>
                    <a:pt x="4986" y="11560"/>
                    <a:pt x="5033" y="11527"/>
                  </a:cubicBezTo>
                  <a:cubicBezTo>
                    <a:pt x="5135" y="11457"/>
                    <a:pt x="5237" y="11384"/>
                    <a:pt x="5339" y="11311"/>
                  </a:cubicBezTo>
                  <a:cubicBezTo>
                    <a:pt x="5389" y="11275"/>
                    <a:pt x="5439" y="11241"/>
                    <a:pt x="5489" y="11205"/>
                  </a:cubicBezTo>
                  <a:cubicBezTo>
                    <a:pt x="5589" y="11133"/>
                    <a:pt x="5689" y="11059"/>
                    <a:pt x="5788" y="10986"/>
                  </a:cubicBezTo>
                  <a:cubicBezTo>
                    <a:pt x="5840" y="10947"/>
                    <a:pt x="5892" y="10911"/>
                    <a:pt x="5943" y="10872"/>
                  </a:cubicBezTo>
                  <a:cubicBezTo>
                    <a:pt x="6043" y="10798"/>
                    <a:pt x="6142" y="10722"/>
                    <a:pt x="6241" y="10646"/>
                  </a:cubicBezTo>
                  <a:cubicBezTo>
                    <a:pt x="6292" y="10608"/>
                    <a:pt x="6343" y="10569"/>
                    <a:pt x="6394" y="10530"/>
                  </a:cubicBezTo>
                  <a:cubicBezTo>
                    <a:pt x="6492" y="10453"/>
                    <a:pt x="6589" y="10376"/>
                    <a:pt x="6686" y="10299"/>
                  </a:cubicBezTo>
                  <a:cubicBezTo>
                    <a:pt x="6738" y="10259"/>
                    <a:pt x="6789" y="10218"/>
                    <a:pt x="6840" y="10177"/>
                  </a:cubicBezTo>
                  <a:cubicBezTo>
                    <a:pt x="6936" y="10100"/>
                    <a:pt x="7030" y="10021"/>
                    <a:pt x="7125" y="9943"/>
                  </a:cubicBezTo>
                  <a:cubicBezTo>
                    <a:pt x="7176" y="9900"/>
                    <a:pt x="7228" y="9859"/>
                    <a:pt x="7279" y="9815"/>
                  </a:cubicBezTo>
                  <a:cubicBezTo>
                    <a:pt x="7371" y="9737"/>
                    <a:pt x="7463" y="9657"/>
                    <a:pt x="7555" y="9576"/>
                  </a:cubicBezTo>
                  <a:cubicBezTo>
                    <a:pt x="7606" y="9532"/>
                    <a:pt x="7658" y="9488"/>
                    <a:pt x="7708" y="9443"/>
                  </a:cubicBezTo>
                  <a:cubicBezTo>
                    <a:pt x="7799" y="9364"/>
                    <a:pt x="7886" y="9283"/>
                    <a:pt x="7975" y="9201"/>
                  </a:cubicBezTo>
                  <a:cubicBezTo>
                    <a:pt x="8025" y="9154"/>
                    <a:pt x="8077" y="9109"/>
                    <a:pt x="8127" y="9062"/>
                  </a:cubicBezTo>
                  <a:cubicBezTo>
                    <a:pt x="8212" y="8982"/>
                    <a:pt x="8297" y="8899"/>
                    <a:pt x="8381" y="8817"/>
                  </a:cubicBezTo>
                  <a:cubicBezTo>
                    <a:pt x="8431" y="8768"/>
                    <a:pt x="8482" y="8721"/>
                    <a:pt x="8531" y="8672"/>
                  </a:cubicBezTo>
                  <a:cubicBezTo>
                    <a:pt x="8612" y="8591"/>
                    <a:pt x="8691" y="8508"/>
                    <a:pt x="8772" y="8425"/>
                  </a:cubicBezTo>
                  <a:cubicBezTo>
                    <a:pt x="8820" y="8374"/>
                    <a:pt x="8872" y="8323"/>
                    <a:pt x="8920" y="8272"/>
                  </a:cubicBezTo>
                  <a:cubicBezTo>
                    <a:pt x="8998" y="8189"/>
                    <a:pt x="9073" y="8104"/>
                    <a:pt x="9149" y="8021"/>
                  </a:cubicBezTo>
                  <a:cubicBezTo>
                    <a:pt x="9195" y="7968"/>
                    <a:pt x="9244" y="7916"/>
                    <a:pt x="9291" y="7864"/>
                  </a:cubicBezTo>
                  <a:cubicBezTo>
                    <a:pt x="9365" y="7778"/>
                    <a:pt x="9436" y="7693"/>
                    <a:pt x="9507" y="7607"/>
                  </a:cubicBezTo>
                  <a:cubicBezTo>
                    <a:pt x="9553" y="7553"/>
                    <a:pt x="9599" y="7500"/>
                    <a:pt x="9643" y="7446"/>
                  </a:cubicBezTo>
                  <a:cubicBezTo>
                    <a:pt x="9712" y="7361"/>
                    <a:pt x="9778" y="7273"/>
                    <a:pt x="9843" y="7187"/>
                  </a:cubicBezTo>
                  <a:cubicBezTo>
                    <a:pt x="9886" y="7130"/>
                    <a:pt x="9931" y="7075"/>
                    <a:pt x="9973" y="7019"/>
                  </a:cubicBezTo>
                  <a:cubicBezTo>
                    <a:pt x="10037" y="6933"/>
                    <a:pt x="10098" y="6844"/>
                    <a:pt x="10159" y="6755"/>
                  </a:cubicBezTo>
                  <a:cubicBezTo>
                    <a:pt x="10184" y="6719"/>
                    <a:pt x="10210" y="6684"/>
                    <a:pt x="10235" y="6648"/>
                  </a:cubicBezTo>
                  <a:cubicBezTo>
                    <a:pt x="10250" y="6626"/>
                    <a:pt x="10264" y="6605"/>
                    <a:pt x="10279" y="6585"/>
                  </a:cubicBezTo>
                  <a:cubicBezTo>
                    <a:pt x="10338" y="6496"/>
                    <a:pt x="10392" y="6406"/>
                    <a:pt x="10448" y="6318"/>
                  </a:cubicBezTo>
                  <a:cubicBezTo>
                    <a:pt x="10484" y="6259"/>
                    <a:pt x="10524" y="6200"/>
                    <a:pt x="10559" y="6141"/>
                  </a:cubicBezTo>
                  <a:cubicBezTo>
                    <a:pt x="10613" y="6050"/>
                    <a:pt x="10662" y="5959"/>
                    <a:pt x="10712" y="5867"/>
                  </a:cubicBezTo>
                  <a:cubicBezTo>
                    <a:pt x="10725" y="5845"/>
                    <a:pt x="10737" y="5823"/>
                    <a:pt x="10749" y="5801"/>
                  </a:cubicBezTo>
                  <a:cubicBezTo>
                    <a:pt x="10771" y="5764"/>
                    <a:pt x="10791" y="5727"/>
                    <a:pt x="10811" y="5689"/>
                  </a:cubicBezTo>
                  <a:cubicBezTo>
                    <a:pt x="10860" y="5595"/>
                    <a:pt x="10904" y="5500"/>
                    <a:pt x="10949" y="5405"/>
                  </a:cubicBezTo>
                  <a:cubicBezTo>
                    <a:pt x="10977" y="5347"/>
                    <a:pt x="11007" y="5289"/>
                    <a:pt x="11034" y="5228"/>
                  </a:cubicBezTo>
                  <a:cubicBezTo>
                    <a:pt x="11077" y="5132"/>
                    <a:pt x="11114" y="5034"/>
                    <a:pt x="11153" y="4936"/>
                  </a:cubicBezTo>
                  <a:cubicBezTo>
                    <a:pt x="11176" y="4877"/>
                    <a:pt x="11202" y="4820"/>
                    <a:pt x="11224" y="4761"/>
                  </a:cubicBezTo>
                  <a:cubicBezTo>
                    <a:pt x="11263" y="4653"/>
                    <a:pt x="11297" y="4544"/>
                    <a:pt x="11331" y="4436"/>
                  </a:cubicBezTo>
                  <a:cubicBezTo>
                    <a:pt x="11347" y="4385"/>
                    <a:pt x="11365" y="4336"/>
                    <a:pt x="11380" y="4285"/>
                  </a:cubicBezTo>
                  <a:cubicBezTo>
                    <a:pt x="11426" y="4124"/>
                    <a:pt x="11466" y="3964"/>
                    <a:pt x="11500" y="3800"/>
                  </a:cubicBezTo>
                  <a:cubicBezTo>
                    <a:pt x="11760" y="2545"/>
                    <a:pt x="11744" y="1249"/>
                    <a:pt x="11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 flipH="1" rot="10800000">
              <a:off x="7675221" y="-203094"/>
              <a:ext cx="188825" cy="444961"/>
            </a:xfrm>
            <a:custGeom>
              <a:rect b="b" l="l" r="r" t="t"/>
              <a:pathLst>
                <a:path extrusionOk="0" h="11033" w="4682">
                  <a:moveTo>
                    <a:pt x="4682" y="1"/>
                  </a:moveTo>
                  <a:cubicBezTo>
                    <a:pt x="4599" y="76"/>
                    <a:pt x="4519" y="147"/>
                    <a:pt x="4438" y="220"/>
                  </a:cubicBezTo>
                  <a:cubicBezTo>
                    <a:pt x="4368" y="283"/>
                    <a:pt x="4297" y="347"/>
                    <a:pt x="4230" y="409"/>
                  </a:cubicBezTo>
                  <a:cubicBezTo>
                    <a:pt x="4151" y="480"/>
                    <a:pt x="4073" y="549"/>
                    <a:pt x="3996" y="619"/>
                  </a:cubicBezTo>
                  <a:cubicBezTo>
                    <a:pt x="3930" y="679"/>
                    <a:pt x="3864" y="738"/>
                    <a:pt x="3799" y="796"/>
                  </a:cubicBezTo>
                  <a:cubicBezTo>
                    <a:pt x="3705" y="883"/>
                    <a:pt x="3611" y="966"/>
                    <a:pt x="3519" y="1050"/>
                  </a:cubicBezTo>
                  <a:cubicBezTo>
                    <a:pt x="3469" y="1095"/>
                    <a:pt x="3419" y="1140"/>
                    <a:pt x="3370" y="1184"/>
                  </a:cubicBezTo>
                  <a:cubicBezTo>
                    <a:pt x="3287" y="1259"/>
                    <a:pt x="3207" y="1332"/>
                    <a:pt x="3127" y="1405"/>
                  </a:cubicBezTo>
                  <a:cubicBezTo>
                    <a:pt x="3063" y="1462"/>
                    <a:pt x="2999" y="1518"/>
                    <a:pt x="2938" y="1575"/>
                  </a:cubicBezTo>
                  <a:cubicBezTo>
                    <a:pt x="2870" y="1636"/>
                    <a:pt x="2804" y="1695"/>
                    <a:pt x="2738" y="1755"/>
                  </a:cubicBezTo>
                  <a:cubicBezTo>
                    <a:pt x="2671" y="1816"/>
                    <a:pt x="2605" y="1876"/>
                    <a:pt x="2539" y="1935"/>
                  </a:cubicBezTo>
                  <a:cubicBezTo>
                    <a:pt x="2481" y="1988"/>
                    <a:pt x="2422" y="2041"/>
                    <a:pt x="2365" y="2092"/>
                  </a:cubicBezTo>
                  <a:cubicBezTo>
                    <a:pt x="2299" y="2152"/>
                    <a:pt x="2237" y="2209"/>
                    <a:pt x="2173" y="2265"/>
                  </a:cubicBezTo>
                  <a:cubicBezTo>
                    <a:pt x="2114" y="2319"/>
                    <a:pt x="2055" y="2372"/>
                    <a:pt x="1998" y="2425"/>
                  </a:cubicBezTo>
                  <a:cubicBezTo>
                    <a:pt x="1974" y="2445"/>
                    <a:pt x="1952" y="2466"/>
                    <a:pt x="1929" y="2487"/>
                  </a:cubicBezTo>
                  <a:cubicBezTo>
                    <a:pt x="1911" y="2503"/>
                    <a:pt x="1893" y="2519"/>
                    <a:pt x="1874" y="2536"/>
                  </a:cubicBezTo>
                  <a:cubicBezTo>
                    <a:pt x="1808" y="2596"/>
                    <a:pt x="1740" y="2658"/>
                    <a:pt x="1678" y="2714"/>
                  </a:cubicBezTo>
                  <a:cubicBezTo>
                    <a:pt x="1580" y="2803"/>
                    <a:pt x="1486" y="2888"/>
                    <a:pt x="1398" y="2967"/>
                  </a:cubicBezTo>
                  <a:cubicBezTo>
                    <a:pt x="981" y="3347"/>
                    <a:pt x="673" y="3760"/>
                    <a:pt x="458" y="4207"/>
                  </a:cubicBezTo>
                  <a:cubicBezTo>
                    <a:pt x="412" y="4303"/>
                    <a:pt x="370" y="4402"/>
                    <a:pt x="332" y="4502"/>
                  </a:cubicBezTo>
                  <a:cubicBezTo>
                    <a:pt x="73" y="5177"/>
                    <a:pt x="0" y="5924"/>
                    <a:pt x="57" y="6749"/>
                  </a:cubicBezTo>
                  <a:cubicBezTo>
                    <a:pt x="154" y="8188"/>
                    <a:pt x="904" y="9840"/>
                    <a:pt x="3337" y="11032"/>
                  </a:cubicBezTo>
                  <a:lnTo>
                    <a:pt x="3320" y="11015"/>
                  </a:lnTo>
                  <a:cubicBezTo>
                    <a:pt x="3318" y="11013"/>
                    <a:pt x="3316" y="11011"/>
                    <a:pt x="3313" y="11008"/>
                  </a:cubicBezTo>
                  <a:cubicBezTo>
                    <a:pt x="3308" y="11002"/>
                    <a:pt x="3300" y="10995"/>
                    <a:pt x="3293" y="10987"/>
                  </a:cubicBezTo>
                  <a:cubicBezTo>
                    <a:pt x="3290" y="10984"/>
                    <a:pt x="3287" y="10981"/>
                    <a:pt x="3284" y="10978"/>
                  </a:cubicBezTo>
                  <a:cubicBezTo>
                    <a:pt x="3274" y="10968"/>
                    <a:pt x="3264" y="10957"/>
                    <a:pt x="3254" y="10945"/>
                  </a:cubicBezTo>
                  <a:cubicBezTo>
                    <a:pt x="3250" y="10941"/>
                    <a:pt x="3248" y="10939"/>
                    <a:pt x="3245" y="10936"/>
                  </a:cubicBezTo>
                  <a:cubicBezTo>
                    <a:pt x="3234" y="10923"/>
                    <a:pt x="3220" y="10908"/>
                    <a:pt x="3207" y="10892"/>
                  </a:cubicBezTo>
                  <a:cubicBezTo>
                    <a:pt x="3204" y="10889"/>
                    <a:pt x="3202" y="10886"/>
                    <a:pt x="3198" y="10883"/>
                  </a:cubicBezTo>
                  <a:cubicBezTo>
                    <a:pt x="3184" y="10866"/>
                    <a:pt x="3168" y="10848"/>
                    <a:pt x="3152" y="10829"/>
                  </a:cubicBezTo>
                  <a:cubicBezTo>
                    <a:pt x="3148" y="10826"/>
                    <a:pt x="3146" y="10823"/>
                    <a:pt x="3143" y="10820"/>
                  </a:cubicBezTo>
                  <a:cubicBezTo>
                    <a:pt x="3127" y="10799"/>
                    <a:pt x="3108" y="10777"/>
                    <a:pt x="3090" y="10754"/>
                  </a:cubicBezTo>
                  <a:cubicBezTo>
                    <a:pt x="3087" y="10751"/>
                    <a:pt x="3085" y="10748"/>
                    <a:pt x="3082" y="10745"/>
                  </a:cubicBezTo>
                  <a:cubicBezTo>
                    <a:pt x="3063" y="10721"/>
                    <a:pt x="3042" y="10696"/>
                    <a:pt x="3022" y="10670"/>
                  </a:cubicBezTo>
                  <a:cubicBezTo>
                    <a:pt x="3019" y="10666"/>
                    <a:pt x="3017" y="10663"/>
                    <a:pt x="3014" y="10660"/>
                  </a:cubicBezTo>
                  <a:cubicBezTo>
                    <a:pt x="2993" y="10632"/>
                    <a:pt x="2971" y="10604"/>
                    <a:pt x="2949" y="10574"/>
                  </a:cubicBezTo>
                  <a:cubicBezTo>
                    <a:pt x="2947" y="10571"/>
                    <a:pt x="2945" y="10568"/>
                    <a:pt x="2943" y="10565"/>
                  </a:cubicBezTo>
                  <a:cubicBezTo>
                    <a:pt x="2920" y="10534"/>
                    <a:pt x="2896" y="10502"/>
                    <a:pt x="2872" y="10467"/>
                  </a:cubicBezTo>
                  <a:cubicBezTo>
                    <a:pt x="2871" y="10466"/>
                    <a:pt x="2870" y="10464"/>
                    <a:pt x="2869" y="10462"/>
                  </a:cubicBezTo>
                  <a:cubicBezTo>
                    <a:pt x="2459" y="9881"/>
                    <a:pt x="1933" y="8894"/>
                    <a:pt x="1960" y="7684"/>
                  </a:cubicBezTo>
                  <a:lnTo>
                    <a:pt x="1960" y="7682"/>
                  </a:lnTo>
                  <a:cubicBezTo>
                    <a:pt x="1961" y="7608"/>
                    <a:pt x="1965" y="7533"/>
                    <a:pt x="1971" y="7457"/>
                  </a:cubicBezTo>
                  <a:cubicBezTo>
                    <a:pt x="1971" y="7455"/>
                    <a:pt x="1971" y="7452"/>
                    <a:pt x="1971" y="7449"/>
                  </a:cubicBezTo>
                  <a:cubicBezTo>
                    <a:pt x="1978" y="7375"/>
                    <a:pt x="1986" y="7300"/>
                    <a:pt x="1996" y="7224"/>
                  </a:cubicBezTo>
                  <a:cubicBezTo>
                    <a:pt x="1996" y="7219"/>
                    <a:pt x="1997" y="7215"/>
                    <a:pt x="1998" y="7211"/>
                  </a:cubicBezTo>
                  <a:cubicBezTo>
                    <a:pt x="2009" y="7136"/>
                    <a:pt x="2021" y="7061"/>
                    <a:pt x="2037" y="6985"/>
                  </a:cubicBezTo>
                  <a:cubicBezTo>
                    <a:pt x="2038" y="6980"/>
                    <a:pt x="2039" y="6975"/>
                    <a:pt x="2040" y="6969"/>
                  </a:cubicBezTo>
                  <a:cubicBezTo>
                    <a:pt x="2055" y="6893"/>
                    <a:pt x="2072" y="6816"/>
                    <a:pt x="2093" y="6739"/>
                  </a:cubicBezTo>
                  <a:cubicBezTo>
                    <a:pt x="2094" y="6735"/>
                    <a:pt x="2095" y="6730"/>
                    <a:pt x="2097" y="6725"/>
                  </a:cubicBezTo>
                  <a:cubicBezTo>
                    <a:pt x="2117" y="6648"/>
                    <a:pt x="2141" y="6568"/>
                    <a:pt x="2167" y="6489"/>
                  </a:cubicBezTo>
                  <a:cubicBezTo>
                    <a:pt x="2168" y="6486"/>
                    <a:pt x="2169" y="6482"/>
                    <a:pt x="2170" y="6479"/>
                  </a:cubicBezTo>
                  <a:cubicBezTo>
                    <a:pt x="2197" y="6398"/>
                    <a:pt x="2227" y="6316"/>
                    <a:pt x="2259" y="6234"/>
                  </a:cubicBezTo>
                  <a:cubicBezTo>
                    <a:pt x="2164" y="3999"/>
                    <a:pt x="3438" y="1855"/>
                    <a:pt x="4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 flipH="1" rot="10800000">
              <a:off x="8266982" y="762567"/>
              <a:ext cx="197698" cy="67956"/>
            </a:xfrm>
            <a:custGeom>
              <a:rect b="b" l="l" r="r" t="t"/>
              <a:pathLst>
                <a:path extrusionOk="0" h="1685" w="4902">
                  <a:moveTo>
                    <a:pt x="3070" y="1"/>
                  </a:moveTo>
                  <a:cubicBezTo>
                    <a:pt x="1270" y="1"/>
                    <a:pt x="1" y="1028"/>
                    <a:pt x="1" y="1028"/>
                  </a:cubicBezTo>
                  <a:cubicBezTo>
                    <a:pt x="1" y="1028"/>
                    <a:pt x="1055" y="1685"/>
                    <a:pt x="2266" y="1685"/>
                  </a:cubicBezTo>
                  <a:cubicBezTo>
                    <a:pt x="2352" y="1685"/>
                    <a:pt x="2439" y="1681"/>
                    <a:pt x="2527" y="1674"/>
                  </a:cubicBezTo>
                  <a:cubicBezTo>
                    <a:pt x="2708" y="1660"/>
                    <a:pt x="2891" y="1630"/>
                    <a:pt x="3074" y="1577"/>
                  </a:cubicBezTo>
                  <a:cubicBezTo>
                    <a:pt x="3272" y="1521"/>
                    <a:pt x="3448" y="1459"/>
                    <a:pt x="3607" y="1393"/>
                  </a:cubicBezTo>
                  <a:cubicBezTo>
                    <a:pt x="4658" y="958"/>
                    <a:pt x="4902" y="369"/>
                    <a:pt x="4902" y="369"/>
                  </a:cubicBezTo>
                  <a:cubicBezTo>
                    <a:pt x="4254" y="102"/>
                    <a:pt x="363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 flipH="1" rot="10800000">
              <a:off x="7163112" y="738570"/>
              <a:ext cx="329093" cy="104293"/>
            </a:xfrm>
            <a:custGeom>
              <a:rect b="b" l="l" r="r" t="t"/>
              <a:pathLst>
                <a:path extrusionOk="0" h="2586" w="8160">
                  <a:moveTo>
                    <a:pt x="2016" y="0"/>
                  </a:moveTo>
                  <a:cubicBezTo>
                    <a:pt x="773" y="0"/>
                    <a:pt x="0" y="273"/>
                    <a:pt x="0" y="273"/>
                  </a:cubicBezTo>
                  <a:cubicBezTo>
                    <a:pt x="23" y="302"/>
                    <a:pt x="49" y="334"/>
                    <a:pt x="76" y="368"/>
                  </a:cubicBezTo>
                  <a:cubicBezTo>
                    <a:pt x="85" y="377"/>
                    <a:pt x="93" y="388"/>
                    <a:pt x="101" y="397"/>
                  </a:cubicBezTo>
                  <a:cubicBezTo>
                    <a:pt x="123" y="424"/>
                    <a:pt x="147" y="451"/>
                    <a:pt x="172" y="479"/>
                  </a:cubicBezTo>
                  <a:cubicBezTo>
                    <a:pt x="180" y="490"/>
                    <a:pt x="190" y="500"/>
                    <a:pt x="199" y="510"/>
                  </a:cubicBezTo>
                  <a:cubicBezTo>
                    <a:pt x="232" y="547"/>
                    <a:pt x="266" y="584"/>
                    <a:pt x="303" y="624"/>
                  </a:cubicBezTo>
                  <a:cubicBezTo>
                    <a:pt x="305" y="626"/>
                    <a:pt x="307" y="628"/>
                    <a:pt x="310" y="630"/>
                  </a:cubicBezTo>
                  <a:cubicBezTo>
                    <a:pt x="350" y="674"/>
                    <a:pt x="395" y="719"/>
                    <a:pt x="443" y="766"/>
                  </a:cubicBezTo>
                  <a:cubicBezTo>
                    <a:pt x="447" y="770"/>
                    <a:pt x="452" y="775"/>
                    <a:pt x="458" y="779"/>
                  </a:cubicBezTo>
                  <a:cubicBezTo>
                    <a:pt x="499" y="821"/>
                    <a:pt x="544" y="863"/>
                    <a:pt x="591" y="904"/>
                  </a:cubicBezTo>
                  <a:cubicBezTo>
                    <a:pt x="599" y="913"/>
                    <a:pt x="609" y="920"/>
                    <a:pt x="617" y="928"/>
                  </a:cubicBezTo>
                  <a:cubicBezTo>
                    <a:pt x="668" y="974"/>
                    <a:pt x="722" y="1020"/>
                    <a:pt x="778" y="1067"/>
                  </a:cubicBezTo>
                  <a:cubicBezTo>
                    <a:pt x="779" y="1069"/>
                    <a:pt x="782" y="1070"/>
                    <a:pt x="783" y="1071"/>
                  </a:cubicBezTo>
                  <a:cubicBezTo>
                    <a:pt x="904" y="1172"/>
                    <a:pt x="1040" y="1275"/>
                    <a:pt x="1188" y="1377"/>
                  </a:cubicBezTo>
                  <a:cubicBezTo>
                    <a:pt x="1193" y="1381"/>
                    <a:pt x="1199" y="1386"/>
                    <a:pt x="1205" y="1390"/>
                  </a:cubicBezTo>
                  <a:cubicBezTo>
                    <a:pt x="1277" y="1439"/>
                    <a:pt x="1351" y="1488"/>
                    <a:pt x="1428" y="1536"/>
                  </a:cubicBezTo>
                  <a:cubicBezTo>
                    <a:pt x="1430" y="1538"/>
                    <a:pt x="1433" y="1539"/>
                    <a:pt x="1436" y="1541"/>
                  </a:cubicBezTo>
                  <a:cubicBezTo>
                    <a:pt x="1599" y="1642"/>
                    <a:pt x="1777" y="1742"/>
                    <a:pt x="1969" y="1838"/>
                  </a:cubicBezTo>
                  <a:cubicBezTo>
                    <a:pt x="1972" y="1839"/>
                    <a:pt x="1975" y="1841"/>
                    <a:pt x="1978" y="1842"/>
                  </a:cubicBezTo>
                  <a:cubicBezTo>
                    <a:pt x="2070" y="1887"/>
                    <a:pt x="2166" y="1931"/>
                    <a:pt x="2264" y="1974"/>
                  </a:cubicBezTo>
                  <a:cubicBezTo>
                    <a:pt x="2270" y="1977"/>
                    <a:pt x="2276" y="1979"/>
                    <a:pt x="2283" y="1982"/>
                  </a:cubicBezTo>
                  <a:cubicBezTo>
                    <a:pt x="2589" y="2115"/>
                    <a:pt x="2927" y="2232"/>
                    <a:pt x="3299" y="2329"/>
                  </a:cubicBezTo>
                  <a:cubicBezTo>
                    <a:pt x="3312" y="2332"/>
                    <a:pt x="3325" y="2336"/>
                    <a:pt x="3338" y="2339"/>
                  </a:cubicBezTo>
                  <a:cubicBezTo>
                    <a:pt x="3460" y="2370"/>
                    <a:pt x="3585" y="2399"/>
                    <a:pt x="3714" y="2424"/>
                  </a:cubicBezTo>
                  <a:cubicBezTo>
                    <a:pt x="4074" y="2496"/>
                    <a:pt x="4463" y="2547"/>
                    <a:pt x="4882" y="2571"/>
                  </a:cubicBezTo>
                  <a:cubicBezTo>
                    <a:pt x="4998" y="2577"/>
                    <a:pt x="5118" y="2581"/>
                    <a:pt x="5240" y="2583"/>
                  </a:cubicBezTo>
                  <a:lnTo>
                    <a:pt x="5243" y="2583"/>
                  </a:lnTo>
                  <a:cubicBezTo>
                    <a:pt x="5297" y="2585"/>
                    <a:pt x="5352" y="2585"/>
                    <a:pt x="5407" y="2585"/>
                  </a:cubicBezTo>
                  <a:cubicBezTo>
                    <a:pt x="5474" y="2585"/>
                    <a:pt x="5541" y="2585"/>
                    <a:pt x="5610" y="2583"/>
                  </a:cubicBezTo>
                  <a:lnTo>
                    <a:pt x="5631" y="2583"/>
                  </a:lnTo>
                  <a:cubicBezTo>
                    <a:pt x="5749" y="2580"/>
                    <a:pt x="5870" y="2576"/>
                    <a:pt x="5993" y="2569"/>
                  </a:cubicBezTo>
                  <a:cubicBezTo>
                    <a:pt x="6011" y="2568"/>
                    <a:pt x="6028" y="2567"/>
                    <a:pt x="6045" y="2566"/>
                  </a:cubicBezTo>
                  <a:cubicBezTo>
                    <a:pt x="6160" y="2558"/>
                    <a:pt x="6274" y="2550"/>
                    <a:pt x="6392" y="2540"/>
                  </a:cubicBezTo>
                  <a:cubicBezTo>
                    <a:pt x="6423" y="2537"/>
                    <a:pt x="6455" y="2532"/>
                    <a:pt x="6486" y="2529"/>
                  </a:cubicBezTo>
                  <a:cubicBezTo>
                    <a:pt x="6592" y="2519"/>
                    <a:pt x="6698" y="2507"/>
                    <a:pt x="6808" y="2493"/>
                  </a:cubicBezTo>
                  <a:cubicBezTo>
                    <a:pt x="6826" y="2491"/>
                    <a:pt x="6846" y="2488"/>
                    <a:pt x="6866" y="2486"/>
                  </a:cubicBezTo>
                  <a:cubicBezTo>
                    <a:pt x="6896" y="2480"/>
                    <a:pt x="6927" y="2476"/>
                    <a:pt x="6958" y="2471"/>
                  </a:cubicBezTo>
                  <a:cubicBezTo>
                    <a:pt x="7051" y="2458"/>
                    <a:pt x="7144" y="2446"/>
                    <a:pt x="7240" y="2429"/>
                  </a:cubicBezTo>
                  <a:cubicBezTo>
                    <a:pt x="7275" y="2424"/>
                    <a:pt x="7312" y="2417"/>
                    <a:pt x="7348" y="2411"/>
                  </a:cubicBezTo>
                  <a:cubicBezTo>
                    <a:pt x="7392" y="2402"/>
                    <a:pt x="7435" y="2394"/>
                    <a:pt x="7479" y="2387"/>
                  </a:cubicBezTo>
                  <a:cubicBezTo>
                    <a:pt x="7549" y="2373"/>
                    <a:pt x="7618" y="2362"/>
                    <a:pt x="7690" y="2347"/>
                  </a:cubicBezTo>
                  <a:cubicBezTo>
                    <a:pt x="7844" y="2317"/>
                    <a:pt x="8000" y="2282"/>
                    <a:pt x="8160" y="2245"/>
                  </a:cubicBezTo>
                  <a:cubicBezTo>
                    <a:pt x="5777" y="412"/>
                    <a:pt x="3542" y="0"/>
                    <a:pt x="2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 flipH="1" rot="10800000">
              <a:off x="7617791" y="102649"/>
              <a:ext cx="2218" cy="2662"/>
            </a:xfrm>
            <a:custGeom>
              <a:rect b="b" l="l" r="r" t="t"/>
              <a:pathLst>
                <a:path extrusionOk="0" h="66" w="55">
                  <a:moveTo>
                    <a:pt x="55" y="0"/>
                  </a:moveTo>
                  <a:cubicBezTo>
                    <a:pt x="37" y="22"/>
                    <a:pt x="18" y="44"/>
                    <a:pt x="0" y="66"/>
                  </a:cubicBezTo>
                  <a:cubicBezTo>
                    <a:pt x="18" y="44"/>
                    <a:pt x="37" y="22"/>
                    <a:pt x="55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 flipH="1" rot="10800000">
              <a:off x="7113748" y="202544"/>
              <a:ext cx="246255" cy="542559"/>
            </a:xfrm>
            <a:custGeom>
              <a:rect b="b" l="l" r="r" t="t"/>
              <a:pathLst>
                <a:path extrusionOk="0" h="13453" w="6106">
                  <a:moveTo>
                    <a:pt x="4938" y="0"/>
                  </a:moveTo>
                  <a:cubicBezTo>
                    <a:pt x="3803" y="2053"/>
                    <a:pt x="2426" y="3976"/>
                    <a:pt x="1484" y="6130"/>
                  </a:cubicBezTo>
                  <a:cubicBezTo>
                    <a:pt x="719" y="7875"/>
                    <a:pt x="0" y="9978"/>
                    <a:pt x="1229" y="11687"/>
                  </a:cubicBezTo>
                  <a:cubicBezTo>
                    <a:pt x="1995" y="12750"/>
                    <a:pt x="3197" y="13453"/>
                    <a:pt x="4488" y="13453"/>
                  </a:cubicBezTo>
                  <a:cubicBezTo>
                    <a:pt x="4735" y="13453"/>
                    <a:pt x="4986" y="13427"/>
                    <a:pt x="5237" y="13373"/>
                  </a:cubicBezTo>
                  <a:cubicBezTo>
                    <a:pt x="5470" y="13323"/>
                    <a:pt x="5687" y="13248"/>
                    <a:pt x="5890" y="13156"/>
                  </a:cubicBezTo>
                  <a:lnTo>
                    <a:pt x="5890" y="13156"/>
                  </a:lnTo>
                  <a:cubicBezTo>
                    <a:pt x="5741" y="13182"/>
                    <a:pt x="5585" y="13196"/>
                    <a:pt x="5421" y="13196"/>
                  </a:cubicBezTo>
                  <a:cubicBezTo>
                    <a:pt x="5019" y="13196"/>
                    <a:pt x="4569" y="13112"/>
                    <a:pt x="4066" y="12915"/>
                  </a:cubicBezTo>
                  <a:cubicBezTo>
                    <a:pt x="3321" y="12623"/>
                    <a:pt x="2871" y="12144"/>
                    <a:pt x="2610" y="11607"/>
                  </a:cubicBezTo>
                  <a:cubicBezTo>
                    <a:pt x="2135" y="11209"/>
                    <a:pt x="1784" y="10641"/>
                    <a:pt x="1689" y="9921"/>
                  </a:cubicBezTo>
                  <a:cubicBezTo>
                    <a:pt x="1469" y="8262"/>
                    <a:pt x="2524" y="6395"/>
                    <a:pt x="3295" y="4994"/>
                  </a:cubicBezTo>
                  <a:cubicBezTo>
                    <a:pt x="4171" y="3401"/>
                    <a:pt x="5190" y="1893"/>
                    <a:pt x="6051" y="292"/>
                  </a:cubicBezTo>
                  <a:cubicBezTo>
                    <a:pt x="6077" y="243"/>
                    <a:pt x="6094" y="195"/>
                    <a:pt x="6106" y="147"/>
                  </a:cubicBezTo>
                  <a:cubicBezTo>
                    <a:pt x="5687" y="123"/>
                    <a:pt x="5298" y="73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 flipH="1" rot="10800000">
              <a:off x="6975820" y="6378"/>
              <a:ext cx="954974" cy="1268540"/>
            </a:xfrm>
            <a:custGeom>
              <a:rect b="b" l="l" r="r" t="t"/>
              <a:pathLst>
                <a:path extrusionOk="0" h="31454" w="23679">
                  <a:moveTo>
                    <a:pt x="23679" y="0"/>
                  </a:moveTo>
                  <a:lnTo>
                    <a:pt x="23679" y="0"/>
                  </a:lnTo>
                  <a:cubicBezTo>
                    <a:pt x="22484" y="448"/>
                    <a:pt x="21479" y="1122"/>
                    <a:pt x="20650" y="1861"/>
                  </a:cubicBezTo>
                  <a:cubicBezTo>
                    <a:pt x="20167" y="2623"/>
                    <a:pt x="19753" y="3437"/>
                    <a:pt x="19395" y="4272"/>
                  </a:cubicBezTo>
                  <a:cubicBezTo>
                    <a:pt x="18006" y="7507"/>
                    <a:pt x="17268" y="11012"/>
                    <a:pt x="16365" y="14401"/>
                  </a:cubicBezTo>
                  <a:cubicBezTo>
                    <a:pt x="15782" y="16594"/>
                    <a:pt x="15183" y="18784"/>
                    <a:pt x="14509" y="20953"/>
                  </a:cubicBezTo>
                  <a:cubicBezTo>
                    <a:pt x="13949" y="22757"/>
                    <a:pt x="13360" y="24552"/>
                    <a:pt x="12345" y="26160"/>
                  </a:cubicBezTo>
                  <a:cubicBezTo>
                    <a:pt x="11386" y="27681"/>
                    <a:pt x="10081" y="28933"/>
                    <a:pt x="8384" y="29582"/>
                  </a:cubicBezTo>
                  <a:cubicBezTo>
                    <a:pt x="7166" y="30049"/>
                    <a:pt x="5807" y="30326"/>
                    <a:pt x="4470" y="30326"/>
                  </a:cubicBezTo>
                  <a:cubicBezTo>
                    <a:pt x="3887" y="30326"/>
                    <a:pt x="3308" y="30273"/>
                    <a:pt x="2746" y="30160"/>
                  </a:cubicBezTo>
                  <a:cubicBezTo>
                    <a:pt x="1785" y="29968"/>
                    <a:pt x="858" y="29561"/>
                    <a:pt x="0" y="29006"/>
                  </a:cubicBezTo>
                  <a:lnTo>
                    <a:pt x="0" y="29006"/>
                  </a:lnTo>
                  <a:cubicBezTo>
                    <a:pt x="546" y="29662"/>
                    <a:pt x="1230" y="30284"/>
                    <a:pt x="2082" y="30849"/>
                  </a:cubicBezTo>
                  <a:cubicBezTo>
                    <a:pt x="2314" y="31003"/>
                    <a:pt x="2545" y="31147"/>
                    <a:pt x="2774" y="31282"/>
                  </a:cubicBezTo>
                  <a:cubicBezTo>
                    <a:pt x="3393" y="31397"/>
                    <a:pt x="4029" y="31453"/>
                    <a:pt x="4669" y="31453"/>
                  </a:cubicBezTo>
                  <a:cubicBezTo>
                    <a:pt x="6823" y="31453"/>
                    <a:pt x="9011" y="30815"/>
                    <a:pt x="10665" y="29620"/>
                  </a:cubicBezTo>
                  <a:cubicBezTo>
                    <a:pt x="13764" y="27380"/>
                    <a:pt x="14907" y="23553"/>
                    <a:pt x="15947" y="20062"/>
                  </a:cubicBezTo>
                  <a:cubicBezTo>
                    <a:pt x="17172" y="15954"/>
                    <a:pt x="18097" y="11759"/>
                    <a:pt x="19353" y="7661"/>
                  </a:cubicBezTo>
                  <a:cubicBezTo>
                    <a:pt x="20185" y="4943"/>
                    <a:pt x="21389" y="1835"/>
                    <a:pt x="23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 flipH="1" rot="10800000">
              <a:off x="7473209" y="748209"/>
              <a:ext cx="18955" cy="4154"/>
            </a:xfrm>
            <a:custGeom>
              <a:rect b="b" l="l" r="r" t="t"/>
              <a:pathLst>
                <a:path extrusionOk="0" h="103" w="470">
                  <a:moveTo>
                    <a:pt x="470" y="1"/>
                  </a:moveTo>
                  <a:cubicBezTo>
                    <a:pt x="311" y="38"/>
                    <a:pt x="155" y="73"/>
                    <a:pt x="1" y="103"/>
                  </a:cubicBezTo>
                  <a:cubicBezTo>
                    <a:pt x="155" y="73"/>
                    <a:pt x="311" y="38"/>
                    <a:pt x="470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 flipH="1" rot="10800000">
              <a:off x="7455060" y="744862"/>
              <a:ext cx="4436" cy="807"/>
            </a:xfrm>
            <a:custGeom>
              <a:rect b="b" l="l" r="r" t="t"/>
              <a:pathLst>
                <a:path extrusionOk="0" h="20" w="110">
                  <a:moveTo>
                    <a:pt x="1" y="19"/>
                  </a:moveTo>
                  <a:cubicBezTo>
                    <a:pt x="36" y="14"/>
                    <a:pt x="73" y="7"/>
                    <a:pt x="109" y="1"/>
                  </a:cubicBezTo>
                  <a:cubicBezTo>
                    <a:pt x="73" y="7"/>
                    <a:pt x="36" y="14"/>
                    <a:pt x="1" y="19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 flipH="1" rot="10800000">
              <a:off x="7437638" y="742321"/>
              <a:ext cx="2339" cy="323"/>
            </a:xfrm>
            <a:custGeom>
              <a:rect b="b" l="l" r="r" t="t"/>
              <a:pathLst>
                <a:path extrusionOk="0" h="8" w="58">
                  <a:moveTo>
                    <a:pt x="1" y="8"/>
                  </a:moveTo>
                  <a:cubicBezTo>
                    <a:pt x="19" y="6"/>
                    <a:pt x="39" y="3"/>
                    <a:pt x="58" y="1"/>
                  </a:cubicBezTo>
                  <a:cubicBezTo>
                    <a:pt x="39" y="3"/>
                    <a:pt x="19" y="6"/>
                    <a:pt x="1" y="8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 flipH="1" rot="10800000">
              <a:off x="6891611" y="51870"/>
              <a:ext cx="917024" cy="1148074"/>
            </a:xfrm>
            <a:custGeom>
              <a:rect b="b" l="l" r="r" t="t"/>
              <a:pathLst>
                <a:path extrusionOk="0" h="28467" w="22738">
                  <a:moveTo>
                    <a:pt x="22738" y="1"/>
                  </a:moveTo>
                  <a:cubicBezTo>
                    <a:pt x="22599" y="125"/>
                    <a:pt x="22466" y="250"/>
                    <a:pt x="22338" y="376"/>
                  </a:cubicBezTo>
                  <a:cubicBezTo>
                    <a:pt x="22329" y="384"/>
                    <a:pt x="22321" y="392"/>
                    <a:pt x="22312" y="401"/>
                  </a:cubicBezTo>
                  <a:cubicBezTo>
                    <a:pt x="22185" y="527"/>
                    <a:pt x="22061" y="654"/>
                    <a:pt x="21942" y="782"/>
                  </a:cubicBezTo>
                  <a:cubicBezTo>
                    <a:pt x="21462" y="1300"/>
                    <a:pt x="21034" y="1859"/>
                    <a:pt x="20654" y="2451"/>
                  </a:cubicBezTo>
                  <a:cubicBezTo>
                    <a:pt x="20348" y="2928"/>
                    <a:pt x="20108" y="3442"/>
                    <a:pt x="19897" y="3969"/>
                  </a:cubicBezTo>
                  <a:cubicBezTo>
                    <a:pt x="19727" y="4390"/>
                    <a:pt x="19531" y="4816"/>
                    <a:pt x="19306" y="5247"/>
                  </a:cubicBezTo>
                  <a:cubicBezTo>
                    <a:pt x="19286" y="5306"/>
                    <a:pt x="19263" y="5364"/>
                    <a:pt x="19243" y="5424"/>
                  </a:cubicBezTo>
                  <a:cubicBezTo>
                    <a:pt x="18017" y="9156"/>
                    <a:pt x="14190" y="20809"/>
                    <a:pt x="13828" y="21894"/>
                  </a:cubicBezTo>
                  <a:cubicBezTo>
                    <a:pt x="13811" y="21946"/>
                    <a:pt x="13791" y="22000"/>
                    <a:pt x="13771" y="22055"/>
                  </a:cubicBezTo>
                  <a:cubicBezTo>
                    <a:pt x="13766" y="22069"/>
                    <a:pt x="13761" y="22083"/>
                    <a:pt x="13755" y="22096"/>
                  </a:cubicBezTo>
                  <a:cubicBezTo>
                    <a:pt x="13736" y="22149"/>
                    <a:pt x="13715" y="22202"/>
                    <a:pt x="13693" y="22258"/>
                  </a:cubicBezTo>
                  <a:cubicBezTo>
                    <a:pt x="13692" y="22261"/>
                    <a:pt x="13691" y="22263"/>
                    <a:pt x="13690" y="22266"/>
                  </a:cubicBezTo>
                  <a:cubicBezTo>
                    <a:pt x="13666" y="22324"/>
                    <a:pt x="13640" y="22384"/>
                    <a:pt x="13613" y="22444"/>
                  </a:cubicBezTo>
                  <a:cubicBezTo>
                    <a:pt x="13607" y="22454"/>
                    <a:pt x="13603" y="22465"/>
                    <a:pt x="13598" y="22475"/>
                  </a:cubicBezTo>
                  <a:cubicBezTo>
                    <a:pt x="13571" y="22534"/>
                    <a:pt x="13543" y="22593"/>
                    <a:pt x="13513" y="22651"/>
                  </a:cubicBezTo>
                  <a:cubicBezTo>
                    <a:pt x="13513" y="22652"/>
                    <a:pt x="13512" y="22654"/>
                    <a:pt x="13512" y="22655"/>
                  </a:cubicBezTo>
                  <a:cubicBezTo>
                    <a:pt x="13479" y="22719"/>
                    <a:pt x="13445" y="22783"/>
                    <a:pt x="13409" y="22846"/>
                  </a:cubicBezTo>
                  <a:cubicBezTo>
                    <a:pt x="13406" y="22850"/>
                    <a:pt x="13403" y="22855"/>
                    <a:pt x="13401" y="22860"/>
                  </a:cubicBezTo>
                  <a:cubicBezTo>
                    <a:pt x="12993" y="23578"/>
                    <a:pt x="12355" y="24263"/>
                    <a:pt x="11399" y="24434"/>
                  </a:cubicBezTo>
                  <a:lnTo>
                    <a:pt x="11398" y="24434"/>
                  </a:lnTo>
                  <a:cubicBezTo>
                    <a:pt x="11196" y="24525"/>
                    <a:pt x="10979" y="24600"/>
                    <a:pt x="10745" y="24651"/>
                  </a:cubicBezTo>
                  <a:cubicBezTo>
                    <a:pt x="10494" y="24705"/>
                    <a:pt x="10244" y="24731"/>
                    <a:pt x="9997" y="24731"/>
                  </a:cubicBezTo>
                  <a:cubicBezTo>
                    <a:pt x="8706" y="24731"/>
                    <a:pt x="7503" y="24028"/>
                    <a:pt x="6737" y="22964"/>
                  </a:cubicBezTo>
                  <a:cubicBezTo>
                    <a:pt x="5509" y="21255"/>
                    <a:pt x="6228" y="19153"/>
                    <a:pt x="6992" y="17408"/>
                  </a:cubicBezTo>
                  <a:cubicBezTo>
                    <a:pt x="7934" y="15254"/>
                    <a:pt x="9311" y="13330"/>
                    <a:pt x="10446" y="11278"/>
                  </a:cubicBezTo>
                  <a:cubicBezTo>
                    <a:pt x="10317" y="11252"/>
                    <a:pt x="10192" y="11223"/>
                    <a:pt x="10070" y="11193"/>
                  </a:cubicBezTo>
                  <a:cubicBezTo>
                    <a:pt x="10057" y="11190"/>
                    <a:pt x="10044" y="11185"/>
                    <a:pt x="10031" y="11182"/>
                  </a:cubicBezTo>
                  <a:cubicBezTo>
                    <a:pt x="9659" y="11086"/>
                    <a:pt x="9321" y="10968"/>
                    <a:pt x="9015" y="10835"/>
                  </a:cubicBezTo>
                  <a:cubicBezTo>
                    <a:pt x="9008" y="10833"/>
                    <a:pt x="9002" y="10830"/>
                    <a:pt x="8996" y="10828"/>
                  </a:cubicBezTo>
                  <a:cubicBezTo>
                    <a:pt x="8898" y="10784"/>
                    <a:pt x="8802" y="10741"/>
                    <a:pt x="8710" y="10695"/>
                  </a:cubicBezTo>
                  <a:cubicBezTo>
                    <a:pt x="8707" y="10694"/>
                    <a:pt x="8704" y="10693"/>
                    <a:pt x="8701" y="10691"/>
                  </a:cubicBezTo>
                  <a:cubicBezTo>
                    <a:pt x="8509" y="10596"/>
                    <a:pt x="8331" y="10496"/>
                    <a:pt x="8168" y="10394"/>
                  </a:cubicBezTo>
                  <a:cubicBezTo>
                    <a:pt x="8166" y="10393"/>
                    <a:pt x="8162" y="10391"/>
                    <a:pt x="8160" y="10390"/>
                  </a:cubicBezTo>
                  <a:cubicBezTo>
                    <a:pt x="8083" y="10341"/>
                    <a:pt x="8009" y="10293"/>
                    <a:pt x="7937" y="10244"/>
                  </a:cubicBezTo>
                  <a:cubicBezTo>
                    <a:pt x="7931" y="10240"/>
                    <a:pt x="7925" y="10234"/>
                    <a:pt x="7920" y="10230"/>
                  </a:cubicBezTo>
                  <a:cubicBezTo>
                    <a:pt x="7772" y="10128"/>
                    <a:pt x="7636" y="10025"/>
                    <a:pt x="7515" y="9925"/>
                  </a:cubicBezTo>
                  <a:cubicBezTo>
                    <a:pt x="7514" y="9923"/>
                    <a:pt x="7511" y="9922"/>
                    <a:pt x="7510" y="9921"/>
                  </a:cubicBezTo>
                  <a:cubicBezTo>
                    <a:pt x="7454" y="9874"/>
                    <a:pt x="7400" y="9827"/>
                    <a:pt x="7349" y="9781"/>
                  </a:cubicBezTo>
                  <a:cubicBezTo>
                    <a:pt x="7341" y="9774"/>
                    <a:pt x="7331" y="9766"/>
                    <a:pt x="7323" y="9758"/>
                  </a:cubicBezTo>
                  <a:cubicBezTo>
                    <a:pt x="7276" y="9716"/>
                    <a:pt x="7231" y="9674"/>
                    <a:pt x="7190" y="9633"/>
                  </a:cubicBezTo>
                  <a:cubicBezTo>
                    <a:pt x="7184" y="9628"/>
                    <a:pt x="7179" y="9624"/>
                    <a:pt x="7175" y="9619"/>
                  </a:cubicBezTo>
                  <a:cubicBezTo>
                    <a:pt x="7127" y="9573"/>
                    <a:pt x="7082" y="9527"/>
                    <a:pt x="7041" y="9483"/>
                  </a:cubicBezTo>
                  <a:cubicBezTo>
                    <a:pt x="7039" y="9481"/>
                    <a:pt x="7037" y="9479"/>
                    <a:pt x="7034" y="9477"/>
                  </a:cubicBezTo>
                  <a:cubicBezTo>
                    <a:pt x="6998" y="9438"/>
                    <a:pt x="6964" y="9400"/>
                    <a:pt x="6930" y="9363"/>
                  </a:cubicBezTo>
                  <a:cubicBezTo>
                    <a:pt x="6921" y="9353"/>
                    <a:pt x="6912" y="9344"/>
                    <a:pt x="6903" y="9333"/>
                  </a:cubicBezTo>
                  <a:cubicBezTo>
                    <a:pt x="6879" y="9304"/>
                    <a:pt x="6855" y="9277"/>
                    <a:pt x="6833" y="9251"/>
                  </a:cubicBezTo>
                  <a:cubicBezTo>
                    <a:pt x="6825" y="9241"/>
                    <a:pt x="6817" y="9231"/>
                    <a:pt x="6808" y="9221"/>
                  </a:cubicBezTo>
                  <a:cubicBezTo>
                    <a:pt x="6781" y="9187"/>
                    <a:pt x="6755" y="9155"/>
                    <a:pt x="6732" y="9126"/>
                  </a:cubicBezTo>
                  <a:cubicBezTo>
                    <a:pt x="5071" y="11340"/>
                    <a:pt x="3418" y="13534"/>
                    <a:pt x="2329" y="14978"/>
                  </a:cubicBezTo>
                  <a:cubicBezTo>
                    <a:pt x="808" y="16997"/>
                    <a:pt x="1" y="19481"/>
                    <a:pt x="139" y="22004"/>
                  </a:cubicBezTo>
                  <a:cubicBezTo>
                    <a:pt x="144" y="22098"/>
                    <a:pt x="151" y="22192"/>
                    <a:pt x="158" y="22286"/>
                  </a:cubicBezTo>
                  <a:cubicBezTo>
                    <a:pt x="160" y="22311"/>
                    <a:pt x="163" y="22337"/>
                    <a:pt x="165" y="22363"/>
                  </a:cubicBezTo>
                  <a:cubicBezTo>
                    <a:pt x="173" y="22443"/>
                    <a:pt x="181" y="22523"/>
                    <a:pt x="189" y="22603"/>
                  </a:cubicBezTo>
                  <a:cubicBezTo>
                    <a:pt x="191" y="22620"/>
                    <a:pt x="194" y="22636"/>
                    <a:pt x="196" y="22652"/>
                  </a:cubicBezTo>
                  <a:cubicBezTo>
                    <a:pt x="207" y="22748"/>
                    <a:pt x="220" y="22844"/>
                    <a:pt x="234" y="22940"/>
                  </a:cubicBezTo>
                  <a:cubicBezTo>
                    <a:pt x="237" y="22961"/>
                    <a:pt x="240" y="22981"/>
                    <a:pt x="244" y="23001"/>
                  </a:cubicBezTo>
                  <a:cubicBezTo>
                    <a:pt x="256" y="23084"/>
                    <a:pt x="271" y="23166"/>
                    <a:pt x="285" y="23247"/>
                  </a:cubicBezTo>
                  <a:cubicBezTo>
                    <a:pt x="289" y="23267"/>
                    <a:pt x="293" y="23287"/>
                    <a:pt x="296" y="23307"/>
                  </a:cubicBezTo>
                  <a:cubicBezTo>
                    <a:pt x="303" y="23343"/>
                    <a:pt x="310" y="23379"/>
                    <a:pt x="318" y="23416"/>
                  </a:cubicBezTo>
                  <a:cubicBezTo>
                    <a:pt x="330" y="23479"/>
                    <a:pt x="344" y="23543"/>
                    <a:pt x="358" y="23607"/>
                  </a:cubicBezTo>
                  <a:cubicBezTo>
                    <a:pt x="359" y="23614"/>
                    <a:pt x="361" y="23621"/>
                    <a:pt x="363" y="23628"/>
                  </a:cubicBezTo>
                  <a:cubicBezTo>
                    <a:pt x="384" y="23722"/>
                    <a:pt x="407" y="23815"/>
                    <a:pt x="431" y="23908"/>
                  </a:cubicBezTo>
                  <a:cubicBezTo>
                    <a:pt x="436" y="23926"/>
                    <a:pt x="441" y="23945"/>
                    <a:pt x="446" y="23964"/>
                  </a:cubicBezTo>
                  <a:cubicBezTo>
                    <a:pt x="471" y="24054"/>
                    <a:pt x="497" y="24145"/>
                    <a:pt x="524" y="24236"/>
                  </a:cubicBezTo>
                  <a:cubicBezTo>
                    <a:pt x="558" y="24348"/>
                    <a:pt x="595" y="24462"/>
                    <a:pt x="634" y="24574"/>
                  </a:cubicBezTo>
                  <a:cubicBezTo>
                    <a:pt x="638" y="24588"/>
                    <a:pt x="644" y="24602"/>
                    <a:pt x="649" y="24617"/>
                  </a:cubicBezTo>
                  <a:cubicBezTo>
                    <a:pt x="663" y="24658"/>
                    <a:pt x="678" y="24697"/>
                    <a:pt x="693" y="24738"/>
                  </a:cubicBezTo>
                  <a:cubicBezTo>
                    <a:pt x="714" y="24797"/>
                    <a:pt x="737" y="24857"/>
                    <a:pt x="761" y="24916"/>
                  </a:cubicBezTo>
                  <a:cubicBezTo>
                    <a:pt x="761" y="24917"/>
                    <a:pt x="762" y="24919"/>
                    <a:pt x="763" y="24921"/>
                  </a:cubicBezTo>
                  <a:cubicBezTo>
                    <a:pt x="787" y="24981"/>
                    <a:pt x="811" y="25040"/>
                    <a:pt x="836" y="25099"/>
                  </a:cubicBezTo>
                  <a:cubicBezTo>
                    <a:pt x="856" y="25146"/>
                    <a:pt x="877" y="25192"/>
                    <a:pt x="898" y="25239"/>
                  </a:cubicBezTo>
                  <a:cubicBezTo>
                    <a:pt x="901" y="25245"/>
                    <a:pt x="904" y="25251"/>
                    <a:pt x="906" y="25258"/>
                  </a:cubicBezTo>
                  <a:cubicBezTo>
                    <a:pt x="951" y="25357"/>
                    <a:pt x="998" y="25456"/>
                    <a:pt x="1048" y="25554"/>
                  </a:cubicBezTo>
                  <a:cubicBezTo>
                    <a:pt x="1052" y="25563"/>
                    <a:pt x="1055" y="25570"/>
                    <a:pt x="1059" y="25578"/>
                  </a:cubicBezTo>
                  <a:cubicBezTo>
                    <a:pt x="1119" y="25696"/>
                    <a:pt x="1182" y="25814"/>
                    <a:pt x="1249" y="25932"/>
                  </a:cubicBezTo>
                  <a:cubicBezTo>
                    <a:pt x="1299" y="26019"/>
                    <a:pt x="1351" y="26108"/>
                    <a:pt x="1404" y="26195"/>
                  </a:cubicBezTo>
                  <a:cubicBezTo>
                    <a:pt x="1410" y="26204"/>
                    <a:pt x="1417" y="26214"/>
                    <a:pt x="1422" y="26223"/>
                  </a:cubicBezTo>
                  <a:cubicBezTo>
                    <a:pt x="1523" y="26385"/>
                    <a:pt x="1630" y="26544"/>
                    <a:pt x="1745" y="26702"/>
                  </a:cubicBezTo>
                  <a:cubicBezTo>
                    <a:pt x="1775" y="26744"/>
                    <a:pt x="1805" y="26786"/>
                    <a:pt x="1836" y="26827"/>
                  </a:cubicBezTo>
                  <a:cubicBezTo>
                    <a:pt x="1843" y="26836"/>
                    <a:pt x="1849" y="26844"/>
                    <a:pt x="1855" y="26852"/>
                  </a:cubicBezTo>
                  <a:cubicBezTo>
                    <a:pt x="1930" y="26950"/>
                    <a:pt x="2007" y="27048"/>
                    <a:pt x="2088" y="27146"/>
                  </a:cubicBezTo>
                  <a:cubicBezTo>
                    <a:pt x="2946" y="27702"/>
                    <a:pt x="3873" y="28108"/>
                    <a:pt x="4834" y="28300"/>
                  </a:cubicBezTo>
                  <a:cubicBezTo>
                    <a:pt x="5397" y="28413"/>
                    <a:pt x="5976" y="28466"/>
                    <a:pt x="6560" y="28466"/>
                  </a:cubicBezTo>
                  <a:cubicBezTo>
                    <a:pt x="7897" y="28466"/>
                    <a:pt x="9255" y="28189"/>
                    <a:pt x="10472" y="27723"/>
                  </a:cubicBezTo>
                  <a:cubicBezTo>
                    <a:pt x="12169" y="27074"/>
                    <a:pt x="13474" y="25822"/>
                    <a:pt x="14433" y="24301"/>
                  </a:cubicBezTo>
                  <a:cubicBezTo>
                    <a:pt x="15448" y="22693"/>
                    <a:pt x="16037" y="20898"/>
                    <a:pt x="16597" y="19093"/>
                  </a:cubicBezTo>
                  <a:cubicBezTo>
                    <a:pt x="17271" y="16925"/>
                    <a:pt x="17870" y="14735"/>
                    <a:pt x="18453" y="12542"/>
                  </a:cubicBezTo>
                  <a:cubicBezTo>
                    <a:pt x="19356" y="9153"/>
                    <a:pt x="20094" y="5648"/>
                    <a:pt x="21483" y="2413"/>
                  </a:cubicBezTo>
                  <a:cubicBezTo>
                    <a:pt x="21841" y="1578"/>
                    <a:pt x="22255" y="763"/>
                    <a:pt x="22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 flipH="1" rot="10800000">
              <a:off x="7087695" y="-52826"/>
              <a:ext cx="1184290" cy="1350369"/>
            </a:xfrm>
            <a:custGeom>
              <a:rect b="b" l="l" r="r" t="t"/>
              <a:pathLst>
                <a:path extrusionOk="0" h="33483" w="29365">
                  <a:moveTo>
                    <a:pt x="0" y="31843"/>
                  </a:moveTo>
                  <a:cubicBezTo>
                    <a:pt x="1" y="31843"/>
                    <a:pt x="1" y="31843"/>
                    <a:pt x="1" y="31843"/>
                  </a:cubicBezTo>
                  <a:lnTo>
                    <a:pt x="1" y="31843"/>
                  </a:lnTo>
                  <a:cubicBezTo>
                    <a:pt x="1" y="31843"/>
                    <a:pt x="0" y="31843"/>
                    <a:pt x="0" y="31843"/>
                  </a:cubicBezTo>
                  <a:close/>
                  <a:moveTo>
                    <a:pt x="24022" y="1"/>
                  </a:moveTo>
                  <a:cubicBezTo>
                    <a:pt x="23893" y="1"/>
                    <a:pt x="23765" y="4"/>
                    <a:pt x="23638" y="9"/>
                  </a:cubicBezTo>
                  <a:cubicBezTo>
                    <a:pt x="23614" y="10"/>
                    <a:pt x="23590" y="11"/>
                    <a:pt x="23568" y="13"/>
                  </a:cubicBezTo>
                  <a:cubicBezTo>
                    <a:pt x="23501" y="16"/>
                    <a:pt x="23434" y="21"/>
                    <a:pt x="23369" y="25"/>
                  </a:cubicBezTo>
                  <a:cubicBezTo>
                    <a:pt x="23299" y="30"/>
                    <a:pt x="23231" y="36"/>
                    <a:pt x="23162" y="43"/>
                  </a:cubicBezTo>
                  <a:cubicBezTo>
                    <a:pt x="23146" y="44"/>
                    <a:pt x="23128" y="46"/>
                    <a:pt x="23110" y="47"/>
                  </a:cubicBezTo>
                  <a:cubicBezTo>
                    <a:pt x="23063" y="52"/>
                    <a:pt x="23015" y="57"/>
                    <a:pt x="22969" y="62"/>
                  </a:cubicBezTo>
                  <a:cubicBezTo>
                    <a:pt x="22875" y="74"/>
                    <a:pt x="22781" y="86"/>
                    <a:pt x="22688" y="101"/>
                  </a:cubicBezTo>
                  <a:cubicBezTo>
                    <a:pt x="22662" y="104"/>
                    <a:pt x="22636" y="108"/>
                    <a:pt x="22611" y="112"/>
                  </a:cubicBezTo>
                  <a:cubicBezTo>
                    <a:pt x="22540" y="124"/>
                    <a:pt x="22471" y="135"/>
                    <a:pt x="22401" y="148"/>
                  </a:cubicBezTo>
                  <a:cubicBezTo>
                    <a:pt x="22331" y="160"/>
                    <a:pt x="22262" y="174"/>
                    <a:pt x="22194" y="188"/>
                  </a:cubicBezTo>
                  <a:lnTo>
                    <a:pt x="22188" y="189"/>
                  </a:lnTo>
                  <a:cubicBezTo>
                    <a:pt x="22051" y="218"/>
                    <a:pt x="21915" y="250"/>
                    <a:pt x="21781" y="285"/>
                  </a:cubicBezTo>
                  <a:cubicBezTo>
                    <a:pt x="21763" y="289"/>
                    <a:pt x="21746" y="295"/>
                    <a:pt x="21728" y="299"/>
                  </a:cubicBezTo>
                  <a:cubicBezTo>
                    <a:pt x="21595" y="334"/>
                    <a:pt x="21464" y="373"/>
                    <a:pt x="21336" y="413"/>
                  </a:cubicBezTo>
                  <a:cubicBezTo>
                    <a:pt x="21321" y="418"/>
                    <a:pt x="21306" y="423"/>
                    <a:pt x="21291" y="428"/>
                  </a:cubicBezTo>
                  <a:cubicBezTo>
                    <a:pt x="21160" y="470"/>
                    <a:pt x="21031" y="514"/>
                    <a:pt x="20905" y="561"/>
                  </a:cubicBezTo>
                  <a:cubicBezTo>
                    <a:pt x="18615" y="2396"/>
                    <a:pt x="17411" y="5504"/>
                    <a:pt x="16579" y="8222"/>
                  </a:cubicBezTo>
                  <a:cubicBezTo>
                    <a:pt x="15323" y="12320"/>
                    <a:pt x="14398" y="16515"/>
                    <a:pt x="13173" y="20623"/>
                  </a:cubicBezTo>
                  <a:cubicBezTo>
                    <a:pt x="12133" y="24114"/>
                    <a:pt x="10990" y="27941"/>
                    <a:pt x="7891" y="30181"/>
                  </a:cubicBezTo>
                  <a:cubicBezTo>
                    <a:pt x="6237" y="31376"/>
                    <a:pt x="4048" y="32014"/>
                    <a:pt x="1894" y="32014"/>
                  </a:cubicBezTo>
                  <a:cubicBezTo>
                    <a:pt x="1255" y="32014"/>
                    <a:pt x="619" y="31958"/>
                    <a:pt x="1" y="31843"/>
                  </a:cubicBezTo>
                  <a:lnTo>
                    <a:pt x="1" y="31843"/>
                  </a:lnTo>
                  <a:cubicBezTo>
                    <a:pt x="1" y="31843"/>
                    <a:pt x="1" y="31844"/>
                    <a:pt x="1" y="31844"/>
                  </a:cubicBezTo>
                  <a:cubicBezTo>
                    <a:pt x="69" y="31884"/>
                    <a:pt x="136" y="31921"/>
                    <a:pt x="203" y="31960"/>
                  </a:cubicBezTo>
                  <a:cubicBezTo>
                    <a:pt x="1706" y="32814"/>
                    <a:pt x="3134" y="33268"/>
                    <a:pt x="4465" y="33423"/>
                  </a:cubicBezTo>
                  <a:lnTo>
                    <a:pt x="4467" y="33423"/>
                  </a:lnTo>
                  <a:cubicBezTo>
                    <a:pt x="4552" y="33432"/>
                    <a:pt x="4635" y="33441"/>
                    <a:pt x="4719" y="33449"/>
                  </a:cubicBezTo>
                  <a:lnTo>
                    <a:pt x="4730" y="33449"/>
                  </a:lnTo>
                  <a:cubicBezTo>
                    <a:pt x="4811" y="33456"/>
                    <a:pt x="4893" y="33462"/>
                    <a:pt x="4974" y="33467"/>
                  </a:cubicBezTo>
                  <a:lnTo>
                    <a:pt x="4988" y="33467"/>
                  </a:lnTo>
                  <a:cubicBezTo>
                    <a:pt x="5068" y="33473"/>
                    <a:pt x="5147" y="33476"/>
                    <a:pt x="5227" y="33479"/>
                  </a:cubicBezTo>
                  <a:lnTo>
                    <a:pt x="5245" y="33479"/>
                  </a:lnTo>
                  <a:cubicBezTo>
                    <a:pt x="5323" y="33482"/>
                    <a:pt x="5401" y="33483"/>
                    <a:pt x="5478" y="33483"/>
                  </a:cubicBezTo>
                  <a:lnTo>
                    <a:pt x="5499" y="33483"/>
                  </a:lnTo>
                  <a:cubicBezTo>
                    <a:pt x="5576" y="33483"/>
                    <a:pt x="5652" y="33482"/>
                    <a:pt x="5728" y="33481"/>
                  </a:cubicBezTo>
                  <a:cubicBezTo>
                    <a:pt x="5735" y="33481"/>
                    <a:pt x="5742" y="33480"/>
                    <a:pt x="5749" y="33480"/>
                  </a:cubicBezTo>
                  <a:cubicBezTo>
                    <a:pt x="5826" y="33478"/>
                    <a:pt x="5901" y="33475"/>
                    <a:pt x="5976" y="33471"/>
                  </a:cubicBezTo>
                  <a:lnTo>
                    <a:pt x="5997" y="33470"/>
                  </a:lnTo>
                  <a:cubicBezTo>
                    <a:pt x="6072" y="33466"/>
                    <a:pt x="6146" y="33461"/>
                    <a:pt x="6220" y="33455"/>
                  </a:cubicBezTo>
                  <a:cubicBezTo>
                    <a:pt x="6228" y="33455"/>
                    <a:pt x="6235" y="33454"/>
                    <a:pt x="6242" y="33454"/>
                  </a:cubicBezTo>
                  <a:cubicBezTo>
                    <a:pt x="6316" y="33448"/>
                    <a:pt x="6390" y="33440"/>
                    <a:pt x="6463" y="33433"/>
                  </a:cubicBezTo>
                  <a:cubicBezTo>
                    <a:pt x="6470" y="33432"/>
                    <a:pt x="6478" y="33431"/>
                    <a:pt x="6484" y="33430"/>
                  </a:cubicBezTo>
                  <a:cubicBezTo>
                    <a:pt x="6558" y="33423"/>
                    <a:pt x="6631" y="33413"/>
                    <a:pt x="6704" y="33404"/>
                  </a:cubicBezTo>
                  <a:cubicBezTo>
                    <a:pt x="6709" y="33403"/>
                    <a:pt x="6715" y="33402"/>
                    <a:pt x="6721" y="33401"/>
                  </a:cubicBezTo>
                  <a:cubicBezTo>
                    <a:pt x="6795" y="33391"/>
                    <a:pt x="6868" y="33380"/>
                    <a:pt x="6941" y="33368"/>
                  </a:cubicBezTo>
                  <a:cubicBezTo>
                    <a:pt x="6946" y="33367"/>
                    <a:pt x="6951" y="33366"/>
                    <a:pt x="6956" y="33365"/>
                  </a:cubicBezTo>
                  <a:cubicBezTo>
                    <a:pt x="7030" y="33354"/>
                    <a:pt x="7103" y="33340"/>
                    <a:pt x="7177" y="33327"/>
                  </a:cubicBezTo>
                  <a:cubicBezTo>
                    <a:pt x="7180" y="33326"/>
                    <a:pt x="7183" y="33326"/>
                    <a:pt x="7186" y="33325"/>
                  </a:cubicBezTo>
                  <a:cubicBezTo>
                    <a:pt x="7261" y="33310"/>
                    <a:pt x="7335" y="33295"/>
                    <a:pt x="7409" y="33279"/>
                  </a:cubicBezTo>
                  <a:lnTo>
                    <a:pt x="7411" y="33279"/>
                  </a:lnTo>
                  <a:cubicBezTo>
                    <a:pt x="7883" y="33176"/>
                    <a:pt x="8335" y="33036"/>
                    <a:pt x="8769" y="32868"/>
                  </a:cubicBezTo>
                  <a:cubicBezTo>
                    <a:pt x="9175" y="32710"/>
                    <a:pt x="9564" y="32527"/>
                    <a:pt x="9934" y="32324"/>
                  </a:cubicBezTo>
                  <a:cubicBezTo>
                    <a:pt x="9937" y="32321"/>
                    <a:pt x="9939" y="32320"/>
                    <a:pt x="9941" y="32319"/>
                  </a:cubicBezTo>
                  <a:cubicBezTo>
                    <a:pt x="9997" y="32288"/>
                    <a:pt x="10054" y="32257"/>
                    <a:pt x="10109" y="32225"/>
                  </a:cubicBezTo>
                  <a:cubicBezTo>
                    <a:pt x="10118" y="32219"/>
                    <a:pt x="10127" y="32214"/>
                    <a:pt x="10136" y="32209"/>
                  </a:cubicBezTo>
                  <a:cubicBezTo>
                    <a:pt x="10187" y="32180"/>
                    <a:pt x="10237" y="32150"/>
                    <a:pt x="10288" y="32119"/>
                  </a:cubicBezTo>
                  <a:cubicBezTo>
                    <a:pt x="10301" y="32111"/>
                    <a:pt x="10314" y="32104"/>
                    <a:pt x="10327" y="32096"/>
                  </a:cubicBezTo>
                  <a:cubicBezTo>
                    <a:pt x="10374" y="32067"/>
                    <a:pt x="10421" y="32037"/>
                    <a:pt x="10468" y="32008"/>
                  </a:cubicBezTo>
                  <a:cubicBezTo>
                    <a:pt x="10483" y="31999"/>
                    <a:pt x="10499" y="31989"/>
                    <a:pt x="10513" y="31980"/>
                  </a:cubicBezTo>
                  <a:cubicBezTo>
                    <a:pt x="10558" y="31951"/>
                    <a:pt x="10602" y="31921"/>
                    <a:pt x="10646" y="31893"/>
                  </a:cubicBezTo>
                  <a:cubicBezTo>
                    <a:pt x="10663" y="31882"/>
                    <a:pt x="10681" y="31870"/>
                    <a:pt x="10698" y="31859"/>
                  </a:cubicBezTo>
                  <a:cubicBezTo>
                    <a:pt x="10739" y="31831"/>
                    <a:pt x="10781" y="31803"/>
                    <a:pt x="10823" y="31775"/>
                  </a:cubicBezTo>
                  <a:cubicBezTo>
                    <a:pt x="10840" y="31761"/>
                    <a:pt x="10859" y="31749"/>
                    <a:pt x="10878" y="31736"/>
                  </a:cubicBezTo>
                  <a:cubicBezTo>
                    <a:pt x="10917" y="31708"/>
                    <a:pt x="10957" y="31681"/>
                    <a:pt x="10995" y="31653"/>
                  </a:cubicBezTo>
                  <a:cubicBezTo>
                    <a:pt x="11015" y="31638"/>
                    <a:pt x="11035" y="31624"/>
                    <a:pt x="11056" y="31609"/>
                  </a:cubicBezTo>
                  <a:cubicBezTo>
                    <a:pt x="11092" y="31582"/>
                    <a:pt x="11130" y="31555"/>
                    <a:pt x="11166" y="31527"/>
                  </a:cubicBezTo>
                  <a:cubicBezTo>
                    <a:pt x="11187" y="31511"/>
                    <a:pt x="11208" y="31496"/>
                    <a:pt x="11229" y="31481"/>
                  </a:cubicBezTo>
                  <a:cubicBezTo>
                    <a:pt x="11264" y="31454"/>
                    <a:pt x="11300" y="31426"/>
                    <a:pt x="11335" y="31399"/>
                  </a:cubicBezTo>
                  <a:cubicBezTo>
                    <a:pt x="11356" y="31382"/>
                    <a:pt x="11377" y="31365"/>
                    <a:pt x="11398" y="31349"/>
                  </a:cubicBezTo>
                  <a:cubicBezTo>
                    <a:pt x="11432" y="31322"/>
                    <a:pt x="11466" y="31295"/>
                    <a:pt x="11500" y="31267"/>
                  </a:cubicBezTo>
                  <a:cubicBezTo>
                    <a:pt x="11521" y="31251"/>
                    <a:pt x="11542" y="31233"/>
                    <a:pt x="11564" y="31215"/>
                  </a:cubicBezTo>
                  <a:cubicBezTo>
                    <a:pt x="11596" y="31188"/>
                    <a:pt x="11629" y="31161"/>
                    <a:pt x="11661" y="31135"/>
                  </a:cubicBezTo>
                  <a:cubicBezTo>
                    <a:pt x="11683" y="31116"/>
                    <a:pt x="11705" y="31097"/>
                    <a:pt x="11727" y="31079"/>
                  </a:cubicBezTo>
                  <a:cubicBezTo>
                    <a:pt x="11758" y="31053"/>
                    <a:pt x="11789" y="31026"/>
                    <a:pt x="11819" y="30999"/>
                  </a:cubicBezTo>
                  <a:cubicBezTo>
                    <a:pt x="11841" y="30980"/>
                    <a:pt x="11863" y="30960"/>
                    <a:pt x="11885" y="30941"/>
                  </a:cubicBezTo>
                  <a:cubicBezTo>
                    <a:pt x="11915" y="30914"/>
                    <a:pt x="11944" y="30888"/>
                    <a:pt x="11974" y="30861"/>
                  </a:cubicBezTo>
                  <a:cubicBezTo>
                    <a:pt x="11996" y="30841"/>
                    <a:pt x="12018" y="30820"/>
                    <a:pt x="12040" y="30801"/>
                  </a:cubicBezTo>
                  <a:cubicBezTo>
                    <a:pt x="12068" y="30775"/>
                    <a:pt x="12098" y="30747"/>
                    <a:pt x="12126" y="30721"/>
                  </a:cubicBezTo>
                  <a:cubicBezTo>
                    <a:pt x="12148" y="30701"/>
                    <a:pt x="12169" y="30680"/>
                    <a:pt x="12191" y="30659"/>
                  </a:cubicBezTo>
                  <a:cubicBezTo>
                    <a:pt x="12218" y="30633"/>
                    <a:pt x="12245" y="30607"/>
                    <a:pt x="12273" y="30581"/>
                  </a:cubicBezTo>
                  <a:cubicBezTo>
                    <a:pt x="12295" y="30559"/>
                    <a:pt x="12317" y="30537"/>
                    <a:pt x="12339" y="30515"/>
                  </a:cubicBezTo>
                  <a:cubicBezTo>
                    <a:pt x="12365" y="30489"/>
                    <a:pt x="12391" y="30464"/>
                    <a:pt x="12416" y="30438"/>
                  </a:cubicBezTo>
                  <a:cubicBezTo>
                    <a:pt x="12438" y="30415"/>
                    <a:pt x="12461" y="30393"/>
                    <a:pt x="12483" y="30370"/>
                  </a:cubicBezTo>
                  <a:cubicBezTo>
                    <a:pt x="12507" y="30345"/>
                    <a:pt x="12532" y="30319"/>
                    <a:pt x="12556" y="30294"/>
                  </a:cubicBezTo>
                  <a:cubicBezTo>
                    <a:pt x="12579" y="30271"/>
                    <a:pt x="12601" y="30247"/>
                    <a:pt x="12623" y="30225"/>
                  </a:cubicBezTo>
                  <a:cubicBezTo>
                    <a:pt x="12647" y="30200"/>
                    <a:pt x="12669" y="30175"/>
                    <a:pt x="12692" y="30150"/>
                  </a:cubicBezTo>
                  <a:cubicBezTo>
                    <a:pt x="12715" y="30126"/>
                    <a:pt x="12737" y="30101"/>
                    <a:pt x="12759" y="30077"/>
                  </a:cubicBezTo>
                  <a:cubicBezTo>
                    <a:pt x="12781" y="30053"/>
                    <a:pt x="12803" y="30028"/>
                    <a:pt x="12825" y="30004"/>
                  </a:cubicBezTo>
                  <a:cubicBezTo>
                    <a:pt x="12848" y="29979"/>
                    <a:pt x="12869" y="29954"/>
                    <a:pt x="12891" y="29929"/>
                  </a:cubicBezTo>
                  <a:cubicBezTo>
                    <a:pt x="12912" y="29905"/>
                    <a:pt x="12933" y="29881"/>
                    <a:pt x="12954" y="29857"/>
                  </a:cubicBezTo>
                  <a:cubicBezTo>
                    <a:pt x="12976" y="29831"/>
                    <a:pt x="12998" y="29806"/>
                    <a:pt x="13019" y="29780"/>
                  </a:cubicBezTo>
                  <a:cubicBezTo>
                    <a:pt x="13039" y="29756"/>
                    <a:pt x="13059" y="29733"/>
                    <a:pt x="13078" y="29710"/>
                  </a:cubicBezTo>
                  <a:cubicBezTo>
                    <a:pt x="13101" y="29683"/>
                    <a:pt x="13123" y="29656"/>
                    <a:pt x="13144" y="29629"/>
                  </a:cubicBezTo>
                  <a:cubicBezTo>
                    <a:pt x="13162" y="29606"/>
                    <a:pt x="13181" y="29584"/>
                    <a:pt x="13199" y="29562"/>
                  </a:cubicBezTo>
                  <a:cubicBezTo>
                    <a:pt x="13222" y="29533"/>
                    <a:pt x="13244" y="29504"/>
                    <a:pt x="13267" y="29476"/>
                  </a:cubicBezTo>
                  <a:cubicBezTo>
                    <a:pt x="13283" y="29455"/>
                    <a:pt x="13300" y="29435"/>
                    <a:pt x="13315" y="29414"/>
                  </a:cubicBezTo>
                  <a:cubicBezTo>
                    <a:pt x="13341" y="29381"/>
                    <a:pt x="13366" y="29347"/>
                    <a:pt x="13392" y="29313"/>
                  </a:cubicBezTo>
                  <a:cubicBezTo>
                    <a:pt x="13404" y="29297"/>
                    <a:pt x="13416" y="29282"/>
                    <a:pt x="13428" y="29267"/>
                  </a:cubicBezTo>
                  <a:cubicBezTo>
                    <a:pt x="13464" y="29217"/>
                    <a:pt x="13501" y="29168"/>
                    <a:pt x="13536" y="29119"/>
                  </a:cubicBezTo>
                  <a:cubicBezTo>
                    <a:pt x="13932" y="28570"/>
                    <a:pt x="14399" y="27641"/>
                    <a:pt x="14900" y="26480"/>
                  </a:cubicBezTo>
                  <a:cubicBezTo>
                    <a:pt x="14938" y="26380"/>
                    <a:pt x="14980" y="26281"/>
                    <a:pt x="15026" y="26185"/>
                  </a:cubicBezTo>
                  <a:cubicBezTo>
                    <a:pt x="15923" y="24066"/>
                    <a:pt x="16918" y="21258"/>
                    <a:pt x="17817" y="18566"/>
                  </a:cubicBezTo>
                  <a:cubicBezTo>
                    <a:pt x="18479" y="15163"/>
                    <a:pt x="19152" y="11762"/>
                    <a:pt x="20238" y="8466"/>
                  </a:cubicBezTo>
                  <a:cubicBezTo>
                    <a:pt x="20943" y="6330"/>
                    <a:pt x="21755" y="3927"/>
                    <a:pt x="23384" y="2300"/>
                  </a:cubicBezTo>
                  <a:cubicBezTo>
                    <a:pt x="24363" y="1322"/>
                    <a:pt x="25540" y="971"/>
                    <a:pt x="26792" y="971"/>
                  </a:cubicBezTo>
                  <a:cubicBezTo>
                    <a:pt x="27315" y="971"/>
                    <a:pt x="27850" y="1032"/>
                    <a:pt x="28391" y="1134"/>
                  </a:cubicBezTo>
                  <a:cubicBezTo>
                    <a:pt x="28692" y="1192"/>
                    <a:pt x="29022" y="1259"/>
                    <a:pt x="29365" y="1342"/>
                  </a:cubicBezTo>
                  <a:cubicBezTo>
                    <a:pt x="28030" y="604"/>
                    <a:pt x="26448" y="126"/>
                    <a:pt x="24639" y="18"/>
                  </a:cubicBezTo>
                  <a:cubicBezTo>
                    <a:pt x="24482" y="8"/>
                    <a:pt x="24327" y="4"/>
                    <a:pt x="24174" y="2"/>
                  </a:cubicBezTo>
                  <a:cubicBezTo>
                    <a:pt x="24142" y="1"/>
                    <a:pt x="24110" y="1"/>
                    <a:pt x="24079" y="1"/>
                  </a:cubicBezTo>
                  <a:cubicBezTo>
                    <a:pt x="24060" y="1"/>
                    <a:pt x="24041" y="1"/>
                    <a:pt x="240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 flipH="1" rot="10800000">
              <a:off x="7910748" y="880007"/>
              <a:ext cx="1492" cy="4961"/>
            </a:xfrm>
            <a:custGeom>
              <a:rect b="b" l="l" r="r" t="t"/>
              <a:pathLst>
                <a:path extrusionOk="0" h="123" w="37">
                  <a:moveTo>
                    <a:pt x="37" y="0"/>
                  </a:moveTo>
                  <a:cubicBezTo>
                    <a:pt x="25" y="39"/>
                    <a:pt x="14" y="79"/>
                    <a:pt x="0" y="122"/>
                  </a:cubicBezTo>
                  <a:cubicBezTo>
                    <a:pt x="14" y="79"/>
                    <a:pt x="25" y="39"/>
                    <a:pt x="37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 flipH="1" rot="10800000">
              <a:off x="7817707" y="583421"/>
              <a:ext cx="5203" cy="15850"/>
            </a:xfrm>
            <a:custGeom>
              <a:rect b="b" l="l" r="r" t="t"/>
              <a:pathLst>
                <a:path extrusionOk="0" h="393" w="129">
                  <a:moveTo>
                    <a:pt x="129" y="1"/>
                  </a:moveTo>
                  <a:cubicBezTo>
                    <a:pt x="87" y="131"/>
                    <a:pt x="44" y="261"/>
                    <a:pt x="1" y="393"/>
                  </a:cubicBezTo>
                  <a:cubicBezTo>
                    <a:pt x="44" y="261"/>
                    <a:pt x="87" y="131"/>
                    <a:pt x="129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 flipH="1" rot="10800000">
              <a:off x="7859166" y="712275"/>
              <a:ext cx="4638" cy="14519"/>
            </a:xfrm>
            <a:custGeom>
              <a:rect b="b" l="l" r="r" t="t"/>
              <a:pathLst>
                <a:path extrusionOk="0" h="360" w="115">
                  <a:moveTo>
                    <a:pt x="115" y="0"/>
                  </a:moveTo>
                  <a:cubicBezTo>
                    <a:pt x="77" y="118"/>
                    <a:pt x="40" y="238"/>
                    <a:pt x="1" y="360"/>
                  </a:cubicBezTo>
                  <a:cubicBezTo>
                    <a:pt x="40" y="238"/>
                    <a:pt x="77" y="118"/>
                    <a:pt x="115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 flipH="1" rot="10800000">
              <a:off x="7892317" y="819109"/>
              <a:ext cx="13914" cy="45694"/>
            </a:xfrm>
            <a:custGeom>
              <a:rect b="b" l="l" r="r" t="t"/>
              <a:pathLst>
                <a:path extrusionOk="0" h="1133" w="345">
                  <a:moveTo>
                    <a:pt x="345" y="0"/>
                  </a:moveTo>
                  <a:cubicBezTo>
                    <a:pt x="251" y="312"/>
                    <a:pt x="135" y="694"/>
                    <a:pt x="1" y="1133"/>
                  </a:cubicBezTo>
                  <a:cubicBezTo>
                    <a:pt x="135" y="694"/>
                    <a:pt x="251" y="312"/>
                    <a:pt x="345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 flipH="1" rot="10800000">
              <a:off x="7806253" y="548818"/>
              <a:ext cx="11252" cy="33918"/>
            </a:xfrm>
            <a:custGeom>
              <a:rect b="b" l="l" r="r" t="t"/>
              <a:pathLst>
                <a:path extrusionOk="0" h="841" w="279">
                  <a:moveTo>
                    <a:pt x="279" y="0"/>
                  </a:moveTo>
                  <a:cubicBezTo>
                    <a:pt x="187" y="278"/>
                    <a:pt x="94" y="559"/>
                    <a:pt x="0" y="841"/>
                  </a:cubicBezTo>
                  <a:cubicBezTo>
                    <a:pt x="94" y="559"/>
                    <a:pt x="187" y="278"/>
                    <a:pt x="279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 flipH="1" rot="10800000">
              <a:off x="7823272" y="600400"/>
              <a:ext cx="2299" cy="6977"/>
            </a:xfrm>
            <a:custGeom>
              <a:rect b="b" l="l" r="r" t="t"/>
              <a:pathLst>
                <a:path extrusionOk="0" h="173" w="57">
                  <a:moveTo>
                    <a:pt x="57" y="1"/>
                  </a:moveTo>
                  <a:cubicBezTo>
                    <a:pt x="38" y="58"/>
                    <a:pt x="19" y="115"/>
                    <a:pt x="0" y="173"/>
                  </a:cubicBezTo>
                  <a:cubicBezTo>
                    <a:pt x="19" y="115"/>
                    <a:pt x="38" y="58"/>
                    <a:pt x="57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 flipH="1" rot="10800000">
              <a:off x="7912401" y="885654"/>
              <a:ext cx="1371" cy="4356"/>
            </a:xfrm>
            <a:custGeom>
              <a:rect b="b" l="l" r="r" t="t"/>
              <a:pathLst>
                <a:path extrusionOk="0" h="108" w="34">
                  <a:moveTo>
                    <a:pt x="33" y="0"/>
                  </a:moveTo>
                  <a:cubicBezTo>
                    <a:pt x="23" y="34"/>
                    <a:pt x="12" y="69"/>
                    <a:pt x="1" y="108"/>
                  </a:cubicBezTo>
                  <a:cubicBezTo>
                    <a:pt x="12" y="69"/>
                    <a:pt x="23" y="34"/>
                    <a:pt x="33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 flipH="1" rot="10800000">
              <a:off x="7915305" y="895333"/>
              <a:ext cx="2016" cy="6775"/>
            </a:xfrm>
            <a:custGeom>
              <a:rect b="b" l="l" r="r" t="t"/>
              <a:pathLst>
                <a:path extrusionOk="0" h="168" w="50">
                  <a:moveTo>
                    <a:pt x="50" y="0"/>
                  </a:moveTo>
                  <a:cubicBezTo>
                    <a:pt x="47" y="10"/>
                    <a:pt x="30" y="68"/>
                    <a:pt x="1" y="168"/>
                  </a:cubicBezTo>
                  <a:cubicBezTo>
                    <a:pt x="30" y="69"/>
                    <a:pt x="47" y="11"/>
                    <a:pt x="50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 flipH="1" rot="10800000">
              <a:off x="7839243" y="649603"/>
              <a:ext cx="19842" cy="62229"/>
            </a:xfrm>
            <a:custGeom>
              <a:rect b="b" l="l" r="r" t="t"/>
              <a:pathLst>
                <a:path extrusionOk="0" h="1543" w="492">
                  <a:moveTo>
                    <a:pt x="492" y="0"/>
                  </a:moveTo>
                  <a:cubicBezTo>
                    <a:pt x="337" y="493"/>
                    <a:pt x="172" y="1010"/>
                    <a:pt x="0" y="1543"/>
                  </a:cubicBezTo>
                  <a:cubicBezTo>
                    <a:pt x="172" y="1010"/>
                    <a:pt x="337" y="493"/>
                    <a:pt x="492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 flipH="1" rot="10800000">
              <a:off x="8426124" y="1081657"/>
              <a:ext cx="3791" cy="7179"/>
            </a:xfrm>
            <a:custGeom>
              <a:rect b="b" l="l" r="r" t="t"/>
              <a:pathLst>
                <a:path extrusionOk="0" h="178" w="94">
                  <a:moveTo>
                    <a:pt x="1" y="1"/>
                  </a:moveTo>
                  <a:cubicBezTo>
                    <a:pt x="32" y="59"/>
                    <a:pt x="63" y="118"/>
                    <a:pt x="93" y="177"/>
                  </a:cubicBezTo>
                  <a:cubicBezTo>
                    <a:pt x="63" y="118"/>
                    <a:pt x="32" y="59"/>
                    <a:pt x="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 flipH="1" rot="10800000">
              <a:off x="8440320" y="1042940"/>
              <a:ext cx="7058" cy="16979"/>
            </a:xfrm>
            <a:custGeom>
              <a:rect b="b" l="l" r="r" t="t"/>
              <a:pathLst>
                <a:path extrusionOk="0" h="421" w="175">
                  <a:moveTo>
                    <a:pt x="1" y="1"/>
                  </a:moveTo>
                  <a:cubicBezTo>
                    <a:pt x="62" y="139"/>
                    <a:pt x="120" y="279"/>
                    <a:pt x="175" y="420"/>
                  </a:cubicBezTo>
                  <a:cubicBezTo>
                    <a:pt x="120" y="279"/>
                    <a:pt x="62" y="139"/>
                    <a:pt x="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 flipH="1" rot="10800000">
              <a:off x="8436448" y="1064315"/>
              <a:ext cx="1896" cy="4033"/>
            </a:xfrm>
            <a:custGeom>
              <a:rect b="b" l="l" r="r" t="t"/>
              <a:pathLst>
                <a:path extrusionOk="0" h="100" w="47">
                  <a:moveTo>
                    <a:pt x="1" y="0"/>
                  </a:moveTo>
                  <a:cubicBezTo>
                    <a:pt x="16" y="33"/>
                    <a:pt x="31" y="66"/>
                    <a:pt x="47" y="99"/>
                  </a:cubicBezTo>
                  <a:cubicBezTo>
                    <a:pt x="31" y="66"/>
                    <a:pt x="16" y="33"/>
                    <a:pt x="1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 flipH="1" rot="10800000">
              <a:off x="8451935" y="1025760"/>
              <a:ext cx="1573" cy="4557"/>
            </a:xfrm>
            <a:custGeom>
              <a:rect b="b" l="l" r="r" t="t"/>
              <a:pathLst>
                <a:path extrusionOk="0" h="113" w="39">
                  <a:moveTo>
                    <a:pt x="0" y="0"/>
                  </a:moveTo>
                  <a:cubicBezTo>
                    <a:pt x="14" y="38"/>
                    <a:pt x="26" y="74"/>
                    <a:pt x="39" y="113"/>
                  </a:cubicBezTo>
                  <a:cubicBezTo>
                    <a:pt x="26" y="74"/>
                    <a:pt x="14" y="36"/>
                    <a:pt x="0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 flipH="1" rot="10800000">
              <a:off x="7172993" y="276994"/>
              <a:ext cx="319172" cy="475370"/>
            </a:xfrm>
            <a:custGeom>
              <a:rect b="b" l="l" r="r" t="t"/>
              <a:pathLst>
                <a:path extrusionOk="0" h="11787" w="7914">
                  <a:moveTo>
                    <a:pt x="7914" y="1"/>
                  </a:moveTo>
                  <a:lnTo>
                    <a:pt x="7914" y="1"/>
                  </a:lnTo>
                  <a:cubicBezTo>
                    <a:pt x="7755" y="38"/>
                    <a:pt x="7599" y="72"/>
                    <a:pt x="7445" y="103"/>
                  </a:cubicBezTo>
                  <a:cubicBezTo>
                    <a:pt x="7373" y="118"/>
                    <a:pt x="7303" y="129"/>
                    <a:pt x="7232" y="143"/>
                  </a:cubicBezTo>
                  <a:cubicBezTo>
                    <a:pt x="7190" y="150"/>
                    <a:pt x="7147" y="158"/>
                    <a:pt x="7103" y="167"/>
                  </a:cubicBezTo>
                  <a:cubicBezTo>
                    <a:pt x="7067" y="173"/>
                    <a:pt x="7030" y="180"/>
                    <a:pt x="6995" y="185"/>
                  </a:cubicBezTo>
                  <a:cubicBezTo>
                    <a:pt x="6899" y="201"/>
                    <a:pt x="6806" y="214"/>
                    <a:pt x="6713" y="227"/>
                  </a:cubicBezTo>
                  <a:cubicBezTo>
                    <a:pt x="6682" y="231"/>
                    <a:pt x="6651" y="236"/>
                    <a:pt x="6620" y="240"/>
                  </a:cubicBezTo>
                  <a:cubicBezTo>
                    <a:pt x="6601" y="244"/>
                    <a:pt x="6581" y="247"/>
                    <a:pt x="6563" y="249"/>
                  </a:cubicBezTo>
                  <a:cubicBezTo>
                    <a:pt x="6453" y="263"/>
                    <a:pt x="6346" y="275"/>
                    <a:pt x="6240" y="285"/>
                  </a:cubicBezTo>
                  <a:cubicBezTo>
                    <a:pt x="6210" y="288"/>
                    <a:pt x="6177" y="293"/>
                    <a:pt x="6147" y="295"/>
                  </a:cubicBezTo>
                  <a:cubicBezTo>
                    <a:pt x="6029" y="306"/>
                    <a:pt x="5915" y="314"/>
                    <a:pt x="5800" y="322"/>
                  </a:cubicBezTo>
                  <a:cubicBezTo>
                    <a:pt x="5783" y="323"/>
                    <a:pt x="5765" y="324"/>
                    <a:pt x="5748" y="325"/>
                  </a:cubicBezTo>
                  <a:cubicBezTo>
                    <a:pt x="5625" y="332"/>
                    <a:pt x="5504" y="336"/>
                    <a:pt x="5386" y="338"/>
                  </a:cubicBezTo>
                  <a:cubicBezTo>
                    <a:pt x="5378" y="339"/>
                    <a:pt x="5371" y="339"/>
                    <a:pt x="5365" y="339"/>
                  </a:cubicBezTo>
                  <a:cubicBezTo>
                    <a:pt x="5302" y="341"/>
                    <a:pt x="5241" y="341"/>
                    <a:pt x="5179" y="341"/>
                  </a:cubicBezTo>
                  <a:cubicBezTo>
                    <a:pt x="5118" y="341"/>
                    <a:pt x="5058" y="341"/>
                    <a:pt x="4998" y="339"/>
                  </a:cubicBezTo>
                  <a:lnTo>
                    <a:pt x="4995" y="339"/>
                  </a:lnTo>
                  <a:cubicBezTo>
                    <a:pt x="4873" y="337"/>
                    <a:pt x="4753" y="333"/>
                    <a:pt x="4637" y="327"/>
                  </a:cubicBezTo>
                  <a:cubicBezTo>
                    <a:pt x="4625" y="374"/>
                    <a:pt x="4608" y="423"/>
                    <a:pt x="4582" y="472"/>
                  </a:cubicBezTo>
                  <a:cubicBezTo>
                    <a:pt x="3721" y="2073"/>
                    <a:pt x="2702" y="3581"/>
                    <a:pt x="1826" y="5174"/>
                  </a:cubicBezTo>
                  <a:cubicBezTo>
                    <a:pt x="1055" y="6575"/>
                    <a:pt x="0" y="8441"/>
                    <a:pt x="220" y="10101"/>
                  </a:cubicBezTo>
                  <a:cubicBezTo>
                    <a:pt x="315" y="10820"/>
                    <a:pt x="666" y="11389"/>
                    <a:pt x="1141" y="11787"/>
                  </a:cubicBezTo>
                  <a:cubicBezTo>
                    <a:pt x="1105" y="11714"/>
                    <a:pt x="1073" y="11640"/>
                    <a:pt x="1045" y="11566"/>
                  </a:cubicBezTo>
                  <a:cubicBezTo>
                    <a:pt x="1042" y="11557"/>
                    <a:pt x="1039" y="11550"/>
                    <a:pt x="1035" y="11542"/>
                  </a:cubicBezTo>
                  <a:cubicBezTo>
                    <a:pt x="980" y="11396"/>
                    <a:pt x="937" y="11246"/>
                    <a:pt x="903" y="11097"/>
                  </a:cubicBezTo>
                  <a:cubicBezTo>
                    <a:pt x="900" y="11080"/>
                    <a:pt x="896" y="11064"/>
                    <a:pt x="893" y="11047"/>
                  </a:cubicBezTo>
                  <a:cubicBezTo>
                    <a:pt x="878" y="10975"/>
                    <a:pt x="865" y="10902"/>
                    <a:pt x="854" y="10830"/>
                  </a:cubicBezTo>
                  <a:cubicBezTo>
                    <a:pt x="699" y="9767"/>
                    <a:pt x="1009" y="8689"/>
                    <a:pt x="1659" y="7833"/>
                  </a:cubicBezTo>
                  <a:cubicBezTo>
                    <a:pt x="2806" y="6325"/>
                    <a:pt x="5340" y="3036"/>
                    <a:pt x="7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 flipH="1" rot="10800000">
              <a:off x="7806253" y="548776"/>
              <a:ext cx="658428" cy="709606"/>
            </a:xfrm>
            <a:custGeom>
              <a:rect b="b" l="l" r="r" t="t"/>
              <a:pathLst>
                <a:path extrusionOk="0" h="17595" w="16326">
                  <a:moveTo>
                    <a:pt x="8975" y="0"/>
                  </a:moveTo>
                  <a:cubicBezTo>
                    <a:pt x="7723" y="0"/>
                    <a:pt x="6546" y="351"/>
                    <a:pt x="5567" y="1329"/>
                  </a:cubicBezTo>
                  <a:cubicBezTo>
                    <a:pt x="3938" y="2956"/>
                    <a:pt x="3126" y="5359"/>
                    <a:pt x="2421" y="7495"/>
                  </a:cubicBezTo>
                  <a:cubicBezTo>
                    <a:pt x="1335" y="10790"/>
                    <a:pt x="662" y="14190"/>
                    <a:pt x="1" y="17592"/>
                  </a:cubicBezTo>
                  <a:lnTo>
                    <a:pt x="1" y="17592"/>
                  </a:lnTo>
                  <a:cubicBezTo>
                    <a:pt x="95" y="17311"/>
                    <a:pt x="187" y="17031"/>
                    <a:pt x="279" y="16753"/>
                  </a:cubicBezTo>
                  <a:cubicBezTo>
                    <a:pt x="281" y="16747"/>
                    <a:pt x="283" y="16741"/>
                    <a:pt x="285" y="16736"/>
                  </a:cubicBezTo>
                  <a:cubicBezTo>
                    <a:pt x="328" y="16604"/>
                    <a:pt x="371" y="16474"/>
                    <a:pt x="413" y="16344"/>
                  </a:cubicBezTo>
                  <a:cubicBezTo>
                    <a:pt x="416" y="16334"/>
                    <a:pt x="419" y="16325"/>
                    <a:pt x="422" y="16316"/>
                  </a:cubicBezTo>
                  <a:cubicBezTo>
                    <a:pt x="441" y="16257"/>
                    <a:pt x="460" y="16200"/>
                    <a:pt x="479" y="16143"/>
                  </a:cubicBezTo>
                  <a:cubicBezTo>
                    <a:pt x="594" y="15790"/>
                    <a:pt x="707" y="15441"/>
                    <a:pt x="817" y="15099"/>
                  </a:cubicBezTo>
                  <a:cubicBezTo>
                    <a:pt x="817" y="15098"/>
                    <a:pt x="818" y="15097"/>
                    <a:pt x="818" y="15095"/>
                  </a:cubicBezTo>
                  <a:cubicBezTo>
                    <a:pt x="990" y="14562"/>
                    <a:pt x="1155" y="14045"/>
                    <a:pt x="1310" y="13552"/>
                  </a:cubicBezTo>
                  <a:cubicBezTo>
                    <a:pt x="1311" y="13548"/>
                    <a:pt x="1312" y="13545"/>
                    <a:pt x="1313" y="13541"/>
                  </a:cubicBezTo>
                  <a:cubicBezTo>
                    <a:pt x="1352" y="13419"/>
                    <a:pt x="1389" y="13299"/>
                    <a:pt x="1427" y="13181"/>
                  </a:cubicBezTo>
                  <a:cubicBezTo>
                    <a:pt x="1696" y="12321"/>
                    <a:pt x="1936" y="11543"/>
                    <a:pt x="2135" y="10892"/>
                  </a:cubicBezTo>
                  <a:cubicBezTo>
                    <a:pt x="2269" y="10453"/>
                    <a:pt x="2385" y="10071"/>
                    <a:pt x="2479" y="9759"/>
                  </a:cubicBezTo>
                  <a:cubicBezTo>
                    <a:pt x="2481" y="9752"/>
                    <a:pt x="2483" y="9744"/>
                    <a:pt x="2485" y="9736"/>
                  </a:cubicBezTo>
                  <a:cubicBezTo>
                    <a:pt x="2524" y="9604"/>
                    <a:pt x="2560" y="9486"/>
                    <a:pt x="2591" y="9381"/>
                  </a:cubicBezTo>
                  <a:cubicBezTo>
                    <a:pt x="2605" y="9338"/>
                    <a:pt x="2616" y="9298"/>
                    <a:pt x="2628" y="9259"/>
                  </a:cubicBezTo>
                  <a:cubicBezTo>
                    <a:pt x="2630" y="9253"/>
                    <a:pt x="2632" y="9248"/>
                    <a:pt x="2633" y="9242"/>
                  </a:cubicBezTo>
                  <a:cubicBezTo>
                    <a:pt x="2644" y="9203"/>
                    <a:pt x="2655" y="9168"/>
                    <a:pt x="2665" y="9134"/>
                  </a:cubicBezTo>
                  <a:cubicBezTo>
                    <a:pt x="2666" y="9130"/>
                    <a:pt x="2668" y="9126"/>
                    <a:pt x="2669" y="9121"/>
                  </a:cubicBezTo>
                  <a:cubicBezTo>
                    <a:pt x="2677" y="9095"/>
                    <a:pt x="2684" y="9071"/>
                    <a:pt x="2691" y="9048"/>
                  </a:cubicBezTo>
                  <a:cubicBezTo>
                    <a:pt x="2695" y="9032"/>
                    <a:pt x="2701" y="9017"/>
                    <a:pt x="2705" y="9002"/>
                  </a:cubicBezTo>
                  <a:cubicBezTo>
                    <a:pt x="2734" y="8902"/>
                    <a:pt x="2751" y="8844"/>
                    <a:pt x="2754" y="8834"/>
                  </a:cubicBezTo>
                  <a:cubicBezTo>
                    <a:pt x="2754" y="8833"/>
                    <a:pt x="2755" y="8832"/>
                    <a:pt x="2755" y="8832"/>
                  </a:cubicBezTo>
                  <a:cubicBezTo>
                    <a:pt x="2755" y="8832"/>
                    <a:pt x="3783" y="4719"/>
                    <a:pt x="7105" y="4719"/>
                  </a:cubicBezTo>
                  <a:cubicBezTo>
                    <a:pt x="7532" y="4719"/>
                    <a:pt x="7996" y="4787"/>
                    <a:pt x="8502" y="4940"/>
                  </a:cubicBezTo>
                  <a:cubicBezTo>
                    <a:pt x="10064" y="5414"/>
                    <a:pt x="10975" y="6353"/>
                    <a:pt x="11425" y="7439"/>
                  </a:cubicBezTo>
                  <a:cubicBezTo>
                    <a:pt x="12003" y="7645"/>
                    <a:pt x="12840" y="7872"/>
                    <a:pt x="13707" y="7872"/>
                  </a:cubicBezTo>
                  <a:cubicBezTo>
                    <a:pt x="14638" y="7872"/>
                    <a:pt x="15604" y="7610"/>
                    <a:pt x="16326" y="6780"/>
                  </a:cubicBezTo>
                  <a:cubicBezTo>
                    <a:pt x="16295" y="6633"/>
                    <a:pt x="16259" y="6488"/>
                    <a:pt x="16221" y="6344"/>
                  </a:cubicBezTo>
                  <a:cubicBezTo>
                    <a:pt x="16209" y="6300"/>
                    <a:pt x="16197" y="6257"/>
                    <a:pt x="16185" y="6213"/>
                  </a:cubicBezTo>
                  <a:cubicBezTo>
                    <a:pt x="16155" y="6108"/>
                    <a:pt x="16124" y="6003"/>
                    <a:pt x="16091" y="5898"/>
                  </a:cubicBezTo>
                  <a:cubicBezTo>
                    <a:pt x="16077" y="5854"/>
                    <a:pt x="16063" y="5810"/>
                    <a:pt x="16049" y="5766"/>
                  </a:cubicBezTo>
                  <a:cubicBezTo>
                    <a:pt x="16036" y="5729"/>
                    <a:pt x="16024" y="5691"/>
                    <a:pt x="16011" y="5654"/>
                  </a:cubicBezTo>
                  <a:cubicBezTo>
                    <a:pt x="15979" y="5563"/>
                    <a:pt x="15947" y="5473"/>
                    <a:pt x="15912" y="5383"/>
                  </a:cubicBezTo>
                  <a:cubicBezTo>
                    <a:pt x="15907" y="5369"/>
                    <a:pt x="15903" y="5355"/>
                    <a:pt x="15898" y="5341"/>
                  </a:cubicBezTo>
                  <a:cubicBezTo>
                    <a:pt x="15843" y="5200"/>
                    <a:pt x="15784" y="5060"/>
                    <a:pt x="15724" y="4922"/>
                  </a:cubicBezTo>
                  <a:cubicBezTo>
                    <a:pt x="15707" y="4884"/>
                    <a:pt x="15689" y="4848"/>
                    <a:pt x="15673" y="4811"/>
                  </a:cubicBezTo>
                  <a:cubicBezTo>
                    <a:pt x="15657" y="4778"/>
                    <a:pt x="15642" y="4745"/>
                    <a:pt x="15627" y="4712"/>
                  </a:cubicBezTo>
                  <a:cubicBezTo>
                    <a:pt x="15593" y="4640"/>
                    <a:pt x="15559" y="4570"/>
                    <a:pt x="15524" y="4500"/>
                  </a:cubicBezTo>
                  <a:cubicBezTo>
                    <a:pt x="15504" y="4460"/>
                    <a:pt x="15484" y="4421"/>
                    <a:pt x="15463" y="4381"/>
                  </a:cubicBezTo>
                  <a:cubicBezTo>
                    <a:pt x="15433" y="4322"/>
                    <a:pt x="15402" y="4263"/>
                    <a:pt x="15371" y="4205"/>
                  </a:cubicBezTo>
                  <a:cubicBezTo>
                    <a:pt x="15339" y="4147"/>
                    <a:pt x="15307" y="4089"/>
                    <a:pt x="15274" y="4031"/>
                  </a:cubicBezTo>
                  <a:cubicBezTo>
                    <a:pt x="15263" y="4013"/>
                    <a:pt x="15254" y="3996"/>
                    <a:pt x="15243" y="3978"/>
                  </a:cubicBezTo>
                  <a:cubicBezTo>
                    <a:pt x="15218" y="3935"/>
                    <a:pt x="15193" y="3892"/>
                    <a:pt x="15167" y="3850"/>
                  </a:cubicBezTo>
                  <a:cubicBezTo>
                    <a:pt x="15113" y="3759"/>
                    <a:pt x="15057" y="3670"/>
                    <a:pt x="15000" y="3581"/>
                  </a:cubicBezTo>
                  <a:cubicBezTo>
                    <a:pt x="14982" y="3553"/>
                    <a:pt x="14963" y="3526"/>
                    <a:pt x="14945" y="3498"/>
                  </a:cubicBezTo>
                  <a:cubicBezTo>
                    <a:pt x="14914" y="3453"/>
                    <a:pt x="14884" y="3408"/>
                    <a:pt x="14854" y="3363"/>
                  </a:cubicBezTo>
                  <a:cubicBezTo>
                    <a:pt x="14814" y="3305"/>
                    <a:pt x="14774" y="3249"/>
                    <a:pt x="14733" y="3191"/>
                  </a:cubicBezTo>
                  <a:cubicBezTo>
                    <a:pt x="14709" y="3158"/>
                    <a:pt x="14684" y="3124"/>
                    <a:pt x="14660" y="3090"/>
                  </a:cubicBezTo>
                  <a:cubicBezTo>
                    <a:pt x="14624" y="3041"/>
                    <a:pt x="14587" y="2994"/>
                    <a:pt x="14550" y="2945"/>
                  </a:cubicBezTo>
                  <a:cubicBezTo>
                    <a:pt x="14505" y="2887"/>
                    <a:pt x="14460" y="2830"/>
                    <a:pt x="14414" y="2774"/>
                  </a:cubicBezTo>
                  <a:cubicBezTo>
                    <a:pt x="14401" y="2756"/>
                    <a:pt x="14387" y="2737"/>
                    <a:pt x="14373" y="2720"/>
                  </a:cubicBezTo>
                  <a:cubicBezTo>
                    <a:pt x="14341" y="2682"/>
                    <a:pt x="14309" y="2643"/>
                    <a:pt x="14278" y="2606"/>
                  </a:cubicBezTo>
                  <a:cubicBezTo>
                    <a:pt x="14206" y="2521"/>
                    <a:pt x="14133" y="2437"/>
                    <a:pt x="14058" y="2355"/>
                  </a:cubicBezTo>
                  <a:cubicBezTo>
                    <a:pt x="14042" y="2337"/>
                    <a:pt x="14026" y="2321"/>
                    <a:pt x="14010" y="2303"/>
                  </a:cubicBezTo>
                  <a:cubicBezTo>
                    <a:pt x="13917" y="2203"/>
                    <a:pt x="13824" y="2104"/>
                    <a:pt x="13727" y="2007"/>
                  </a:cubicBezTo>
                  <a:cubicBezTo>
                    <a:pt x="13700" y="1980"/>
                    <a:pt x="13672" y="1953"/>
                    <a:pt x="13644" y="1926"/>
                  </a:cubicBezTo>
                  <a:cubicBezTo>
                    <a:pt x="13610" y="1892"/>
                    <a:pt x="13575" y="1859"/>
                    <a:pt x="13539" y="1826"/>
                  </a:cubicBezTo>
                  <a:cubicBezTo>
                    <a:pt x="13476" y="1765"/>
                    <a:pt x="13411" y="1705"/>
                    <a:pt x="13344" y="1647"/>
                  </a:cubicBezTo>
                  <a:cubicBezTo>
                    <a:pt x="13326" y="1630"/>
                    <a:pt x="13308" y="1612"/>
                    <a:pt x="13289" y="1596"/>
                  </a:cubicBezTo>
                  <a:cubicBezTo>
                    <a:pt x="13227" y="1540"/>
                    <a:pt x="13163" y="1485"/>
                    <a:pt x="13099" y="1432"/>
                  </a:cubicBezTo>
                  <a:cubicBezTo>
                    <a:pt x="13035" y="1379"/>
                    <a:pt x="12971" y="1326"/>
                    <a:pt x="12906" y="1275"/>
                  </a:cubicBezTo>
                  <a:cubicBezTo>
                    <a:pt x="12897" y="1266"/>
                    <a:pt x="12886" y="1259"/>
                    <a:pt x="12877" y="1252"/>
                  </a:cubicBezTo>
                  <a:cubicBezTo>
                    <a:pt x="12817" y="1205"/>
                    <a:pt x="12757" y="1159"/>
                    <a:pt x="12697" y="1114"/>
                  </a:cubicBezTo>
                  <a:cubicBezTo>
                    <a:pt x="12636" y="1068"/>
                    <a:pt x="12575" y="1024"/>
                    <a:pt x="12513" y="980"/>
                  </a:cubicBezTo>
                  <a:cubicBezTo>
                    <a:pt x="12483" y="958"/>
                    <a:pt x="12452" y="936"/>
                    <a:pt x="12422" y="915"/>
                  </a:cubicBezTo>
                  <a:cubicBezTo>
                    <a:pt x="12307" y="836"/>
                    <a:pt x="12191" y="758"/>
                    <a:pt x="12073" y="683"/>
                  </a:cubicBezTo>
                  <a:cubicBezTo>
                    <a:pt x="12049" y="667"/>
                    <a:pt x="12025" y="652"/>
                    <a:pt x="12000" y="636"/>
                  </a:cubicBezTo>
                  <a:cubicBezTo>
                    <a:pt x="11853" y="544"/>
                    <a:pt x="11704" y="456"/>
                    <a:pt x="11551" y="372"/>
                  </a:cubicBezTo>
                  <a:cubicBezTo>
                    <a:pt x="11550" y="372"/>
                    <a:pt x="11549" y="371"/>
                    <a:pt x="11548" y="371"/>
                  </a:cubicBezTo>
                  <a:cubicBezTo>
                    <a:pt x="11205" y="288"/>
                    <a:pt x="10875" y="221"/>
                    <a:pt x="10574" y="163"/>
                  </a:cubicBezTo>
                  <a:cubicBezTo>
                    <a:pt x="10033" y="61"/>
                    <a:pt x="9498" y="0"/>
                    <a:pt x="8975" y="0"/>
                  </a:cubicBezTo>
                  <a:close/>
                  <a:moveTo>
                    <a:pt x="1" y="17592"/>
                  </a:moveTo>
                  <a:lnTo>
                    <a:pt x="1" y="17592"/>
                  </a:lnTo>
                  <a:cubicBezTo>
                    <a:pt x="1" y="17593"/>
                    <a:pt x="1" y="17593"/>
                    <a:pt x="0" y="17594"/>
                  </a:cubicBezTo>
                  <a:cubicBezTo>
                    <a:pt x="0" y="17594"/>
                    <a:pt x="0" y="17595"/>
                    <a:pt x="0" y="17595"/>
                  </a:cubicBezTo>
                  <a:cubicBezTo>
                    <a:pt x="1" y="17594"/>
                    <a:pt x="1" y="17593"/>
                    <a:pt x="1" y="175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01" name="Google Shape;401;p14"/>
          <p:cNvSpPr txBox="1"/>
          <p:nvPr>
            <p:ph idx="1" type="subTitle"/>
          </p:nvPr>
        </p:nvSpPr>
        <p:spPr>
          <a:xfrm rot="-283">
            <a:off x="705487" y="2167273"/>
            <a:ext cx="36384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2" name="Google Shape;402;p14"/>
          <p:cNvSpPr txBox="1"/>
          <p:nvPr>
            <p:ph idx="2" type="subTitle"/>
          </p:nvPr>
        </p:nvSpPr>
        <p:spPr>
          <a:xfrm rot="-283">
            <a:off x="4799212" y="2168622"/>
            <a:ext cx="36393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3" name="Google Shape;403;p14"/>
          <p:cNvSpPr txBox="1"/>
          <p:nvPr>
            <p:ph idx="3" type="subTitle"/>
          </p:nvPr>
        </p:nvSpPr>
        <p:spPr>
          <a:xfrm>
            <a:off x="705488" y="1753575"/>
            <a:ext cx="18276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404" name="Google Shape;404;p14"/>
          <p:cNvSpPr txBox="1"/>
          <p:nvPr>
            <p:ph idx="4" type="subTitle"/>
          </p:nvPr>
        </p:nvSpPr>
        <p:spPr>
          <a:xfrm>
            <a:off x="4799200" y="1755225"/>
            <a:ext cx="1828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grpSp>
        <p:nvGrpSpPr>
          <p:cNvPr id="405" name="Google Shape;405;p14"/>
          <p:cNvGrpSpPr/>
          <p:nvPr/>
        </p:nvGrpSpPr>
        <p:grpSpPr>
          <a:xfrm rot="-9065539">
            <a:off x="-1201879" y="-1956170"/>
            <a:ext cx="3286690" cy="3358019"/>
            <a:chOff x="-619462" y="3836066"/>
            <a:chExt cx="3286688" cy="3358018"/>
          </a:xfrm>
        </p:grpSpPr>
        <p:sp>
          <p:nvSpPr>
            <p:cNvPr id="406" name="Google Shape;406;p14"/>
            <p:cNvSpPr/>
            <p:nvPr/>
          </p:nvSpPr>
          <p:spPr>
            <a:xfrm flipH="1" rot="-1589476">
              <a:off x="-175097" y="4236654"/>
              <a:ext cx="2397959" cy="2556843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 flipH="1" rot="-8950726">
              <a:off x="-35906" y="4724770"/>
              <a:ext cx="1861276" cy="1665682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14"/>
          <p:cNvGrpSpPr/>
          <p:nvPr/>
        </p:nvGrpSpPr>
        <p:grpSpPr>
          <a:xfrm flipH="1">
            <a:off x="6780659" y="3869021"/>
            <a:ext cx="3286688" cy="3358018"/>
            <a:chOff x="-666991" y="3750021"/>
            <a:chExt cx="3286688" cy="3358018"/>
          </a:xfrm>
        </p:grpSpPr>
        <p:sp>
          <p:nvSpPr>
            <p:cNvPr id="409" name="Google Shape;409;p14"/>
            <p:cNvSpPr/>
            <p:nvPr/>
          </p:nvSpPr>
          <p:spPr>
            <a:xfrm flipH="1" rot="-1589393">
              <a:off x="1634306" y="4765891"/>
              <a:ext cx="141056" cy="126329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4"/>
            <p:cNvSpPr/>
            <p:nvPr/>
          </p:nvSpPr>
          <p:spPr>
            <a:xfrm flipH="1" rot="-1589393">
              <a:off x="1808948" y="4587259"/>
              <a:ext cx="47218" cy="38566"/>
            </a:xfrm>
            <a:custGeom>
              <a:rect b="b" l="l" r="r" t="t"/>
              <a:pathLst>
                <a:path extrusionOk="0" h="838" w="1026">
                  <a:moveTo>
                    <a:pt x="425" y="0"/>
                  </a:moveTo>
                  <a:cubicBezTo>
                    <a:pt x="153" y="58"/>
                    <a:pt x="0" y="423"/>
                    <a:pt x="153" y="657"/>
                  </a:cubicBezTo>
                  <a:cubicBezTo>
                    <a:pt x="231" y="777"/>
                    <a:pt x="373" y="837"/>
                    <a:pt x="516" y="837"/>
                  </a:cubicBezTo>
                  <a:cubicBezTo>
                    <a:pt x="650" y="837"/>
                    <a:pt x="784" y="783"/>
                    <a:pt x="863" y="673"/>
                  </a:cubicBezTo>
                  <a:cubicBezTo>
                    <a:pt x="1025" y="446"/>
                    <a:pt x="890" y="74"/>
                    <a:pt x="620" y="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 flipH="1" rot="-1589476">
              <a:off x="-222626" y="4150608"/>
              <a:ext cx="2397959" cy="2556843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4"/>
            <p:cNvSpPr/>
            <p:nvPr/>
          </p:nvSpPr>
          <p:spPr>
            <a:xfrm flipH="1" rot="-1589393">
              <a:off x="22352" y="4567164"/>
              <a:ext cx="1861255" cy="1665662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14"/>
          <p:cNvGrpSpPr/>
          <p:nvPr/>
        </p:nvGrpSpPr>
        <p:grpSpPr>
          <a:xfrm>
            <a:off x="8011886" y="4055627"/>
            <a:ext cx="1527992" cy="790462"/>
            <a:chOff x="1341200" y="4636200"/>
            <a:chExt cx="995175" cy="514825"/>
          </a:xfrm>
        </p:grpSpPr>
        <p:sp>
          <p:nvSpPr>
            <p:cNvPr id="414" name="Google Shape;414;p14"/>
            <p:cNvSpPr/>
            <p:nvPr/>
          </p:nvSpPr>
          <p:spPr>
            <a:xfrm>
              <a:off x="1632825" y="4818900"/>
              <a:ext cx="251700" cy="318350"/>
            </a:xfrm>
            <a:custGeom>
              <a:rect b="b" l="l" r="r" t="t"/>
              <a:pathLst>
                <a:path extrusionOk="0" h="12734" w="10068">
                  <a:moveTo>
                    <a:pt x="2967" y="1"/>
                  </a:moveTo>
                  <a:cubicBezTo>
                    <a:pt x="2896" y="219"/>
                    <a:pt x="2803" y="434"/>
                    <a:pt x="2691" y="633"/>
                  </a:cubicBezTo>
                  <a:cubicBezTo>
                    <a:pt x="2618" y="980"/>
                    <a:pt x="2463" y="1310"/>
                    <a:pt x="2179" y="1532"/>
                  </a:cubicBezTo>
                  <a:cubicBezTo>
                    <a:pt x="2028" y="1651"/>
                    <a:pt x="1861" y="1725"/>
                    <a:pt x="1685" y="1766"/>
                  </a:cubicBezTo>
                  <a:cubicBezTo>
                    <a:pt x="2042" y="2075"/>
                    <a:pt x="2422" y="2357"/>
                    <a:pt x="2721" y="2634"/>
                  </a:cubicBezTo>
                  <a:cubicBezTo>
                    <a:pt x="3705" y="3547"/>
                    <a:pt x="4205" y="4976"/>
                    <a:pt x="4877" y="6111"/>
                  </a:cubicBezTo>
                  <a:cubicBezTo>
                    <a:pt x="5559" y="7264"/>
                    <a:pt x="6242" y="8600"/>
                    <a:pt x="7209" y="9562"/>
                  </a:cubicBezTo>
                  <a:cubicBezTo>
                    <a:pt x="6317" y="8808"/>
                    <a:pt x="5438" y="7976"/>
                    <a:pt x="4703" y="7078"/>
                  </a:cubicBezTo>
                  <a:cubicBezTo>
                    <a:pt x="4312" y="6600"/>
                    <a:pt x="4048" y="5710"/>
                    <a:pt x="3676" y="5216"/>
                  </a:cubicBezTo>
                  <a:cubicBezTo>
                    <a:pt x="3594" y="5071"/>
                    <a:pt x="3510" y="4925"/>
                    <a:pt x="3430" y="4778"/>
                  </a:cubicBezTo>
                  <a:cubicBezTo>
                    <a:pt x="3067" y="4114"/>
                    <a:pt x="2680" y="3496"/>
                    <a:pt x="2212" y="2900"/>
                  </a:cubicBezTo>
                  <a:cubicBezTo>
                    <a:pt x="1937" y="2550"/>
                    <a:pt x="1652" y="2194"/>
                    <a:pt x="1435" y="1805"/>
                  </a:cubicBezTo>
                  <a:cubicBezTo>
                    <a:pt x="1385" y="1809"/>
                    <a:pt x="1334" y="1811"/>
                    <a:pt x="1283" y="1811"/>
                  </a:cubicBezTo>
                  <a:cubicBezTo>
                    <a:pt x="852" y="1811"/>
                    <a:pt x="398" y="1682"/>
                    <a:pt x="1" y="1560"/>
                  </a:cubicBezTo>
                  <a:lnTo>
                    <a:pt x="1" y="1560"/>
                  </a:lnTo>
                  <a:cubicBezTo>
                    <a:pt x="209" y="2470"/>
                    <a:pt x="751" y="3278"/>
                    <a:pt x="1304" y="4018"/>
                  </a:cubicBezTo>
                  <a:cubicBezTo>
                    <a:pt x="1799" y="4681"/>
                    <a:pt x="2317" y="5326"/>
                    <a:pt x="2823" y="5981"/>
                  </a:cubicBezTo>
                  <a:cubicBezTo>
                    <a:pt x="3163" y="6582"/>
                    <a:pt x="3503" y="7184"/>
                    <a:pt x="3873" y="7770"/>
                  </a:cubicBezTo>
                  <a:cubicBezTo>
                    <a:pt x="4500" y="8763"/>
                    <a:pt x="5175" y="9723"/>
                    <a:pt x="6001" y="10562"/>
                  </a:cubicBezTo>
                  <a:cubicBezTo>
                    <a:pt x="6837" y="11412"/>
                    <a:pt x="7916" y="12035"/>
                    <a:pt x="9044" y="12407"/>
                  </a:cubicBezTo>
                  <a:cubicBezTo>
                    <a:pt x="9328" y="12501"/>
                    <a:pt x="9695" y="12644"/>
                    <a:pt x="10068" y="12733"/>
                  </a:cubicBezTo>
                  <a:cubicBezTo>
                    <a:pt x="9722" y="12392"/>
                    <a:pt x="9531" y="11911"/>
                    <a:pt x="9624" y="11355"/>
                  </a:cubicBezTo>
                  <a:cubicBezTo>
                    <a:pt x="9649" y="11199"/>
                    <a:pt x="9705" y="11053"/>
                    <a:pt x="9790" y="10933"/>
                  </a:cubicBezTo>
                  <a:cubicBezTo>
                    <a:pt x="9389" y="10736"/>
                    <a:pt x="9084" y="10386"/>
                    <a:pt x="8973" y="9931"/>
                  </a:cubicBezTo>
                  <a:cubicBezTo>
                    <a:pt x="8879" y="9545"/>
                    <a:pt x="8994" y="9186"/>
                    <a:pt x="9214" y="8895"/>
                  </a:cubicBezTo>
                  <a:cubicBezTo>
                    <a:pt x="8723" y="8496"/>
                    <a:pt x="8218" y="8113"/>
                    <a:pt x="7833" y="7596"/>
                  </a:cubicBezTo>
                  <a:cubicBezTo>
                    <a:pt x="6989" y="6456"/>
                    <a:pt x="6293" y="5230"/>
                    <a:pt x="5526" y="4039"/>
                  </a:cubicBezTo>
                  <a:cubicBezTo>
                    <a:pt x="4887" y="3047"/>
                    <a:pt x="4202" y="2103"/>
                    <a:pt x="3639" y="1063"/>
                  </a:cubicBezTo>
                  <a:cubicBezTo>
                    <a:pt x="3457" y="725"/>
                    <a:pt x="3237" y="337"/>
                    <a:pt x="2967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1854800" y="4830225"/>
              <a:ext cx="481575" cy="320800"/>
            </a:xfrm>
            <a:custGeom>
              <a:rect b="b" l="l" r="r" t="t"/>
              <a:pathLst>
                <a:path extrusionOk="0" h="12832" w="19263">
                  <a:moveTo>
                    <a:pt x="16454" y="0"/>
                  </a:moveTo>
                  <a:cubicBezTo>
                    <a:pt x="16204" y="0"/>
                    <a:pt x="15949" y="58"/>
                    <a:pt x="15719" y="155"/>
                  </a:cubicBezTo>
                  <a:cubicBezTo>
                    <a:pt x="15222" y="365"/>
                    <a:pt x="14821" y="1064"/>
                    <a:pt x="14644" y="1542"/>
                  </a:cubicBezTo>
                  <a:cubicBezTo>
                    <a:pt x="14453" y="2057"/>
                    <a:pt x="14513" y="2598"/>
                    <a:pt x="14694" y="3105"/>
                  </a:cubicBezTo>
                  <a:cubicBezTo>
                    <a:pt x="14694" y="3106"/>
                    <a:pt x="14694" y="3106"/>
                    <a:pt x="14694" y="3107"/>
                  </a:cubicBezTo>
                  <a:cubicBezTo>
                    <a:pt x="14069" y="3847"/>
                    <a:pt x="13362" y="4502"/>
                    <a:pt x="12609" y="5108"/>
                  </a:cubicBezTo>
                  <a:cubicBezTo>
                    <a:pt x="11952" y="5846"/>
                    <a:pt x="11152" y="6456"/>
                    <a:pt x="10348" y="7017"/>
                  </a:cubicBezTo>
                  <a:cubicBezTo>
                    <a:pt x="10036" y="7235"/>
                    <a:pt x="9656" y="7447"/>
                    <a:pt x="9244" y="7637"/>
                  </a:cubicBezTo>
                  <a:lnTo>
                    <a:pt x="9192" y="7627"/>
                  </a:lnTo>
                  <a:cubicBezTo>
                    <a:pt x="9070" y="7677"/>
                    <a:pt x="8946" y="7724"/>
                    <a:pt x="8819" y="7767"/>
                  </a:cubicBezTo>
                  <a:cubicBezTo>
                    <a:pt x="7201" y="8316"/>
                    <a:pt x="5567" y="8782"/>
                    <a:pt x="3871" y="8889"/>
                  </a:cubicBezTo>
                  <a:cubicBezTo>
                    <a:pt x="3871" y="8889"/>
                    <a:pt x="3870" y="8889"/>
                    <a:pt x="3870" y="8887"/>
                  </a:cubicBezTo>
                  <a:cubicBezTo>
                    <a:pt x="3570" y="8440"/>
                    <a:pt x="3172" y="8069"/>
                    <a:pt x="2645" y="7917"/>
                  </a:cubicBezTo>
                  <a:cubicBezTo>
                    <a:pt x="2383" y="7840"/>
                    <a:pt x="2034" y="7778"/>
                    <a:pt x="1694" y="7778"/>
                  </a:cubicBezTo>
                  <a:cubicBezTo>
                    <a:pt x="1396" y="7778"/>
                    <a:pt x="1107" y="7826"/>
                    <a:pt x="890" y="7954"/>
                  </a:cubicBezTo>
                  <a:cubicBezTo>
                    <a:pt x="678" y="8079"/>
                    <a:pt x="482" y="8246"/>
                    <a:pt x="335" y="8442"/>
                  </a:cubicBezTo>
                  <a:cubicBezTo>
                    <a:pt x="115" y="8734"/>
                    <a:pt x="0" y="9092"/>
                    <a:pt x="94" y="9478"/>
                  </a:cubicBezTo>
                  <a:cubicBezTo>
                    <a:pt x="205" y="9933"/>
                    <a:pt x="510" y="10283"/>
                    <a:pt x="911" y="10481"/>
                  </a:cubicBezTo>
                  <a:cubicBezTo>
                    <a:pt x="826" y="10600"/>
                    <a:pt x="770" y="10746"/>
                    <a:pt x="744" y="10902"/>
                  </a:cubicBezTo>
                  <a:cubicBezTo>
                    <a:pt x="652" y="11458"/>
                    <a:pt x="843" y="11939"/>
                    <a:pt x="1188" y="12281"/>
                  </a:cubicBezTo>
                  <a:cubicBezTo>
                    <a:pt x="1528" y="12618"/>
                    <a:pt x="2018" y="12821"/>
                    <a:pt x="2536" y="12831"/>
                  </a:cubicBezTo>
                  <a:cubicBezTo>
                    <a:pt x="2550" y="12832"/>
                    <a:pt x="2564" y="12832"/>
                    <a:pt x="2578" y="12832"/>
                  </a:cubicBezTo>
                  <a:cubicBezTo>
                    <a:pt x="3622" y="12832"/>
                    <a:pt x="4186" y="12074"/>
                    <a:pt x="4470" y="11180"/>
                  </a:cubicBezTo>
                  <a:cubicBezTo>
                    <a:pt x="4793" y="11203"/>
                    <a:pt x="5127" y="11215"/>
                    <a:pt x="5466" y="11215"/>
                  </a:cubicBezTo>
                  <a:cubicBezTo>
                    <a:pt x="7390" y="11215"/>
                    <a:pt x="9455" y="10846"/>
                    <a:pt x="10485" y="10155"/>
                  </a:cubicBezTo>
                  <a:cubicBezTo>
                    <a:pt x="10486" y="10154"/>
                    <a:pt x="10487" y="10153"/>
                    <a:pt x="10488" y="10152"/>
                  </a:cubicBezTo>
                  <a:cubicBezTo>
                    <a:pt x="10869" y="9936"/>
                    <a:pt x="11237" y="9694"/>
                    <a:pt x="11594" y="9423"/>
                  </a:cubicBezTo>
                  <a:cubicBezTo>
                    <a:pt x="13337" y="8103"/>
                    <a:pt x="15014" y="6780"/>
                    <a:pt x="16178" y="4954"/>
                  </a:cubicBezTo>
                  <a:cubicBezTo>
                    <a:pt x="16510" y="5068"/>
                    <a:pt x="16851" y="5139"/>
                    <a:pt x="17180" y="5139"/>
                  </a:cubicBezTo>
                  <a:cubicBezTo>
                    <a:pt x="17739" y="5139"/>
                    <a:pt x="18265" y="4933"/>
                    <a:pt x="18656" y="4383"/>
                  </a:cubicBezTo>
                  <a:cubicBezTo>
                    <a:pt x="19262" y="3532"/>
                    <a:pt x="19170" y="2306"/>
                    <a:pt x="18174" y="1795"/>
                  </a:cubicBezTo>
                  <a:cubicBezTo>
                    <a:pt x="18033" y="1723"/>
                    <a:pt x="17883" y="1681"/>
                    <a:pt x="17737" y="1678"/>
                  </a:cubicBezTo>
                  <a:cubicBezTo>
                    <a:pt x="17817" y="1237"/>
                    <a:pt x="17718" y="784"/>
                    <a:pt x="17418" y="425"/>
                  </a:cubicBezTo>
                  <a:cubicBezTo>
                    <a:pt x="17166" y="122"/>
                    <a:pt x="16815" y="0"/>
                    <a:pt x="16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1556125" y="4737200"/>
              <a:ext cx="155500" cy="126975"/>
            </a:xfrm>
            <a:custGeom>
              <a:rect b="b" l="l" r="r" t="t"/>
              <a:pathLst>
                <a:path extrusionOk="0" h="5079" w="6220">
                  <a:moveTo>
                    <a:pt x="928" y="1"/>
                  </a:moveTo>
                  <a:cubicBezTo>
                    <a:pt x="939" y="413"/>
                    <a:pt x="629" y="688"/>
                    <a:pt x="245" y="764"/>
                  </a:cubicBezTo>
                  <a:cubicBezTo>
                    <a:pt x="242" y="765"/>
                    <a:pt x="238" y="765"/>
                    <a:pt x="234" y="766"/>
                  </a:cubicBezTo>
                  <a:cubicBezTo>
                    <a:pt x="303" y="857"/>
                    <a:pt x="353" y="960"/>
                    <a:pt x="374" y="1065"/>
                  </a:cubicBezTo>
                  <a:cubicBezTo>
                    <a:pt x="445" y="1414"/>
                    <a:pt x="273" y="1696"/>
                    <a:pt x="0" y="1856"/>
                  </a:cubicBezTo>
                  <a:cubicBezTo>
                    <a:pt x="267" y="1910"/>
                    <a:pt x="509" y="2125"/>
                    <a:pt x="591" y="2373"/>
                  </a:cubicBezTo>
                  <a:cubicBezTo>
                    <a:pt x="657" y="2580"/>
                    <a:pt x="632" y="2772"/>
                    <a:pt x="546" y="2933"/>
                  </a:cubicBezTo>
                  <a:cubicBezTo>
                    <a:pt x="614" y="2897"/>
                    <a:pt x="688" y="2881"/>
                    <a:pt x="763" y="2881"/>
                  </a:cubicBezTo>
                  <a:cubicBezTo>
                    <a:pt x="979" y="2881"/>
                    <a:pt x="1203" y="3015"/>
                    <a:pt x="1300" y="3198"/>
                  </a:cubicBezTo>
                  <a:cubicBezTo>
                    <a:pt x="1442" y="3461"/>
                    <a:pt x="1356" y="3729"/>
                    <a:pt x="1159" y="3913"/>
                  </a:cubicBezTo>
                  <a:cubicBezTo>
                    <a:pt x="1242" y="3956"/>
                    <a:pt x="1324" y="3997"/>
                    <a:pt x="1406" y="4037"/>
                  </a:cubicBezTo>
                  <a:cubicBezTo>
                    <a:pt x="1832" y="4390"/>
                    <a:pt x="2401" y="4623"/>
                    <a:pt x="2884" y="4771"/>
                  </a:cubicBezTo>
                  <a:cubicBezTo>
                    <a:pt x="2944" y="4790"/>
                    <a:pt x="3005" y="4808"/>
                    <a:pt x="3069" y="4828"/>
                  </a:cubicBezTo>
                  <a:cubicBezTo>
                    <a:pt x="3466" y="4950"/>
                    <a:pt x="3920" y="5079"/>
                    <a:pt x="4350" y="5079"/>
                  </a:cubicBezTo>
                  <a:cubicBezTo>
                    <a:pt x="4401" y="5079"/>
                    <a:pt x="4452" y="5077"/>
                    <a:pt x="4502" y="5073"/>
                  </a:cubicBezTo>
                  <a:cubicBezTo>
                    <a:pt x="4588" y="5067"/>
                    <a:pt x="4671" y="5054"/>
                    <a:pt x="4753" y="5034"/>
                  </a:cubicBezTo>
                  <a:cubicBezTo>
                    <a:pt x="4929" y="4993"/>
                    <a:pt x="5096" y="4919"/>
                    <a:pt x="5247" y="4801"/>
                  </a:cubicBezTo>
                  <a:cubicBezTo>
                    <a:pt x="5531" y="4578"/>
                    <a:pt x="5686" y="4248"/>
                    <a:pt x="5759" y="3901"/>
                  </a:cubicBezTo>
                  <a:cubicBezTo>
                    <a:pt x="5870" y="3702"/>
                    <a:pt x="5964" y="3487"/>
                    <a:pt x="6035" y="3269"/>
                  </a:cubicBezTo>
                  <a:cubicBezTo>
                    <a:pt x="6078" y="3132"/>
                    <a:pt x="6113" y="2994"/>
                    <a:pt x="6138" y="2855"/>
                  </a:cubicBezTo>
                  <a:cubicBezTo>
                    <a:pt x="6220" y="2404"/>
                    <a:pt x="6007" y="2042"/>
                    <a:pt x="5697" y="1760"/>
                  </a:cubicBezTo>
                  <a:cubicBezTo>
                    <a:pt x="5620" y="1839"/>
                    <a:pt x="5527" y="1901"/>
                    <a:pt x="5425" y="1938"/>
                  </a:cubicBezTo>
                  <a:cubicBezTo>
                    <a:pt x="5340" y="1970"/>
                    <a:pt x="5254" y="1984"/>
                    <a:pt x="5171" y="1984"/>
                  </a:cubicBezTo>
                  <a:cubicBezTo>
                    <a:pt x="4864" y="1984"/>
                    <a:pt x="4589" y="1785"/>
                    <a:pt x="4462" y="1490"/>
                  </a:cubicBezTo>
                  <a:cubicBezTo>
                    <a:pt x="4369" y="1276"/>
                    <a:pt x="4281" y="1061"/>
                    <a:pt x="4202" y="845"/>
                  </a:cubicBezTo>
                  <a:cubicBezTo>
                    <a:pt x="3477" y="511"/>
                    <a:pt x="2712" y="290"/>
                    <a:pt x="1896" y="149"/>
                  </a:cubicBezTo>
                  <a:cubicBezTo>
                    <a:pt x="1574" y="94"/>
                    <a:pt x="1251" y="47"/>
                    <a:pt x="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1616275" y="4636200"/>
              <a:ext cx="89625" cy="150625"/>
            </a:xfrm>
            <a:custGeom>
              <a:rect b="b" l="l" r="r" t="t"/>
              <a:pathLst>
                <a:path extrusionOk="0" h="6025" w="3585">
                  <a:moveTo>
                    <a:pt x="1084" y="0"/>
                  </a:moveTo>
                  <a:cubicBezTo>
                    <a:pt x="493" y="0"/>
                    <a:pt x="1" y="824"/>
                    <a:pt x="574" y="1332"/>
                  </a:cubicBezTo>
                  <a:cubicBezTo>
                    <a:pt x="922" y="1641"/>
                    <a:pt x="1100" y="2281"/>
                    <a:pt x="1195" y="2713"/>
                  </a:cubicBezTo>
                  <a:cubicBezTo>
                    <a:pt x="1255" y="2986"/>
                    <a:pt x="1406" y="3222"/>
                    <a:pt x="1637" y="3331"/>
                  </a:cubicBezTo>
                  <a:cubicBezTo>
                    <a:pt x="1519" y="3476"/>
                    <a:pt x="1456" y="3659"/>
                    <a:pt x="1493" y="3845"/>
                  </a:cubicBezTo>
                  <a:cubicBezTo>
                    <a:pt x="1567" y="4203"/>
                    <a:pt x="1671" y="4547"/>
                    <a:pt x="1796" y="4886"/>
                  </a:cubicBezTo>
                  <a:cubicBezTo>
                    <a:pt x="1875" y="5101"/>
                    <a:pt x="1963" y="5316"/>
                    <a:pt x="2056" y="5530"/>
                  </a:cubicBezTo>
                  <a:cubicBezTo>
                    <a:pt x="2183" y="5825"/>
                    <a:pt x="2458" y="6024"/>
                    <a:pt x="2765" y="6024"/>
                  </a:cubicBezTo>
                  <a:cubicBezTo>
                    <a:pt x="2848" y="6024"/>
                    <a:pt x="2934" y="6010"/>
                    <a:pt x="3019" y="5978"/>
                  </a:cubicBezTo>
                  <a:cubicBezTo>
                    <a:pt x="3121" y="5941"/>
                    <a:pt x="3214" y="5879"/>
                    <a:pt x="3291" y="5800"/>
                  </a:cubicBezTo>
                  <a:cubicBezTo>
                    <a:pt x="3491" y="5598"/>
                    <a:pt x="3585" y="5287"/>
                    <a:pt x="3467" y="5015"/>
                  </a:cubicBezTo>
                  <a:cubicBezTo>
                    <a:pt x="3290" y="4604"/>
                    <a:pt x="3068" y="4093"/>
                    <a:pt x="2990" y="3710"/>
                  </a:cubicBezTo>
                  <a:cubicBezTo>
                    <a:pt x="2935" y="3437"/>
                    <a:pt x="2781" y="3201"/>
                    <a:pt x="2549" y="3092"/>
                  </a:cubicBezTo>
                  <a:cubicBezTo>
                    <a:pt x="2667" y="2947"/>
                    <a:pt x="2733" y="2765"/>
                    <a:pt x="2692" y="2578"/>
                  </a:cubicBezTo>
                  <a:cubicBezTo>
                    <a:pt x="2500" y="1706"/>
                    <a:pt x="2244" y="803"/>
                    <a:pt x="1551" y="191"/>
                  </a:cubicBezTo>
                  <a:cubicBezTo>
                    <a:pt x="1400" y="57"/>
                    <a:pt x="1239" y="0"/>
                    <a:pt x="1084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341200" y="4683075"/>
              <a:ext cx="250975" cy="189575"/>
            </a:xfrm>
            <a:custGeom>
              <a:rect b="b" l="l" r="r" t="t"/>
              <a:pathLst>
                <a:path extrusionOk="0" h="7583" w="10039">
                  <a:moveTo>
                    <a:pt x="7412" y="5496"/>
                  </a:moveTo>
                  <a:lnTo>
                    <a:pt x="7412" y="5496"/>
                  </a:lnTo>
                  <a:cubicBezTo>
                    <a:pt x="7430" y="5499"/>
                    <a:pt x="7448" y="5502"/>
                    <a:pt x="7467" y="5504"/>
                  </a:cubicBezTo>
                  <a:cubicBezTo>
                    <a:pt x="7461" y="5519"/>
                    <a:pt x="7455" y="5534"/>
                    <a:pt x="7450" y="5548"/>
                  </a:cubicBezTo>
                  <a:cubicBezTo>
                    <a:pt x="7439" y="5531"/>
                    <a:pt x="7425" y="5513"/>
                    <a:pt x="7412" y="5496"/>
                  </a:cubicBezTo>
                  <a:close/>
                  <a:moveTo>
                    <a:pt x="3050" y="1"/>
                  </a:moveTo>
                  <a:cubicBezTo>
                    <a:pt x="2400" y="1"/>
                    <a:pt x="1760" y="233"/>
                    <a:pt x="1139" y="397"/>
                  </a:cubicBezTo>
                  <a:cubicBezTo>
                    <a:pt x="790" y="490"/>
                    <a:pt x="627" y="931"/>
                    <a:pt x="743" y="1248"/>
                  </a:cubicBezTo>
                  <a:cubicBezTo>
                    <a:pt x="847" y="1534"/>
                    <a:pt x="1099" y="1672"/>
                    <a:pt x="1372" y="1672"/>
                  </a:cubicBezTo>
                  <a:cubicBezTo>
                    <a:pt x="1445" y="1672"/>
                    <a:pt x="1519" y="1662"/>
                    <a:pt x="1593" y="1643"/>
                  </a:cubicBezTo>
                  <a:cubicBezTo>
                    <a:pt x="2112" y="1506"/>
                    <a:pt x="2628" y="1322"/>
                    <a:pt x="3172" y="1322"/>
                  </a:cubicBezTo>
                  <a:cubicBezTo>
                    <a:pt x="3186" y="1322"/>
                    <a:pt x="3201" y="1322"/>
                    <a:pt x="3216" y="1322"/>
                  </a:cubicBezTo>
                  <a:cubicBezTo>
                    <a:pt x="3218" y="1322"/>
                    <a:pt x="3220" y="1322"/>
                    <a:pt x="3223" y="1322"/>
                  </a:cubicBezTo>
                  <a:cubicBezTo>
                    <a:pt x="3435" y="1322"/>
                    <a:pt x="3615" y="1184"/>
                    <a:pt x="3719" y="1002"/>
                  </a:cubicBezTo>
                  <a:cubicBezTo>
                    <a:pt x="3749" y="1295"/>
                    <a:pt x="3933" y="1566"/>
                    <a:pt x="4309" y="1634"/>
                  </a:cubicBezTo>
                  <a:cubicBezTo>
                    <a:pt x="4729" y="1710"/>
                    <a:pt x="5146" y="1780"/>
                    <a:pt x="5491" y="1928"/>
                  </a:cubicBezTo>
                  <a:cubicBezTo>
                    <a:pt x="5596" y="1973"/>
                    <a:pt x="5706" y="1995"/>
                    <a:pt x="5815" y="1995"/>
                  </a:cubicBezTo>
                  <a:cubicBezTo>
                    <a:pt x="6032" y="1995"/>
                    <a:pt x="6241" y="1907"/>
                    <a:pt x="6386" y="1740"/>
                  </a:cubicBezTo>
                  <a:cubicBezTo>
                    <a:pt x="6435" y="1959"/>
                    <a:pt x="6583" y="2151"/>
                    <a:pt x="6794" y="2272"/>
                  </a:cubicBezTo>
                  <a:cubicBezTo>
                    <a:pt x="6806" y="2278"/>
                    <a:pt x="6818" y="2285"/>
                    <a:pt x="6830" y="2292"/>
                  </a:cubicBezTo>
                  <a:cubicBezTo>
                    <a:pt x="6812" y="2284"/>
                    <a:pt x="6794" y="2276"/>
                    <a:pt x="6775" y="2269"/>
                  </a:cubicBezTo>
                  <a:cubicBezTo>
                    <a:pt x="6696" y="2234"/>
                    <a:pt x="6613" y="2219"/>
                    <a:pt x="6531" y="2219"/>
                  </a:cubicBezTo>
                  <a:cubicBezTo>
                    <a:pt x="6287" y="2219"/>
                    <a:pt x="6046" y="2356"/>
                    <a:pt x="5906" y="2556"/>
                  </a:cubicBezTo>
                  <a:cubicBezTo>
                    <a:pt x="5839" y="2334"/>
                    <a:pt x="5674" y="2141"/>
                    <a:pt x="5442" y="2070"/>
                  </a:cubicBezTo>
                  <a:cubicBezTo>
                    <a:pt x="4922" y="1912"/>
                    <a:pt x="4379" y="1863"/>
                    <a:pt x="3841" y="1825"/>
                  </a:cubicBezTo>
                  <a:cubicBezTo>
                    <a:pt x="3820" y="1824"/>
                    <a:pt x="3799" y="1823"/>
                    <a:pt x="3779" y="1823"/>
                  </a:cubicBezTo>
                  <a:cubicBezTo>
                    <a:pt x="3437" y="1823"/>
                    <a:pt x="3212" y="2027"/>
                    <a:pt x="3116" y="2285"/>
                  </a:cubicBezTo>
                  <a:cubicBezTo>
                    <a:pt x="3023" y="1979"/>
                    <a:pt x="2745" y="1830"/>
                    <a:pt x="2440" y="1830"/>
                  </a:cubicBezTo>
                  <a:cubicBezTo>
                    <a:pt x="2411" y="1830"/>
                    <a:pt x="2382" y="1832"/>
                    <a:pt x="2352" y="1835"/>
                  </a:cubicBezTo>
                  <a:cubicBezTo>
                    <a:pt x="1689" y="1895"/>
                    <a:pt x="1064" y="2205"/>
                    <a:pt x="450" y="2443"/>
                  </a:cubicBezTo>
                  <a:cubicBezTo>
                    <a:pt x="113" y="2573"/>
                    <a:pt x="0" y="3029"/>
                    <a:pt x="150" y="3330"/>
                  </a:cubicBezTo>
                  <a:cubicBezTo>
                    <a:pt x="271" y="3575"/>
                    <a:pt x="496" y="3688"/>
                    <a:pt x="736" y="3688"/>
                  </a:cubicBezTo>
                  <a:cubicBezTo>
                    <a:pt x="836" y="3688"/>
                    <a:pt x="939" y="3669"/>
                    <a:pt x="1038" y="3630"/>
                  </a:cubicBezTo>
                  <a:cubicBezTo>
                    <a:pt x="1552" y="3433"/>
                    <a:pt x="2058" y="3186"/>
                    <a:pt x="2615" y="3134"/>
                  </a:cubicBezTo>
                  <a:cubicBezTo>
                    <a:pt x="2830" y="3114"/>
                    <a:pt x="2996" y="2955"/>
                    <a:pt x="3081" y="2761"/>
                  </a:cubicBezTo>
                  <a:cubicBezTo>
                    <a:pt x="3142" y="3049"/>
                    <a:pt x="3356" y="3297"/>
                    <a:pt x="3737" y="3324"/>
                  </a:cubicBezTo>
                  <a:cubicBezTo>
                    <a:pt x="4163" y="3353"/>
                    <a:pt x="4584" y="3378"/>
                    <a:pt x="4943" y="3487"/>
                  </a:cubicBezTo>
                  <a:cubicBezTo>
                    <a:pt x="5023" y="3511"/>
                    <a:pt x="5104" y="3523"/>
                    <a:pt x="5184" y="3523"/>
                  </a:cubicBezTo>
                  <a:cubicBezTo>
                    <a:pt x="5434" y="3523"/>
                    <a:pt x="5670" y="3409"/>
                    <a:pt x="5813" y="3201"/>
                  </a:cubicBezTo>
                  <a:cubicBezTo>
                    <a:pt x="5884" y="3414"/>
                    <a:pt x="6054" y="3589"/>
                    <a:pt x="6276" y="3686"/>
                  </a:cubicBezTo>
                  <a:cubicBezTo>
                    <a:pt x="6388" y="3734"/>
                    <a:pt x="6500" y="3778"/>
                    <a:pt x="6614" y="3820"/>
                  </a:cubicBezTo>
                  <a:cubicBezTo>
                    <a:pt x="6385" y="3859"/>
                    <a:pt x="6176" y="4018"/>
                    <a:pt x="6066" y="4223"/>
                  </a:cubicBezTo>
                  <a:cubicBezTo>
                    <a:pt x="5972" y="4010"/>
                    <a:pt x="5788" y="3837"/>
                    <a:pt x="5548" y="3793"/>
                  </a:cubicBezTo>
                  <a:cubicBezTo>
                    <a:pt x="5230" y="3735"/>
                    <a:pt x="4908" y="3717"/>
                    <a:pt x="4586" y="3717"/>
                  </a:cubicBezTo>
                  <a:cubicBezTo>
                    <a:pt x="4367" y="3717"/>
                    <a:pt x="4148" y="3726"/>
                    <a:pt x="3929" y="3736"/>
                  </a:cubicBezTo>
                  <a:cubicBezTo>
                    <a:pt x="3551" y="3753"/>
                    <a:pt x="3332" y="3993"/>
                    <a:pt x="3263" y="4275"/>
                  </a:cubicBezTo>
                  <a:cubicBezTo>
                    <a:pt x="3149" y="4017"/>
                    <a:pt x="2906" y="3897"/>
                    <a:pt x="2642" y="3897"/>
                  </a:cubicBezTo>
                  <a:cubicBezTo>
                    <a:pt x="2579" y="3897"/>
                    <a:pt x="2515" y="3904"/>
                    <a:pt x="2451" y="3917"/>
                  </a:cubicBezTo>
                  <a:cubicBezTo>
                    <a:pt x="1799" y="4054"/>
                    <a:pt x="1215" y="4435"/>
                    <a:pt x="632" y="4742"/>
                  </a:cubicBezTo>
                  <a:cubicBezTo>
                    <a:pt x="313" y="4910"/>
                    <a:pt x="254" y="5376"/>
                    <a:pt x="438" y="5659"/>
                  </a:cubicBezTo>
                  <a:cubicBezTo>
                    <a:pt x="568" y="5859"/>
                    <a:pt x="767" y="5951"/>
                    <a:pt x="976" y="5951"/>
                  </a:cubicBezTo>
                  <a:cubicBezTo>
                    <a:pt x="1103" y="5951"/>
                    <a:pt x="1233" y="5917"/>
                    <a:pt x="1354" y="5853"/>
                  </a:cubicBezTo>
                  <a:cubicBezTo>
                    <a:pt x="1842" y="5597"/>
                    <a:pt x="2317" y="5293"/>
                    <a:pt x="2864" y="5177"/>
                  </a:cubicBezTo>
                  <a:cubicBezTo>
                    <a:pt x="3074" y="5133"/>
                    <a:pt x="3221" y="4956"/>
                    <a:pt x="3282" y="4753"/>
                  </a:cubicBezTo>
                  <a:cubicBezTo>
                    <a:pt x="3374" y="5021"/>
                    <a:pt x="3600" y="5238"/>
                    <a:pt x="3957" y="5238"/>
                  </a:cubicBezTo>
                  <a:cubicBezTo>
                    <a:pt x="3971" y="5238"/>
                    <a:pt x="3985" y="5237"/>
                    <a:pt x="3999" y="5237"/>
                  </a:cubicBezTo>
                  <a:cubicBezTo>
                    <a:pt x="4216" y="5227"/>
                    <a:pt x="4432" y="5215"/>
                    <a:pt x="4640" y="5215"/>
                  </a:cubicBezTo>
                  <a:cubicBezTo>
                    <a:pt x="4842" y="5215"/>
                    <a:pt x="5036" y="5226"/>
                    <a:pt x="5217" y="5259"/>
                  </a:cubicBezTo>
                  <a:cubicBezTo>
                    <a:pt x="5267" y="5268"/>
                    <a:pt x="5317" y="5272"/>
                    <a:pt x="5366" y="5272"/>
                  </a:cubicBezTo>
                  <a:cubicBezTo>
                    <a:pt x="5650" y="5272"/>
                    <a:pt x="5915" y="5126"/>
                    <a:pt x="6047" y="4875"/>
                  </a:cubicBezTo>
                  <a:cubicBezTo>
                    <a:pt x="6143" y="5077"/>
                    <a:pt x="6331" y="5233"/>
                    <a:pt x="6564" y="5302"/>
                  </a:cubicBezTo>
                  <a:cubicBezTo>
                    <a:pt x="6573" y="5304"/>
                    <a:pt x="6581" y="5308"/>
                    <a:pt x="6591" y="5310"/>
                  </a:cubicBezTo>
                  <a:cubicBezTo>
                    <a:pt x="6304" y="5341"/>
                    <a:pt x="6021" y="5401"/>
                    <a:pt x="5740" y="5465"/>
                  </a:cubicBezTo>
                  <a:cubicBezTo>
                    <a:pt x="5451" y="5529"/>
                    <a:pt x="5315" y="5744"/>
                    <a:pt x="5300" y="5971"/>
                  </a:cubicBezTo>
                  <a:cubicBezTo>
                    <a:pt x="5200" y="5822"/>
                    <a:pt x="5046" y="5754"/>
                    <a:pt x="4882" y="5754"/>
                  </a:cubicBezTo>
                  <a:cubicBezTo>
                    <a:pt x="4798" y="5754"/>
                    <a:pt x="4710" y="5772"/>
                    <a:pt x="4626" y="5807"/>
                  </a:cubicBezTo>
                  <a:cubicBezTo>
                    <a:pt x="4143" y="6001"/>
                    <a:pt x="3745" y="6374"/>
                    <a:pt x="3339" y="6690"/>
                  </a:cubicBezTo>
                  <a:cubicBezTo>
                    <a:pt x="3116" y="6863"/>
                    <a:pt x="3134" y="7231"/>
                    <a:pt x="3314" y="7422"/>
                  </a:cubicBezTo>
                  <a:cubicBezTo>
                    <a:pt x="3417" y="7533"/>
                    <a:pt x="3545" y="7582"/>
                    <a:pt x="3676" y="7582"/>
                  </a:cubicBezTo>
                  <a:cubicBezTo>
                    <a:pt x="3804" y="7582"/>
                    <a:pt x="3935" y="7534"/>
                    <a:pt x="4046" y="7447"/>
                  </a:cubicBezTo>
                  <a:cubicBezTo>
                    <a:pt x="4387" y="7183"/>
                    <a:pt x="4711" y="6884"/>
                    <a:pt x="5116" y="6720"/>
                  </a:cubicBezTo>
                  <a:cubicBezTo>
                    <a:pt x="5272" y="6658"/>
                    <a:pt x="5361" y="6501"/>
                    <a:pt x="5381" y="6337"/>
                  </a:cubicBezTo>
                  <a:cubicBezTo>
                    <a:pt x="5473" y="6503"/>
                    <a:pt x="5637" y="6627"/>
                    <a:pt x="5856" y="6627"/>
                  </a:cubicBezTo>
                  <a:cubicBezTo>
                    <a:pt x="5902" y="6627"/>
                    <a:pt x="5949" y="6622"/>
                    <a:pt x="5999" y="6611"/>
                  </a:cubicBezTo>
                  <a:cubicBezTo>
                    <a:pt x="6322" y="6537"/>
                    <a:pt x="6642" y="6462"/>
                    <a:pt x="6933" y="6462"/>
                  </a:cubicBezTo>
                  <a:cubicBezTo>
                    <a:pt x="6935" y="6462"/>
                    <a:pt x="6937" y="6462"/>
                    <a:pt x="6939" y="6462"/>
                  </a:cubicBezTo>
                  <a:cubicBezTo>
                    <a:pt x="7207" y="6462"/>
                    <a:pt x="7446" y="6299"/>
                    <a:pt x="7525" y="6052"/>
                  </a:cubicBezTo>
                  <a:cubicBezTo>
                    <a:pt x="7627" y="6195"/>
                    <a:pt x="7794" y="6288"/>
                    <a:pt x="7982" y="6311"/>
                  </a:cubicBezTo>
                  <a:cubicBezTo>
                    <a:pt x="8182" y="6334"/>
                    <a:pt x="8383" y="6344"/>
                    <a:pt x="8584" y="6344"/>
                  </a:cubicBezTo>
                  <a:cubicBezTo>
                    <a:pt x="8651" y="6344"/>
                    <a:pt x="8718" y="6343"/>
                    <a:pt x="8785" y="6341"/>
                  </a:cubicBezTo>
                  <a:cubicBezTo>
                    <a:pt x="9063" y="6333"/>
                    <a:pt x="9417" y="6321"/>
                    <a:pt x="9656" y="6159"/>
                  </a:cubicBezTo>
                  <a:cubicBezTo>
                    <a:pt x="9693" y="6134"/>
                    <a:pt x="9726" y="6108"/>
                    <a:pt x="9756" y="6078"/>
                  </a:cubicBezTo>
                  <a:cubicBezTo>
                    <a:pt x="9953" y="5894"/>
                    <a:pt x="10039" y="5627"/>
                    <a:pt x="9897" y="5363"/>
                  </a:cubicBezTo>
                  <a:cubicBezTo>
                    <a:pt x="9800" y="5180"/>
                    <a:pt x="9576" y="5046"/>
                    <a:pt x="9360" y="5046"/>
                  </a:cubicBezTo>
                  <a:cubicBezTo>
                    <a:pt x="9285" y="5046"/>
                    <a:pt x="9211" y="5062"/>
                    <a:pt x="9143" y="5098"/>
                  </a:cubicBezTo>
                  <a:cubicBezTo>
                    <a:pt x="9229" y="4937"/>
                    <a:pt x="9254" y="4745"/>
                    <a:pt x="9188" y="4538"/>
                  </a:cubicBezTo>
                  <a:cubicBezTo>
                    <a:pt x="9106" y="4291"/>
                    <a:pt x="8864" y="4075"/>
                    <a:pt x="8597" y="4021"/>
                  </a:cubicBezTo>
                  <a:cubicBezTo>
                    <a:pt x="8870" y="3861"/>
                    <a:pt x="9042" y="3580"/>
                    <a:pt x="8971" y="3230"/>
                  </a:cubicBezTo>
                  <a:cubicBezTo>
                    <a:pt x="8950" y="3125"/>
                    <a:pt x="8900" y="3022"/>
                    <a:pt x="8831" y="2931"/>
                  </a:cubicBezTo>
                  <a:cubicBezTo>
                    <a:pt x="8835" y="2931"/>
                    <a:pt x="8839" y="2930"/>
                    <a:pt x="8842" y="2930"/>
                  </a:cubicBezTo>
                  <a:cubicBezTo>
                    <a:pt x="9226" y="2853"/>
                    <a:pt x="9536" y="2578"/>
                    <a:pt x="9525" y="2167"/>
                  </a:cubicBezTo>
                  <a:cubicBezTo>
                    <a:pt x="9525" y="2149"/>
                    <a:pt x="9524" y="2131"/>
                    <a:pt x="9522" y="2114"/>
                  </a:cubicBezTo>
                  <a:cubicBezTo>
                    <a:pt x="9492" y="1773"/>
                    <a:pt x="9174" y="1423"/>
                    <a:pt x="8815" y="1423"/>
                  </a:cubicBezTo>
                  <a:cubicBezTo>
                    <a:pt x="8779" y="1423"/>
                    <a:pt x="8743" y="1426"/>
                    <a:pt x="8706" y="1434"/>
                  </a:cubicBezTo>
                  <a:lnTo>
                    <a:pt x="8703" y="1434"/>
                  </a:lnTo>
                  <a:cubicBezTo>
                    <a:pt x="8692" y="1429"/>
                    <a:pt x="8604" y="1424"/>
                    <a:pt x="8571" y="1417"/>
                  </a:cubicBezTo>
                  <a:cubicBezTo>
                    <a:pt x="8545" y="1412"/>
                    <a:pt x="8527" y="1408"/>
                    <a:pt x="8515" y="1405"/>
                  </a:cubicBezTo>
                  <a:cubicBezTo>
                    <a:pt x="8501" y="1400"/>
                    <a:pt x="8482" y="1394"/>
                    <a:pt x="8456" y="1385"/>
                  </a:cubicBezTo>
                  <a:cubicBezTo>
                    <a:pt x="8373" y="1355"/>
                    <a:pt x="8292" y="1322"/>
                    <a:pt x="8210" y="1289"/>
                  </a:cubicBezTo>
                  <a:cubicBezTo>
                    <a:pt x="7948" y="1182"/>
                    <a:pt x="7691" y="1057"/>
                    <a:pt x="7445" y="917"/>
                  </a:cubicBezTo>
                  <a:cubicBezTo>
                    <a:pt x="7348" y="862"/>
                    <a:pt x="7243" y="837"/>
                    <a:pt x="7136" y="837"/>
                  </a:cubicBezTo>
                  <a:cubicBezTo>
                    <a:pt x="6917" y="837"/>
                    <a:pt x="6696" y="943"/>
                    <a:pt x="6550" y="1109"/>
                  </a:cubicBezTo>
                  <a:cubicBezTo>
                    <a:pt x="6506" y="879"/>
                    <a:pt x="6365" y="669"/>
                    <a:pt x="6142" y="573"/>
                  </a:cubicBezTo>
                  <a:cubicBezTo>
                    <a:pt x="5643" y="360"/>
                    <a:pt x="5108" y="251"/>
                    <a:pt x="4577" y="155"/>
                  </a:cubicBezTo>
                  <a:cubicBezTo>
                    <a:pt x="4524" y="146"/>
                    <a:pt x="4474" y="141"/>
                    <a:pt x="4426" y="141"/>
                  </a:cubicBezTo>
                  <a:cubicBezTo>
                    <a:pt x="4132" y="141"/>
                    <a:pt x="3919" y="309"/>
                    <a:pt x="3806" y="532"/>
                  </a:cubicBezTo>
                  <a:cubicBezTo>
                    <a:pt x="3741" y="189"/>
                    <a:pt x="3434" y="6"/>
                    <a:pt x="3096" y="1"/>
                  </a:cubicBezTo>
                  <a:cubicBezTo>
                    <a:pt x="3080" y="1"/>
                    <a:pt x="3065" y="1"/>
                    <a:pt x="305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14"/>
          <p:cNvGrpSpPr/>
          <p:nvPr/>
        </p:nvGrpSpPr>
        <p:grpSpPr>
          <a:xfrm rot="10800000">
            <a:off x="-384439" y="836702"/>
            <a:ext cx="1527992" cy="790462"/>
            <a:chOff x="1341200" y="4636200"/>
            <a:chExt cx="995175" cy="514825"/>
          </a:xfrm>
        </p:grpSpPr>
        <p:sp>
          <p:nvSpPr>
            <p:cNvPr id="420" name="Google Shape;420;p14"/>
            <p:cNvSpPr/>
            <p:nvPr/>
          </p:nvSpPr>
          <p:spPr>
            <a:xfrm>
              <a:off x="1632825" y="4818900"/>
              <a:ext cx="251700" cy="318350"/>
            </a:xfrm>
            <a:custGeom>
              <a:rect b="b" l="l" r="r" t="t"/>
              <a:pathLst>
                <a:path extrusionOk="0" h="12734" w="10068">
                  <a:moveTo>
                    <a:pt x="2967" y="1"/>
                  </a:moveTo>
                  <a:cubicBezTo>
                    <a:pt x="2896" y="219"/>
                    <a:pt x="2803" y="434"/>
                    <a:pt x="2691" y="633"/>
                  </a:cubicBezTo>
                  <a:cubicBezTo>
                    <a:pt x="2618" y="980"/>
                    <a:pt x="2463" y="1310"/>
                    <a:pt x="2179" y="1532"/>
                  </a:cubicBezTo>
                  <a:cubicBezTo>
                    <a:pt x="2028" y="1651"/>
                    <a:pt x="1861" y="1725"/>
                    <a:pt x="1685" y="1766"/>
                  </a:cubicBezTo>
                  <a:cubicBezTo>
                    <a:pt x="2042" y="2075"/>
                    <a:pt x="2422" y="2357"/>
                    <a:pt x="2721" y="2634"/>
                  </a:cubicBezTo>
                  <a:cubicBezTo>
                    <a:pt x="3705" y="3547"/>
                    <a:pt x="4205" y="4976"/>
                    <a:pt x="4877" y="6111"/>
                  </a:cubicBezTo>
                  <a:cubicBezTo>
                    <a:pt x="5559" y="7264"/>
                    <a:pt x="6242" y="8600"/>
                    <a:pt x="7209" y="9562"/>
                  </a:cubicBezTo>
                  <a:cubicBezTo>
                    <a:pt x="6317" y="8808"/>
                    <a:pt x="5438" y="7976"/>
                    <a:pt x="4703" y="7078"/>
                  </a:cubicBezTo>
                  <a:cubicBezTo>
                    <a:pt x="4312" y="6600"/>
                    <a:pt x="4048" y="5710"/>
                    <a:pt x="3676" y="5216"/>
                  </a:cubicBezTo>
                  <a:cubicBezTo>
                    <a:pt x="3594" y="5071"/>
                    <a:pt x="3510" y="4925"/>
                    <a:pt x="3430" y="4778"/>
                  </a:cubicBezTo>
                  <a:cubicBezTo>
                    <a:pt x="3067" y="4114"/>
                    <a:pt x="2680" y="3496"/>
                    <a:pt x="2212" y="2900"/>
                  </a:cubicBezTo>
                  <a:cubicBezTo>
                    <a:pt x="1937" y="2550"/>
                    <a:pt x="1652" y="2194"/>
                    <a:pt x="1435" y="1805"/>
                  </a:cubicBezTo>
                  <a:cubicBezTo>
                    <a:pt x="1385" y="1809"/>
                    <a:pt x="1334" y="1811"/>
                    <a:pt x="1283" y="1811"/>
                  </a:cubicBezTo>
                  <a:cubicBezTo>
                    <a:pt x="852" y="1811"/>
                    <a:pt x="398" y="1682"/>
                    <a:pt x="1" y="1560"/>
                  </a:cubicBezTo>
                  <a:lnTo>
                    <a:pt x="1" y="1560"/>
                  </a:lnTo>
                  <a:cubicBezTo>
                    <a:pt x="209" y="2470"/>
                    <a:pt x="751" y="3278"/>
                    <a:pt x="1304" y="4018"/>
                  </a:cubicBezTo>
                  <a:cubicBezTo>
                    <a:pt x="1799" y="4681"/>
                    <a:pt x="2317" y="5326"/>
                    <a:pt x="2823" y="5981"/>
                  </a:cubicBezTo>
                  <a:cubicBezTo>
                    <a:pt x="3163" y="6582"/>
                    <a:pt x="3503" y="7184"/>
                    <a:pt x="3873" y="7770"/>
                  </a:cubicBezTo>
                  <a:cubicBezTo>
                    <a:pt x="4500" y="8763"/>
                    <a:pt x="5175" y="9723"/>
                    <a:pt x="6001" y="10562"/>
                  </a:cubicBezTo>
                  <a:cubicBezTo>
                    <a:pt x="6837" y="11412"/>
                    <a:pt x="7916" y="12035"/>
                    <a:pt x="9044" y="12407"/>
                  </a:cubicBezTo>
                  <a:cubicBezTo>
                    <a:pt x="9328" y="12501"/>
                    <a:pt x="9695" y="12644"/>
                    <a:pt x="10068" y="12733"/>
                  </a:cubicBezTo>
                  <a:cubicBezTo>
                    <a:pt x="9722" y="12392"/>
                    <a:pt x="9531" y="11911"/>
                    <a:pt x="9624" y="11355"/>
                  </a:cubicBezTo>
                  <a:cubicBezTo>
                    <a:pt x="9649" y="11199"/>
                    <a:pt x="9705" y="11053"/>
                    <a:pt x="9790" y="10933"/>
                  </a:cubicBezTo>
                  <a:cubicBezTo>
                    <a:pt x="9389" y="10736"/>
                    <a:pt x="9084" y="10386"/>
                    <a:pt x="8973" y="9931"/>
                  </a:cubicBezTo>
                  <a:cubicBezTo>
                    <a:pt x="8879" y="9545"/>
                    <a:pt x="8994" y="9186"/>
                    <a:pt x="9214" y="8895"/>
                  </a:cubicBezTo>
                  <a:cubicBezTo>
                    <a:pt x="8723" y="8496"/>
                    <a:pt x="8218" y="8113"/>
                    <a:pt x="7833" y="7596"/>
                  </a:cubicBezTo>
                  <a:cubicBezTo>
                    <a:pt x="6989" y="6456"/>
                    <a:pt x="6293" y="5230"/>
                    <a:pt x="5526" y="4039"/>
                  </a:cubicBezTo>
                  <a:cubicBezTo>
                    <a:pt x="4887" y="3047"/>
                    <a:pt x="4202" y="2103"/>
                    <a:pt x="3639" y="1063"/>
                  </a:cubicBezTo>
                  <a:cubicBezTo>
                    <a:pt x="3457" y="725"/>
                    <a:pt x="3237" y="337"/>
                    <a:pt x="2967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854800" y="4830225"/>
              <a:ext cx="481575" cy="320800"/>
            </a:xfrm>
            <a:custGeom>
              <a:rect b="b" l="l" r="r" t="t"/>
              <a:pathLst>
                <a:path extrusionOk="0" h="12832" w="19263">
                  <a:moveTo>
                    <a:pt x="16454" y="0"/>
                  </a:moveTo>
                  <a:cubicBezTo>
                    <a:pt x="16204" y="0"/>
                    <a:pt x="15949" y="58"/>
                    <a:pt x="15719" y="155"/>
                  </a:cubicBezTo>
                  <a:cubicBezTo>
                    <a:pt x="15222" y="365"/>
                    <a:pt x="14821" y="1064"/>
                    <a:pt x="14644" y="1542"/>
                  </a:cubicBezTo>
                  <a:cubicBezTo>
                    <a:pt x="14453" y="2057"/>
                    <a:pt x="14513" y="2598"/>
                    <a:pt x="14694" y="3105"/>
                  </a:cubicBezTo>
                  <a:cubicBezTo>
                    <a:pt x="14694" y="3106"/>
                    <a:pt x="14694" y="3106"/>
                    <a:pt x="14694" y="3107"/>
                  </a:cubicBezTo>
                  <a:cubicBezTo>
                    <a:pt x="14069" y="3847"/>
                    <a:pt x="13362" y="4502"/>
                    <a:pt x="12609" y="5108"/>
                  </a:cubicBezTo>
                  <a:cubicBezTo>
                    <a:pt x="11952" y="5846"/>
                    <a:pt x="11152" y="6456"/>
                    <a:pt x="10348" y="7017"/>
                  </a:cubicBezTo>
                  <a:cubicBezTo>
                    <a:pt x="10036" y="7235"/>
                    <a:pt x="9656" y="7447"/>
                    <a:pt x="9244" y="7637"/>
                  </a:cubicBezTo>
                  <a:lnTo>
                    <a:pt x="9192" y="7627"/>
                  </a:lnTo>
                  <a:cubicBezTo>
                    <a:pt x="9070" y="7677"/>
                    <a:pt x="8946" y="7724"/>
                    <a:pt x="8819" y="7767"/>
                  </a:cubicBezTo>
                  <a:cubicBezTo>
                    <a:pt x="7201" y="8316"/>
                    <a:pt x="5567" y="8782"/>
                    <a:pt x="3871" y="8889"/>
                  </a:cubicBezTo>
                  <a:cubicBezTo>
                    <a:pt x="3871" y="8889"/>
                    <a:pt x="3870" y="8889"/>
                    <a:pt x="3870" y="8887"/>
                  </a:cubicBezTo>
                  <a:cubicBezTo>
                    <a:pt x="3570" y="8440"/>
                    <a:pt x="3172" y="8069"/>
                    <a:pt x="2645" y="7917"/>
                  </a:cubicBezTo>
                  <a:cubicBezTo>
                    <a:pt x="2383" y="7840"/>
                    <a:pt x="2034" y="7778"/>
                    <a:pt x="1694" y="7778"/>
                  </a:cubicBezTo>
                  <a:cubicBezTo>
                    <a:pt x="1396" y="7778"/>
                    <a:pt x="1107" y="7826"/>
                    <a:pt x="890" y="7954"/>
                  </a:cubicBezTo>
                  <a:cubicBezTo>
                    <a:pt x="678" y="8079"/>
                    <a:pt x="482" y="8246"/>
                    <a:pt x="335" y="8442"/>
                  </a:cubicBezTo>
                  <a:cubicBezTo>
                    <a:pt x="115" y="8734"/>
                    <a:pt x="0" y="9092"/>
                    <a:pt x="94" y="9478"/>
                  </a:cubicBezTo>
                  <a:cubicBezTo>
                    <a:pt x="205" y="9933"/>
                    <a:pt x="510" y="10283"/>
                    <a:pt x="911" y="10481"/>
                  </a:cubicBezTo>
                  <a:cubicBezTo>
                    <a:pt x="826" y="10600"/>
                    <a:pt x="770" y="10746"/>
                    <a:pt x="744" y="10902"/>
                  </a:cubicBezTo>
                  <a:cubicBezTo>
                    <a:pt x="652" y="11458"/>
                    <a:pt x="843" y="11939"/>
                    <a:pt x="1188" y="12281"/>
                  </a:cubicBezTo>
                  <a:cubicBezTo>
                    <a:pt x="1528" y="12618"/>
                    <a:pt x="2018" y="12821"/>
                    <a:pt x="2536" y="12831"/>
                  </a:cubicBezTo>
                  <a:cubicBezTo>
                    <a:pt x="2550" y="12832"/>
                    <a:pt x="2564" y="12832"/>
                    <a:pt x="2578" y="12832"/>
                  </a:cubicBezTo>
                  <a:cubicBezTo>
                    <a:pt x="3622" y="12832"/>
                    <a:pt x="4186" y="12074"/>
                    <a:pt x="4470" y="11180"/>
                  </a:cubicBezTo>
                  <a:cubicBezTo>
                    <a:pt x="4793" y="11203"/>
                    <a:pt x="5127" y="11215"/>
                    <a:pt x="5466" y="11215"/>
                  </a:cubicBezTo>
                  <a:cubicBezTo>
                    <a:pt x="7390" y="11215"/>
                    <a:pt x="9455" y="10846"/>
                    <a:pt x="10485" y="10155"/>
                  </a:cubicBezTo>
                  <a:cubicBezTo>
                    <a:pt x="10486" y="10154"/>
                    <a:pt x="10487" y="10153"/>
                    <a:pt x="10488" y="10152"/>
                  </a:cubicBezTo>
                  <a:cubicBezTo>
                    <a:pt x="10869" y="9936"/>
                    <a:pt x="11237" y="9694"/>
                    <a:pt x="11594" y="9423"/>
                  </a:cubicBezTo>
                  <a:cubicBezTo>
                    <a:pt x="13337" y="8103"/>
                    <a:pt x="15014" y="6780"/>
                    <a:pt x="16178" y="4954"/>
                  </a:cubicBezTo>
                  <a:cubicBezTo>
                    <a:pt x="16510" y="5068"/>
                    <a:pt x="16851" y="5139"/>
                    <a:pt x="17180" y="5139"/>
                  </a:cubicBezTo>
                  <a:cubicBezTo>
                    <a:pt x="17739" y="5139"/>
                    <a:pt x="18265" y="4933"/>
                    <a:pt x="18656" y="4383"/>
                  </a:cubicBezTo>
                  <a:cubicBezTo>
                    <a:pt x="19262" y="3532"/>
                    <a:pt x="19170" y="2306"/>
                    <a:pt x="18174" y="1795"/>
                  </a:cubicBezTo>
                  <a:cubicBezTo>
                    <a:pt x="18033" y="1723"/>
                    <a:pt x="17883" y="1681"/>
                    <a:pt x="17737" y="1678"/>
                  </a:cubicBezTo>
                  <a:cubicBezTo>
                    <a:pt x="17817" y="1237"/>
                    <a:pt x="17718" y="784"/>
                    <a:pt x="17418" y="425"/>
                  </a:cubicBezTo>
                  <a:cubicBezTo>
                    <a:pt x="17166" y="122"/>
                    <a:pt x="16815" y="0"/>
                    <a:pt x="16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1556125" y="4737200"/>
              <a:ext cx="155500" cy="126975"/>
            </a:xfrm>
            <a:custGeom>
              <a:rect b="b" l="l" r="r" t="t"/>
              <a:pathLst>
                <a:path extrusionOk="0" h="5079" w="6220">
                  <a:moveTo>
                    <a:pt x="928" y="1"/>
                  </a:moveTo>
                  <a:cubicBezTo>
                    <a:pt x="939" y="413"/>
                    <a:pt x="629" y="688"/>
                    <a:pt x="245" y="764"/>
                  </a:cubicBezTo>
                  <a:cubicBezTo>
                    <a:pt x="242" y="765"/>
                    <a:pt x="238" y="765"/>
                    <a:pt x="234" y="766"/>
                  </a:cubicBezTo>
                  <a:cubicBezTo>
                    <a:pt x="303" y="857"/>
                    <a:pt x="353" y="960"/>
                    <a:pt x="374" y="1065"/>
                  </a:cubicBezTo>
                  <a:cubicBezTo>
                    <a:pt x="445" y="1414"/>
                    <a:pt x="273" y="1696"/>
                    <a:pt x="0" y="1856"/>
                  </a:cubicBezTo>
                  <a:cubicBezTo>
                    <a:pt x="267" y="1910"/>
                    <a:pt x="509" y="2125"/>
                    <a:pt x="591" y="2373"/>
                  </a:cubicBezTo>
                  <a:cubicBezTo>
                    <a:pt x="657" y="2580"/>
                    <a:pt x="632" y="2772"/>
                    <a:pt x="546" y="2933"/>
                  </a:cubicBezTo>
                  <a:cubicBezTo>
                    <a:pt x="614" y="2897"/>
                    <a:pt x="688" y="2881"/>
                    <a:pt x="763" y="2881"/>
                  </a:cubicBezTo>
                  <a:cubicBezTo>
                    <a:pt x="979" y="2881"/>
                    <a:pt x="1203" y="3015"/>
                    <a:pt x="1300" y="3198"/>
                  </a:cubicBezTo>
                  <a:cubicBezTo>
                    <a:pt x="1442" y="3461"/>
                    <a:pt x="1356" y="3729"/>
                    <a:pt x="1159" y="3913"/>
                  </a:cubicBezTo>
                  <a:cubicBezTo>
                    <a:pt x="1242" y="3956"/>
                    <a:pt x="1324" y="3997"/>
                    <a:pt x="1406" y="4037"/>
                  </a:cubicBezTo>
                  <a:cubicBezTo>
                    <a:pt x="1832" y="4390"/>
                    <a:pt x="2401" y="4623"/>
                    <a:pt x="2884" y="4771"/>
                  </a:cubicBezTo>
                  <a:cubicBezTo>
                    <a:pt x="2944" y="4790"/>
                    <a:pt x="3005" y="4808"/>
                    <a:pt x="3069" y="4828"/>
                  </a:cubicBezTo>
                  <a:cubicBezTo>
                    <a:pt x="3466" y="4950"/>
                    <a:pt x="3920" y="5079"/>
                    <a:pt x="4350" y="5079"/>
                  </a:cubicBezTo>
                  <a:cubicBezTo>
                    <a:pt x="4401" y="5079"/>
                    <a:pt x="4452" y="5077"/>
                    <a:pt x="4502" y="5073"/>
                  </a:cubicBezTo>
                  <a:cubicBezTo>
                    <a:pt x="4588" y="5067"/>
                    <a:pt x="4671" y="5054"/>
                    <a:pt x="4753" y="5034"/>
                  </a:cubicBezTo>
                  <a:cubicBezTo>
                    <a:pt x="4929" y="4993"/>
                    <a:pt x="5096" y="4919"/>
                    <a:pt x="5247" y="4801"/>
                  </a:cubicBezTo>
                  <a:cubicBezTo>
                    <a:pt x="5531" y="4578"/>
                    <a:pt x="5686" y="4248"/>
                    <a:pt x="5759" y="3901"/>
                  </a:cubicBezTo>
                  <a:cubicBezTo>
                    <a:pt x="5870" y="3702"/>
                    <a:pt x="5964" y="3487"/>
                    <a:pt x="6035" y="3269"/>
                  </a:cubicBezTo>
                  <a:cubicBezTo>
                    <a:pt x="6078" y="3132"/>
                    <a:pt x="6113" y="2994"/>
                    <a:pt x="6138" y="2855"/>
                  </a:cubicBezTo>
                  <a:cubicBezTo>
                    <a:pt x="6220" y="2404"/>
                    <a:pt x="6007" y="2042"/>
                    <a:pt x="5697" y="1760"/>
                  </a:cubicBezTo>
                  <a:cubicBezTo>
                    <a:pt x="5620" y="1839"/>
                    <a:pt x="5527" y="1901"/>
                    <a:pt x="5425" y="1938"/>
                  </a:cubicBezTo>
                  <a:cubicBezTo>
                    <a:pt x="5340" y="1970"/>
                    <a:pt x="5254" y="1984"/>
                    <a:pt x="5171" y="1984"/>
                  </a:cubicBezTo>
                  <a:cubicBezTo>
                    <a:pt x="4864" y="1984"/>
                    <a:pt x="4589" y="1785"/>
                    <a:pt x="4462" y="1490"/>
                  </a:cubicBezTo>
                  <a:cubicBezTo>
                    <a:pt x="4369" y="1276"/>
                    <a:pt x="4281" y="1061"/>
                    <a:pt x="4202" y="845"/>
                  </a:cubicBezTo>
                  <a:cubicBezTo>
                    <a:pt x="3477" y="511"/>
                    <a:pt x="2712" y="290"/>
                    <a:pt x="1896" y="149"/>
                  </a:cubicBezTo>
                  <a:cubicBezTo>
                    <a:pt x="1574" y="94"/>
                    <a:pt x="1251" y="47"/>
                    <a:pt x="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1616275" y="4636200"/>
              <a:ext cx="89625" cy="150625"/>
            </a:xfrm>
            <a:custGeom>
              <a:rect b="b" l="l" r="r" t="t"/>
              <a:pathLst>
                <a:path extrusionOk="0" h="6025" w="3585">
                  <a:moveTo>
                    <a:pt x="1084" y="0"/>
                  </a:moveTo>
                  <a:cubicBezTo>
                    <a:pt x="493" y="0"/>
                    <a:pt x="1" y="824"/>
                    <a:pt x="574" y="1332"/>
                  </a:cubicBezTo>
                  <a:cubicBezTo>
                    <a:pt x="922" y="1641"/>
                    <a:pt x="1100" y="2281"/>
                    <a:pt x="1195" y="2713"/>
                  </a:cubicBezTo>
                  <a:cubicBezTo>
                    <a:pt x="1255" y="2986"/>
                    <a:pt x="1406" y="3222"/>
                    <a:pt x="1637" y="3331"/>
                  </a:cubicBezTo>
                  <a:cubicBezTo>
                    <a:pt x="1519" y="3476"/>
                    <a:pt x="1456" y="3659"/>
                    <a:pt x="1493" y="3845"/>
                  </a:cubicBezTo>
                  <a:cubicBezTo>
                    <a:pt x="1567" y="4203"/>
                    <a:pt x="1671" y="4547"/>
                    <a:pt x="1796" y="4886"/>
                  </a:cubicBezTo>
                  <a:cubicBezTo>
                    <a:pt x="1875" y="5101"/>
                    <a:pt x="1963" y="5316"/>
                    <a:pt x="2056" y="5530"/>
                  </a:cubicBezTo>
                  <a:cubicBezTo>
                    <a:pt x="2183" y="5825"/>
                    <a:pt x="2458" y="6024"/>
                    <a:pt x="2765" y="6024"/>
                  </a:cubicBezTo>
                  <a:cubicBezTo>
                    <a:pt x="2848" y="6024"/>
                    <a:pt x="2934" y="6010"/>
                    <a:pt x="3019" y="5978"/>
                  </a:cubicBezTo>
                  <a:cubicBezTo>
                    <a:pt x="3121" y="5941"/>
                    <a:pt x="3214" y="5879"/>
                    <a:pt x="3291" y="5800"/>
                  </a:cubicBezTo>
                  <a:cubicBezTo>
                    <a:pt x="3491" y="5598"/>
                    <a:pt x="3585" y="5287"/>
                    <a:pt x="3467" y="5015"/>
                  </a:cubicBezTo>
                  <a:cubicBezTo>
                    <a:pt x="3290" y="4604"/>
                    <a:pt x="3068" y="4093"/>
                    <a:pt x="2990" y="3710"/>
                  </a:cubicBezTo>
                  <a:cubicBezTo>
                    <a:pt x="2935" y="3437"/>
                    <a:pt x="2781" y="3201"/>
                    <a:pt x="2549" y="3092"/>
                  </a:cubicBezTo>
                  <a:cubicBezTo>
                    <a:pt x="2667" y="2947"/>
                    <a:pt x="2733" y="2765"/>
                    <a:pt x="2692" y="2578"/>
                  </a:cubicBezTo>
                  <a:cubicBezTo>
                    <a:pt x="2500" y="1706"/>
                    <a:pt x="2244" y="803"/>
                    <a:pt x="1551" y="191"/>
                  </a:cubicBezTo>
                  <a:cubicBezTo>
                    <a:pt x="1400" y="57"/>
                    <a:pt x="1239" y="0"/>
                    <a:pt x="1084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1341200" y="4683075"/>
              <a:ext cx="250975" cy="189575"/>
            </a:xfrm>
            <a:custGeom>
              <a:rect b="b" l="l" r="r" t="t"/>
              <a:pathLst>
                <a:path extrusionOk="0" h="7583" w="10039">
                  <a:moveTo>
                    <a:pt x="7412" y="5496"/>
                  </a:moveTo>
                  <a:lnTo>
                    <a:pt x="7412" y="5496"/>
                  </a:lnTo>
                  <a:cubicBezTo>
                    <a:pt x="7430" y="5499"/>
                    <a:pt x="7448" y="5502"/>
                    <a:pt x="7467" y="5504"/>
                  </a:cubicBezTo>
                  <a:cubicBezTo>
                    <a:pt x="7461" y="5519"/>
                    <a:pt x="7455" y="5534"/>
                    <a:pt x="7450" y="5548"/>
                  </a:cubicBezTo>
                  <a:cubicBezTo>
                    <a:pt x="7439" y="5531"/>
                    <a:pt x="7425" y="5513"/>
                    <a:pt x="7412" y="5496"/>
                  </a:cubicBezTo>
                  <a:close/>
                  <a:moveTo>
                    <a:pt x="3050" y="1"/>
                  </a:moveTo>
                  <a:cubicBezTo>
                    <a:pt x="2400" y="1"/>
                    <a:pt x="1760" y="233"/>
                    <a:pt x="1139" y="397"/>
                  </a:cubicBezTo>
                  <a:cubicBezTo>
                    <a:pt x="790" y="490"/>
                    <a:pt x="627" y="931"/>
                    <a:pt x="743" y="1248"/>
                  </a:cubicBezTo>
                  <a:cubicBezTo>
                    <a:pt x="847" y="1534"/>
                    <a:pt x="1099" y="1672"/>
                    <a:pt x="1372" y="1672"/>
                  </a:cubicBezTo>
                  <a:cubicBezTo>
                    <a:pt x="1445" y="1672"/>
                    <a:pt x="1519" y="1662"/>
                    <a:pt x="1593" y="1643"/>
                  </a:cubicBezTo>
                  <a:cubicBezTo>
                    <a:pt x="2112" y="1506"/>
                    <a:pt x="2628" y="1322"/>
                    <a:pt x="3172" y="1322"/>
                  </a:cubicBezTo>
                  <a:cubicBezTo>
                    <a:pt x="3186" y="1322"/>
                    <a:pt x="3201" y="1322"/>
                    <a:pt x="3216" y="1322"/>
                  </a:cubicBezTo>
                  <a:cubicBezTo>
                    <a:pt x="3218" y="1322"/>
                    <a:pt x="3220" y="1322"/>
                    <a:pt x="3223" y="1322"/>
                  </a:cubicBezTo>
                  <a:cubicBezTo>
                    <a:pt x="3435" y="1322"/>
                    <a:pt x="3615" y="1184"/>
                    <a:pt x="3719" y="1002"/>
                  </a:cubicBezTo>
                  <a:cubicBezTo>
                    <a:pt x="3749" y="1295"/>
                    <a:pt x="3933" y="1566"/>
                    <a:pt x="4309" y="1634"/>
                  </a:cubicBezTo>
                  <a:cubicBezTo>
                    <a:pt x="4729" y="1710"/>
                    <a:pt x="5146" y="1780"/>
                    <a:pt x="5491" y="1928"/>
                  </a:cubicBezTo>
                  <a:cubicBezTo>
                    <a:pt x="5596" y="1973"/>
                    <a:pt x="5706" y="1995"/>
                    <a:pt x="5815" y="1995"/>
                  </a:cubicBezTo>
                  <a:cubicBezTo>
                    <a:pt x="6032" y="1995"/>
                    <a:pt x="6241" y="1907"/>
                    <a:pt x="6386" y="1740"/>
                  </a:cubicBezTo>
                  <a:cubicBezTo>
                    <a:pt x="6435" y="1959"/>
                    <a:pt x="6583" y="2151"/>
                    <a:pt x="6794" y="2272"/>
                  </a:cubicBezTo>
                  <a:cubicBezTo>
                    <a:pt x="6806" y="2278"/>
                    <a:pt x="6818" y="2285"/>
                    <a:pt x="6830" y="2292"/>
                  </a:cubicBezTo>
                  <a:cubicBezTo>
                    <a:pt x="6812" y="2284"/>
                    <a:pt x="6794" y="2276"/>
                    <a:pt x="6775" y="2269"/>
                  </a:cubicBezTo>
                  <a:cubicBezTo>
                    <a:pt x="6696" y="2234"/>
                    <a:pt x="6613" y="2219"/>
                    <a:pt x="6531" y="2219"/>
                  </a:cubicBezTo>
                  <a:cubicBezTo>
                    <a:pt x="6287" y="2219"/>
                    <a:pt x="6046" y="2356"/>
                    <a:pt x="5906" y="2556"/>
                  </a:cubicBezTo>
                  <a:cubicBezTo>
                    <a:pt x="5839" y="2334"/>
                    <a:pt x="5674" y="2141"/>
                    <a:pt x="5442" y="2070"/>
                  </a:cubicBezTo>
                  <a:cubicBezTo>
                    <a:pt x="4922" y="1912"/>
                    <a:pt x="4379" y="1863"/>
                    <a:pt x="3841" y="1825"/>
                  </a:cubicBezTo>
                  <a:cubicBezTo>
                    <a:pt x="3820" y="1824"/>
                    <a:pt x="3799" y="1823"/>
                    <a:pt x="3779" y="1823"/>
                  </a:cubicBezTo>
                  <a:cubicBezTo>
                    <a:pt x="3437" y="1823"/>
                    <a:pt x="3212" y="2027"/>
                    <a:pt x="3116" y="2285"/>
                  </a:cubicBezTo>
                  <a:cubicBezTo>
                    <a:pt x="3023" y="1979"/>
                    <a:pt x="2745" y="1830"/>
                    <a:pt x="2440" y="1830"/>
                  </a:cubicBezTo>
                  <a:cubicBezTo>
                    <a:pt x="2411" y="1830"/>
                    <a:pt x="2382" y="1832"/>
                    <a:pt x="2352" y="1835"/>
                  </a:cubicBezTo>
                  <a:cubicBezTo>
                    <a:pt x="1689" y="1895"/>
                    <a:pt x="1064" y="2205"/>
                    <a:pt x="450" y="2443"/>
                  </a:cubicBezTo>
                  <a:cubicBezTo>
                    <a:pt x="113" y="2573"/>
                    <a:pt x="0" y="3029"/>
                    <a:pt x="150" y="3330"/>
                  </a:cubicBezTo>
                  <a:cubicBezTo>
                    <a:pt x="271" y="3575"/>
                    <a:pt x="496" y="3688"/>
                    <a:pt x="736" y="3688"/>
                  </a:cubicBezTo>
                  <a:cubicBezTo>
                    <a:pt x="836" y="3688"/>
                    <a:pt x="939" y="3669"/>
                    <a:pt x="1038" y="3630"/>
                  </a:cubicBezTo>
                  <a:cubicBezTo>
                    <a:pt x="1552" y="3433"/>
                    <a:pt x="2058" y="3186"/>
                    <a:pt x="2615" y="3134"/>
                  </a:cubicBezTo>
                  <a:cubicBezTo>
                    <a:pt x="2830" y="3114"/>
                    <a:pt x="2996" y="2955"/>
                    <a:pt x="3081" y="2761"/>
                  </a:cubicBezTo>
                  <a:cubicBezTo>
                    <a:pt x="3142" y="3049"/>
                    <a:pt x="3356" y="3297"/>
                    <a:pt x="3737" y="3324"/>
                  </a:cubicBezTo>
                  <a:cubicBezTo>
                    <a:pt x="4163" y="3353"/>
                    <a:pt x="4584" y="3378"/>
                    <a:pt x="4943" y="3487"/>
                  </a:cubicBezTo>
                  <a:cubicBezTo>
                    <a:pt x="5023" y="3511"/>
                    <a:pt x="5104" y="3523"/>
                    <a:pt x="5184" y="3523"/>
                  </a:cubicBezTo>
                  <a:cubicBezTo>
                    <a:pt x="5434" y="3523"/>
                    <a:pt x="5670" y="3409"/>
                    <a:pt x="5813" y="3201"/>
                  </a:cubicBezTo>
                  <a:cubicBezTo>
                    <a:pt x="5884" y="3414"/>
                    <a:pt x="6054" y="3589"/>
                    <a:pt x="6276" y="3686"/>
                  </a:cubicBezTo>
                  <a:cubicBezTo>
                    <a:pt x="6388" y="3734"/>
                    <a:pt x="6500" y="3778"/>
                    <a:pt x="6614" y="3820"/>
                  </a:cubicBezTo>
                  <a:cubicBezTo>
                    <a:pt x="6385" y="3859"/>
                    <a:pt x="6176" y="4018"/>
                    <a:pt x="6066" y="4223"/>
                  </a:cubicBezTo>
                  <a:cubicBezTo>
                    <a:pt x="5972" y="4010"/>
                    <a:pt x="5788" y="3837"/>
                    <a:pt x="5548" y="3793"/>
                  </a:cubicBezTo>
                  <a:cubicBezTo>
                    <a:pt x="5230" y="3735"/>
                    <a:pt x="4908" y="3717"/>
                    <a:pt x="4586" y="3717"/>
                  </a:cubicBezTo>
                  <a:cubicBezTo>
                    <a:pt x="4367" y="3717"/>
                    <a:pt x="4148" y="3726"/>
                    <a:pt x="3929" y="3736"/>
                  </a:cubicBezTo>
                  <a:cubicBezTo>
                    <a:pt x="3551" y="3753"/>
                    <a:pt x="3332" y="3993"/>
                    <a:pt x="3263" y="4275"/>
                  </a:cubicBezTo>
                  <a:cubicBezTo>
                    <a:pt x="3149" y="4017"/>
                    <a:pt x="2906" y="3897"/>
                    <a:pt x="2642" y="3897"/>
                  </a:cubicBezTo>
                  <a:cubicBezTo>
                    <a:pt x="2579" y="3897"/>
                    <a:pt x="2515" y="3904"/>
                    <a:pt x="2451" y="3917"/>
                  </a:cubicBezTo>
                  <a:cubicBezTo>
                    <a:pt x="1799" y="4054"/>
                    <a:pt x="1215" y="4435"/>
                    <a:pt x="632" y="4742"/>
                  </a:cubicBezTo>
                  <a:cubicBezTo>
                    <a:pt x="313" y="4910"/>
                    <a:pt x="254" y="5376"/>
                    <a:pt x="438" y="5659"/>
                  </a:cubicBezTo>
                  <a:cubicBezTo>
                    <a:pt x="568" y="5859"/>
                    <a:pt x="767" y="5951"/>
                    <a:pt x="976" y="5951"/>
                  </a:cubicBezTo>
                  <a:cubicBezTo>
                    <a:pt x="1103" y="5951"/>
                    <a:pt x="1233" y="5917"/>
                    <a:pt x="1354" y="5853"/>
                  </a:cubicBezTo>
                  <a:cubicBezTo>
                    <a:pt x="1842" y="5597"/>
                    <a:pt x="2317" y="5293"/>
                    <a:pt x="2864" y="5177"/>
                  </a:cubicBezTo>
                  <a:cubicBezTo>
                    <a:pt x="3074" y="5133"/>
                    <a:pt x="3221" y="4956"/>
                    <a:pt x="3282" y="4753"/>
                  </a:cubicBezTo>
                  <a:cubicBezTo>
                    <a:pt x="3374" y="5021"/>
                    <a:pt x="3600" y="5238"/>
                    <a:pt x="3957" y="5238"/>
                  </a:cubicBezTo>
                  <a:cubicBezTo>
                    <a:pt x="3971" y="5238"/>
                    <a:pt x="3985" y="5237"/>
                    <a:pt x="3999" y="5237"/>
                  </a:cubicBezTo>
                  <a:cubicBezTo>
                    <a:pt x="4216" y="5227"/>
                    <a:pt x="4432" y="5215"/>
                    <a:pt x="4640" y="5215"/>
                  </a:cubicBezTo>
                  <a:cubicBezTo>
                    <a:pt x="4842" y="5215"/>
                    <a:pt x="5036" y="5226"/>
                    <a:pt x="5217" y="5259"/>
                  </a:cubicBezTo>
                  <a:cubicBezTo>
                    <a:pt x="5267" y="5268"/>
                    <a:pt x="5317" y="5272"/>
                    <a:pt x="5366" y="5272"/>
                  </a:cubicBezTo>
                  <a:cubicBezTo>
                    <a:pt x="5650" y="5272"/>
                    <a:pt x="5915" y="5126"/>
                    <a:pt x="6047" y="4875"/>
                  </a:cubicBezTo>
                  <a:cubicBezTo>
                    <a:pt x="6143" y="5077"/>
                    <a:pt x="6331" y="5233"/>
                    <a:pt x="6564" y="5302"/>
                  </a:cubicBezTo>
                  <a:cubicBezTo>
                    <a:pt x="6573" y="5304"/>
                    <a:pt x="6581" y="5308"/>
                    <a:pt x="6591" y="5310"/>
                  </a:cubicBezTo>
                  <a:cubicBezTo>
                    <a:pt x="6304" y="5341"/>
                    <a:pt x="6021" y="5401"/>
                    <a:pt x="5740" y="5465"/>
                  </a:cubicBezTo>
                  <a:cubicBezTo>
                    <a:pt x="5451" y="5529"/>
                    <a:pt x="5315" y="5744"/>
                    <a:pt x="5300" y="5971"/>
                  </a:cubicBezTo>
                  <a:cubicBezTo>
                    <a:pt x="5200" y="5822"/>
                    <a:pt x="5046" y="5754"/>
                    <a:pt x="4882" y="5754"/>
                  </a:cubicBezTo>
                  <a:cubicBezTo>
                    <a:pt x="4798" y="5754"/>
                    <a:pt x="4710" y="5772"/>
                    <a:pt x="4626" y="5807"/>
                  </a:cubicBezTo>
                  <a:cubicBezTo>
                    <a:pt x="4143" y="6001"/>
                    <a:pt x="3745" y="6374"/>
                    <a:pt x="3339" y="6690"/>
                  </a:cubicBezTo>
                  <a:cubicBezTo>
                    <a:pt x="3116" y="6863"/>
                    <a:pt x="3134" y="7231"/>
                    <a:pt x="3314" y="7422"/>
                  </a:cubicBezTo>
                  <a:cubicBezTo>
                    <a:pt x="3417" y="7533"/>
                    <a:pt x="3545" y="7582"/>
                    <a:pt x="3676" y="7582"/>
                  </a:cubicBezTo>
                  <a:cubicBezTo>
                    <a:pt x="3804" y="7582"/>
                    <a:pt x="3935" y="7534"/>
                    <a:pt x="4046" y="7447"/>
                  </a:cubicBezTo>
                  <a:cubicBezTo>
                    <a:pt x="4387" y="7183"/>
                    <a:pt x="4711" y="6884"/>
                    <a:pt x="5116" y="6720"/>
                  </a:cubicBezTo>
                  <a:cubicBezTo>
                    <a:pt x="5272" y="6658"/>
                    <a:pt x="5361" y="6501"/>
                    <a:pt x="5381" y="6337"/>
                  </a:cubicBezTo>
                  <a:cubicBezTo>
                    <a:pt x="5473" y="6503"/>
                    <a:pt x="5637" y="6627"/>
                    <a:pt x="5856" y="6627"/>
                  </a:cubicBezTo>
                  <a:cubicBezTo>
                    <a:pt x="5902" y="6627"/>
                    <a:pt x="5949" y="6622"/>
                    <a:pt x="5999" y="6611"/>
                  </a:cubicBezTo>
                  <a:cubicBezTo>
                    <a:pt x="6322" y="6537"/>
                    <a:pt x="6642" y="6462"/>
                    <a:pt x="6933" y="6462"/>
                  </a:cubicBezTo>
                  <a:cubicBezTo>
                    <a:pt x="6935" y="6462"/>
                    <a:pt x="6937" y="6462"/>
                    <a:pt x="6939" y="6462"/>
                  </a:cubicBezTo>
                  <a:cubicBezTo>
                    <a:pt x="7207" y="6462"/>
                    <a:pt x="7446" y="6299"/>
                    <a:pt x="7525" y="6052"/>
                  </a:cubicBezTo>
                  <a:cubicBezTo>
                    <a:pt x="7627" y="6195"/>
                    <a:pt x="7794" y="6288"/>
                    <a:pt x="7982" y="6311"/>
                  </a:cubicBezTo>
                  <a:cubicBezTo>
                    <a:pt x="8182" y="6334"/>
                    <a:pt x="8383" y="6344"/>
                    <a:pt x="8584" y="6344"/>
                  </a:cubicBezTo>
                  <a:cubicBezTo>
                    <a:pt x="8651" y="6344"/>
                    <a:pt x="8718" y="6343"/>
                    <a:pt x="8785" y="6341"/>
                  </a:cubicBezTo>
                  <a:cubicBezTo>
                    <a:pt x="9063" y="6333"/>
                    <a:pt x="9417" y="6321"/>
                    <a:pt x="9656" y="6159"/>
                  </a:cubicBezTo>
                  <a:cubicBezTo>
                    <a:pt x="9693" y="6134"/>
                    <a:pt x="9726" y="6108"/>
                    <a:pt x="9756" y="6078"/>
                  </a:cubicBezTo>
                  <a:cubicBezTo>
                    <a:pt x="9953" y="5894"/>
                    <a:pt x="10039" y="5627"/>
                    <a:pt x="9897" y="5363"/>
                  </a:cubicBezTo>
                  <a:cubicBezTo>
                    <a:pt x="9800" y="5180"/>
                    <a:pt x="9576" y="5046"/>
                    <a:pt x="9360" y="5046"/>
                  </a:cubicBezTo>
                  <a:cubicBezTo>
                    <a:pt x="9285" y="5046"/>
                    <a:pt x="9211" y="5062"/>
                    <a:pt x="9143" y="5098"/>
                  </a:cubicBezTo>
                  <a:cubicBezTo>
                    <a:pt x="9229" y="4937"/>
                    <a:pt x="9254" y="4745"/>
                    <a:pt x="9188" y="4538"/>
                  </a:cubicBezTo>
                  <a:cubicBezTo>
                    <a:pt x="9106" y="4291"/>
                    <a:pt x="8864" y="4075"/>
                    <a:pt x="8597" y="4021"/>
                  </a:cubicBezTo>
                  <a:cubicBezTo>
                    <a:pt x="8870" y="3861"/>
                    <a:pt x="9042" y="3580"/>
                    <a:pt x="8971" y="3230"/>
                  </a:cubicBezTo>
                  <a:cubicBezTo>
                    <a:pt x="8950" y="3125"/>
                    <a:pt x="8900" y="3022"/>
                    <a:pt x="8831" y="2931"/>
                  </a:cubicBezTo>
                  <a:cubicBezTo>
                    <a:pt x="8835" y="2931"/>
                    <a:pt x="8839" y="2930"/>
                    <a:pt x="8842" y="2930"/>
                  </a:cubicBezTo>
                  <a:cubicBezTo>
                    <a:pt x="9226" y="2853"/>
                    <a:pt x="9536" y="2578"/>
                    <a:pt x="9525" y="2167"/>
                  </a:cubicBezTo>
                  <a:cubicBezTo>
                    <a:pt x="9525" y="2149"/>
                    <a:pt x="9524" y="2131"/>
                    <a:pt x="9522" y="2114"/>
                  </a:cubicBezTo>
                  <a:cubicBezTo>
                    <a:pt x="9492" y="1773"/>
                    <a:pt x="9174" y="1423"/>
                    <a:pt x="8815" y="1423"/>
                  </a:cubicBezTo>
                  <a:cubicBezTo>
                    <a:pt x="8779" y="1423"/>
                    <a:pt x="8743" y="1426"/>
                    <a:pt x="8706" y="1434"/>
                  </a:cubicBezTo>
                  <a:lnTo>
                    <a:pt x="8703" y="1434"/>
                  </a:lnTo>
                  <a:cubicBezTo>
                    <a:pt x="8692" y="1429"/>
                    <a:pt x="8604" y="1424"/>
                    <a:pt x="8571" y="1417"/>
                  </a:cubicBezTo>
                  <a:cubicBezTo>
                    <a:pt x="8545" y="1412"/>
                    <a:pt x="8527" y="1408"/>
                    <a:pt x="8515" y="1405"/>
                  </a:cubicBezTo>
                  <a:cubicBezTo>
                    <a:pt x="8501" y="1400"/>
                    <a:pt x="8482" y="1394"/>
                    <a:pt x="8456" y="1385"/>
                  </a:cubicBezTo>
                  <a:cubicBezTo>
                    <a:pt x="8373" y="1355"/>
                    <a:pt x="8292" y="1322"/>
                    <a:pt x="8210" y="1289"/>
                  </a:cubicBezTo>
                  <a:cubicBezTo>
                    <a:pt x="7948" y="1182"/>
                    <a:pt x="7691" y="1057"/>
                    <a:pt x="7445" y="917"/>
                  </a:cubicBezTo>
                  <a:cubicBezTo>
                    <a:pt x="7348" y="862"/>
                    <a:pt x="7243" y="837"/>
                    <a:pt x="7136" y="837"/>
                  </a:cubicBezTo>
                  <a:cubicBezTo>
                    <a:pt x="6917" y="837"/>
                    <a:pt x="6696" y="943"/>
                    <a:pt x="6550" y="1109"/>
                  </a:cubicBezTo>
                  <a:cubicBezTo>
                    <a:pt x="6506" y="879"/>
                    <a:pt x="6365" y="669"/>
                    <a:pt x="6142" y="573"/>
                  </a:cubicBezTo>
                  <a:cubicBezTo>
                    <a:pt x="5643" y="360"/>
                    <a:pt x="5108" y="251"/>
                    <a:pt x="4577" y="155"/>
                  </a:cubicBezTo>
                  <a:cubicBezTo>
                    <a:pt x="4524" y="146"/>
                    <a:pt x="4474" y="141"/>
                    <a:pt x="4426" y="141"/>
                  </a:cubicBezTo>
                  <a:cubicBezTo>
                    <a:pt x="4132" y="141"/>
                    <a:pt x="3919" y="309"/>
                    <a:pt x="3806" y="532"/>
                  </a:cubicBezTo>
                  <a:cubicBezTo>
                    <a:pt x="3741" y="189"/>
                    <a:pt x="3434" y="6"/>
                    <a:pt x="3096" y="1"/>
                  </a:cubicBezTo>
                  <a:cubicBezTo>
                    <a:pt x="3080" y="1"/>
                    <a:pt x="3065" y="1"/>
                    <a:pt x="305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"/>
          <p:cNvSpPr txBox="1"/>
          <p:nvPr>
            <p:ph type="title"/>
          </p:nvPr>
        </p:nvSpPr>
        <p:spPr>
          <a:xfrm rot="-615">
            <a:off x="1037350" y="3475908"/>
            <a:ext cx="33558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15"/>
          <p:cNvSpPr txBox="1"/>
          <p:nvPr>
            <p:ph idx="1" type="subTitle"/>
          </p:nvPr>
        </p:nvSpPr>
        <p:spPr>
          <a:xfrm>
            <a:off x="1161650" y="1359537"/>
            <a:ext cx="4563900" cy="20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15"/>
          <p:cNvSpPr/>
          <p:nvPr/>
        </p:nvSpPr>
        <p:spPr>
          <a:xfrm rot="1589370">
            <a:off x="5559785" y="600749"/>
            <a:ext cx="4114945" cy="3682521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F2F2F2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15"/>
          <p:cNvGrpSpPr/>
          <p:nvPr/>
        </p:nvGrpSpPr>
        <p:grpSpPr>
          <a:xfrm rot="1589365">
            <a:off x="7036423" y="4220893"/>
            <a:ext cx="482421" cy="398196"/>
            <a:chOff x="2987463" y="597991"/>
            <a:chExt cx="151500" cy="125050"/>
          </a:xfrm>
        </p:grpSpPr>
        <p:sp>
          <p:nvSpPr>
            <p:cNvPr id="430" name="Google Shape;430;p15"/>
            <p:cNvSpPr/>
            <p:nvPr/>
          </p:nvSpPr>
          <p:spPr>
            <a:xfrm>
              <a:off x="2987463" y="597991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5"/>
                    <a:pt x="1387" y="2744"/>
                    <a:pt x="1507" y="2744"/>
                  </a:cubicBezTo>
                  <a:cubicBezTo>
                    <a:pt x="1883" y="2744"/>
                    <a:pt x="2262" y="2561"/>
                    <a:pt x="2487" y="2256"/>
                  </a:cubicBezTo>
                  <a:cubicBezTo>
                    <a:pt x="3065" y="1472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3113313" y="702091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6" y="0"/>
                  </a:moveTo>
                  <a:cubicBezTo>
                    <a:pt x="153" y="57"/>
                    <a:pt x="1" y="422"/>
                    <a:pt x="153" y="657"/>
                  </a:cubicBezTo>
                  <a:cubicBezTo>
                    <a:pt x="230" y="776"/>
                    <a:pt x="373" y="837"/>
                    <a:pt x="515" y="837"/>
                  </a:cubicBezTo>
                  <a:cubicBezTo>
                    <a:pt x="650" y="837"/>
                    <a:pt x="784" y="783"/>
                    <a:pt x="863" y="672"/>
                  </a:cubicBezTo>
                  <a:cubicBezTo>
                    <a:pt x="1026" y="446"/>
                    <a:pt x="890" y="74"/>
                    <a:pt x="621" y="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4" name="Google Shape;434;p16"/>
          <p:cNvSpPr txBox="1"/>
          <p:nvPr>
            <p:ph idx="1" type="subTitle"/>
          </p:nvPr>
        </p:nvSpPr>
        <p:spPr>
          <a:xfrm>
            <a:off x="529100" y="2465775"/>
            <a:ext cx="23409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435" name="Google Shape;435;p16"/>
          <p:cNvSpPr txBox="1"/>
          <p:nvPr>
            <p:ph idx="2" type="subTitle"/>
          </p:nvPr>
        </p:nvSpPr>
        <p:spPr>
          <a:xfrm>
            <a:off x="6279500" y="2437113"/>
            <a:ext cx="2344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436" name="Google Shape;436;p16"/>
          <p:cNvSpPr txBox="1"/>
          <p:nvPr>
            <p:ph idx="3" type="subTitle"/>
          </p:nvPr>
        </p:nvSpPr>
        <p:spPr>
          <a:xfrm>
            <a:off x="884000" y="2813450"/>
            <a:ext cx="1986000" cy="7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16"/>
          <p:cNvSpPr txBox="1"/>
          <p:nvPr>
            <p:ph idx="4" type="subTitle"/>
          </p:nvPr>
        </p:nvSpPr>
        <p:spPr>
          <a:xfrm>
            <a:off x="6281288" y="2813138"/>
            <a:ext cx="1984200" cy="7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8" name="Google Shape;438;p16"/>
          <p:cNvGrpSpPr/>
          <p:nvPr/>
        </p:nvGrpSpPr>
        <p:grpSpPr>
          <a:xfrm rot="3003862">
            <a:off x="5243192" y="2563780"/>
            <a:ext cx="3350487" cy="3579569"/>
            <a:chOff x="3004963" y="168834"/>
            <a:chExt cx="1302626" cy="1391691"/>
          </a:xfrm>
        </p:grpSpPr>
        <p:sp>
          <p:nvSpPr>
            <p:cNvPr id="439" name="Google Shape;439;p16"/>
            <p:cNvSpPr/>
            <p:nvPr/>
          </p:nvSpPr>
          <p:spPr>
            <a:xfrm>
              <a:off x="3347900" y="1491900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257375" y="1438500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5" y="0"/>
                  </a:moveTo>
                  <a:cubicBezTo>
                    <a:pt x="153" y="58"/>
                    <a:pt x="0" y="423"/>
                    <a:pt x="153" y="657"/>
                  </a:cubicBezTo>
                  <a:cubicBezTo>
                    <a:pt x="231" y="777"/>
                    <a:pt x="373" y="837"/>
                    <a:pt x="516" y="837"/>
                  </a:cubicBezTo>
                  <a:cubicBezTo>
                    <a:pt x="650" y="837"/>
                    <a:pt x="784" y="783"/>
                    <a:pt x="863" y="673"/>
                  </a:cubicBezTo>
                  <a:cubicBezTo>
                    <a:pt x="1025" y="446"/>
                    <a:pt x="890" y="74"/>
                    <a:pt x="620" y="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004963" y="168834"/>
              <a:ext cx="1302626" cy="1388936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16"/>
          <p:cNvGrpSpPr/>
          <p:nvPr/>
        </p:nvGrpSpPr>
        <p:grpSpPr>
          <a:xfrm rot="10800000">
            <a:off x="883993" y="-24532"/>
            <a:ext cx="645117" cy="818577"/>
            <a:chOff x="8244318" y="4377781"/>
            <a:chExt cx="645117" cy="818577"/>
          </a:xfrm>
        </p:grpSpPr>
        <p:sp>
          <p:nvSpPr>
            <p:cNvPr id="443" name="Google Shape;443;p16"/>
            <p:cNvSpPr/>
            <p:nvPr/>
          </p:nvSpPr>
          <p:spPr>
            <a:xfrm flipH="1">
              <a:off x="8345506" y="4469047"/>
              <a:ext cx="524" cy="81"/>
            </a:xfrm>
            <a:custGeom>
              <a:rect b="b" l="l" r="r" t="t"/>
              <a:pathLst>
                <a:path extrusionOk="0" h="2" w="13">
                  <a:moveTo>
                    <a:pt x="12" y="1"/>
                  </a:moveTo>
                  <a:cubicBezTo>
                    <a:pt x="7" y="2"/>
                    <a:pt x="4" y="2"/>
                    <a:pt x="1" y="2"/>
                  </a:cubicBezTo>
                  <a:cubicBezTo>
                    <a:pt x="4" y="2"/>
                    <a:pt x="8" y="2"/>
                    <a:pt x="12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 flipH="1">
              <a:off x="8442782" y="4655896"/>
              <a:ext cx="444" cy="2017"/>
            </a:xfrm>
            <a:custGeom>
              <a:rect b="b" l="l" r="r" t="t"/>
              <a:pathLst>
                <a:path extrusionOk="0" h="50" w="11">
                  <a:moveTo>
                    <a:pt x="0" y="49"/>
                  </a:moveTo>
                  <a:cubicBezTo>
                    <a:pt x="3" y="34"/>
                    <a:pt x="6" y="17"/>
                    <a:pt x="11" y="0"/>
                  </a:cubicBezTo>
                  <a:cubicBezTo>
                    <a:pt x="6" y="17"/>
                    <a:pt x="3" y="34"/>
                    <a:pt x="0" y="49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 flipH="1">
              <a:off x="8334133" y="4469007"/>
              <a:ext cx="4235" cy="444"/>
            </a:xfrm>
            <a:custGeom>
              <a:rect b="b" l="l" r="r" t="t"/>
              <a:pathLst>
                <a:path extrusionOk="0" h="11" w="105">
                  <a:moveTo>
                    <a:pt x="0" y="1"/>
                  </a:moveTo>
                  <a:cubicBezTo>
                    <a:pt x="32" y="3"/>
                    <a:pt x="67" y="5"/>
                    <a:pt x="104" y="10"/>
                  </a:cubicBezTo>
                  <a:cubicBezTo>
                    <a:pt x="67" y="5"/>
                    <a:pt x="32" y="3"/>
                    <a:pt x="0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flipH="1">
              <a:off x="8339013" y="4468926"/>
              <a:ext cx="1855" cy="81"/>
            </a:xfrm>
            <a:custGeom>
              <a:rect b="b" l="l" r="r" t="t"/>
              <a:pathLst>
                <a:path extrusionOk="0" h="2" w="46">
                  <a:moveTo>
                    <a:pt x="1" y="1"/>
                  </a:moveTo>
                  <a:cubicBezTo>
                    <a:pt x="14" y="1"/>
                    <a:pt x="30" y="1"/>
                    <a:pt x="45" y="2"/>
                  </a:cubicBezTo>
                  <a:cubicBezTo>
                    <a:pt x="30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flipH="1">
              <a:off x="8343288" y="4468926"/>
              <a:ext cx="1896" cy="121"/>
            </a:xfrm>
            <a:custGeom>
              <a:rect b="b" l="l" r="r" t="t"/>
              <a:pathLst>
                <a:path extrusionOk="0" h="3" w="47">
                  <a:moveTo>
                    <a:pt x="0" y="3"/>
                  </a:moveTo>
                  <a:cubicBezTo>
                    <a:pt x="12" y="3"/>
                    <a:pt x="27" y="2"/>
                    <a:pt x="46" y="1"/>
                  </a:cubicBezTo>
                  <a:cubicBezTo>
                    <a:pt x="27" y="2"/>
                    <a:pt x="12" y="3"/>
                    <a:pt x="0" y="3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 flipH="1">
              <a:off x="8249279" y="4656299"/>
              <a:ext cx="363" cy="1654"/>
            </a:xfrm>
            <a:custGeom>
              <a:rect b="b" l="l" r="r" t="t"/>
              <a:pathLst>
                <a:path extrusionOk="0" h="41" w="9">
                  <a:moveTo>
                    <a:pt x="0" y="1"/>
                  </a:moveTo>
                  <a:cubicBezTo>
                    <a:pt x="3" y="14"/>
                    <a:pt x="5" y="27"/>
                    <a:pt x="9" y="40"/>
                  </a:cubicBezTo>
                  <a:cubicBezTo>
                    <a:pt x="5" y="27"/>
                    <a:pt x="3" y="14"/>
                    <a:pt x="0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 flipH="1">
              <a:off x="8253352" y="4636013"/>
              <a:ext cx="766" cy="3267"/>
            </a:xfrm>
            <a:custGeom>
              <a:rect b="b" l="l" r="r" t="t"/>
              <a:pathLst>
                <a:path extrusionOk="0" h="81" w="19">
                  <a:moveTo>
                    <a:pt x="1" y="1"/>
                  </a:moveTo>
                  <a:cubicBezTo>
                    <a:pt x="7" y="28"/>
                    <a:pt x="13" y="54"/>
                    <a:pt x="18" y="81"/>
                  </a:cubicBezTo>
                  <a:cubicBezTo>
                    <a:pt x="13" y="54"/>
                    <a:pt x="7" y="28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 flipH="1">
              <a:off x="8255732" y="4626011"/>
              <a:ext cx="605" cy="2460"/>
            </a:xfrm>
            <a:custGeom>
              <a:rect b="b" l="l" r="r" t="t"/>
              <a:pathLst>
                <a:path extrusionOk="0" h="61" w="15">
                  <a:moveTo>
                    <a:pt x="1" y="1"/>
                  </a:moveTo>
                  <a:cubicBezTo>
                    <a:pt x="5" y="20"/>
                    <a:pt x="10" y="40"/>
                    <a:pt x="14" y="60"/>
                  </a:cubicBezTo>
                  <a:cubicBezTo>
                    <a:pt x="10" y="40"/>
                    <a:pt x="6" y="20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 flipH="1">
              <a:off x="8356435" y="4469209"/>
              <a:ext cx="18350" cy="4840"/>
            </a:xfrm>
            <a:custGeom>
              <a:rect b="b" l="l" r="r" t="t"/>
              <a:pathLst>
                <a:path extrusionOk="0" h="120" w="455">
                  <a:moveTo>
                    <a:pt x="454" y="0"/>
                  </a:moveTo>
                  <a:cubicBezTo>
                    <a:pt x="358" y="9"/>
                    <a:pt x="241" y="30"/>
                    <a:pt x="118" y="73"/>
                  </a:cubicBezTo>
                  <a:lnTo>
                    <a:pt x="118" y="73"/>
                  </a:lnTo>
                  <a:cubicBezTo>
                    <a:pt x="242" y="30"/>
                    <a:pt x="358" y="11"/>
                    <a:pt x="454" y="1"/>
                  </a:cubicBezTo>
                  <a:cubicBezTo>
                    <a:pt x="454" y="1"/>
                    <a:pt x="454" y="0"/>
                    <a:pt x="454" y="0"/>
                  </a:cubicBezTo>
                  <a:close/>
                  <a:moveTo>
                    <a:pt x="118" y="73"/>
                  </a:moveTo>
                  <a:cubicBezTo>
                    <a:pt x="79" y="86"/>
                    <a:pt x="40" y="102"/>
                    <a:pt x="0" y="120"/>
                  </a:cubicBezTo>
                  <a:cubicBezTo>
                    <a:pt x="40" y="102"/>
                    <a:pt x="79" y="86"/>
                    <a:pt x="118" y="73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 flipH="1">
              <a:off x="8257183" y="4469451"/>
              <a:ext cx="83967" cy="301709"/>
            </a:xfrm>
            <a:custGeom>
              <a:rect b="b" l="l" r="r" t="t"/>
              <a:pathLst>
                <a:path extrusionOk="0" h="7481" w="2082">
                  <a:moveTo>
                    <a:pt x="185" y="0"/>
                  </a:moveTo>
                  <a:lnTo>
                    <a:pt x="185" y="0"/>
                  </a:lnTo>
                  <a:cubicBezTo>
                    <a:pt x="48" y="2374"/>
                    <a:pt x="0" y="5097"/>
                    <a:pt x="834" y="7420"/>
                  </a:cubicBezTo>
                  <a:lnTo>
                    <a:pt x="834" y="7420"/>
                  </a:lnTo>
                  <a:lnTo>
                    <a:pt x="2046" y="5904"/>
                  </a:lnTo>
                  <a:lnTo>
                    <a:pt x="2046" y="5904"/>
                  </a:lnTo>
                  <a:cubicBezTo>
                    <a:pt x="2046" y="5904"/>
                    <a:pt x="2046" y="5904"/>
                    <a:pt x="2046" y="5905"/>
                  </a:cubicBezTo>
                  <a:lnTo>
                    <a:pt x="2082" y="5860"/>
                  </a:lnTo>
                  <a:lnTo>
                    <a:pt x="2046" y="5904"/>
                  </a:lnTo>
                  <a:lnTo>
                    <a:pt x="2046" y="5904"/>
                  </a:lnTo>
                  <a:cubicBezTo>
                    <a:pt x="1760" y="4709"/>
                    <a:pt x="1684" y="3434"/>
                    <a:pt x="1695" y="2189"/>
                  </a:cubicBezTo>
                  <a:cubicBezTo>
                    <a:pt x="1542" y="1608"/>
                    <a:pt x="1389" y="1097"/>
                    <a:pt x="1262" y="818"/>
                  </a:cubicBezTo>
                  <a:cubicBezTo>
                    <a:pt x="987" y="212"/>
                    <a:pt x="502" y="43"/>
                    <a:pt x="185" y="0"/>
                  </a:cubicBezTo>
                  <a:close/>
                  <a:moveTo>
                    <a:pt x="834" y="7420"/>
                  </a:moveTo>
                  <a:lnTo>
                    <a:pt x="785" y="7481"/>
                  </a:lnTo>
                  <a:lnTo>
                    <a:pt x="834" y="7420"/>
                  </a:lnTo>
                  <a:cubicBezTo>
                    <a:pt x="834" y="7420"/>
                    <a:pt x="834" y="7420"/>
                    <a:pt x="834" y="7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 flipH="1">
              <a:off x="8346877" y="4468926"/>
              <a:ext cx="6896" cy="161"/>
            </a:xfrm>
            <a:custGeom>
              <a:rect b="b" l="l" r="r" t="t"/>
              <a:pathLst>
                <a:path extrusionOk="0" h="4" w="171">
                  <a:moveTo>
                    <a:pt x="70" y="0"/>
                  </a:moveTo>
                  <a:cubicBezTo>
                    <a:pt x="55" y="0"/>
                    <a:pt x="39" y="0"/>
                    <a:pt x="23" y="1"/>
                  </a:cubicBezTo>
                  <a:lnTo>
                    <a:pt x="1" y="3"/>
                  </a:lnTo>
                  <a:cubicBezTo>
                    <a:pt x="30" y="1"/>
                    <a:pt x="57" y="1"/>
                    <a:pt x="80" y="1"/>
                  </a:cubicBezTo>
                  <a:cubicBezTo>
                    <a:pt x="122" y="1"/>
                    <a:pt x="153" y="3"/>
                    <a:pt x="171" y="4"/>
                  </a:cubicBezTo>
                  <a:cubicBezTo>
                    <a:pt x="152" y="2"/>
                    <a:pt x="117" y="0"/>
                    <a:pt x="70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 flipH="1">
              <a:off x="8362888" y="4474008"/>
              <a:ext cx="68037" cy="297151"/>
            </a:xfrm>
            <a:custGeom>
              <a:rect b="b" l="l" r="r" t="t"/>
              <a:pathLst>
                <a:path extrusionOk="0" h="7368" w="1687">
                  <a:moveTo>
                    <a:pt x="1392" y="1"/>
                  </a:moveTo>
                  <a:cubicBezTo>
                    <a:pt x="1144" y="113"/>
                    <a:pt x="885" y="320"/>
                    <a:pt x="710" y="705"/>
                  </a:cubicBezTo>
                  <a:cubicBezTo>
                    <a:pt x="547" y="1062"/>
                    <a:pt x="342" y="1800"/>
                    <a:pt x="148" y="2580"/>
                  </a:cubicBezTo>
                  <a:lnTo>
                    <a:pt x="153" y="2580"/>
                  </a:lnTo>
                  <a:lnTo>
                    <a:pt x="47" y="3023"/>
                  </a:lnTo>
                  <a:cubicBezTo>
                    <a:pt x="61" y="3498"/>
                    <a:pt x="65" y="3973"/>
                    <a:pt x="61" y="4447"/>
                  </a:cubicBezTo>
                  <a:cubicBezTo>
                    <a:pt x="57" y="4927"/>
                    <a:pt x="57" y="5413"/>
                    <a:pt x="0" y="5884"/>
                  </a:cubicBezTo>
                  <a:lnTo>
                    <a:pt x="1188" y="7368"/>
                  </a:lnTo>
                  <a:lnTo>
                    <a:pt x="1266" y="7368"/>
                  </a:lnTo>
                  <a:cubicBezTo>
                    <a:pt x="1537" y="6630"/>
                    <a:pt x="1630" y="5831"/>
                    <a:pt x="1648" y="4985"/>
                  </a:cubicBezTo>
                  <a:cubicBezTo>
                    <a:pt x="1687" y="3315"/>
                    <a:pt x="1611" y="1655"/>
                    <a:pt x="1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 flipH="1">
              <a:off x="8436168" y="4625890"/>
              <a:ext cx="1694" cy="7421"/>
            </a:xfrm>
            <a:custGeom>
              <a:rect b="b" l="l" r="r" t="t"/>
              <a:pathLst>
                <a:path extrusionOk="0" h="184" w="42">
                  <a:moveTo>
                    <a:pt x="41" y="1"/>
                  </a:moveTo>
                  <a:lnTo>
                    <a:pt x="41" y="1"/>
                  </a:lnTo>
                  <a:cubicBezTo>
                    <a:pt x="37" y="19"/>
                    <a:pt x="33" y="36"/>
                    <a:pt x="29" y="54"/>
                  </a:cubicBezTo>
                  <a:lnTo>
                    <a:pt x="29" y="54"/>
                  </a:lnTo>
                  <a:cubicBezTo>
                    <a:pt x="33" y="40"/>
                    <a:pt x="36" y="26"/>
                    <a:pt x="39" y="12"/>
                  </a:cubicBezTo>
                  <a:lnTo>
                    <a:pt x="41" y="1"/>
                  </a:lnTo>
                  <a:close/>
                  <a:moveTo>
                    <a:pt x="29" y="54"/>
                  </a:moveTo>
                  <a:lnTo>
                    <a:pt x="29" y="54"/>
                  </a:lnTo>
                  <a:cubicBezTo>
                    <a:pt x="19" y="98"/>
                    <a:pt x="10" y="140"/>
                    <a:pt x="0" y="184"/>
                  </a:cubicBezTo>
                  <a:cubicBezTo>
                    <a:pt x="10" y="142"/>
                    <a:pt x="20" y="98"/>
                    <a:pt x="29" y="54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 flipH="1">
              <a:off x="8267589" y="4573946"/>
              <a:ext cx="1049" cy="4073"/>
            </a:xfrm>
            <a:custGeom>
              <a:rect b="b" l="l" r="r" t="t"/>
              <a:pathLst>
                <a:path extrusionOk="0" h="101" w="26">
                  <a:moveTo>
                    <a:pt x="25" y="101"/>
                  </a:moveTo>
                  <a:cubicBezTo>
                    <a:pt x="17" y="68"/>
                    <a:pt x="9" y="34"/>
                    <a:pt x="0" y="1"/>
                  </a:cubicBezTo>
                  <a:cubicBezTo>
                    <a:pt x="9" y="34"/>
                    <a:pt x="17" y="68"/>
                    <a:pt x="25" y="10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 flipH="1">
              <a:off x="8428303" y="4595885"/>
              <a:ext cx="19600" cy="115465"/>
            </a:xfrm>
            <a:custGeom>
              <a:rect b="b" l="l" r="r" t="t"/>
              <a:pathLst>
                <a:path extrusionOk="0" h="2863" w="486">
                  <a:moveTo>
                    <a:pt x="468" y="1"/>
                  </a:moveTo>
                  <a:lnTo>
                    <a:pt x="290" y="745"/>
                  </a:lnTo>
                  <a:cubicBezTo>
                    <a:pt x="277" y="807"/>
                    <a:pt x="263" y="868"/>
                    <a:pt x="249" y="928"/>
                  </a:cubicBezTo>
                  <a:cubicBezTo>
                    <a:pt x="248" y="931"/>
                    <a:pt x="247" y="935"/>
                    <a:pt x="247" y="938"/>
                  </a:cubicBezTo>
                  <a:cubicBezTo>
                    <a:pt x="233" y="1003"/>
                    <a:pt x="218" y="1066"/>
                    <a:pt x="205" y="1128"/>
                  </a:cubicBezTo>
                  <a:cubicBezTo>
                    <a:pt x="200" y="1149"/>
                    <a:pt x="196" y="1169"/>
                    <a:pt x="192" y="1188"/>
                  </a:cubicBezTo>
                  <a:cubicBezTo>
                    <a:pt x="181" y="1238"/>
                    <a:pt x="169" y="1288"/>
                    <a:pt x="159" y="1336"/>
                  </a:cubicBezTo>
                  <a:cubicBezTo>
                    <a:pt x="152" y="1372"/>
                    <a:pt x="144" y="1404"/>
                    <a:pt x="137" y="1437"/>
                  </a:cubicBezTo>
                  <a:lnTo>
                    <a:pt x="127" y="1488"/>
                  </a:lnTo>
                  <a:cubicBezTo>
                    <a:pt x="122" y="1505"/>
                    <a:pt x="119" y="1522"/>
                    <a:pt x="116" y="1537"/>
                  </a:cubicBezTo>
                  <a:cubicBezTo>
                    <a:pt x="102" y="1604"/>
                    <a:pt x="88" y="1669"/>
                    <a:pt x="75" y="1728"/>
                  </a:cubicBezTo>
                  <a:cubicBezTo>
                    <a:pt x="0" y="2079"/>
                    <a:pt x="88" y="2445"/>
                    <a:pt x="312" y="2725"/>
                  </a:cubicBezTo>
                  <a:lnTo>
                    <a:pt x="421" y="2862"/>
                  </a:lnTo>
                  <a:cubicBezTo>
                    <a:pt x="478" y="2391"/>
                    <a:pt x="478" y="1905"/>
                    <a:pt x="482" y="1425"/>
                  </a:cubicBezTo>
                  <a:cubicBezTo>
                    <a:pt x="486" y="951"/>
                    <a:pt x="482" y="476"/>
                    <a:pt x="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 flipH="1">
              <a:off x="8244600" y="4557693"/>
              <a:ext cx="28675" cy="149907"/>
            </a:xfrm>
            <a:custGeom>
              <a:rect b="b" l="l" r="r" t="t"/>
              <a:pathLst>
                <a:path extrusionOk="0" h="3717" w="711">
                  <a:moveTo>
                    <a:pt x="12" y="1"/>
                  </a:moveTo>
                  <a:lnTo>
                    <a:pt x="12" y="2"/>
                  </a:lnTo>
                  <a:cubicBezTo>
                    <a:pt x="1" y="1246"/>
                    <a:pt x="77" y="2522"/>
                    <a:pt x="363" y="3717"/>
                  </a:cubicBezTo>
                  <a:lnTo>
                    <a:pt x="399" y="3672"/>
                  </a:lnTo>
                  <a:cubicBezTo>
                    <a:pt x="623" y="3392"/>
                    <a:pt x="710" y="3026"/>
                    <a:pt x="635" y="2675"/>
                  </a:cubicBezTo>
                  <a:cubicBezTo>
                    <a:pt x="623" y="2616"/>
                    <a:pt x="609" y="2551"/>
                    <a:pt x="595" y="2485"/>
                  </a:cubicBezTo>
                  <a:cubicBezTo>
                    <a:pt x="591" y="2472"/>
                    <a:pt x="589" y="2459"/>
                    <a:pt x="586" y="2446"/>
                  </a:cubicBezTo>
                  <a:cubicBezTo>
                    <a:pt x="573" y="2381"/>
                    <a:pt x="558" y="2316"/>
                    <a:pt x="542" y="2246"/>
                  </a:cubicBezTo>
                  <a:cubicBezTo>
                    <a:pt x="538" y="2228"/>
                    <a:pt x="534" y="2208"/>
                    <a:pt x="531" y="2191"/>
                  </a:cubicBezTo>
                  <a:cubicBezTo>
                    <a:pt x="518" y="2135"/>
                    <a:pt x="506" y="2080"/>
                    <a:pt x="493" y="2023"/>
                  </a:cubicBezTo>
                  <a:cubicBezTo>
                    <a:pt x="488" y="1996"/>
                    <a:pt x="482" y="1970"/>
                    <a:pt x="476" y="1943"/>
                  </a:cubicBezTo>
                  <a:cubicBezTo>
                    <a:pt x="462" y="1881"/>
                    <a:pt x="449" y="1818"/>
                    <a:pt x="434" y="1754"/>
                  </a:cubicBezTo>
                  <a:cubicBezTo>
                    <a:pt x="430" y="1734"/>
                    <a:pt x="425" y="1714"/>
                    <a:pt x="421" y="1695"/>
                  </a:cubicBezTo>
                  <a:cubicBezTo>
                    <a:pt x="416" y="1699"/>
                    <a:pt x="411" y="1703"/>
                    <a:pt x="411" y="1703"/>
                  </a:cubicBezTo>
                  <a:lnTo>
                    <a:pt x="124" y="505"/>
                  </a:lnTo>
                  <a:lnTo>
                    <a:pt x="140" y="505"/>
                  </a:lnTo>
                  <a:cubicBezTo>
                    <a:pt x="132" y="472"/>
                    <a:pt x="124" y="438"/>
                    <a:pt x="115" y="405"/>
                  </a:cubicBezTo>
                  <a:cubicBezTo>
                    <a:pt x="109" y="379"/>
                    <a:pt x="103" y="354"/>
                    <a:pt x="97" y="328"/>
                  </a:cubicBezTo>
                  <a:cubicBezTo>
                    <a:pt x="83" y="277"/>
                    <a:pt x="71" y="227"/>
                    <a:pt x="57" y="176"/>
                  </a:cubicBezTo>
                  <a:cubicBezTo>
                    <a:pt x="52" y="155"/>
                    <a:pt x="47" y="133"/>
                    <a:pt x="40" y="112"/>
                  </a:cubicBezTo>
                  <a:cubicBezTo>
                    <a:pt x="31" y="75"/>
                    <a:pt x="22" y="37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 flipH="1">
              <a:off x="8307515" y="4468926"/>
              <a:ext cx="72392" cy="302233"/>
            </a:xfrm>
            <a:custGeom>
              <a:rect b="b" l="l" r="r" t="t"/>
              <a:pathLst>
                <a:path extrusionOk="0" h="7494" w="1795">
                  <a:moveTo>
                    <a:pt x="940" y="0"/>
                  </a:moveTo>
                  <a:cubicBezTo>
                    <a:pt x="929" y="0"/>
                    <a:pt x="918" y="1"/>
                    <a:pt x="907" y="1"/>
                  </a:cubicBezTo>
                  <a:cubicBezTo>
                    <a:pt x="888" y="2"/>
                    <a:pt x="873" y="3"/>
                    <a:pt x="861" y="3"/>
                  </a:cubicBezTo>
                  <a:cubicBezTo>
                    <a:pt x="857" y="4"/>
                    <a:pt x="855" y="4"/>
                    <a:pt x="852" y="4"/>
                  </a:cubicBezTo>
                  <a:cubicBezTo>
                    <a:pt x="848" y="5"/>
                    <a:pt x="844" y="5"/>
                    <a:pt x="841" y="5"/>
                  </a:cubicBezTo>
                  <a:cubicBezTo>
                    <a:pt x="836" y="6"/>
                    <a:pt x="834" y="6"/>
                    <a:pt x="834" y="6"/>
                  </a:cubicBezTo>
                  <a:cubicBezTo>
                    <a:pt x="834" y="6"/>
                    <a:pt x="829" y="5"/>
                    <a:pt x="819" y="4"/>
                  </a:cubicBezTo>
                  <a:cubicBezTo>
                    <a:pt x="801" y="3"/>
                    <a:pt x="770" y="1"/>
                    <a:pt x="728" y="1"/>
                  </a:cubicBezTo>
                  <a:cubicBezTo>
                    <a:pt x="705" y="1"/>
                    <a:pt x="678" y="1"/>
                    <a:pt x="649" y="3"/>
                  </a:cubicBezTo>
                  <a:lnTo>
                    <a:pt x="581" y="9"/>
                  </a:lnTo>
                  <a:cubicBezTo>
                    <a:pt x="581" y="9"/>
                    <a:pt x="581" y="9"/>
                    <a:pt x="581" y="8"/>
                  </a:cubicBezTo>
                  <a:cubicBezTo>
                    <a:pt x="455" y="21"/>
                    <a:pt x="295" y="52"/>
                    <a:pt x="127" y="127"/>
                  </a:cubicBezTo>
                  <a:cubicBezTo>
                    <a:pt x="346" y="1781"/>
                    <a:pt x="422" y="3441"/>
                    <a:pt x="383" y="5111"/>
                  </a:cubicBezTo>
                  <a:cubicBezTo>
                    <a:pt x="363" y="5957"/>
                    <a:pt x="272" y="6756"/>
                    <a:pt x="1" y="7494"/>
                  </a:cubicBezTo>
                  <a:lnTo>
                    <a:pt x="1746" y="7494"/>
                  </a:lnTo>
                  <a:lnTo>
                    <a:pt x="1795" y="7433"/>
                  </a:lnTo>
                  <a:cubicBezTo>
                    <a:pt x="961" y="5110"/>
                    <a:pt x="1009" y="2387"/>
                    <a:pt x="1146" y="13"/>
                  </a:cubicBezTo>
                  <a:cubicBezTo>
                    <a:pt x="1142" y="13"/>
                    <a:pt x="1138" y="12"/>
                    <a:pt x="1134" y="12"/>
                  </a:cubicBezTo>
                  <a:cubicBezTo>
                    <a:pt x="1097" y="8"/>
                    <a:pt x="1062" y="5"/>
                    <a:pt x="1030" y="3"/>
                  </a:cubicBezTo>
                  <a:cubicBezTo>
                    <a:pt x="1025" y="3"/>
                    <a:pt x="1019" y="2"/>
                    <a:pt x="1013" y="2"/>
                  </a:cubicBezTo>
                  <a:cubicBezTo>
                    <a:pt x="998" y="1"/>
                    <a:pt x="982" y="1"/>
                    <a:pt x="969" y="1"/>
                  </a:cubicBezTo>
                  <a:lnTo>
                    <a:pt x="959" y="1"/>
                  </a:lnTo>
                  <a:cubicBezTo>
                    <a:pt x="953" y="0"/>
                    <a:pt x="946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 flipH="1">
              <a:off x="8732471" y="4900537"/>
              <a:ext cx="3146" cy="1573"/>
            </a:xfrm>
            <a:custGeom>
              <a:rect b="b" l="l" r="r" t="t"/>
              <a:pathLst>
                <a:path extrusionOk="0" h="39" w="78">
                  <a:moveTo>
                    <a:pt x="1" y="39"/>
                  </a:moveTo>
                  <a:cubicBezTo>
                    <a:pt x="26" y="26"/>
                    <a:pt x="51" y="13"/>
                    <a:pt x="77" y="0"/>
                  </a:cubicBezTo>
                  <a:cubicBezTo>
                    <a:pt x="51" y="13"/>
                    <a:pt x="26" y="26"/>
                    <a:pt x="1" y="39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 flipH="1">
              <a:off x="8695933" y="5063188"/>
              <a:ext cx="4114" cy="9115"/>
            </a:xfrm>
            <a:custGeom>
              <a:rect b="b" l="l" r="r" t="t"/>
              <a:pathLst>
                <a:path extrusionOk="0" h="226" w="102">
                  <a:moveTo>
                    <a:pt x="101" y="1"/>
                  </a:moveTo>
                  <a:cubicBezTo>
                    <a:pt x="66" y="72"/>
                    <a:pt x="33" y="147"/>
                    <a:pt x="0" y="226"/>
                  </a:cubicBezTo>
                  <a:cubicBezTo>
                    <a:pt x="33" y="147"/>
                    <a:pt x="66" y="72"/>
                    <a:pt x="10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 flipH="1">
              <a:off x="8743965" y="4906466"/>
              <a:ext cx="3428" cy="1936"/>
            </a:xfrm>
            <a:custGeom>
              <a:rect b="b" l="l" r="r" t="t"/>
              <a:pathLst>
                <a:path extrusionOk="0" h="48" w="85">
                  <a:moveTo>
                    <a:pt x="0" y="48"/>
                  </a:moveTo>
                  <a:cubicBezTo>
                    <a:pt x="28" y="32"/>
                    <a:pt x="57" y="17"/>
                    <a:pt x="85" y="1"/>
                  </a:cubicBezTo>
                  <a:cubicBezTo>
                    <a:pt x="57" y="17"/>
                    <a:pt x="28" y="32"/>
                    <a:pt x="0" y="48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 flipH="1">
              <a:off x="8681333" y="4882711"/>
              <a:ext cx="2742" cy="686"/>
            </a:xfrm>
            <a:custGeom>
              <a:rect b="b" l="l" r="r" t="t"/>
              <a:pathLst>
                <a:path extrusionOk="0" h="17" w="68">
                  <a:moveTo>
                    <a:pt x="0" y="16"/>
                  </a:moveTo>
                  <a:cubicBezTo>
                    <a:pt x="23" y="10"/>
                    <a:pt x="45" y="6"/>
                    <a:pt x="68" y="0"/>
                  </a:cubicBezTo>
                  <a:cubicBezTo>
                    <a:pt x="45" y="6"/>
                    <a:pt x="23" y="10"/>
                    <a:pt x="0" y="16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 flipH="1">
              <a:off x="8383174" y="4772530"/>
              <a:ext cx="81" cy="282"/>
            </a:xfrm>
            <a:custGeom>
              <a:rect b="b" l="l" r="r" t="t"/>
              <a:pathLst>
                <a:path extrusionOk="0" h="7" w="2">
                  <a:moveTo>
                    <a:pt x="2" y="0"/>
                  </a:moveTo>
                  <a:cubicBezTo>
                    <a:pt x="2" y="2"/>
                    <a:pt x="1" y="3"/>
                    <a:pt x="1" y="6"/>
                  </a:cubicBezTo>
                  <a:cubicBezTo>
                    <a:pt x="1" y="4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 flipH="1">
              <a:off x="8408379" y="4835203"/>
              <a:ext cx="434838" cy="168660"/>
            </a:xfrm>
            <a:custGeom>
              <a:rect b="b" l="l" r="r" t="t"/>
              <a:pathLst>
                <a:path extrusionOk="0" h="4182" w="10782">
                  <a:moveTo>
                    <a:pt x="10782" y="0"/>
                  </a:moveTo>
                  <a:cubicBezTo>
                    <a:pt x="10464" y="429"/>
                    <a:pt x="9990" y="824"/>
                    <a:pt x="9283" y="997"/>
                  </a:cubicBezTo>
                  <a:cubicBezTo>
                    <a:pt x="9114" y="1039"/>
                    <a:pt x="8928" y="1062"/>
                    <a:pt x="8731" y="1073"/>
                  </a:cubicBezTo>
                  <a:cubicBezTo>
                    <a:pt x="8314" y="1270"/>
                    <a:pt x="7824" y="1383"/>
                    <a:pt x="7258" y="1434"/>
                  </a:cubicBezTo>
                  <a:cubicBezTo>
                    <a:pt x="5736" y="1570"/>
                    <a:pt x="4195" y="1492"/>
                    <a:pt x="2693" y="1819"/>
                  </a:cubicBezTo>
                  <a:cubicBezTo>
                    <a:pt x="2494" y="1863"/>
                    <a:pt x="2298" y="1917"/>
                    <a:pt x="2105" y="1981"/>
                  </a:cubicBezTo>
                  <a:cubicBezTo>
                    <a:pt x="1492" y="2379"/>
                    <a:pt x="894" y="2931"/>
                    <a:pt x="335" y="3689"/>
                  </a:cubicBezTo>
                  <a:cubicBezTo>
                    <a:pt x="216" y="3849"/>
                    <a:pt x="104" y="4014"/>
                    <a:pt x="0" y="4182"/>
                  </a:cubicBezTo>
                  <a:cubicBezTo>
                    <a:pt x="170" y="3995"/>
                    <a:pt x="349" y="3821"/>
                    <a:pt x="539" y="3667"/>
                  </a:cubicBezTo>
                  <a:cubicBezTo>
                    <a:pt x="1813" y="2632"/>
                    <a:pt x="3466" y="2425"/>
                    <a:pt x="5049" y="2343"/>
                  </a:cubicBezTo>
                  <a:cubicBezTo>
                    <a:pt x="6352" y="2276"/>
                    <a:pt x="7791" y="2369"/>
                    <a:pt x="9022" y="1864"/>
                  </a:cubicBezTo>
                  <a:cubicBezTo>
                    <a:pt x="9902" y="1502"/>
                    <a:pt x="10441" y="824"/>
                    <a:pt x="10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 flipH="1">
              <a:off x="8433828" y="4965589"/>
              <a:ext cx="3186" cy="1210"/>
            </a:xfrm>
            <a:custGeom>
              <a:rect b="b" l="l" r="r" t="t"/>
              <a:pathLst>
                <a:path extrusionOk="0" h="30" w="79">
                  <a:moveTo>
                    <a:pt x="78" y="1"/>
                  </a:moveTo>
                  <a:lnTo>
                    <a:pt x="78" y="1"/>
                  </a:lnTo>
                  <a:cubicBezTo>
                    <a:pt x="52" y="10"/>
                    <a:pt x="26" y="19"/>
                    <a:pt x="0" y="30"/>
                  </a:cubicBezTo>
                  <a:cubicBezTo>
                    <a:pt x="26" y="20"/>
                    <a:pt x="52" y="10"/>
                    <a:pt x="78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 flipH="1">
              <a:off x="8437136" y="4966799"/>
              <a:ext cx="2339" cy="847"/>
            </a:xfrm>
            <a:custGeom>
              <a:rect b="b" l="l" r="r" t="t"/>
              <a:pathLst>
                <a:path extrusionOk="0" h="21" w="58">
                  <a:moveTo>
                    <a:pt x="57" y="1"/>
                  </a:moveTo>
                  <a:cubicBezTo>
                    <a:pt x="38" y="8"/>
                    <a:pt x="20" y="14"/>
                    <a:pt x="1" y="21"/>
                  </a:cubicBezTo>
                  <a:cubicBezTo>
                    <a:pt x="20" y="14"/>
                    <a:pt x="38" y="8"/>
                    <a:pt x="5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 flipH="1">
              <a:off x="8446854" y="4970026"/>
              <a:ext cx="365067" cy="226332"/>
            </a:xfrm>
            <a:custGeom>
              <a:rect b="b" l="l" r="r" t="t"/>
              <a:pathLst>
                <a:path extrusionOk="0" h="5612" w="9052">
                  <a:moveTo>
                    <a:pt x="9051" y="2"/>
                  </a:moveTo>
                  <a:lnTo>
                    <a:pt x="9051" y="2"/>
                  </a:lnTo>
                  <a:cubicBezTo>
                    <a:pt x="7680" y="100"/>
                    <a:pt x="6244" y="0"/>
                    <a:pt x="4977" y="223"/>
                  </a:cubicBezTo>
                  <a:cubicBezTo>
                    <a:pt x="2341" y="690"/>
                    <a:pt x="482" y="3047"/>
                    <a:pt x="0" y="5597"/>
                  </a:cubicBezTo>
                  <a:cubicBezTo>
                    <a:pt x="110" y="5607"/>
                    <a:pt x="223" y="5612"/>
                    <a:pt x="340" y="5612"/>
                  </a:cubicBezTo>
                  <a:cubicBezTo>
                    <a:pt x="492" y="5612"/>
                    <a:pt x="650" y="5603"/>
                    <a:pt x="815" y="5586"/>
                  </a:cubicBezTo>
                  <a:cubicBezTo>
                    <a:pt x="1093" y="4338"/>
                    <a:pt x="1704" y="3198"/>
                    <a:pt x="2627" y="2290"/>
                  </a:cubicBezTo>
                  <a:cubicBezTo>
                    <a:pt x="2790" y="2129"/>
                    <a:pt x="2958" y="1989"/>
                    <a:pt x="3132" y="1863"/>
                  </a:cubicBezTo>
                  <a:cubicBezTo>
                    <a:pt x="4364" y="55"/>
                    <a:pt x="6733" y="739"/>
                    <a:pt x="9051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 flipH="1">
              <a:off x="8491096" y="4874887"/>
              <a:ext cx="267227" cy="40209"/>
            </a:xfrm>
            <a:custGeom>
              <a:rect b="b" l="l" r="r" t="t"/>
              <a:pathLst>
                <a:path extrusionOk="0" h="997" w="6626">
                  <a:moveTo>
                    <a:pt x="3812" y="0"/>
                  </a:moveTo>
                  <a:cubicBezTo>
                    <a:pt x="3779" y="0"/>
                    <a:pt x="3745" y="0"/>
                    <a:pt x="3712" y="1"/>
                  </a:cubicBezTo>
                  <a:lnTo>
                    <a:pt x="3689" y="1"/>
                  </a:lnTo>
                  <a:cubicBezTo>
                    <a:pt x="3593" y="2"/>
                    <a:pt x="3498" y="4"/>
                    <a:pt x="3402" y="7"/>
                  </a:cubicBezTo>
                  <a:cubicBezTo>
                    <a:pt x="3304" y="10"/>
                    <a:pt x="3206" y="15"/>
                    <a:pt x="3108" y="21"/>
                  </a:cubicBezTo>
                  <a:cubicBezTo>
                    <a:pt x="3098" y="23"/>
                    <a:pt x="3088" y="24"/>
                    <a:pt x="3079" y="25"/>
                  </a:cubicBezTo>
                  <a:cubicBezTo>
                    <a:pt x="2995" y="30"/>
                    <a:pt x="2911" y="37"/>
                    <a:pt x="2827" y="45"/>
                  </a:cubicBezTo>
                  <a:cubicBezTo>
                    <a:pt x="2808" y="48"/>
                    <a:pt x="2788" y="50"/>
                    <a:pt x="2769" y="52"/>
                  </a:cubicBezTo>
                  <a:cubicBezTo>
                    <a:pt x="2581" y="71"/>
                    <a:pt x="2392" y="98"/>
                    <a:pt x="2203" y="133"/>
                  </a:cubicBezTo>
                  <a:cubicBezTo>
                    <a:pt x="2180" y="137"/>
                    <a:pt x="2157" y="141"/>
                    <a:pt x="2134" y="146"/>
                  </a:cubicBezTo>
                  <a:cubicBezTo>
                    <a:pt x="2059" y="161"/>
                    <a:pt x="1984" y="177"/>
                    <a:pt x="1909" y="194"/>
                  </a:cubicBezTo>
                  <a:cubicBezTo>
                    <a:pt x="1886" y="200"/>
                    <a:pt x="1864" y="204"/>
                    <a:pt x="1841" y="209"/>
                  </a:cubicBezTo>
                  <a:cubicBezTo>
                    <a:pt x="1748" y="232"/>
                    <a:pt x="1655" y="256"/>
                    <a:pt x="1561" y="283"/>
                  </a:cubicBezTo>
                  <a:cubicBezTo>
                    <a:pt x="1545" y="288"/>
                    <a:pt x="1530" y="293"/>
                    <a:pt x="1514" y="298"/>
                  </a:cubicBezTo>
                  <a:cubicBezTo>
                    <a:pt x="1436" y="321"/>
                    <a:pt x="1358" y="346"/>
                    <a:pt x="1281" y="374"/>
                  </a:cubicBezTo>
                  <a:cubicBezTo>
                    <a:pt x="1253" y="383"/>
                    <a:pt x="1224" y="392"/>
                    <a:pt x="1196" y="403"/>
                  </a:cubicBezTo>
                  <a:cubicBezTo>
                    <a:pt x="1121" y="430"/>
                    <a:pt x="1045" y="459"/>
                    <a:pt x="969" y="490"/>
                  </a:cubicBezTo>
                  <a:cubicBezTo>
                    <a:pt x="950" y="498"/>
                    <a:pt x="932" y="505"/>
                    <a:pt x="913" y="512"/>
                  </a:cubicBezTo>
                  <a:cubicBezTo>
                    <a:pt x="822" y="551"/>
                    <a:pt x="731" y="592"/>
                    <a:pt x="640" y="636"/>
                  </a:cubicBezTo>
                  <a:cubicBezTo>
                    <a:pt x="614" y="649"/>
                    <a:pt x="589" y="661"/>
                    <a:pt x="564" y="675"/>
                  </a:cubicBezTo>
                  <a:cubicBezTo>
                    <a:pt x="494" y="709"/>
                    <a:pt x="425" y="745"/>
                    <a:pt x="356" y="784"/>
                  </a:cubicBezTo>
                  <a:cubicBezTo>
                    <a:pt x="328" y="800"/>
                    <a:pt x="299" y="814"/>
                    <a:pt x="271" y="831"/>
                  </a:cubicBezTo>
                  <a:cubicBezTo>
                    <a:pt x="181" y="883"/>
                    <a:pt x="90" y="937"/>
                    <a:pt x="0" y="997"/>
                  </a:cubicBezTo>
                  <a:cubicBezTo>
                    <a:pt x="193" y="933"/>
                    <a:pt x="389" y="879"/>
                    <a:pt x="588" y="835"/>
                  </a:cubicBezTo>
                  <a:cubicBezTo>
                    <a:pt x="2090" y="508"/>
                    <a:pt x="3631" y="586"/>
                    <a:pt x="5153" y="450"/>
                  </a:cubicBezTo>
                  <a:cubicBezTo>
                    <a:pt x="5719" y="399"/>
                    <a:pt x="6209" y="286"/>
                    <a:pt x="6626" y="89"/>
                  </a:cubicBezTo>
                  <a:lnTo>
                    <a:pt x="6626" y="89"/>
                  </a:lnTo>
                  <a:cubicBezTo>
                    <a:pt x="6580" y="92"/>
                    <a:pt x="6533" y="94"/>
                    <a:pt x="6487" y="95"/>
                  </a:cubicBezTo>
                  <a:cubicBezTo>
                    <a:pt x="6475" y="95"/>
                    <a:pt x="6462" y="96"/>
                    <a:pt x="6451" y="96"/>
                  </a:cubicBezTo>
                  <a:cubicBezTo>
                    <a:pt x="6394" y="98"/>
                    <a:pt x="6336" y="99"/>
                    <a:pt x="6277" y="99"/>
                  </a:cubicBezTo>
                  <a:cubicBezTo>
                    <a:pt x="5570" y="99"/>
                    <a:pt x="4723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 flipH="1">
              <a:off x="8306344" y="4771118"/>
              <a:ext cx="583091" cy="424675"/>
            </a:xfrm>
            <a:custGeom>
              <a:rect b="b" l="l" r="r" t="t"/>
              <a:pathLst>
                <a:path extrusionOk="0" h="10530" w="14458">
                  <a:moveTo>
                    <a:pt x="12557" y="1"/>
                  </a:moveTo>
                  <a:cubicBezTo>
                    <a:pt x="12557" y="1"/>
                    <a:pt x="12557" y="4"/>
                    <a:pt x="12556" y="9"/>
                  </a:cubicBezTo>
                  <a:cubicBezTo>
                    <a:pt x="12556" y="10"/>
                    <a:pt x="12556" y="11"/>
                    <a:pt x="12556" y="12"/>
                  </a:cubicBezTo>
                  <a:cubicBezTo>
                    <a:pt x="12555" y="17"/>
                    <a:pt x="12554" y="26"/>
                    <a:pt x="12553" y="35"/>
                  </a:cubicBezTo>
                  <a:cubicBezTo>
                    <a:pt x="12553" y="37"/>
                    <a:pt x="12553" y="38"/>
                    <a:pt x="12552" y="40"/>
                  </a:cubicBezTo>
                  <a:cubicBezTo>
                    <a:pt x="12529" y="216"/>
                    <a:pt x="12406" y="942"/>
                    <a:pt x="11928" y="1588"/>
                  </a:cubicBezTo>
                  <a:cubicBezTo>
                    <a:pt x="11588" y="2412"/>
                    <a:pt x="11048" y="3091"/>
                    <a:pt x="10168" y="3453"/>
                  </a:cubicBezTo>
                  <a:cubicBezTo>
                    <a:pt x="8937" y="3958"/>
                    <a:pt x="7498" y="3864"/>
                    <a:pt x="6195" y="3932"/>
                  </a:cubicBezTo>
                  <a:cubicBezTo>
                    <a:pt x="4612" y="4014"/>
                    <a:pt x="2959" y="4220"/>
                    <a:pt x="1686" y="5256"/>
                  </a:cubicBezTo>
                  <a:cubicBezTo>
                    <a:pt x="1496" y="5410"/>
                    <a:pt x="1316" y="5584"/>
                    <a:pt x="1146" y="5771"/>
                  </a:cubicBezTo>
                  <a:cubicBezTo>
                    <a:pt x="1059" y="5911"/>
                    <a:pt x="976" y="6054"/>
                    <a:pt x="899" y="6199"/>
                  </a:cubicBezTo>
                  <a:cubicBezTo>
                    <a:pt x="890" y="6216"/>
                    <a:pt x="881" y="6233"/>
                    <a:pt x="871" y="6251"/>
                  </a:cubicBezTo>
                  <a:cubicBezTo>
                    <a:pt x="798" y="6390"/>
                    <a:pt x="730" y="6532"/>
                    <a:pt x="665" y="6675"/>
                  </a:cubicBezTo>
                  <a:cubicBezTo>
                    <a:pt x="656" y="6697"/>
                    <a:pt x="646" y="6717"/>
                    <a:pt x="637" y="6739"/>
                  </a:cubicBezTo>
                  <a:cubicBezTo>
                    <a:pt x="574" y="6883"/>
                    <a:pt x="515" y="7028"/>
                    <a:pt x="462" y="7175"/>
                  </a:cubicBezTo>
                  <a:cubicBezTo>
                    <a:pt x="456" y="7191"/>
                    <a:pt x="450" y="7208"/>
                    <a:pt x="444" y="7224"/>
                  </a:cubicBezTo>
                  <a:cubicBezTo>
                    <a:pt x="380" y="7405"/>
                    <a:pt x="322" y="7588"/>
                    <a:pt x="271" y="7774"/>
                  </a:cubicBezTo>
                  <a:cubicBezTo>
                    <a:pt x="237" y="7899"/>
                    <a:pt x="206" y="8026"/>
                    <a:pt x="178" y="8153"/>
                  </a:cubicBezTo>
                  <a:cubicBezTo>
                    <a:pt x="173" y="8174"/>
                    <a:pt x="168" y="8195"/>
                    <a:pt x="164" y="8216"/>
                  </a:cubicBezTo>
                  <a:cubicBezTo>
                    <a:pt x="133" y="8364"/>
                    <a:pt x="107" y="8514"/>
                    <a:pt x="84" y="8664"/>
                  </a:cubicBezTo>
                  <a:cubicBezTo>
                    <a:pt x="79" y="8690"/>
                    <a:pt x="76" y="8718"/>
                    <a:pt x="72" y="8745"/>
                  </a:cubicBezTo>
                  <a:cubicBezTo>
                    <a:pt x="52" y="8894"/>
                    <a:pt x="35" y="9044"/>
                    <a:pt x="23" y="9195"/>
                  </a:cubicBezTo>
                  <a:cubicBezTo>
                    <a:pt x="22" y="9217"/>
                    <a:pt x="21" y="9239"/>
                    <a:pt x="19" y="9261"/>
                  </a:cubicBezTo>
                  <a:cubicBezTo>
                    <a:pt x="14" y="9340"/>
                    <a:pt x="10" y="9420"/>
                    <a:pt x="6" y="9498"/>
                  </a:cubicBezTo>
                  <a:cubicBezTo>
                    <a:pt x="2" y="9577"/>
                    <a:pt x="0" y="9656"/>
                    <a:pt x="0" y="9735"/>
                  </a:cubicBezTo>
                  <a:cubicBezTo>
                    <a:pt x="49" y="9777"/>
                    <a:pt x="101" y="9821"/>
                    <a:pt x="158" y="9862"/>
                  </a:cubicBezTo>
                  <a:cubicBezTo>
                    <a:pt x="161" y="9865"/>
                    <a:pt x="165" y="9869"/>
                    <a:pt x="169" y="9872"/>
                  </a:cubicBezTo>
                  <a:cubicBezTo>
                    <a:pt x="222" y="9912"/>
                    <a:pt x="278" y="9952"/>
                    <a:pt x="338" y="9992"/>
                  </a:cubicBezTo>
                  <a:cubicBezTo>
                    <a:pt x="343" y="9995"/>
                    <a:pt x="347" y="9998"/>
                    <a:pt x="352" y="10001"/>
                  </a:cubicBezTo>
                  <a:cubicBezTo>
                    <a:pt x="369" y="10011"/>
                    <a:pt x="386" y="10022"/>
                    <a:pt x="402" y="10032"/>
                  </a:cubicBezTo>
                  <a:cubicBezTo>
                    <a:pt x="448" y="10061"/>
                    <a:pt x="495" y="10089"/>
                    <a:pt x="544" y="10117"/>
                  </a:cubicBezTo>
                  <a:cubicBezTo>
                    <a:pt x="547" y="10119"/>
                    <a:pt x="551" y="10121"/>
                    <a:pt x="555" y="10123"/>
                  </a:cubicBezTo>
                  <a:cubicBezTo>
                    <a:pt x="683" y="10194"/>
                    <a:pt x="823" y="10259"/>
                    <a:pt x="975" y="10317"/>
                  </a:cubicBezTo>
                  <a:cubicBezTo>
                    <a:pt x="1078" y="10356"/>
                    <a:pt x="1186" y="10391"/>
                    <a:pt x="1300" y="10422"/>
                  </a:cubicBezTo>
                  <a:cubicBezTo>
                    <a:pt x="1301" y="10422"/>
                    <a:pt x="1303" y="10423"/>
                    <a:pt x="1306" y="10423"/>
                  </a:cubicBezTo>
                  <a:cubicBezTo>
                    <a:pt x="1365" y="10438"/>
                    <a:pt x="1426" y="10453"/>
                    <a:pt x="1490" y="10466"/>
                  </a:cubicBezTo>
                  <a:cubicBezTo>
                    <a:pt x="1524" y="10473"/>
                    <a:pt x="1560" y="10480"/>
                    <a:pt x="1596" y="10486"/>
                  </a:cubicBezTo>
                  <a:cubicBezTo>
                    <a:pt x="1598" y="10487"/>
                    <a:pt x="1601" y="10487"/>
                    <a:pt x="1605" y="10488"/>
                  </a:cubicBezTo>
                  <a:cubicBezTo>
                    <a:pt x="1627" y="10492"/>
                    <a:pt x="1650" y="10496"/>
                    <a:pt x="1674" y="10499"/>
                  </a:cubicBezTo>
                  <a:cubicBezTo>
                    <a:pt x="1684" y="10501"/>
                    <a:pt x="1693" y="10502"/>
                    <a:pt x="1702" y="10503"/>
                  </a:cubicBezTo>
                  <a:cubicBezTo>
                    <a:pt x="1716" y="10505"/>
                    <a:pt x="1731" y="10507"/>
                    <a:pt x="1744" y="10509"/>
                  </a:cubicBezTo>
                  <a:cubicBezTo>
                    <a:pt x="1757" y="10511"/>
                    <a:pt x="1770" y="10512"/>
                    <a:pt x="1783" y="10514"/>
                  </a:cubicBezTo>
                  <a:cubicBezTo>
                    <a:pt x="1792" y="10516"/>
                    <a:pt x="1802" y="10517"/>
                    <a:pt x="1812" y="10518"/>
                  </a:cubicBezTo>
                  <a:cubicBezTo>
                    <a:pt x="1827" y="10520"/>
                    <a:pt x="1843" y="10521"/>
                    <a:pt x="1859" y="10523"/>
                  </a:cubicBezTo>
                  <a:cubicBezTo>
                    <a:pt x="1865" y="10524"/>
                    <a:pt x="1870" y="10524"/>
                    <a:pt x="1876" y="10525"/>
                  </a:cubicBezTo>
                  <a:cubicBezTo>
                    <a:pt x="1892" y="10526"/>
                    <a:pt x="1907" y="10528"/>
                    <a:pt x="1923" y="10529"/>
                  </a:cubicBezTo>
                  <a:cubicBezTo>
                    <a:pt x="2405" y="7979"/>
                    <a:pt x="4263" y="5622"/>
                    <a:pt x="6900" y="5155"/>
                  </a:cubicBezTo>
                  <a:cubicBezTo>
                    <a:pt x="8167" y="4931"/>
                    <a:pt x="9602" y="5032"/>
                    <a:pt x="10975" y="4934"/>
                  </a:cubicBezTo>
                  <a:lnTo>
                    <a:pt x="10976" y="4934"/>
                  </a:lnTo>
                  <a:cubicBezTo>
                    <a:pt x="11037" y="4915"/>
                    <a:pt x="11097" y="4895"/>
                    <a:pt x="11158" y="4873"/>
                  </a:cubicBezTo>
                  <a:cubicBezTo>
                    <a:pt x="11177" y="4866"/>
                    <a:pt x="11195" y="4859"/>
                    <a:pt x="11214" y="4853"/>
                  </a:cubicBezTo>
                  <a:cubicBezTo>
                    <a:pt x="11215" y="4852"/>
                    <a:pt x="11217" y="4852"/>
                    <a:pt x="11218" y="4851"/>
                  </a:cubicBezTo>
                  <a:cubicBezTo>
                    <a:pt x="11244" y="4841"/>
                    <a:pt x="11271" y="4832"/>
                    <a:pt x="11297" y="4822"/>
                  </a:cubicBezTo>
                  <a:cubicBezTo>
                    <a:pt x="11315" y="4815"/>
                    <a:pt x="11332" y="4809"/>
                    <a:pt x="11350" y="4802"/>
                  </a:cubicBezTo>
                  <a:cubicBezTo>
                    <a:pt x="11460" y="4759"/>
                    <a:pt x="11570" y="4713"/>
                    <a:pt x="11681" y="4662"/>
                  </a:cubicBezTo>
                  <a:cubicBezTo>
                    <a:pt x="14458" y="3373"/>
                    <a:pt x="14380" y="1"/>
                    <a:pt x="14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 flipH="1">
              <a:off x="8685608" y="5045120"/>
              <a:ext cx="93485" cy="150189"/>
            </a:xfrm>
            <a:custGeom>
              <a:rect b="b" l="l" r="r" t="t"/>
              <a:pathLst>
                <a:path extrusionOk="0" h="3724" w="2318">
                  <a:moveTo>
                    <a:pt x="2318" y="1"/>
                  </a:moveTo>
                  <a:lnTo>
                    <a:pt x="2318" y="1"/>
                  </a:lnTo>
                  <a:cubicBezTo>
                    <a:pt x="2144" y="127"/>
                    <a:pt x="1976" y="267"/>
                    <a:pt x="1813" y="428"/>
                  </a:cubicBezTo>
                  <a:cubicBezTo>
                    <a:pt x="890" y="1336"/>
                    <a:pt x="279" y="2476"/>
                    <a:pt x="1" y="3724"/>
                  </a:cubicBezTo>
                  <a:lnTo>
                    <a:pt x="2" y="3724"/>
                  </a:lnTo>
                  <a:cubicBezTo>
                    <a:pt x="202" y="3703"/>
                    <a:pt x="412" y="3667"/>
                    <a:pt x="632" y="3616"/>
                  </a:cubicBezTo>
                  <a:cubicBezTo>
                    <a:pt x="645" y="3613"/>
                    <a:pt x="657" y="3610"/>
                    <a:pt x="670" y="3607"/>
                  </a:cubicBezTo>
                  <a:cubicBezTo>
                    <a:pt x="728" y="3593"/>
                    <a:pt x="786" y="3579"/>
                    <a:pt x="846" y="3562"/>
                  </a:cubicBezTo>
                  <a:cubicBezTo>
                    <a:pt x="866" y="3557"/>
                    <a:pt x="887" y="3551"/>
                    <a:pt x="907" y="3544"/>
                  </a:cubicBezTo>
                  <a:cubicBezTo>
                    <a:pt x="960" y="3530"/>
                    <a:pt x="1013" y="3514"/>
                    <a:pt x="1066" y="3498"/>
                  </a:cubicBezTo>
                  <a:cubicBezTo>
                    <a:pt x="1091" y="3490"/>
                    <a:pt x="1116" y="3483"/>
                    <a:pt x="1140" y="3475"/>
                  </a:cubicBezTo>
                  <a:cubicBezTo>
                    <a:pt x="1191" y="3458"/>
                    <a:pt x="1244" y="3440"/>
                    <a:pt x="1296" y="3423"/>
                  </a:cubicBezTo>
                  <a:cubicBezTo>
                    <a:pt x="1322" y="3413"/>
                    <a:pt x="1349" y="3405"/>
                    <a:pt x="1376" y="3394"/>
                  </a:cubicBezTo>
                  <a:cubicBezTo>
                    <a:pt x="1430" y="3376"/>
                    <a:pt x="1485" y="3354"/>
                    <a:pt x="1540" y="3333"/>
                  </a:cubicBezTo>
                  <a:cubicBezTo>
                    <a:pt x="1564" y="3324"/>
                    <a:pt x="1588" y="3314"/>
                    <a:pt x="1613" y="3305"/>
                  </a:cubicBezTo>
                  <a:cubicBezTo>
                    <a:pt x="1694" y="3273"/>
                    <a:pt x="1774" y="3239"/>
                    <a:pt x="1856" y="3204"/>
                  </a:cubicBezTo>
                  <a:cubicBezTo>
                    <a:pt x="1602" y="2439"/>
                    <a:pt x="1610" y="1530"/>
                    <a:pt x="1960" y="674"/>
                  </a:cubicBezTo>
                  <a:cubicBezTo>
                    <a:pt x="1992" y="594"/>
                    <a:pt x="2026" y="520"/>
                    <a:pt x="2061" y="449"/>
                  </a:cubicBezTo>
                  <a:cubicBezTo>
                    <a:pt x="2074" y="421"/>
                    <a:pt x="2087" y="394"/>
                    <a:pt x="2101" y="368"/>
                  </a:cubicBezTo>
                  <a:cubicBezTo>
                    <a:pt x="2122" y="327"/>
                    <a:pt x="2145" y="285"/>
                    <a:pt x="2167" y="245"/>
                  </a:cubicBezTo>
                  <a:cubicBezTo>
                    <a:pt x="2184" y="214"/>
                    <a:pt x="2202" y="183"/>
                    <a:pt x="2220" y="153"/>
                  </a:cubicBezTo>
                  <a:cubicBezTo>
                    <a:pt x="2251" y="101"/>
                    <a:pt x="2284" y="50"/>
                    <a:pt x="2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 flipH="1">
              <a:off x="8424714" y="4578019"/>
              <a:ext cx="24238" cy="48356"/>
            </a:xfrm>
            <a:custGeom>
              <a:rect b="b" l="l" r="r" t="t"/>
              <a:pathLst>
                <a:path extrusionOk="0" h="1199" w="601">
                  <a:moveTo>
                    <a:pt x="572" y="0"/>
                  </a:moveTo>
                  <a:cubicBezTo>
                    <a:pt x="472" y="0"/>
                    <a:pt x="138" y="32"/>
                    <a:pt x="75" y="446"/>
                  </a:cubicBezTo>
                  <a:cubicBezTo>
                    <a:pt x="0" y="933"/>
                    <a:pt x="314" y="1199"/>
                    <a:pt x="314" y="1199"/>
                  </a:cubicBezTo>
                  <a:lnTo>
                    <a:pt x="316" y="1188"/>
                  </a:lnTo>
                  <a:lnTo>
                    <a:pt x="494" y="444"/>
                  </a:lnTo>
                  <a:lnTo>
                    <a:pt x="600" y="1"/>
                  </a:lnTo>
                  <a:lnTo>
                    <a:pt x="595" y="1"/>
                  </a:lnTo>
                  <a:cubicBezTo>
                    <a:pt x="591" y="1"/>
                    <a:pt x="582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 flipH="1">
              <a:off x="8244318" y="4577978"/>
              <a:ext cx="23996" cy="48396"/>
            </a:xfrm>
            <a:custGeom>
              <a:rect b="b" l="l" r="r" t="t"/>
              <a:pathLst>
                <a:path extrusionOk="0" h="1200" w="595">
                  <a:moveTo>
                    <a:pt x="29" y="1"/>
                  </a:moveTo>
                  <a:cubicBezTo>
                    <a:pt x="25" y="1"/>
                    <a:pt x="21" y="1"/>
                    <a:pt x="17" y="1"/>
                  </a:cubicBezTo>
                  <a:cubicBezTo>
                    <a:pt x="7" y="2"/>
                    <a:pt x="1" y="2"/>
                    <a:pt x="1" y="2"/>
                  </a:cubicBezTo>
                  <a:lnTo>
                    <a:pt x="288" y="1200"/>
                  </a:lnTo>
                  <a:cubicBezTo>
                    <a:pt x="288" y="1200"/>
                    <a:pt x="293" y="1196"/>
                    <a:pt x="298" y="1192"/>
                  </a:cubicBezTo>
                  <a:cubicBezTo>
                    <a:pt x="343" y="1148"/>
                    <a:pt x="594" y="891"/>
                    <a:pt x="527" y="447"/>
                  </a:cubicBezTo>
                  <a:cubicBezTo>
                    <a:pt x="463" y="31"/>
                    <a:pt x="128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 flipH="1">
              <a:off x="8350023" y="4377781"/>
              <a:ext cx="22464" cy="91549"/>
            </a:xfrm>
            <a:custGeom>
              <a:rect b="b" l="l" r="r" t="t"/>
              <a:pathLst>
                <a:path extrusionOk="0" h="2270" w="557">
                  <a:moveTo>
                    <a:pt x="117" y="0"/>
                  </a:moveTo>
                  <a:lnTo>
                    <a:pt x="0" y="110"/>
                  </a:lnTo>
                  <a:cubicBezTo>
                    <a:pt x="157" y="277"/>
                    <a:pt x="326" y="1520"/>
                    <a:pt x="397" y="2267"/>
                  </a:cubicBezTo>
                  <a:cubicBezTo>
                    <a:pt x="397" y="2267"/>
                    <a:pt x="397" y="2267"/>
                    <a:pt x="397" y="2268"/>
                  </a:cubicBezTo>
                  <a:cubicBezTo>
                    <a:pt x="397" y="2268"/>
                    <a:pt x="397" y="2269"/>
                    <a:pt x="397" y="2269"/>
                  </a:cubicBezTo>
                  <a:lnTo>
                    <a:pt x="465" y="2263"/>
                  </a:lnTo>
                  <a:lnTo>
                    <a:pt x="487" y="2261"/>
                  </a:lnTo>
                  <a:lnTo>
                    <a:pt x="557" y="2255"/>
                  </a:lnTo>
                  <a:cubicBezTo>
                    <a:pt x="544" y="2121"/>
                    <a:pt x="464" y="1306"/>
                    <a:pt x="341" y="687"/>
                  </a:cubicBezTo>
                  <a:lnTo>
                    <a:pt x="188" y="694"/>
                  </a:lnTo>
                  <a:cubicBezTo>
                    <a:pt x="183" y="588"/>
                    <a:pt x="222" y="485"/>
                    <a:pt x="275" y="393"/>
                  </a:cubicBezTo>
                  <a:cubicBezTo>
                    <a:pt x="226" y="207"/>
                    <a:pt x="174" y="62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 flipH="1">
              <a:off x="8346192" y="4380765"/>
              <a:ext cx="18955" cy="25045"/>
            </a:xfrm>
            <a:custGeom>
              <a:rect b="b" l="l" r="r" t="t"/>
              <a:pathLst>
                <a:path extrusionOk="0" h="621" w="470">
                  <a:moveTo>
                    <a:pt x="370" y="0"/>
                  </a:moveTo>
                  <a:cubicBezTo>
                    <a:pt x="360" y="8"/>
                    <a:pt x="197" y="140"/>
                    <a:pt x="93" y="319"/>
                  </a:cubicBezTo>
                  <a:cubicBezTo>
                    <a:pt x="40" y="411"/>
                    <a:pt x="1" y="514"/>
                    <a:pt x="6" y="620"/>
                  </a:cubicBezTo>
                  <a:lnTo>
                    <a:pt x="159" y="613"/>
                  </a:lnTo>
                  <a:lnTo>
                    <a:pt x="165" y="612"/>
                  </a:lnTo>
                  <a:cubicBezTo>
                    <a:pt x="156" y="418"/>
                    <a:pt x="382" y="195"/>
                    <a:pt x="469" y="125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16"/>
          <p:cNvGrpSpPr/>
          <p:nvPr/>
        </p:nvGrpSpPr>
        <p:grpSpPr>
          <a:xfrm rot="-5400000">
            <a:off x="8128877" y="3742194"/>
            <a:ext cx="1340028" cy="861277"/>
            <a:chOff x="7480023" y="5062663"/>
            <a:chExt cx="1410259" cy="906416"/>
          </a:xfrm>
        </p:grpSpPr>
        <p:sp>
          <p:nvSpPr>
            <p:cNvPr id="477" name="Google Shape;477;p16"/>
            <p:cNvSpPr/>
            <p:nvPr/>
          </p:nvSpPr>
          <p:spPr>
            <a:xfrm flipH="1">
              <a:off x="7510879" y="5643172"/>
              <a:ext cx="32990" cy="76062"/>
            </a:xfrm>
            <a:custGeom>
              <a:rect b="b" l="l" r="r" t="t"/>
              <a:pathLst>
                <a:path extrusionOk="0" h="1886" w="818">
                  <a:moveTo>
                    <a:pt x="817" y="0"/>
                  </a:moveTo>
                  <a:cubicBezTo>
                    <a:pt x="496" y="605"/>
                    <a:pt x="225" y="1236"/>
                    <a:pt x="1" y="1886"/>
                  </a:cubicBezTo>
                  <a:cubicBezTo>
                    <a:pt x="334" y="1248"/>
                    <a:pt x="605" y="621"/>
                    <a:pt x="817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 flipH="1">
              <a:off x="8704200" y="5400426"/>
              <a:ext cx="185236" cy="61342"/>
            </a:xfrm>
            <a:custGeom>
              <a:rect b="b" l="l" r="r" t="t"/>
              <a:pathLst>
                <a:path extrusionOk="0" h="1521" w="4593">
                  <a:moveTo>
                    <a:pt x="2336" y="0"/>
                  </a:moveTo>
                  <a:cubicBezTo>
                    <a:pt x="1059" y="0"/>
                    <a:pt x="0" y="713"/>
                    <a:pt x="0" y="713"/>
                  </a:cubicBezTo>
                  <a:cubicBezTo>
                    <a:pt x="36" y="744"/>
                    <a:pt x="74" y="775"/>
                    <a:pt x="113" y="806"/>
                  </a:cubicBezTo>
                  <a:lnTo>
                    <a:pt x="114" y="806"/>
                  </a:lnTo>
                  <a:cubicBezTo>
                    <a:pt x="126" y="817"/>
                    <a:pt x="140" y="826"/>
                    <a:pt x="152" y="836"/>
                  </a:cubicBezTo>
                  <a:cubicBezTo>
                    <a:pt x="181" y="857"/>
                    <a:pt x="210" y="879"/>
                    <a:pt x="239" y="900"/>
                  </a:cubicBezTo>
                  <a:cubicBezTo>
                    <a:pt x="254" y="912"/>
                    <a:pt x="271" y="923"/>
                    <a:pt x="288" y="935"/>
                  </a:cubicBezTo>
                  <a:cubicBezTo>
                    <a:pt x="317" y="954"/>
                    <a:pt x="347" y="974"/>
                    <a:pt x="378" y="994"/>
                  </a:cubicBezTo>
                  <a:cubicBezTo>
                    <a:pt x="396" y="1005"/>
                    <a:pt x="413" y="1017"/>
                    <a:pt x="431" y="1027"/>
                  </a:cubicBezTo>
                  <a:cubicBezTo>
                    <a:pt x="468" y="1050"/>
                    <a:pt x="508" y="1073"/>
                    <a:pt x="547" y="1095"/>
                  </a:cubicBezTo>
                  <a:cubicBezTo>
                    <a:pt x="560" y="1102"/>
                    <a:pt x="570" y="1109"/>
                    <a:pt x="583" y="1116"/>
                  </a:cubicBezTo>
                  <a:cubicBezTo>
                    <a:pt x="634" y="1143"/>
                    <a:pt x="686" y="1169"/>
                    <a:pt x="740" y="1194"/>
                  </a:cubicBezTo>
                  <a:cubicBezTo>
                    <a:pt x="761" y="1204"/>
                    <a:pt x="784" y="1214"/>
                    <a:pt x="806" y="1223"/>
                  </a:cubicBezTo>
                  <a:cubicBezTo>
                    <a:pt x="841" y="1240"/>
                    <a:pt x="876" y="1254"/>
                    <a:pt x="913" y="1269"/>
                  </a:cubicBezTo>
                  <a:cubicBezTo>
                    <a:pt x="939" y="1280"/>
                    <a:pt x="966" y="1291"/>
                    <a:pt x="993" y="1300"/>
                  </a:cubicBezTo>
                  <a:cubicBezTo>
                    <a:pt x="1028" y="1314"/>
                    <a:pt x="1064" y="1325"/>
                    <a:pt x="1099" y="1338"/>
                  </a:cubicBezTo>
                  <a:cubicBezTo>
                    <a:pt x="1128" y="1347"/>
                    <a:pt x="1158" y="1358"/>
                    <a:pt x="1187" y="1366"/>
                  </a:cubicBezTo>
                  <a:cubicBezTo>
                    <a:pt x="1225" y="1377"/>
                    <a:pt x="1265" y="1388"/>
                    <a:pt x="1303" y="1399"/>
                  </a:cubicBezTo>
                  <a:cubicBezTo>
                    <a:pt x="1589" y="1475"/>
                    <a:pt x="1910" y="1521"/>
                    <a:pt x="2268" y="1521"/>
                  </a:cubicBezTo>
                  <a:cubicBezTo>
                    <a:pt x="2400" y="1521"/>
                    <a:pt x="2537" y="1515"/>
                    <a:pt x="2680" y="1501"/>
                  </a:cubicBezTo>
                  <a:cubicBezTo>
                    <a:pt x="3023" y="1469"/>
                    <a:pt x="3397" y="1395"/>
                    <a:pt x="3805" y="1269"/>
                  </a:cubicBezTo>
                  <a:cubicBezTo>
                    <a:pt x="3929" y="1231"/>
                    <a:pt x="4056" y="1188"/>
                    <a:pt x="4186" y="1140"/>
                  </a:cubicBezTo>
                  <a:cubicBezTo>
                    <a:pt x="4189" y="1138"/>
                    <a:pt x="4193" y="1137"/>
                    <a:pt x="4197" y="1135"/>
                  </a:cubicBezTo>
                  <a:cubicBezTo>
                    <a:pt x="4326" y="1087"/>
                    <a:pt x="4458" y="1035"/>
                    <a:pt x="4592" y="975"/>
                  </a:cubicBezTo>
                  <a:cubicBezTo>
                    <a:pt x="3874" y="235"/>
                    <a:pt x="3069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 flipH="1">
              <a:off x="8028390" y="5069681"/>
              <a:ext cx="753001" cy="542479"/>
            </a:xfrm>
            <a:custGeom>
              <a:rect b="b" l="l" r="r" t="t"/>
              <a:pathLst>
                <a:path extrusionOk="0" h="13451" w="18671">
                  <a:moveTo>
                    <a:pt x="18671" y="1"/>
                  </a:moveTo>
                  <a:cubicBezTo>
                    <a:pt x="14283" y="805"/>
                    <a:pt x="11778" y="4280"/>
                    <a:pt x="9255" y="7294"/>
                  </a:cubicBezTo>
                  <a:cubicBezTo>
                    <a:pt x="10742" y="5519"/>
                    <a:pt x="12223" y="3583"/>
                    <a:pt x="14086" y="2128"/>
                  </a:cubicBezTo>
                  <a:lnTo>
                    <a:pt x="14086" y="2128"/>
                  </a:lnTo>
                  <a:cubicBezTo>
                    <a:pt x="11852" y="5119"/>
                    <a:pt x="10528" y="8904"/>
                    <a:pt x="7561" y="11267"/>
                  </a:cubicBezTo>
                  <a:cubicBezTo>
                    <a:pt x="6779" y="11890"/>
                    <a:pt x="5796" y="12340"/>
                    <a:pt x="4799" y="12340"/>
                  </a:cubicBezTo>
                  <a:cubicBezTo>
                    <a:pt x="4442" y="12340"/>
                    <a:pt x="4083" y="12283"/>
                    <a:pt x="3731" y="12154"/>
                  </a:cubicBezTo>
                  <a:cubicBezTo>
                    <a:pt x="2514" y="11711"/>
                    <a:pt x="1785" y="10522"/>
                    <a:pt x="1126" y="9470"/>
                  </a:cubicBezTo>
                  <a:cubicBezTo>
                    <a:pt x="718" y="9596"/>
                    <a:pt x="344" y="9670"/>
                    <a:pt x="1" y="9702"/>
                  </a:cubicBezTo>
                  <a:cubicBezTo>
                    <a:pt x="12" y="9768"/>
                    <a:pt x="36" y="9836"/>
                    <a:pt x="80" y="9905"/>
                  </a:cubicBezTo>
                  <a:cubicBezTo>
                    <a:pt x="1221" y="11715"/>
                    <a:pt x="2576" y="13451"/>
                    <a:pt x="4824" y="13451"/>
                  </a:cubicBezTo>
                  <a:cubicBezTo>
                    <a:pt x="4979" y="13451"/>
                    <a:pt x="5139" y="13442"/>
                    <a:pt x="5303" y="13425"/>
                  </a:cubicBezTo>
                  <a:cubicBezTo>
                    <a:pt x="7678" y="13177"/>
                    <a:pt x="9369" y="11259"/>
                    <a:pt x="10693" y="9446"/>
                  </a:cubicBezTo>
                  <a:cubicBezTo>
                    <a:pt x="12387" y="7125"/>
                    <a:pt x="13590" y="4467"/>
                    <a:pt x="15420" y="2242"/>
                  </a:cubicBezTo>
                  <a:cubicBezTo>
                    <a:pt x="16081" y="1437"/>
                    <a:pt x="16830" y="775"/>
                    <a:pt x="17653" y="245"/>
                  </a:cubicBezTo>
                  <a:cubicBezTo>
                    <a:pt x="17981" y="148"/>
                    <a:pt x="18320" y="66"/>
                    <a:pt x="1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 flipH="1">
              <a:off x="7999435" y="5358604"/>
              <a:ext cx="11776" cy="3791"/>
            </a:xfrm>
            <a:custGeom>
              <a:rect b="b" l="l" r="r" t="t"/>
              <a:pathLst>
                <a:path extrusionOk="0" h="94" w="292">
                  <a:moveTo>
                    <a:pt x="291" y="1"/>
                  </a:moveTo>
                  <a:lnTo>
                    <a:pt x="291" y="1"/>
                  </a:lnTo>
                  <a:cubicBezTo>
                    <a:pt x="196" y="28"/>
                    <a:pt x="100" y="58"/>
                    <a:pt x="1" y="93"/>
                  </a:cubicBezTo>
                  <a:cubicBezTo>
                    <a:pt x="100" y="58"/>
                    <a:pt x="196" y="29"/>
                    <a:pt x="29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 flipH="1">
              <a:off x="7582383" y="5325090"/>
              <a:ext cx="409430" cy="562926"/>
            </a:xfrm>
            <a:custGeom>
              <a:rect b="b" l="l" r="r" t="t"/>
              <a:pathLst>
                <a:path extrusionOk="0" h="13958" w="10152">
                  <a:moveTo>
                    <a:pt x="2985" y="1"/>
                  </a:moveTo>
                  <a:cubicBezTo>
                    <a:pt x="1971" y="1"/>
                    <a:pt x="947" y="251"/>
                    <a:pt x="0" y="779"/>
                  </a:cubicBezTo>
                  <a:cubicBezTo>
                    <a:pt x="376" y="681"/>
                    <a:pt x="732" y="636"/>
                    <a:pt x="1067" y="636"/>
                  </a:cubicBezTo>
                  <a:cubicBezTo>
                    <a:pt x="1718" y="636"/>
                    <a:pt x="2289" y="806"/>
                    <a:pt x="2773" y="1089"/>
                  </a:cubicBezTo>
                  <a:cubicBezTo>
                    <a:pt x="2849" y="1086"/>
                    <a:pt x="2924" y="1084"/>
                    <a:pt x="3000" y="1084"/>
                  </a:cubicBezTo>
                  <a:cubicBezTo>
                    <a:pt x="4352" y="1084"/>
                    <a:pt x="5694" y="1629"/>
                    <a:pt x="6690" y="2623"/>
                  </a:cubicBezTo>
                  <a:cubicBezTo>
                    <a:pt x="9365" y="5296"/>
                    <a:pt x="9062" y="9895"/>
                    <a:pt x="8638" y="13377"/>
                  </a:cubicBezTo>
                  <a:lnTo>
                    <a:pt x="8638" y="13377"/>
                  </a:lnTo>
                  <a:cubicBezTo>
                    <a:pt x="9115" y="12809"/>
                    <a:pt x="9542" y="12251"/>
                    <a:pt x="9925" y="11704"/>
                  </a:cubicBezTo>
                  <a:cubicBezTo>
                    <a:pt x="10151" y="8874"/>
                    <a:pt x="10029" y="5876"/>
                    <a:pt x="8651" y="3398"/>
                  </a:cubicBezTo>
                  <a:cubicBezTo>
                    <a:pt x="7450" y="1238"/>
                    <a:pt x="5242" y="1"/>
                    <a:pt x="2985" y="1"/>
                  </a:cubicBezTo>
                  <a:close/>
                  <a:moveTo>
                    <a:pt x="8638" y="13377"/>
                  </a:moveTo>
                  <a:cubicBezTo>
                    <a:pt x="8477" y="13569"/>
                    <a:pt x="8310" y="13762"/>
                    <a:pt x="8138" y="13957"/>
                  </a:cubicBezTo>
                  <a:cubicBezTo>
                    <a:pt x="8311" y="13762"/>
                    <a:pt x="8476" y="13570"/>
                    <a:pt x="8638" y="13378"/>
                  </a:cubicBezTo>
                  <a:cubicBezTo>
                    <a:pt x="8638" y="13378"/>
                    <a:pt x="8638" y="13377"/>
                    <a:pt x="8638" y="13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 flipH="1">
              <a:off x="7810772" y="5545695"/>
              <a:ext cx="605" cy="1654"/>
            </a:xfrm>
            <a:custGeom>
              <a:rect b="b" l="l" r="r" t="t"/>
              <a:pathLst>
                <a:path extrusionOk="0" h="41" w="15">
                  <a:moveTo>
                    <a:pt x="15" y="0"/>
                  </a:moveTo>
                  <a:cubicBezTo>
                    <a:pt x="10" y="12"/>
                    <a:pt x="6" y="24"/>
                    <a:pt x="2" y="35"/>
                  </a:cubicBezTo>
                  <a:lnTo>
                    <a:pt x="2" y="35"/>
                  </a:lnTo>
                  <a:cubicBezTo>
                    <a:pt x="4" y="30"/>
                    <a:pt x="7" y="25"/>
                    <a:pt x="8" y="19"/>
                  </a:cubicBezTo>
                  <a:cubicBezTo>
                    <a:pt x="10" y="13"/>
                    <a:pt x="13" y="7"/>
                    <a:pt x="15" y="0"/>
                  </a:cubicBezTo>
                  <a:close/>
                  <a:moveTo>
                    <a:pt x="2" y="35"/>
                  </a:moveTo>
                  <a:cubicBezTo>
                    <a:pt x="1" y="37"/>
                    <a:pt x="1" y="39"/>
                    <a:pt x="0" y="41"/>
                  </a:cubicBezTo>
                  <a:cubicBezTo>
                    <a:pt x="1" y="39"/>
                    <a:pt x="1" y="37"/>
                    <a:pt x="2" y="35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 flipH="1">
              <a:off x="7819967" y="5435594"/>
              <a:ext cx="524" cy="1129"/>
            </a:xfrm>
            <a:custGeom>
              <a:rect b="b" l="l" r="r" t="t"/>
              <a:pathLst>
                <a:path extrusionOk="0" h="28" w="13">
                  <a:moveTo>
                    <a:pt x="0" y="0"/>
                  </a:moveTo>
                  <a:lnTo>
                    <a:pt x="0" y="0"/>
                  </a:lnTo>
                  <a:cubicBezTo>
                    <a:pt x="4" y="9"/>
                    <a:pt x="8" y="19"/>
                    <a:pt x="13" y="27"/>
                  </a:cubicBezTo>
                  <a:cubicBezTo>
                    <a:pt x="10" y="22"/>
                    <a:pt x="8" y="16"/>
                    <a:pt x="5" y="10"/>
                  </a:cubicBezTo>
                  <a:cubicBezTo>
                    <a:pt x="4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 flipH="1">
              <a:off x="7815047" y="5555898"/>
              <a:ext cx="1170" cy="2339"/>
            </a:xfrm>
            <a:custGeom>
              <a:rect b="b" l="l" r="r" t="t"/>
              <a:pathLst>
                <a:path extrusionOk="0" h="58" w="29">
                  <a:moveTo>
                    <a:pt x="28" y="0"/>
                  </a:moveTo>
                  <a:lnTo>
                    <a:pt x="28" y="0"/>
                  </a:lnTo>
                  <a:cubicBezTo>
                    <a:pt x="27" y="3"/>
                    <a:pt x="25" y="6"/>
                    <a:pt x="24" y="10"/>
                  </a:cubicBezTo>
                  <a:lnTo>
                    <a:pt x="24" y="10"/>
                  </a:lnTo>
                  <a:cubicBezTo>
                    <a:pt x="25" y="6"/>
                    <a:pt x="27" y="3"/>
                    <a:pt x="28" y="0"/>
                  </a:cubicBezTo>
                  <a:close/>
                  <a:moveTo>
                    <a:pt x="24" y="10"/>
                  </a:moveTo>
                  <a:lnTo>
                    <a:pt x="24" y="10"/>
                  </a:lnTo>
                  <a:cubicBezTo>
                    <a:pt x="17" y="25"/>
                    <a:pt x="10" y="40"/>
                    <a:pt x="2" y="55"/>
                  </a:cubicBezTo>
                  <a:lnTo>
                    <a:pt x="2" y="55"/>
                  </a:lnTo>
                  <a:cubicBezTo>
                    <a:pt x="5" y="50"/>
                    <a:pt x="8" y="46"/>
                    <a:pt x="10" y="41"/>
                  </a:cubicBezTo>
                  <a:cubicBezTo>
                    <a:pt x="15" y="31"/>
                    <a:pt x="19" y="20"/>
                    <a:pt x="24" y="10"/>
                  </a:cubicBezTo>
                  <a:close/>
                  <a:moveTo>
                    <a:pt x="2" y="55"/>
                  </a:moveTo>
                  <a:cubicBezTo>
                    <a:pt x="1" y="56"/>
                    <a:pt x="1" y="57"/>
                    <a:pt x="0" y="58"/>
                  </a:cubicBezTo>
                  <a:cubicBezTo>
                    <a:pt x="1" y="57"/>
                    <a:pt x="1" y="56"/>
                    <a:pt x="2" y="55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 flipH="1">
              <a:off x="8006735" y="5066293"/>
              <a:ext cx="7501" cy="1089"/>
            </a:xfrm>
            <a:custGeom>
              <a:rect b="b" l="l" r="r" t="t"/>
              <a:pathLst>
                <a:path extrusionOk="0" h="27" w="186">
                  <a:moveTo>
                    <a:pt x="185" y="1"/>
                  </a:moveTo>
                  <a:lnTo>
                    <a:pt x="185" y="1"/>
                  </a:lnTo>
                  <a:cubicBezTo>
                    <a:pt x="123" y="8"/>
                    <a:pt x="61" y="17"/>
                    <a:pt x="1" y="27"/>
                  </a:cubicBezTo>
                  <a:cubicBezTo>
                    <a:pt x="61" y="17"/>
                    <a:pt x="123" y="9"/>
                    <a:pt x="185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 flipH="1">
              <a:off x="7565848" y="5757911"/>
              <a:ext cx="25690" cy="39201"/>
            </a:xfrm>
            <a:custGeom>
              <a:rect b="b" l="l" r="r" t="t"/>
              <a:pathLst>
                <a:path extrusionOk="0" h="972" w="637">
                  <a:moveTo>
                    <a:pt x="637" y="1"/>
                  </a:moveTo>
                  <a:lnTo>
                    <a:pt x="637" y="1"/>
                  </a:lnTo>
                  <a:cubicBezTo>
                    <a:pt x="441" y="321"/>
                    <a:pt x="228" y="645"/>
                    <a:pt x="0" y="972"/>
                  </a:cubicBezTo>
                  <a:cubicBezTo>
                    <a:pt x="228" y="645"/>
                    <a:pt x="441" y="322"/>
                    <a:pt x="63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 flipH="1">
              <a:off x="7554475" y="5738673"/>
              <a:ext cx="3993" cy="6937"/>
            </a:xfrm>
            <a:custGeom>
              <a:rect b="b" l="l" r="r" t="t"/>
              <a:pathLst>
                <a:path extrusionOk="0" h="172" w="99">
                  <a:moveTo>
                    <a:pt x="99" y="1"/>
                  </a:moveTo>
                  <a:cubicBezTo>
                    <a:pt x="67" y="57"/>
                    <a:pt x="33" y="114"/>
                    <a:pt x="0" y="172"/>
                  </a:cubicBezTo>
                  <a:cubicBezTo>
                    <a:pt x="33" y="114"/>
                    <a:pt x="67" y="57"/>
                    <a:pt x="99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 flipH="1">
              <a:off x="8213263" y="5155503"/>
              <a:ext cx="522757" cy="411890"/>
            </a:xfrm>
            <a:custGeom>
              <a:rect b="b" l="l" r="r" t="t"/>
              <a:pathLst>
                <a:path extrusionOk="0" h="10213" w="12962">
                  <a:moveTo>
                    <a:pt x="12961" y="0"/>
                  </a:moveTo>
                  <a:lnTo>
                    <a:pt x="12961" y="0"/>
                  </a:lnTo>
                  <a:cubicBezTo>
                    <a:pt x="11098" y="1455"/>
                    <a:pt x="9616" y="3391"/>
                    <a:pt x="8130" y="5166"/>
                  </a:cubicBezTo>
                  <a:cubicBezTo>
                    <a:pt x="8091" y="5212"/>
                    <a:pt x="8054" y="5256"/>
                    <a:pt x="8015" y="5302"/>
                  </a:cubicBezTo>
                  <a:cubicBezTo>
                    <a:pt x="7975" y="5351"/>
                    <a:pt x="7933" y="5399"/>
                    <a:pt x="7892" y="5447"/>
                  </a:cubicBezTo>
                  <a:cubicBezTo>
                    <a:pt x="7817" y="5536"/>
                    <a:pt x="7742" y="5624"/>
                    <a:pt x="7667" y="5711"/>
                  </a:cubicBezTo>
                  <a:cubicBezTo>
                    <a:pt x="7554" y="5844"/>
                    <a:pt x="7439" y="5975"/>
                    <a:pt x="7324" y="6105"/>
                  </a:cubicBezTo>
                  <a:cubicBezTo>
                    <a:pt x="7281" y="6154"/>
                    <a:pt x="7237" y="6201"/>
                    <a:pt x="7194" y="6250"/>
                  </a:cubicBezTo>
                  <a:cubicBezTo>
                    <a:pt x="7110" y="6344"/>
                    <a:pt x="7026" y="6437"/>
                    <a:pt x="6941" y="6528"/>
                  </a:cubicBezTo>
                  <a:cubicBezTo>
                    <a:pt x="6896" y="6578"/>
                    <a:pt x="6849" y="6628"/>
                    <a:pt x="6802" y="6678"/>
                  </a:cubicBezTo>
                  <a:cubicBezTo>
                    <a:pt x="6715" y="6771"/>
                    <a:pt x="6628" y="6863"/>
                    <a:pt x="6539" y="6952"/>
                  </a:cubicBezTo>
                  <a:cubicBezTo>
                    <a:pt x="6498" y="6995"/>
                    <a:pt x="6457" y="7039"/>
                    <a:pt x="6415" y="7080"/>
                  </a:cubicBezTo>
                  <a:cubicBezTo>
                    <a:pt x="6286" y="7211"/>
                    <a:pt x="6156" y="7339"/>
                    <a:pt x="6025" y="7463"/>
                  </a:cubicBezTo>
                  <a:cubicBezTo>
                    <a:pt x="4956" y="8473"/>
                    <a:pt x="3969" y="8882"/>
                    <a:pt x="3137" y="8882"/>
                  </a:cubicBezTo>
                  <a:cubicBezTo>
                    <a:pt x="1989" y="8882"/>
                    <a:pt x="1139" y="8101"/>
                    <a:pt x="788" y="7048"/>
                  </a:cubicBezTo>
                  <a:cubicBezTo>
                    <a:pt x="654" y="7108"/>
                    <a:pt x="521" y="7160"/>
                    <a:pt x="393" y="7208"/>
                  </a:cubicBezTo>
                  <a:cubicBezTo>
                    <a:pt x="389" y="7210"/>
                    <a:pt x="385" y="7211"/>
                    <a:pt x="382" y="7213"/>
                  </a:cubicBezTo>
                  <a:cubicBezTo>
                    <a:pt x="252" y="7261"/>
                    <a:pt x="125" y="7303"/>
                    <a:pt x="1" y="7342"/>
                  </a:cubicBezTo>
                  <a:cubicBezTo>
                    <a:pt x="660" y="8394"/>
                    <a:pt x="1389" y="9583"/>
                    <a:pt x="2606" y="10026"/>
                  </a:cubicBezTo>
                  <a:cubicBezTo>
                    <a:pt x="2958" y="10155"/>
                    <a:pt x="3317" y="10212"/>
                    <a:pt x="3674" y="10212"/>
                  </a:cubicBezTo>
                  <a:cubicBezTo>
                    <a:pt x="4671" y="10212"/>
                    <a:pt x="5654" y="9762"/>
                    <a:pt x="6436" y="9139"/>
                  </a:cubicBezTo>
                  <a:cubicBezTo>
                    <a:pt x="9402" y="6776"/>
                    <a:pt x="10727" y="2991"/>
                    <a:pt x="1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 flipH="1">
              <a:off x="7828073" y="5416155"/>
              <a:ext cx="3307" cy="5364"/>
            </a:xfrm>
            <a:custGeom>
              <a:rect b="b" l="l" r="r" t="t"/>
              <a:pathLst>
                <a:path extrusionOk="0" h="133" w="82">
                  <a:moveTo>
                    <a:pt x="81" y="132"/>
                  </a:moveTo>
                  <a:cubicBezTo>
                    <a:pt x="55" y="88"/>
                    <a:pt x="28" y="45"/>
                    <a:pt x="0" y="1"/>
                  </a:cubicBezTo>
                  <a:cubicBezTo>
                    <a:pt x="28" y="45"/>
                    <a:pt x="55" y="88"/>
                    <a:pt x="81" y="13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 flipH="1">
              <a:off x="7807142" y="5467777"/>
              <a:ext cx="1936" cy="8429"/>
            </a:xfrm>
            <a:custGeom>
              <a:rect b="b" l="l" r="r" t="t"/>
              <a:pathLst>
                <a:path extrusionOk="0" h="209" w="48">
                  <a:moveTo>
                    <a:pt x="47" y="208"/>
                  </a:moveTo>
                  <a:cubicBezTo>
                    <a:pt x="34" y="139"/>
                    <a:pt x="17" y="70"/>
                    <a:pt x="0" y="0"/>
                  </a:cubicBezTo>
                  <a:cubicBezTo>
                    <a:pt x="17" y="70"/>
                    <a:pt x="34" y="139"/>
                    <a:pt x="47" y="208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 flipH="1">
              <a:off x="7810328" y="5456122"/>
              <a:ext cx="2057" cy="6493"/>
            </a:xfrm>
            <a:custGeom>
              <a:rect b="b" l="l" r="r" t="t"/>
              <a:pathLst>
                <a:path extrusionOk="0" h="161" w="51">
                  <a:moveTo>
                    <a:pt x="50" y="161"/>
                  </a:moveTo>
                  <a:cubicBezTo>
                    <a:pt x="34" y="107"/>
                    <a:pt x="18" y="54"/>
                    <a:pt x="0" y="0"/>
                  </a:cubicBezTo>
                  <a:cubicBezTo>
                    <a:pt x="18" y="54"/>
                    <a:pt x="34" y="107"/>
                    <a:pt x="50" y="16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 flipH="1">
              <a:off x="7820249" y="5422930"/>
              <a:ext cx="6896" cy="13107"/>
            </a:xfrm>
            <a:custGeom>
              <a:rect b="b" l="l" r="r" t="t"/>
              <a:pathLst>
                <a:path extrusionOk="0" h="325" w="171">
                  <a:moveTo>
                    <a:pt x="0" y="1"/>
                  </a:moveTo>
                  <a:cubicBezTo>
                    <a:pt x="44" y="77"/>
                    <a:pt x="86" y="153"/>
                    <a:pt x="125" y="231"/>
                  </a:cubicBezTo>
                  <a:lnTo>
                    <a:pt x="125" y="231"/>
                  </a:lnTo>
                  <a:cubicBezTo>
                    <a:pt x="86" y="153"/>
                    <a:pt x="44" y="76"/>
                    <a:pt x="0" y="1"/>
                  </a:cubicBezTo>
                  <a:close/>
                  <a:moveTo>
                    <a:pt x="125" y="231"/>
                  </a:moveTo>
                  <a:cubicBezTo>
                    <a:pt x="139" y="259"/>
                    <a:pt x="152" y="286"/>
                    <a:pt x="165" y="314"/>
                  </a:cubicBezTo>
                  <a:cubicBezTo>
                    <a:pt x="165" y="315"/>
                    <a:pt x="166" y="315"/>
                    <a:pt x="166" y="316"/>
                  </a:cubicBezTo>
                  <a:lnTo>
                    <a:pt x="166" y="316"/>
                  </a:lnTo>
                  <a:cubicBezTo>
                    <a:pt x="153" y="287"/>
                    <a:pt x="139" y="259"/>
                    <a:pt x="125" y="231"/>
                  </a:cubicBezTo>
                  <a:close/>
                  <a:moveTo>
                    <a:pt x="166" y="316"/>
                  </a:moveTo>
                  <a:cubicBezTo>
                    <a:pt x="168" y="319"/>
                    <a:pt x="169" y="322"/>
                    <a:pt x="170" y="324"/>
                  </a:cubicBezTo>
                  <a:cubicBezTo>
                    <a:pt x="169" y="322"/>
                    <a:pt x="168" y="319"/>
                    <a:pt x="166" y="316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 flipH="1">
              <a:off x="7847190" y="5388650"/>
              <a:ext cx="6977" cy="7179"/>
            </a:xfrm>
            <a:custGeom>
              <a:rect b="b" l="l" r="r" t="t"/>
              <a:pathLst>
                <a:path extrusionOk="0" h="178" w="173">
                  <a:moveTo>
                    <a:pt x="1" y="1"/>
                  </a:moveTo>
                  <a:cubicBezTo>
                    <a:pt x="60" y="58"/>
                    <a:pt x="117" y="117"/>
                    <a:pt x="173" y="178"/>
                  </a:cubicBezTo>
                  <a:cubicBezTo>
                    <a:pt x="117" y="117"/>
                    <a:pt x="61" y="58"/>
                    <a:pt x="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 flipH="1">
              <a:off x="7814724" y="5443136"/>
              <a:ext cx="2420" cy="6050"/>
            </a:xfrm>
            <a:custGeom>
              <a:rect b="b" l="l" r="r" t="t"/>
              <a:pathLst>
                <a:path extrusionOk="0" h="150" w="60">
                  <a:moveTo>
                    <a:pt x="60" y="150"/>
                  </a:moveTo>
                  <a:cubicBezTo>
                    <a:pt x="41" y="100"/>
                    <a:pt x="21" y="50"/>
                    <a:pt x="0" y="1"/>
                  </a:cubicBezTo>
                  <a:cubicBezTo>
                    <a:pt x="21" y="50"/>
                    <a:pt x="41" y="100"/>
                    <a:pt x="60" y="15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 flipH="1">
              <a:off x="7837390" y="5402685"/>
              <a:ext cx="3872" cy="4961"/>
            </a:xfrm>
            <a:custGeom>
              <a:rect b="b" l="l" r="r" t="t"/>
              <a:pathLst>
                <a:path extrusionOk="0" h="123" w="96">
                  <a:moveTo>
                    <a:pt x="95" y="122"/>
                  </a:moveTo>
                  <a:cubicBezTo>
                    <a:pt x="64" y="82"/>
                    <a:pt x="33" y="40"/>
                    <a:pt x="0" y="0"/>
                  </a:cubicBezTo>
                  <a:cubicBezTo>
                    <a:pt x="33" y="40"/>
                    <a:pt x="64" y="82"/>
                    <a:pt x="95" y="12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 flipH="1">
              <a:off x="7614122" y="5368767"/>
              <a:ext cx="401727" cy="600312"/>
            </a:xfrm>
            <a:custGeom>
              <a:rect b="b" l="l" r="r" t="t"/>
              <a:pathLst>
                <a:path extrusionOk="0" h="14885" w="9961">
                  <a:moveTo>
                    <a:pt x="3596" y="1"/>
                  </a:moveTo>
                  <a:cubicBezTo>
                    <a:pt x="3520" y="1"/>
                    <a:pt x="3445" y="3"/>
                    <a:pt x="3369" y="6"/>
                  </a:cubicBezTo>
                  <a:cubicBezTo>
                    <a:pt x="3477" y="70"/>
                    <a:pt x="3582" y="139"/>
                    <a:pt x="3682" y="213"/>
                  </a:cubicBezTo>
                  <a:cubicBezTo>
                    <a:pt x="3685" y="216"/>
                    <a:pt x="3688" y="218"/>
                    <a:pt x="3691" y="221"/>
                  </a:cubicBezTo>
                  <a:cubicBezTo>
                    <a:pt x="3770" y="280"/>
                    <a:pt x="3844" y="345"/>
                    <a:pt x="3917" y="410"/>
                  </a:cubicBezTo>
                  <a:cubicBezTo>
                    <a:pt x="3880" y="377"/>
                    <a:pt x="3846" y="342"/>
                    <a:pt x="3808" y="311"/>
                  </a:cubicBezTo>
                  <a:lnTo>
                    <a:pt x="3808" y="311"/>
                  </a:lnTo>
                  <a:cubicBezTo>
                    <a:pt x="4311" y="409"/>
                    <a:pt x="4783" y="610"/>
                    <a:pt x="5178" y="965"/>
                  </a:cubicBezTo>
                  <a:cubicBezTo>
                    <a:pt x="6136" y="1826"/>
                    <a:pt x="6401" y="3274"/>
                    <a:pt x="6500" y="4495"/>
                  </a:cubicBezTo>
                  <a:cubicBezTo>
                    <a:pt x="6620" y="5991"/>
                    <a:pt x="6538" y="7503"/>
                    <a:pt x="6226" y="8972"/>
                  </a:cubicBezTo>
                  <a:cubicBezTo>
                    <a:pt x="5774" y="11099"/>
                    <a:pt x="4845" y="13241"/>
                    <a:pt x="3350" y="14806"/>
                  </a:cubicBezTo>
                  <a:cubicBezTo>
                    <a:pt x="1788" y="14597"/>
                    <a:pt x="702" y="13998"/>
                    <a:pt x="0" y="13440"/>
                  </a:cubicBezTo>
                  <a:lnTo>
                    <a:pt x="0" y="13440"/>
                  </a:lnTo>
                  <a:cubicBezTo>
                    <a:pt x="868" y="14131"/>
                    <a:pt x="2322" y="14885"/>
                    <a:pt x="4541" y="14885"/>
                  </a:cubicBezTo>
                  <a:cubicBezTo>
                    <a:pt x="5352" y="14885"/>
                    <a:pt x="6265" y="14784"/>
                    <a:pt x="7289" y="14543"/>
                  </a:cubicBezTo>
                  <a:cubicBezTo>
                    <a:pt x="7771" y="13973"/>
                    <a:pt x="8257" y="13413"/>
                    <a:pt x="8734" y="12874"/>
                  </a:cubicBezTo>
                  <a:cubicBezTo>
                    <a:pt x="8906" y="12679"/>
                    <a:pt x="9071" y="12487"/>
                    <a:pt x="9233" y="12295"/>
                  </a:cubicBezTo>
                  <a:cubicBezTo>
                    <a:pt x="9658" y="8812"/>
                    <a:pt x="9961" y="4212"/>
                    <a:pt x="7286" y="1540"/>
                  </a:cubicBezTo>
                  <a:cubicBezTo>
                    <a:pt x="6290" y="546"/>
                    <a:pt x="4948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 flipH="1">
              <a:off x="7815813" y="5557552"/>
              <a:ext cx="6130" cy="10244"/>
            </a:xfrm>
            <a:custGeom>
              <a:rect b="b" l="l" r="r" t="t"/>
              <a:pathLst>
                <a:path extrusionOk="0" h="254" w="152">
                  <a:moveTo>
                    <a:pt x="152" y="0"/>
                  </a:moveTo>
                  <a:cubicBezTo>
                    <a:pt x="150" y="3"/>
                    <a:pt x="149" y="5"/>
                    <a:pt x="148" y="8"/>
                  </a:cubicBezTo>
                  <a:lnTo>
                    <a:pt x="148" y="8"/>
                  </a:lnTo>
                  <a:cubicBezTo>
                    <a:pt x="149" y="6"/>
                    <a:pt x="151" y="3"/>
                    <a:pt x="152" y="0"/>
                  </a:cubicBezTo>
                  <a:close/>
                  <a:moveTo>
                    <a:pt x="148" y="8"/>
                  </a:moveTo>
                  <a:cubicBezTo>
                    <a:pt x="146" y="11"/>
                    <a:pt x="144" y="13"/>
                    <a:pt x="142" y="17"/>
                  </a:cubicBezTo>
                  <a:cubicBezTo>
                    <a:pt x="109" y="80"/>
                    <a:pt x="74" y="143"/>
                    <a:pt x="34" y="203"/>
                  </a:cubicBezTo>
                  <a:lnTo>
                    <a:pt x="34" y="203"/>
                  </a:lnTo>
                  <a:cubicBezTo>
                    <a:pt x="76" y="141"/>
                    <a:pt x="113" y="76"/>
                    <a:pt x="148" y="8"/>
                  </a:cubicBezTo>
                  <a:close/>
                  <a:moveTo>
                    <a:pt x="34" y="203"/>
                  </a:moveTo>
                  <a:cubicBezTo>
                    <a:pt x="23" y="220"/>
                    <a:pt x="12" y="237"/>
                    <a:pt x="1" y="253"/>
                  </a:cubicBezTo>
                  <a:cubicBezTo>
                    <a:pt x="12" y="237"/>
                    <a:pt x="23" y="220"/>
                    <a:pt x="34" y="203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 flipH="1">
              <a:off x="7805126" y="5485724"/>
              <a:ext cx="565" cy="4073"/>
            </a:xfrm>
            <a:custGeom>
              <a:rect b="b" l="l" r="r" t="t"/>
              <a:pathLst>
                <a:path extrusionOk="0" h="101" w="14">
                  <a:moveTo>
                    <a:pt x="13" y="101"/>
                  </a:moveTo>
                  <a:cubicBezTo>
                    <a:pt x="10" y="68"/>
                    <a:pt x="6" y="34"/>
                    <a:pt x="1" y="1"/>
                  </a:cubicBezTo>
                  <a:cubicBezTo>
                    <a:pt x="6" y="34"/>
                    <a:pt x="10" y="68"/>
                    <a:pt x="13" y="10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 flipH="1">
              <a:off x="7805287" y="5521981"/>
              <a:ext cx="1250" cy="7380"/>
            </a:xfrm>
            <a:custGeom>
              <a:rect b="b" l="l" r="r" t="t"/>
              <a:pathLst>
                <a:path extrusionOk="0" h="183" w="31">
                  <a:moveTo>
                    <a:pt x="1" y="182"/>
                  </a:moveTo>
                  <a:cubicBezTo>
                    <a:pt x="12" y="123"/>
                    <a:pt x="23" y="62"/>
                    <a:pt x="30" y="1"/>
                  </a:cubicBezTo>
                  <a:cubicBezTo>
                    <a:pt x="23" y="62"/>
                    <a:pt x="12" y="123"/>
                    <a:pt x="1" y="18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 flipH="1">
              <a:off x="7811014" y="5546421"/>
              <a:ext cx="3186" cy="7501"/>
            </a:xfrm>
            <a:custGeom>
              <a:rect b="b" l="l" r="r" t="t"/>
              <a:pathLst>
                <a:path extrusionOk="0" h="186" w="79">
                  <a:moveTo>
                    <a:pt x="78" y="0"/>
                  </a:moveTo>
                  <a:cubicBezTo>
                    <a:pt x="77" y="4"/>
                    <a:pt x="76" y="8"/>
                    <a:pt x="74" y="12"/>
                  </a:cubicBezTo>
                  <a:lnTo>
                    <a:pt x="74" y="12"/>
                  </a:lnTo>
                  <a:cubicBezTo>
                    <a:pt x="76" y="8"/>
                    <a:pt x="77" y="4"/>
                    <a:pt x="78" y="0"/>
                  </a:cubicBezTo>
                  <a:close/>
                  <a:moveTo>
                    <a:pt x="74" y="12"/>
                  </a:moveTo>
                  <a:lnTo>
                    <a:pt x="74" y="12"/>
                  </a:lnTo>
                  <a:cubicBezTo>
                    <a:pt x="73" y="15"/>
                    <a:pt x="71" y="18"/>
                    <a:pt x="70" y="22"/>
                  </a:cubicBezTo>
                  <a:lnTo>
                    <a:pt x="70" y="22"/>
                  </a:lnTo>
                  <a:cubicBezTo>
                    <a:pt x="72" y="18"/>
                    <a:pt x="73" y="15"/>
                    <a:pt x="74" y="12"/>
                  </a:cubicBezTo>
                  <a:close/>
                  <a:moveTo>
                    <a:pt x="70" y="22"/>
                  </a:moveTo>
                  <a:lnTo>
                    <a:pt x="70" y="22"/>
                  </a:lnTo>
                  <a:cubicBezTo>
                    <a:pt x="59" y="53"/>
                    <a:pt x="46" y="84"/>
                    <a:pt x="33" y="114"/>
                  </a:cubicBezTo>
                  <a:lnTo>
                    <a:pt x="33" y="114"/>
                  </a:lnTo>
                  <a:cubicBezTo>
                    <a:pt x="46" y="84"/>
                    <a:pt x="58" y="54"/>
                    <a:pt x="70" y="23"/>
                  </a:cubicBezTo>
                  <a:cubicBezTo>
                    <a:pt x="70" y="23"/>
                    <a:pt x="70" y="22"/>
                    <a:pt x="70" y="22"/>
                  </a:cubicBezTo>
                  <a:close/>
                  <a:moveTo>
                    <a:pt x="33" y="114"/>
                  </a:moveTo>
                  <a:lnTo>
                    <a:pt x="33" y="114"/>
                  </a:lnTo>
                  <a:cubicBezTo>
                    <a:pt x="22" y="138"/>
                    <a:pt x="11" y="162"/>
                    <a:pt x="0" y="185"/>
                  </a:cubicBezTo>
                  <a:cubicBezTo>
                    <a:pt x="11" y="162"/>
                    <a:pt x="22" y="138"/>
                    <a:pt x="33" y="114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 flipH="1">
              <a:off x="7807505" y="5534523"/>
              <a:ext cx="2097" cy="7300"/>
            </a:xfrm>
            <a:custGeom>
              <a:rect b="b" l="l" r="r" t="t"/>
              <a:pathLst>
                <a:path extrusionOk="0" h="181" w="52">
                  <a:moveTo>
                    <a:pt x="1" y="180"/>
                  </a:moveTo>
                  <a:cubicBezTo>
                    <a:pt x="19" y="121"/>
                    <a:pt x="37" y="62"/>
                    <a:pt x="52" y="0"/>
                  </a:cubicBezTo>
                  <a:cubicBezTo>
                    <a:pt x="37" y="62"/>
                    <a:pt x="19" y="121"/>
                    <a:pt x="1" y="18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 flipH="1">
              <a:off x="8437095" y="5704151"/>
              <a:ext cx="11736" cy="5808"/>
            </a:xfrm>
            <a:custGeom>
              <a:rect b="b" l="l" r="r" t="t"/>
              <a:pathLst>
                <a:path extrusionOk="0" h="144" w="291">
                  <a:moveTo>
                    <a:pt x="290" y="1"/>
                  </a:moveTo>
                  <a:cubicBezTo>
                    <a:pt x="193" y="50"/>
                    <a:pt x="97" y="97"/>
                    <a:pt x="1" y="143"/>
                  </a:cubicBezTo>
                  <a:cubicBezTo>
                    <a:pt x="97" y="97"/>
                    <a:pt x="193" y="50"/>
                    <a:pt x="290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 flipH="1">
              <a:off x="8321631" y="5624620"/>
              <a:ext cx="7784" cy="6533"/>
            </a:xfrm>
            <a:custGeom>
              <a:rect b="b" l="l" r="r" t="t"/>
              <a:pathLst>
                <a:path extrusionOk="0" h="162" w="193">
                  <a:moveTo>
                    <a:pt x="193" y="1"/>
                  </a:moveTo>
                  <a:cubicBezTo>
                    <a:pt x="128" y="55"/>
                    <a:pt x="65" y="108"/>
                    <a:pt x="0" y="161"/>
                  </a:cubicBezTo>
                  <a:cubicBezTo>
                    <a:pt x="65" y="108"/>
                    <a:pt x="128" y="55"/>
                    <a:pt x="193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 flipH="1">
              <a:off x="8332479" y="5633614"/>
              <a:ext cx="8187" cy="6654"/>
            </a:xfrm>
            <a:custGeom>
              <a:rect b="b" l="l" r="r" t="t"/>
              <a:pathLst>
                <a:path extrusionOk="0" h="165" w="203">
                  <a:moveTo>
                    <a:pt x="203" y="1"/>
                  </a:moveTo>
                  <a:cubicBezTo>
                    <a:pt x="135" y="56"/>
                    <a:pt x="67" y="110"/>
                    <a:pt x="1" y="164"/>
                  </a:cubicBezTo>
                  <a:cubicBezTo>
                    <a:pt x="68" y="110"/>
                    <a:pt x="135" y="56"/>
                    <a:pt x="203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 flipH="1">
              <a:off x="8414228" y="5691568"/>
              <a:ext cx="7582" cy="4356"/>
            </a:xfrm>
            <a:custGeom>
              <a:rect b="b" l="l" r="r" t="t"/>
              <a:pathLst>
                <a:path extrusionOk="0" h="108" w="188">
                  <a:moveTo>
                    <a:pt x="188" y="0"/>
                  </a:moveTo>
                  <a:cubicBezTo>
                    <a:pt x="125" y="37"/>
                    <a:pt x="63" y="72"/>
                    <a:pt x="0" y="107"/>
                  </a:cubicBezTo>
                  <a:cubicBezTo>
                    <a:pt x="63" y="72"/>
                    <a:pt x="125" y="37"/>
                    <a:pt x="188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 flipH="1">
              <a:off x="8379585" y="5669346"/>
              <a:ext cx="7945" cy="5404"/>
            </a:xfrm>
            <a:custGeom>
              <a:rect b="b" l="l" r="r" t="t"/>
              <a:pathLst>
                <a:path extrusionOk="0" h="134" w="197">
                  <a:moveTo>
                    <a:pt x="196" y="0"/>
                  </a:moveTo>
                  <a:cubicBezTo>
                    <a:pt x="132" y="45"/>
                    <a:pt x="66" y="90"/>
                    <a:pt x="0" y="133"/>
                  </a:cubicBezTo>
                  <a:cubicBezTo>
                    <a:pt x="66" y="90"/>
                    <a:pt x="132" y="45"/>
                    <a:pt x="196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 flipH="1">
              <a:off x="8500857" y="5729559"/>
              <a:ext cx="7582" cy="2057"/>
            </a:xfrm>
            <a:custGeom>
              <a:rect b="b" l="l" r="r" t="t"/>
              <a:pathLst>
                <a:path extrusionOk="0" h="51" w="188">
                  <a:moveTo>
                    <a:pt x="188" y="1"/>
                  </a:moveTo>
                  <a:cubicBezTo>
                    <a:pt x="125" y="19"/>
                    <a:pt x="63" y="35"/>
                    <a:pt x="0" y="51"/>
                  </a:cubicBezTo>
                  <a:cubicBezTo>
                    <a:pt x="63" y="35"/>
                    <a:pt x="125" y="19"/>
                    <a:pt x="188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 flipH="1">
              <a:off x="8264443" y="5573321"/>
              <a:ext cx="33071" cy="30409"/>
            </a:xfrm>
            <a:custGeom>
              <a:rect b="b" l="l" r="r" t="t"/>
              <a:pathLst>
                <a:path extrusionOk="0" h="754" w="820">
                  <a:moveTo>
                    <a:pt x="819" y="1"/>
                  </a:moveTo>
                  <a:cubicBezTo>
                    <a:pt x="550" y="255"/>
                    <a:pt x="277" y="507"/>
                    <a:pt x="1" y="754"/>
                  </a:cubicBezTo>
                  <a:cubicBezTo>
                    <a:pt x="277" y="507"/>
                    <a:pt x="550" y="255"/>
                    <a:pt x="819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 flipH="1">
              <a:off x="8530499" y="5736294"/>
              <a:ext cx="6937" cy="1129"/>
            </a:xfrm>
            <a:custGeom>
              <a:rect b="b" l="l" r="r" t="t"/>
              <a:pathLst>
                <a:path extrusionOk="0" h="28" w="172">
                  <a:moveTo>
                    <a:pt x="171" y="1"/>
                  </a:moveTo>
                  <a:lnTo>
                    <a:pt x="171" y="1"/>
                  </a:lnTo>
                  <a:cubicBezTo>
                    <a:pt x="115" y="11"/>
                    <a:pt x="58" y="19"/>
                    <a:pt x="1" y="28"/>
                  </a:cubicBezTo>
                  <a:cubicBezTo>
                    <a:pt x="58" y="20"/>
                    <a:pt x="115" y="11"/>
                    <a:pt x="17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 flipH="1">
              <a:off x="8579984" y="5739480"/>
              <a:ext cx="7703" cy="363"/>
            </a:xfrm>
            <a:custGeom>
              <a:rect b="b" l="l" r="r" t="t"/>
              <a:pathLst>
                <a:path extrusionOk="0" h="9" w="191">
                  <a:moveTo>
                    <a:pt x="190" y="9"/>
                  </a:moveTo>
                  <a:cubicBezTo>
                    <a:pt x="128" y="7"/>
                    <a:pt x="64" y="4"/>
                    <a:pt x="1" y="1"/>
                  </a:cubicBezTo>
                  <a:cubicBezTo>
                    <a:pt x="64" y="4"/>
                    <a:pt x="128" y="7"/>
                    <a:pt x="190" y="9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 flipH="1">
              <a:off x="8605715" y="5736455"/>
              <a:ext cx="8711" cy="1371"/>
            </a:xfrm>
            <a:custGeom>
              <a:rect b="b" l="l" r="r" t="t"/>
              <a:pathLst>
                <a:path extrusionOk="0" h="34" w="216">
                  <a:moveTo>
                    <a:pt x="216" y="34"/>
                  </a:moveTo>
                  <a:cubicBezTo>
                    <a:pt x="144" y="24"/>
                    <a:pt x="72" y="12"/>
                    <a:pt x="0" y="1"/>
                  </a:cubicBezTo>
                  <a:cubicBezTo>
                    <a:pt x="72" y="12"/>
                    <a:pt x="144" y="24"/>
                    <a:pt x="216" y="34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 flipH="1">
              <a:off x="8244641" y="5554446"/>
              <a:ext cx="9921" cy="9518"/>
            </a:xfrm>
            <a:custGeom>
              <a:rect b="b" l="l" r="r" t="t"/>
              <a:pathLst>
                <a:path extrusionOk="0" h="236" w="246">
                  <a:moveTo>
                    <a:pt x="245" y="0"/>
                  </a:moveTo>
                  <a:cubicBezTo>
                    <a:pt x="164" y="79"/>
                    <a:pt x="82" y="157"/>
                    <a:pt x="0" y="235"/>
                  </a:cubicBezTo>
                  <a:cubicBezTo>
                    <a:pt x="82" y="157"/>
                    <a:pt x="164" y="79"/>
                    <a:pt x="245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 flipH="1">
              <a:off x="7480023" y="5062663"/>
              <a:ext cx="1356863" cy="734450"/>
            </a:xfrm>
            <a:custGeom>
              <a:rect b="b" l="l" r="r" t="t"/>
              <a:pathLst>
                <a:path extrusionOk="0" h="18211" w="33644">
                  <a:moveTo>
                    <a:pt x="0" y="9774"/>
                  </a:moveTo>
                  <a:cubicBezTo>
                    <a:pt x="6" y="9776"/>
                    <a:pt x="11" y="9777"/>
                    <a:pt x="16" y="9778"/>
                  </a:cubicBezTo>
                  <a:lnTo>
                    <a:pt x="16" y="9778"/>
                  </a:lnTo>
                  <a:cubicBezTo>
                    <a:pt x="11" y="9777"/>
                    <a:pt x="6" y="9775"/>
                    <a:pt x="0" y="9774"/>
                  </a:cubicBezTo>
                  <a:close/>
                  <a:moveTo>
                    <a:pt x="21988" y="1"/>
                  </a:moveTo>
                  <a:cubicBezTo>
                    <a:pt x="21711" y="1"/>
                    <a:pt x="21431" y="11"/>
                    <a:pt x="21148" y="32"/>
                  </a:cubicBezTo>
                  <a:cubicBezTo>
                    <a:pt x="20956" y="47"/>
                    <a:pt x="20768" y="67"/>
                    <a:pt x="20583" y="91"/>
                  </a:cubicBezTo>
                  <a:cubicBezTo>
                    <a:pt x="20521" y="98"/>
                    <a:pt x="20459" y="107"/>
                    <a:pt x="20399" y="117"/>
                  </a:cubicBezTo>
                  <a:cubicBezTo>
                    <a:pt x="20315" y="130"/>
                    <a:pt x="20234" y="144"/>
                    <a:pt x="20152" y="158"/>
                  </a:cubicBezTo>
                  <a:cubicBezTo>
                    <a:pt x="20118" y="164"/>
                    <a:pt x="20081" y="169"/>
                    <a:pt x="20047" y="175"/>
                  </a:cubicBezTo>
                  <a:cubicBezTo>
                    <a:pt x="19696" y="240"/>
                    <a:pt x="19357" y="322"/>
                    <a:pt x="19029" y="419"/>
                  </a:cubicBezTo>
                  <a:cubicBezTo>
                    <a:pt x="18206" y="949"/>
                    <a:pt x="17457" y="1611"/>
                    <a:pt x="16797" y="2416"/>
                  </a:cubicBezTo>
                  <a:cubicBezTo>
                    <a:pt x="14967" y="4641"/>
                    <a:pt x="13763" y="7299"/>
                    <a:pt x="12069" y="9620"/>
                  </a:cubicBezTo>
                  <a:cubicBezTo>
                    <a:pt x="10745" y="11433"/>
                    <a:pt x="9054" y="13351"/>
                    <a:pt x="6679" y="13599"/>
                  </a:cubicBezTo>
                  <a:cubicBezTo>
                    <a:pt x="6515" y="13616"/>
                    <a:pt x="6355" y="13625"/>
                    <a:pt x="6200" y="13625"/>
                  </a:cubicBezTo>
                  <a:cubicBezTo>
                    <a:pt x="3952" y="13625"/>
                    <a:pt x="2597" y="11889"/>
                    <a:pt x="1456" y="10079"/>
                  </a:cubicBezTo>
                  <a:cubicBezTo>
                    <a:pt x="1412" y="10010"/>
                    <a:pt x="1388" y="9942"/>
                    <a:pt x="1377" y="9876"/>
                  </a:cubicBezTo>
                  <a:cubicBezTo>
                    <a:pt x="1234" y="9890"/>
                    <a:pt x="1097" y="9896"/>
                    <a:pt x="965" y="9896"/>
                  </a:cubicBezTo>
                  <a:cubicBezTo>
                    <a:pt x="613" y="9896"/>
                    <a:pt x="298" y="9851"/>
                    <a:pt x="16" y="9778"/>
                  </a:cubicBezTo>
                  <a:lnTo>
                    <a:pt x="16" y="9778"/>
                  </a:lnTo>
                  <a:cubicBezTo>
                    <a:pt x="35" y="9783"/>
                    <a:pt x="53" y="9789"/>
                    <a:pt x="72" y="9794"/>
                  </a:cubicBezTo>
                  <a:cubicBezTo>
                    <a:pt x="89" y="9899"/>
                    <a:pt x="133" y="10010"/>
                    <a:pt x="213" y="10121"/>
                  </a:cubicBezTo>
                  <a:cubicBezTo>
                    <a:pt x="2011" y="12626"/>
                    <a:pt x="4479" y="14675"/>
                    <a:pt x="7687" y="14675"/>
                  </a:cubicBezTo>
                  <a:cubicBezTo>
                    <a:pt x="7749" y="14675"/>
                    <a:pt x="7812" y="14674"/>
                    <a:pt x="7876" y="14672"/>
                  </a:cubicBezTo>
                  <a:cubicBezTo>
                    <a:pt x="10389" y="14611"/>
                    <a:pt x="12629" y="13522"/>
                    <a:pt x="14698" y="12182"/>
                  </a:cubicBezTo>
                  <a:cubicBezTo>
                    <a:pt x="16804" y="10147"/>
                    <a:pt x="18706" y="8073"/>
                    <a:pt x="20474" y="7431"/>
                  </a:cubicBezTo>
                  <a:cubicBezTo>
                    <a:pt x="20573" y="7396"/>
                    <a:pt x="20669" y="7366"/>
                    <a:pt x="20764" y="7339"/>
                  </a:cubicBezTo>
                  <a:cubicBezTo>
                    <a:pt x="20828" y="7320"/>
                    <a:pt x="20892" y="7301"/>
                    <a:pt x="20954" y="7286"/>
                  </a:cubicBezTo>
                  <a:cubicBezTo>
                    <a:pt x="21901" y="6758"/>
                    <a:pt x="22925" y="6508"/>
                    <a:pt x="23939" y="6508"/>
                  </a:cubicBezTo>
                  <a:cubicBezTo>
                    <a:pt x="26196" y="6508"/>
                    <a:pt x="28404" y="7745"/>
                    <a:pt x="29605" y="9905"/>
                  </a:cubicBezTo>
                  <a:cubicBezTo>
                    <a:pt x="30983" y="12383"/>
                    <a:pt x="31105" y="15381"/>
                    <a:pt x="30878" y="18211"/>
                  </a:cubicBezTo>
                  <a:cubicBezTo>
                    <a:pt x="31107" y="17884"/>
                    <a:pt x="31319" y="17560"/>
                    <a:pt x="31516" y="17240"/>
                  </a:cubicBezTo>
                  <a:cubicBezTo>
                    <a:pt x="31528" y="17219"/>
                    <a:pt x="31540" y="17199"/>
                    <a:pt x="31551" y="17180"/>
                  </a:cubicBezTo>
                  <a:cubicBezTo>
                    <a:pt x="31601" y="17097"/>
                    <a:pt x="31651" y="17015"/>
                    <a:pt x="31699" y="16934"/>
                  </a:cubicBezTo>
                  <a:cubicBezTo>
                    <a:pt x="31732" y="16876"/>
                    <a:pt x="31766" y="16819"/>
                    <a:pt x="31798" y="16763"/>
                  </a:cubicBezTo>
                  <a:cubicBezTo>
                    <a:pt x="31890" y="16601"/>
                    <a:pt x="31978" y="16440"/>
                    <a:pt x="32062" y="16280"/>
                  </a:cubicBezTo>
                  <a:cubicBezTo>
                    <a:pt x="32286" y="15630"/>
                    <a:pt x="32557" y="14999"/>
                    <a:pt x="32878" y="14394"/>
                  </a:cubicBezTo>
                  <a:cubicBezTo>
                    <a:pt x="33568" y="12380"/>
                    <a:pt x="33644" y="10442"/>
                    <a:pt x="33258" y="8464"/>
                  </a:cubicBezTo>
                  <a:cubicBezTo>
                    <a:pt x="32539" y="4770"/>
                    <a:pt x="27950" y="1"/>
                    <a:pt x="219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 flipH="1">
              <a:off x="8244115" y="5429141"/>
              <a:ext cx="646167" cy="310823"/>
            </a:xfrm>
            <a:custGeom>
              <a:rect b="b" l="l" r="r" t="t"/>
              <a:pathLst>
                <a:path extrusionOk="0" h="7707" w="16022">
                  <a:moveTo>
                    <a:pt x="21" y="1"/>
                  </a:moveTo>
                  <a:cubicBezTo>
                    <a:pt x="0" y="3246"/>
                    <a:pt x="2073" y="6497"/>
                    <a:pt x="6412" y="7535"/>
                  </a:cubicBezTo>
                  <a:cubicBezTo>
                    <a:pt x="6520" y="7560"/>
                    <a:pt x="6628" y="7583"/>
                    <a:pt x="6735" y="7603"/>
                  </a:cubicBezTo>
                  <a:cubicBezTo>
                    <a:pt x="6770" y="7609"/>
                    <a:pt x="6805" y="7614"/>
                    <a:pt x="6840" y="7621"/>
                  </a:cubicBezTo>
                  <a:cubicBezTo>
                    <a:pt x="6912" y="7632"/>
                    <a:pt x="6985" y="7644"/>
                    <a:pt x="7056" y="7653"/>
                  </a:cubicBezTo>
                  <a:cubicBezTo>
                    <a:pt x="7098" y="7659"/>
                    <a:pt x="7138" y="7663"/>
                    <a:pt x="7180" y="7668"/>
                  </a:cubicBezTo>
                  <a:cubicBezTo>
                    <a:pt x="7245" y="7675"/>
                    <a:pt x="7310" y="7682"/>
                    <a:pt x="7376" y="7687"/>
                  </a:cubicBezTo>
                  <a:cubicBezTo>
                    <a:pt x="7418" y="7690"/>
                    <a:pt x="7461" y="7693"/>
                    <a:pt x="7504" y="7696"/>
                  </a:cubicBezTo>
                  <a:cubicBezTo>
                    <a:pt x="7567" y="7699"/>
                    <a:pt x="7631" y="7702"/>
                    <a:pt x="7694" y="7704"/>
                  </a:cubicBezTo>
                  <a:cubicBezTo>
                    <a:pt x="7736" y="7705"/>
                    <a:pt x="7779" y="7706"/>
                    <a:pt x="7820" y="7706"/>
                  </a:cubicBezTo>
                  <a:cubicBezTo>
                    <a:pt x="7885" y="7706"/>
                    <a:pt x="7950" y="7705"/>
                    <a:pt x="8013" y="7704"/>
                  </a:cubicBezTo>
                  <a:cubicBezTo>
                    <a:pt x="8054" y="7703"/>
                    <a:pt x="8093" y="7702"/>
                    <a:pt x="8134" y="7701"/>
                  </a:cubicBezTo>
                  <a:cubicBezTo>
                    <a:pt x="8203" y="7698"/>
                    <a:pt x="8271" y="7693"/>
                    <a:pt x="8339" y="7687"/>
                  </a:cubicBezTo>
                  <a:cubicBezTo>
                    <a:pt x="8375" y="7684"/>
                    <a:pt x="8409" y="7683"/>
                    <a:pt x="8443" y="7680"/>
                  </a:cubicBezTo>
                  <a:cubicBezTo>
                    <a:pt x="8535" y="7671"/>
                    <a:pt x="8627" y="7660"/>
                    <a:pt x="8717" y="7648"/>
                  </a:cubicBezTo>
                  <a:cubicBezTo>
                    <a:pt x="8728" y="7647"/>
                    <a:pt x="8739" y="7646"/>
                    <a:pt x="8750" y="7644"/>
                  </a:cubicBezTo>
                  <a:cubicBezTo>
                    <a:pt x="8807" y="7635"/>
                    <a:pt x="8864" y="7627"/>
                    <a:pt x="8922" y="7617"/>
                  </a:cubicBezTo>
                  <a:cubicBezTo>
                    <a:pt x="8965" y="7609"/>
                    <a:pt x="9010" y="7601"/>
                    <a:pt x="9054" y="7593"/>
                  </a:cubicBezTo>
                  <a:cubicBezTo>
                    <a:pt x="9085" y="7587"/>
                    <a:pt x="9115" y="7580"/>
                    <a:pt x="9145" y="7574"/>
                  </a:cubicBezTo>
                  <a:cubicBezTo>
                    <a:pt x="9216" y="7559"/>
                    <a:pt x="9286" y="7545"/>
                    <a:pt x="9356" y="7528"/>
                  </a:cubicBezTo>
                  <a:cubicBezTo>
                    <a:pt x="9393" y="7519"/>
                    <a:pt x="9431" y="7509"/>
                    <a:pt x="9468" y="7500"/>
                  </a:cubicBezTo>
                  <a:cubicBezTo>
                    <a:pt x="9531" y="7483"/>
                    <a:pt x="9594" y="7468"/>
                    <a:pt x="9657" y="7450"/>
                  </a:cubicBezTo>
                  <a:cubicBezTo>
                    <a:pt x="9695" y="7438"/>
                    <a:pt x="9735" y="7427"/>
                    <a:pt x="9774" y="7414"/>
                  </a:cubicBezTo>
                  <a:cubicBezTo>
                    <a:pt x="9835" y="7397"/>
                    <a:pt x="9895" y="7378"/>
                    <a:pt x="9956" y="7357"/>
                  </a:cubicBezTo>
                  <a:cubicBezTo>
                    <a:pt x="9995" y="7345"/>
                    <a:pt x="10034" y="7332"/>
                    <a:pt x="10074" y="7319"/>
                  </a:cubicBezTo>
                  <a:cubicBezTo>
                    <a:pt x="10134" y="7297"/>
                    <a:pt x="10195" y="7275"/>
                    <a:pt x="10257" y="7252"/>
                  </a:cubicBezTo>
                  <a:cubicBezTo>
                    <a:pt x="10293" y="7238"/>
                    <a:pt x="10331" y="7225"/>
                    <a:pt x="10367" y="7210"/>
                  </a:cubicBezTo>
                  <a:cubicBezTo>
                    <a:pt x="10433" y="7185"/>
                    <a:pt x="10498" y="7158"/>
                    <a:pt x="10562" y="7131"/>
                  </a:cubicBezTo>
                  <a:cubicBezTo>
                    <a:pt x="10594" y="7118"/>
                    <a:pt x="10627" y="7105"/>
                    <a:pt x="10659" y="7091"/>
                  </a:cubicBezTo>
                  <a:cubicBezTo>
                    <a:pt x="10742" y="7055"/>
                    <a:pt x="10825" y="7019"/>
                    <a:pt x="10907" y="6980"/>
                  </a:cubicBezTo>
                  <a:cubicBezTo>
                    <a:pt x="10921" y="6974"/>
                    <a:pt x="10934" y="6968"/>
                    <a:pt x="10947" y="6961"/>
                  </a:cubicBezTo>
                  <a:cubicBezTo>
                    <a:pt x="11043" y="6915"/>
                    <a:pt x="11140" y="6869"/>
                    <a:pt x="11236" y="6820"/>
                  </a:cubicBezTo>
                  <a:cubicBezTo>
                    <a:pt x="11259" y="6807"/>
                    <a:pt x="11281" y="6795"/>
                    <a:pt x="11304" y="6783"/>
                  </a:cubicBezTo>
                  <a:cubicBezTo>
                    <a:pt x="11377" y="6746"/>
                    <a:pt x="11449" y="6707"/>
                    <a:pt x="11521" y="6668"/>
                  </a:cubicBezTo>
                  <a:cubicBezTo>
                    <a:pt x="11553" y="6650"/>
                    <a:pt x="11585" y="6632"/>
                    <a:pt x="11616" y="6613"/>
                  </a:cubicBezTo>
                  <a:cubicBezTo>
                    <a:pt x="11679" y="6578"/>
                    <a:pt x="11741" y="6543"/>
                    <a:pt x="11804" y="6506"/>
                  </a:cubicBezTo>
                  <a:cubicBezTo>
                    <a:pt x="11838" y="6486"/>
                    <a:pt x="11873" y="6465"/>
                    <a:pt x="11907" y="6445"/>
                  </a:cubicBezTo>
                  <a:cubicBezTo>
                    <a:pt x="11967" y="6408"/>
                    <a:pt x="12027" y="6372"/>
                    <a:pt x="12087" y="6335"/>
                  </a:cubicBezTo>
                  <a:cubicBezTo>
                    <a:pt x="12121" y="6313"/>
                    <a:pt x="12155" y="6293"/>
                    <a:pt x="12188" y="6271"/>
                  </a:cubicBezTo>
                  <a:cubicBezTo>
                    <a:pt x="12250" y="6232"/>
                    <a:pt x="12311" y="6193"/>
                    <a:pt x="12372" y="6152"/>
                  </a:cubicBezTo>
                  <a:cubicBezTo>
                    <a:pt x="12404" y="6131"/>
                    <a:pt x="12435" y="6111"/>
                    <a:pt x="12466" y="6089"/>
                  </a:cubicBezTo>
                  <a:cubicBezTo>
                    <a:pt x="12532" y="6046"/>
                    <a:pt x="12598" y="6001"/>
                    <a:pt x="12662" y="5956"/>
                  </a:cubicBezTo>
                  <a:cubicBezTo>
                    <a:pt x="12688" y="5937"/>
                    <a:pt x="12715" y="5920"/>
                    <a:pt x="12741" y="5902"/>
                  </a:cubicBezTo>
                  <a:cubicBezTo>
                    <a:pt x="12825" y="5843"/>
                    <a:pt x="12908" y="5782"/>
                    <a:pt x="12991" y="5722"/>
                  </a:cubicBezTo>
                  <a:cubicBezTo>
                    <a:pt x="12999" y="5716"/>
                    <a:pt x="13005" y="5712"/>
                    <a:pt x="13012" y="5707"/>
                  </a:cubicBezTo>
                  <a:cubicBezTo>
                    <a:pt x="13106" y="5638"/>
                    <a:pt x="13199" y="5569"/>
                    <a:pt x="13292" y="5498"/>
                  </a:cubicBezTo>
                  <a:cubicBezTo>
                    <a:pt x="13301" y="5491"/>
                    <a:pt x="13309" y="5484"/>
                    <a:pt x="13317" y="5478"/>
                  </a:cubicBezTo>
                  <a:cubicBezTo>
                    <a:pt x="13399" y="5415"/>
                    <a:pt x="13481" y="5352"/>
                    <a:pt x="13561" y="5288"/>
                  </a:cubicBezTo>
                  <a:cubicBezTo>
                    <a:pt x="13584" y="5271"/>
                    <a:pt x="13606" y="5252"/>
                    <a:pt x="13629" y="5234"/>
                  </a:cubicBezTo>
                  <a:cubicBezTo>
                    <a:pt x="13697" y="5180"/>
                    <a:pt x="13763" y="5126"/>
                    <a:pt x="13831" y="5071"/>
                  </a:cubicBezTo>
                  <a:cubicBezTo>
                    <a:pt x="13856" y="5050"/>
                    <a:pt x="13881" y="5029"/>
                    <a:pt x="13907" y="5008"/>
                  </a:cubicBezTo>
                  <a:cubicBezTo>
                    <a:pt x="13972" y="4955"/>
                    <a:pt x="14035" y="4902"/>
                    <a:pt x="14100" y="4848"/>
                  </a:cubicBezTo>
                  <a:cubicBezTo>
                    <a:pt x="14126" y="4826"/>
                    <a:pt x="14151" y="4805"/>
                    <a:pt x="14176" y="4783"/>
                  </a:cubicBezTo>
                  <a:cubicBezTo>
                    <a:pt x="14241" y="4727"/>
                    <a:pt x="14307" y="4672"/>
                    <a:pt x="14373" y="4615"/>
                  </a:cubicBezTo>
                  <a:cubicBezTo>
                    <a:pt x="14395" y="4596"/>
                    <a:pt x="14416" y="4577"/>
                    <a:pt x="14439" y="4557"/>
                  </a:cubicBezTo>
                  <a:cubicBezTo>
                    <a:pt x="14511" y="4495"/>
                    <a:pt x="14583" y="4431"/>
                    <a:pt x="14654" y="4367"/>
                  </a:cubicBezTo>
                  <a:lnTo>
                    <a:pt x="14699" y="4329"/>
                  </a:lnTo>
                  <a:cubicBezTo>
                    <a:pt x="14975" y="4082"/>
                    <a:pt x="15248" y="3830"/>
                    <a:pt x="15517" y="3576"/>
                  </a:cubicBezTo>
                  <a:cubicBezTo>
                    <a:pt x="15598" y="3501"/>
                    <a:pt x="15677" y="3425"/>
                    <a:pt x="15757" y="3349"/>
                  </a:cubicBezTo>
                  <a:cubicBezTo>
                    <a:pt x="15759" y="3347"/>
                    <a:pt x="15761" y="3345"/>
                    <a:pt x="15763" y="3342"/>
                  </a:cubicBezTo>
                  <a:cubicBezTo>
                    <a:pt x="15846" y="3264"/>
                    <a:pt x="15927" y="3186"/>
                    <a:pt x="16008" y="3107"/>
                  </a:cubicBezTo>
                  <a:cubicBezTo>
                    <a:pt x="16012" y="3103"/>
                    <a:pt x="16017" y="3099"/>
                    <a:pt x="16022" y="3095"/>
                  </a:cubicBezTo>
                  <a:lnTo>
                    <a:pt x="16022" y="3095"/>
                  </a:lnTo>
                  <a:cubicBezTo>
                    <a:pt x="13953" y="4435"/>
                    <a:pt x="11713" y="5524"/>
                    <a:pt x="9200" y="5585"/>
                  </a:cubicBezTo>
                  <a:cubicBezTo>
                    <a:pt x="9136" y="5587"/>
                    <a:pt x="9073" y="5588"/>
                    <a:pt x="9011" y="5588"/>
                  </a:cubicBezTo>
                  <a:cubicBezTo>
                    <a:pt x="5803" y="5588"/>
                    <a:pt x="3335" y="3539"/>
                    <a:pt x="1537" y="1034"/>
                  </a:cubicBezTo>
                  <a:cubicBezTo>
                    <a:pt x="1457" y="923"/>
                    <a:pt x="1413" y="812"/>
                    <a:pt x="1397" y="707"/>
                  </a:cubicBezTo>
                  <a:cubicBezTo>
                    <a:pt x="1372" y="701"/>
                    <a:pt x="1349" y="693"/>
                    <a:pt x="1326" y="686"/>
                  </a:cubicBezTo>
                  <a:cubicBezTo>
                    <a:pt x="1286" y="677"/>
                    <a:pt x="1246" y="665"/>
                    <a:pt x="1209" y="654"/>
                  </a:cubicBezTo>
                  <a:cubicBezTo>
                    <a:pt x="1179" y="644"/>
                    <a:pt x="1149" y="635"/>
                    <a:pt x="1120" y="626"/>
                  </a:cubicBezTo>
                  <a:cubicBezTo>
                    <a:pt x="1085" y="613"/>
                    <a:pt x="1049" y="601"/>
                    <a:pt x="1015" y="588"/>
                  </a:cubicBezTo>
                  <a:cubicBezTo>
                    <a:pt x="988" y="578"/>
                    <a:pt x="961" y="568"/>
                    <a:pt x="934" y="557"/>
                  </a:cubicBezTo>
                  <a:cubicBezTo>
                    <a:pt x="897" y="542"/>
                    <a:pt x="862" y="527"/>
                    <a:pt x="827" y="511"/>
                  </a:cubicBezTo>
                  <a:cubicBezTo>
                    <a:pt x="805" y="502"/>
                    <a:pt x="783" y="492"/>
                    <a:pt x="761" y="482"/>
                  </a:cubicBezTo>
                  <a:cubicBezTo>
                    <a:pt x="707" y="457"/>
                    <a:pt x="655" y="431"/>
                    <a:pt x="604" y="404"/>
                  </a:cubicBezTo>
                  <a:cubicBezTo>
                    <a:pt x="592" y="397"/>
                    <a:pt x="581" y="390"/>
                    <a:pt x="568" y="383"/>
                  </a:cubicBezTo>
                  <a:cubicBezTo>
                    <a:pt x="529" y="361"/>
                    <a:pt x="489" y="338"/>
                    <a:pt x="452" y="315"/>
                  </a:cubicBezTo>
                  <a:cubicBezTo>
                    <a:pt x="434" y="304"/>
                    <a:pt x="417" y="293"/>
                    <a:pt x="399" y="282"/>
                  </a:cubicBezTo>
                  <a:cubicBezTo>
                    <a:pt x="369" y="262"/>
                    <a:pt x="339" y="242"/>
                    <a:pt x="309" y="223"/>
                  </a:cubicBezTo>
                  <a:cubicBezTo>
                    <a:pt x="293" y="211"/>
                    <a:pt x="277" y="200"/>
                    <a:pt x="260" y="188"/>
                  </a:cubicBezTo>
                  <a:cubicBezTo>
                    <a:pt x="231" y="167"/>
                    <a:pt x="202" y="145"/>
                    <a:pt x="173" y="124"/>
                  </a:cubicBezTo>
                  <a:cubicBezTo>
                    <a:pt x="161" y="114"/>
                    <a:pt x="147" y="104"/>
                    <a:pt x="135" y="94"/>
                  </a:cubicBezTo>
                  <a:cubicBezTo>
                    <a:pt x="135" y="94"/>
                    <a:pt x="134" y="94"/>
                    <a:pt x="134" y="93"/>
                  </a:cubicBezTo>
                  <a:cubicBezTo>
                    <a:pt x="95" y="63"/>
                    <a:pt x="57" y="32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 flipH="1">
              <a:off x="7748824" y="5381310"/>
              <a:ext cx="302112" cy="584583"/>
            </a:xfrm>
            <a:custGeom>
              <a:rect b="b" l="l" r="r" t="t"/>
              <a:pathLst>
                <a:path extrusionOk="0" h="14495" w="7491">
                  <a:moveTo>
                    <a:pt x="4678" y="0"/>
                  </a:moveTo>
                  <a:lnTo>
                    <a:pt x="4678" y="0"/>
                  </a:lnTo>
                  <a:cubicBezTo>
                    <a:pt x="4716" y="31"/>
                    <a:pt x="4750" y="66"/>
                    <a:pt x="4787" y="99"/>
                  </a:cubicBezTo>
                  <a:cubicBezTo>
                    <a:pt x="4818" y="126"/>
                    <a:pt x="4849" y="153"/>
                    <a:pt x="4880" y="183"/>
                  </a:cubicBezTo>
                  <a:cubicBezTo>
                    <a:pt x="4939" y="240"/>
                    <a:pt x="4996" y="299"/>
                    <a:pt x="5052" y="360"/>
                  </a:cubicBezTo>
                  <a:cubicBezTo>
                    <a:pt x="5078" y="389"/>
                    <a:pt x="5105" y="417"/>
                    <a:pt x="5131" y="446"/>
                  </a:cubicBezTo>
                  <a:cubicBezTo>
                    <a:pt x="5154" y="473"/>
                    <a:pt x="5177" y="501"/>
                    <a:pt x="5199" y="529"/>
                  </a:cubicBezTo>
                  <a:cubicBezTo>
                    <a:pt x="5232" y="570"/>
                    <a:pt x="5263" y="611"/>
                    <a:pt x="5294" y="652"/>
                  </a:cubicBezTo>
                  <a:cubicBezTo>
                    <a:pt x="5314" y="678"/>
                    <a:pt x="5335" y="703"/>
                    <a:pt x="5354" y="730"/>
                  </a:cubicBezTo>
                  <a:cubicBezTo>
                    <a:pt x="5385" y="774"/>
                    <a:pt x="5415" y="819"/>
                    <a:pt x="5444" y="865"/>
                  </a:cubicBezTo>
                  <a:cubicBezTo>
                    <a:pt x="5472" y="908"/>
                    <a:pt x="5499" y="951"/>
                    <a:pt x="5525" y="996"/>
                  </a:cubicBezTo>
                  <a:cubicBezTo>
                    <a:pt x="5533" y="1009"/>
                    <a:pt x="5542" y="1020"/>
                    <a:pt x="5549" y="1033"/>
                  </a:cubicBezTo>
                  <a:cubicBezTo>
                    <a:pt x="5611" y="1138"/>
                    <a:pt x="5667" y="1246"/>
                    <a:pt x="5719" y="1355"/>
                  </a:cubicBezTo>
                  <a:cubicBezTo>
                    <a:pt x="5722" y="1362"/>
                    <a:pt x="5724" y="1367"/>
                    <a:pt x="5727" y="1373"/>
                  </a:cubicBezTo>
                  <a:cubicBezTo>
                    <a:pt x="5729" y="1377"/>
                    <a:pt x="5731" y="1381"/>
                    <a:pt x="5732" y="1386"/>
                  </a:cubicBezTo>
                  <a:cubicBezTo>
                    <a:pt x="5755" y="1435"/>
                    <a:pt x="5777" y="1484"/>
                    <a:pt x="5797" y="1533"/>
                  </a:cubicBezTo>
                  <a:cubicBezTo>
                    <a:pt x="5818" y="1583"/>
                    <a:pt x="5838" y="1633"/>
                    <a:pt x="5857" y="1683"/>
                  </a:cubicBezTo>
                  <a:cubicBezTo>
                    <a:pt x="5869" y="1717"/>
                    <a:pt x="5880" y="1752"/>
                    <a:pt x="5891" y="1787"/>
                  </a:cubicBezTo>
                  <a:cubicBezTo>
                    <a:pt x="5899" y="1810"/>
                    <a:pt x="5907" y="1832"/>
                    <a:pt x="5915" y="1854"/>
                  </a:cubicBezTo>
                  <a:cubicBezTo>
                    <a:pt x="5933" y="1908"/>
                    <a:pt x="5949" y="1962"/>
                    <a:pt x="5965" y="2016"/>
                  </a:cubicBezTo>
                  <a:cubicBezTo>
                    <a:pt x="5977" y="2058"/>
                    <a:pt x="5986" y="2100"/>
                    <a:pt x="5997" y="2143"/>
                  </a:cubicBezTo>
                  <a:cubicBezTo>
                    <a:pt x="6014" y="2213"/>
                    <a:pt x="6031" y="2283"/>
                    <a:pt x="6044" y="2352"/>
                  </a:cubicBezTo>
                  <a:cubicBezTo>
                    <a:pt x="6054" y="2398"/>
                    <a:pt x="6060" y="2444"/>
                    <a:pt x="6067" y="2490"/>
                  </a:cubicBezTo>
                  <a:cubicBezTo>
                    <a:pt x="6072" y="2523"/>
                    <a:pt x="6078" y="2557"/>
                    <a:pt x="6083" y="2590"/>
                  </a:cubicBezTo>
                  <a:cubicBezTo>
                    <a:pt x="6087" y="2623"/>
                    <a:pt x="6091" y="2657"/>
                    <a:pt x="6094" y="2689"/>
                  </a:cubicBezTo>
                  <a:cubicBezTo>
                    <a:pt x="6099" y="2737"/>
                    <a:pt x="6104" y="2784"/>
                    <a:pt x="6107" y="2830"/>
                  </a:cubicBezTo>
                  <a:cubicBezTo>
                    <a:pt x="6111" y="2895"/>
                    <a:pt x="6113" y="2960"/>
                    <a:pt x="6114" y="3023"/>
                  </a:cubicBezTo>
                  <a:cubicBezTo>
                    <a:pt x="6115" y="3070"/>
                    <a:pt x="6115" y="3118"/>
                    <a:pt x="6114" y="3165"/>
                  </a:cubicBezTo>
                  <a:cubicBezTo>
                    <a:pt x="6112" y="3227"/>
                    <a:pt x="6109" y="3289"/>
                    <a:pt x="6104" y="3351"/>
                  </a:cubicBezTo>
                  <a:cubicBezTo>
                    <a:pt x="6099" y="3397"/>
                    <a:pt x="6096" y="3443"/>
                    <a:pt x="6090" y="3488"/>
                  </a:cubicBezTo>
                  <a:cubicBezTo>
                    <a:pt x="6083" y="3549"/>
                    <a:pt x="6072" y="3610"/>
                    <a:pt x="6061" y="3670"/>
                  </a:cubicBezTo>
                  <a:cubicBezTo>
                    <a:pt x="6053" y="3713"/>
                    <a:pt x="6045" y="3757"/>
                    <a:pt x="6036" y="3799"/>
                  </a:cubicBezTo>
                  <a:cubicBezTo>
                    <a:pt x="6021" y="3861"/>
                    <a:pt x="6004" y="3919"/>
                    <a:pt x="5985" y="3978"/>
                  </a:cubicBezTo>
                  <a:cubicBezTo>
                    <a:pt x="5975" y="4011"/>
                    <a:pt x="5966" y="4044"/>
                    <a:pt x="5955" y="4075"/>
                  </a:cubicBezTo>
                  <a:cubicBezTo>
                    <a:pt x="5953" y="4082"/>
                    <a:pt x="5952" y="4088"/>
                    <a:pt x="5949" y="4094"/>
                  </a:cubicBezTo>
                  <a:cubicBezTo>
                    <a:pt x="5927" y="4158"/>
                    <a:pt x="5898" y="4218"/>
                    <a:pt x="5870" y="4278"/>
                  </a:cubicBezTo>
                  <a:cubicBezTo>
                    <a:pt x="5863" y="4295"/>
                    <a:pt x="5857" y="4313"/>
                    <a:pt x="5848" y="4329"/>
                  </a:cubicBezTo>
                  <a:cubicBezTo>
                    <a:pt x="5842" y="4342"/>
                    <a:pt x="5837" y="4357"/>
                    <a:pt x="5830" y="4370"/>
                  </a:cubicBezTo>
                  <a:cubicBezTo>
                    <a:pt x="5785" y="4458"/>
                    <a:pt x="5735" y="4543"/>
                    <a:pt x="5679" y="4623"/>
                  </a:cubicBezTo>
                  <a:cubicBezTo>
                    <a:pt x="5032" y="5542"/>
                    <a:pt x="2506" y="8922"/>
                    <a:pt x="0" y="12259"/>
                  </a:cubicBezTo>
                  <a:cubicBezTo>
                    <a:pt x="9" y="12270"/>
                    <a:pt x="18" y="12283"/>
                    <a:pt x="29" y="12295"/>
                  </a:cubicBezTo>
                  <a:cubicBezTo>
                    <a:pt x="45" y="12316"/>
                    <a:pt x="63" y="12338"/>
                    <a:pt x="82" y="12361"/>
                  </a:cubicBezTo>
                  <a:cubicBezTo>
                    <a:pt x="89" y="12370"/>
                    <a:pt x="97" y="12380"/>
                    <a:pt x="105" y="12389"/>
                  </a:cubicBezTo>
                  <a:cubicBezTo>
                    <a:pt x="116" y="12402"/>
                    <a:pt x="127" y="12415"/>
                    <a:pt x="139" y="12429"/>
                  </a:cubicBezTo>
                  <a:cubicBezTo>
                    <a:pt x="156" y="12448"/>
                    <a:pt x="173" y="12468"/>
                    <a:pt x="192" y="12489"/>
                  </a:cubicBezTo>
                  <a:cubicBezTo>
                    <a:pt x="197" y="12495"/>
                    <a:pt x="202" y="12502"/>
                    <a:pt x="209" y="12509"/>
                  </a:cubicBezTo>
                  <a:cubicBezTo>
                    <a:pt x="227" y="12530"/>
                    <a:pt x="247" y="12552"/>
                    <a:pt x="268" y="12573"/>
                  </a:cubicBezTo>
                  <a:cubicBezTo>
                    <a:pt x="289" y="12596"/>
                    <a:pt x="311" y="12619"/>
                    <a:pt x="334" y="12643"/>
                  </a:cubicBezTo>
                  <a:cubicBezTo>
                    <a:pt x="338" y="12646"/>
                    <a:pt x="341" y="12651"/>
                    <a:pt x="345" y="12654"/>
                  </a:cubicBezTo>
                  <a:cubicBezTo>
                    <a:pt x="361" y="12671"/>
                    <a:pt x="379" y="12688"/>
                    <a:pt x="396" y="12706"/>
                  </a:cubicBezTo>
                  <a:cubicBezTo>
                    <a:pt x="423" y="12733"/>
                    <a:pt x="451" y="12761"/>
                    <a:pt x="482" y="12789"/>
                  </a:cubicBezTo>
                  <a:cubicBezTo>
                    <a:pt x="487" y="12795"/>
                    <a:pt x="493" y="12801"/>
                    <a:pt x="499" y="12806"/>
                  </a:cubicBezTo>
                  <a:cubicBezTo>
                    <a:pt x="546" y="12852"/>
                    <a:pt x="596" y="12897"/>
                    <a:pt x="649" y="12943"/>
                  </a:cubicBezTo>
                  <a:cubicBezTo>
                    <a:pt x="717" y="13003"/>
                    <a:pt x="789" y="13063"/>
                    <a:pt x="865" y="13124"/>
                  </a:cubicBezTo>
                  <a:cubicBezTo>
                    <a:pt x="867" y="13126"/>
                    <a:pt x="868" y="13127"/>
                    <a:pt x="870" y="13129"/>
                  </a:cubicBezTo>
                  <a:cubicBezTo>
                    <a:pt x="1572" y="13686"/>
                    <a:pt x="2658" y="14285"/>
                    <a:pt x="4220" y="14494"/>
                  </a:cubicBezTo>
                  <a:cubicBezTo>
                    <a:pt x="5715" y="12929"/>
                    <a:pt x="6644" y="10788"/>
                    <a:pt x="7096" y="8661"/>
                  </a:cubicBezTo>
                  <a:cubicBezTo>
                    <a:pt x="7408" y="7192"/>
                    <a:pt x="7490" y="5680"/>
                    <a:pt x="7370" y="4184"/>
                  </a:cubicBezTo>
                  <a:cubicBezTo>
                    <a:pt x="7271" y="2963"/>
                    <a:pt x="7006" y="1514"/>
                    <a:pt x="6048" y="654"/>
                  </a:cubicBezTo>
                  <a:cubicBezTo>
                    <a:pt x="5653" y="299"/>
                    <a:pt x="5181" y="98"/>
                    <a:pt x="4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"/>
          <p:cNvSpPr txBox="1"/>
          <p:nvPr>
            <p:ph type="title"/>
          </p:nvPr>
        </p:nvSpPr>
        <p:spPr>
          <a:xfrm>
            <a:off x="573650" y="1815525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18" name="Google Shape;518;p17"/>
          <p:cNvSpPr txBox="1"/>
          <p:nvPr>
            <p:ph idx="1" type="subTitle"/>
          </p:nvPr>
        </p:nvSpPr>
        <p:spPr>
          <a:xfrm>
            <a:off x="720000" y="2245275"/>
            <a:ext cx="3705600" cy="10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9" name="Google Shape;519;p17"/>
          <p:cNvGrpSpPr/>
          <p:nvPr/>
        </p:nvGrpSpPr>
        <p:grpSpPr>
          <a:xfrm flipH="1" rot="1745130">
            <a:off x="-1965073" y="-2050297"/>
            <a:ext cx="5796946" cy="5180594"/>
            <a:chOff x="3285632" y="225536"/>
            <a:chExt cx="1038120" cy="927744"/>
          </a:xfrm>
        </p:grpSpPr>
        <p:sp>
          <p:nvSpPr>
            <p:cNvPr id="520" name="Google Shape;520;p17"/>
            <p:cNvSpPr/>
            <p:nvPr/>
          </p:nvSpPr>
          <p:spPr>
            <a:xfrm>
              <a:off x="3312678" y="225536"/>
              <a:ext cx="1011075" cy="904825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285632" y="713505"/>
              <a:ext cx="889650" cy="439775"/>
            </a:xfrm>
            <a:custGeom>
              <a:rect b="b" l="l" r="r" t="t"/>
              <a:pathLst>
                <a:path extrusionOk="0" h="17591" w="35586">
                  <a:moveTo>
                    <a:pt x="31040" y="1"/>
                  </a:moveTo>
                  <a:cubicBezTo>
                    <a:pt x="29852" y="1"/>
                    <a:pt x="28652" y="403"/>
                    <a:pt x="27672" y="1090"/>
                  </a:cubicBezTo>
                  <a:cubicBezTo>
                    <a:pt x="26708" y="1766"/>
                    <a:pt x="25901" y="2712"/>
                    <a:pt x="24791" y="3106"/>
                  </a:cubicBezTo>
                  <a:cubicBezTo>
                    <a:pt x="24387" y="3250"/>
                    <a:pt x="23970" y="3311"/>
                    <a:pt x="23549" y="3311"/>
                  </a:cubicBezTo>
                  <a:cubicBezTo>
                    <a:pt x="22590" y="3311"/>
                    <a:pt x="21609" y="2996"/>
                    <a:pt x="20711" y="2620"/>
                  </a:cubicBezTo>
                  <a:cubicBezTo>
                    <a:pt x="19418" y="2079"/>
                    <a:pt x="18134" y="1399"/>
                    <a:pt x="16734" y="1326"/>
                  </a:cubicBezTo>
                  <a:cubicBezTo>
                    <a:pt x="16657" y="1322"/>
                    <a:pt x="16581" y="1320"/>
                    <a:pt x="16505" y="1320"/>
                  </a:cubicBezTo>
                  <a:cubicBezTo>
                    <a:pt x="14841" y="1320"/>
                    <a:pt x="13199" y="2256"/>
                    <a:pt x="12368" y="3701"/>
                  </a:cubicBezTo>
                  <a:cubicBezTo>
                    <a:pt x="11772" y="4736"/>
                    <a:pt x="11589" y="5948"/>
                    <a:pt x="11396" y="7127"/>
                  </a:cubicBezTo>
                  <a:cubicBezTo>
                    <a:pt x="11203" y="8306"/>
                    <a:pt x="10975" y="9518"/>
                    <a:pt x="10309" y="10510"/>
                  </a:cubicBezTo>
                  <a:cubicBezTo>
                    <a:pt x="9743" y="11355"/>
                    <a:pt x="8774" y="12002"/>
                    <a:pt x="7782" y="12002"/>
                  </a:cubicBezTo>
                  <a:cubicBezTo>
                    <a:pt x="7610" y="12002"/>
                    <a:pt x="7437" y="11982"/>
                    <a:pt x="7266" y="11941"/>
                  </a:cubicBezTo>
                  <a:cubicBezTo>
                    <a:pt x="6881" y="11848"/>
                    <a:pt x="6506" y="11652"/>
                    <a:pt x="6117" y="11652"/>
                  </a:cubicBezTo>
                  <a:cubicBezTo>
                    <a:pt x="6073" y="11652"/>
                    <a:pt x="6029" y="11654"/>
                    <a:pt x="5985" y="11660"/>
                  </a:cubicBezTo>
                  <a:cubicBezTo>
                    <a:pt x="5526" y="11716"/>
                    <a:pt x="5171" y="12071"/>
                    <a:pt x="4798" y="12345"/>
                  </a:cubicBezTo>
                  <a:cubicBezTo>
                    <a:pt x="4241" y="12754"/>
                    <a:pt x="3569" y="12990"/>
                    <a:pt x="2883" y="13056"/>
                  </a:cubicBezTo>
                  <a:cubicBezTo>
                    <a:pt x="2821" y="13062"/>
                    <a:pt x="2758" y="13064"/>
                    <a:pt x="2695" y="13064"/>
                  </a:cubicBezTo>
                  <a:cubicBezTo>
                    <a:pt x="2283" y="13064"/>
                    <a:pt x="1853" y="12957"/>
                    <a:pt x="1442" y="12957"/>
                  </a:cubicBezTo>
                  <a:cubicBezTo>
                    <a:pt x="1252" y="12957"/>
                    <a:pt x="1067" y="12980"/>
                    <a:pt x="889" y="13046"/>
                  </a:cubicBezTo>
                  <a:cubicBezTo>
                    <a:pt x="449" y="13211"/>
                    <a:pt x="1" y="13636"/>
                    <a:pt x="253" y="14124"/>
                  </a:cubicBezTo>
                  <a:cubicBezTo>
                    <a:pt x="430" y="14466"/>
                    <a:pt x="822" y="14573"/>
                    <a:pt x="1238" y="14573"/>
                  </a:cubicBezTo>
                  <a:cubicBezTo>
                    <a:pt x="1644" y="14573"/>
                    <a:pt x="2074" y="14471"/>
                    <a:pt x="2347" y="14386"/>
                  </a:cubicBezTo>
                  <a:cubicBezTo>
                    <a:pt x="2904" y="14214"/>
                    <a:pt x="3460" y="13979"/>
                    <a:pt x="4040" y="13979"/>
                  </a:cubicBezTo>
                  <a:cubicBezTo>
                    <a:pt x="4068" y="13979"/>
                    <a:pt x="4095" y="13980"/>
                    <a:pt x="4123" y="13981"/>
                  </a:cubicBezTo>
                  <a:cubicBezTo>
                    <a:pt x="5517" y="14035"/>
                    <a:pt x="6504" y="15454"/>
                    <a:pt x="7870" y="15736"/>
                  </a:cubicBezTo>
                  <a:cubicBezTo>
                    <a:pt x="8049" y="15773"/>
                    <a:pt x="8228" y="15790"/>
                    <a:pt x="8406" y="15790"/>
                  </a:cubicBezTo>
                  <a:cubicBezTo>
                    <a:pt x="9793" y="15790"/>
                    <a:pt x="11131" y="14786"/>
                    <a:pt x="12563" y="14764"/>
                  </a:cubicBezTo>
                  <a:cubicBezTo>
                    <a:pt x="12579" y="14764"/>
                    <a:pt x="12595" y="14764"/>
                    <a:pt x="12611" y="14764"/>
                  </a:cubicBezTo>
                  <a:cubicBezTo>
                    <a:pt x="13956" y="14764"/>
                    <a:pt x="15135" y="15608"/>
                    <a:pt x="16331" y="16228"/>
                  </a:cubicBezTo>
                  <a:cubicBezTo>
                    <a:pt x="17938" y="17061"/>
                    <a:pt x="19731" y="17529"/>
                    <a:pt x="21540" y="17586"/>
                  </a:cubicBezTo>
                  <a:cubicBezTo>
                    <a:pt x="21638" y="17589"/>
                    <a:pt x="21736" y="17591"/>
                    <a:pt x="21834" y="17591"/>
                  </a:cubicBezTo>
                  <a:cubicBezTo>
                    <a:pt x="22607" y="17591"/>
                    <a:pt x="23395" y="17484"/>
                    <a:pt x="24045" y="17077"/>
                  </a:cubicBezTo>
                  <a:cubicBezTo>
                    <a:pt x="24778" y="16617"/>
                    <a:pt x="25273" y="15684"/>
                    <a:pt x="24989" y="14866"/>
                  </a:cubicBezTo>
                  <a:cubicBezTo>
                    <a:pt x="24662" y="13928"/>
                    <a:pt x="23467" y="13424"/>
                    <a:pt x="23336" y="12439"/>
                  </a:cubicBezTo>
                  <a:cubicBezTo>
                    <a:pt x="23195" y="11387"/>
                    <a:pt x="24346" y="10650"/>
                    <a:pt x="25359" y="10332"/>
                  </a:cubicBezTo>
                  <a:cubicBezTo>
                    <a:pt x="27397" y="9689"/>
                    <a:pt x="29581" y="9562"/>
                    <a:pt x="31578" y="8800"/>
                  </a:cubicBezTo>
                  <a:cubicBezTo>
                    <a:pt x="33574" y="8040"/>
                    <a:pt x="35470" y="6370"/>
                    <a:pt x="35534" y="4234"/>
                  </a:cubicBezTo>
                  <a:cubicBezTo>
                    <a:pt x="35586" y="2487"/>
                    <a:pt x="34302" y="848"/>
                    <a:pt x="32653" y="269"/>
                  </a:cubicBezTo>
                  <a:cubicBezTo>
                    <a:pt x="32133" y="86"/>
                    <a:pt x="31587" y="1"/>
                    <a:pt x="31040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4" name="Google Shape;524;p18"/>
          <p:cNvSpPr txBox="1"/>
          <p:nvPr>
            <p:ph idx="1" type="body"/>
          </p:nvPr>
        </p:nvSpPr>
        <p:spPr>
          <a:xfrm>
            <a:off x="4572000" y="1521100"/>
            <a:ext cx="38595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5" name="Google Shape;525;p18"/>
          <p:cNvSpPr txBox="1"/>
          <p:nvPr>
            <p:ph idx="2" type="body"/>
          </p:nvPr>
        </p:nvSpPr>
        <p:spPr>
          <a:xfrm>
            <a:off x="720000" y="2357500"/>
            <a:ext cx="3720600" cy="19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2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6" name="Google Shape;526;p18"/>
          <p:cNvSpPr txBox="1"/>
          <p:nvPr>
            <p:ph idx="3" type="subTitle"/>
          </p:nvPr>
        </p:nvSpPr>
        <p:spPr>
          <a:xfrm>
            <a:off x="720000" y="1521100"/>
            <a:ext cx="3720600" cy="8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7" name="Google Shape;527;p18"/>
          <p:cNvGrpSpPr/>
          <p:nvPr/>
        </p:nvGrpSpPr>
        <p:grpSpPr>
          <a:xfrm rot="5400000">
            <a:off x="-1258746" y="2467256"/>
            <a:ext cx="3047078" cy="3077333"/>
            <a:chOff x="-1116811" y="2813985"/>
            <a:chExt cx="4445044" cy="4489181"/>
          </a:xfrm>
        </p:grpSpPr>
        <p:sp>
          <p:nvSpPr>
            <p:cNvPr id="528" name="Google Shape;528;p18"/>
            <p:cNvSpPr/>
            <p:nvPr/>
          </p:nvSpPr>
          <p:spPr>
            <a:xfrm flipH="1" rot="-4499968">
              <a:off x="2298513" y="4163993"/>
              <a:ext cx="343325" cy="307480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5"/>
                    <a:pt x="1387" y="2744"/>
                    <a:pt x="1507" y="2744"/>
                  </a:cubicBezTo>
                  <a:cubicBezTo>
                    <a:pt x="1883" y="2744"/>
                    <a:pt x="2262" y="2561"/>
                    <a:pt x="2487" y="2256"/>
                  </a:cubicBezTo>
                  <a:cubicBezTo>
                    <a:pt x="3065" y="1472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 flipH="1" rot="-4499968">
              <a:off x="1927260" y="4446448"/>
              <a:ext cx="114927" cy="93868"/>
            </a:xfrm>
            <a:custGeom>
              <a:rect b="b" l="l" r="r" t="t"/>
              <a:pathLst>
                <a:path extrusionOk="0" h="838" w="1026">
                  <a:moveTo>
                    <a:pt x="426" y="0"/>
                  </a:moveTo>
                  <a:cubicBezTo>
                    <a:pt x="153" y="57"/>
                    <a:pt x="1" y="422"/>
                    <a:pt x="153" y="657"/>
                  </a:cubicBezTo>
                  <a:cubicBezTo>
                    <a:pt x="230" y="776"/>
                    <a:pt x="373" y="837"/>
                    <a:pt x="515" y="837"/>
                  </a:cubicBezTo>
                  <a:cubicBezTo>
                    <a:pt x="650" y="837"/>
                    <a:pt x="784" y="783"/>
                    <a:pt x="863" y="672"/>
                  </a:cubicBezTo>
                  <a:cubicBezTo>
                    <a:pt x="1026" y="446"/>
                    <a:pt x="890" y="74"/>
                    <a:pt x="621" y="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 flipH="1" rot="-3005430">
              <a:off x="-567839" y="3560892"/>
              <a:ext cx="3347100" cy="2995367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33" name="Google Shape;533;p19"/>
          <p:cNvSpPr txBox="1"/>
          <p:nvPr>
            <p:ph idx="2" type="title"/>
          </p:nvPr>
        </p:nvSpPr>
        <p:spPr>
          <a:xfrm>
            <a:off x="3731550" y="2519575"/>
            <a:ext cx="16809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4" name="Google Shape;534;p19"/>
          <p:cNvSpPr txBox="1"/>
          <p:nvPr>
            <p:ph idx="1" type="subTitle"/>
          </p:nvPr>
        </p:nvSpPr>
        <p:spPr>
          <a:xfrm>
            <a:off x="3333000" y="2892200"/>
            <a:ext cx="2478000" cy="1026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19"/>
          <p:cNvSpPr txBox="1"/>
          <p:nvPr>
            <p:ph idx="3" type="title"/>
          </p:nvPr>
        </p:nvSpPr>
        <p:spPr>
          <a:xfrm>
            <a:off x="6329375" y="2519725"/>
            <a:ext cx="1682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6" name="Google Shape;536;p19"/>
          <p:cNvSpPr txBox="1"/>
          <p:nvPr>
            <p:ph idx="4" type="subTitle"/>
          </p:nvPr>
        </p:nvSpPr>
        <p:spPr>
          <a:xfrm>
            <a:off x="5931575" y="2893250"/>
            <a:ext cx="2478000" cy="102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19"/>
          <p:cNvSpPr txBox="1"/>
          <p:nvPr>
            <p:ph idx="5" type="title"/>
          </p:nvPr>
        </p:nvSpPr>
        <p:spPr>
          <a:xfrm>
            <a:off x="1130563" y="2519713"/>
            <a:ext cx="1682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8" name="Google Shape;538;p19"/>
          <p:cNvSpPr txBox="1"/>
          <p:nvPr>
            <p:ph idx="6" type="subTitle"/>
          </p:nvPr>
        </p:nvSpPr>
        <p:spPr>
          <a:xfrm>
            <a:off x="731113" y="2893250"/>
            <a:ext cx="2481300" cy="1024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9" name="Google Shape;539;p19"/>
          <p:cNvGrpSpPr/>
          <p:nvPr/>
        </p:nvGrpSpPr>
        <p:grpSpPr>
          <a:xfrm rot="10602763">
            <a:off x="5893508" y="-1129370"/>
            <a:ext cx="3641429" cy="2981966"/>
            <a:chOff x="-556301" y="2562558"/>
            <a:chExt cx="4350170" cy="3562354"/>
          </a:xfrm>
        </p:grpSpPr>
        <p:sp>
          <p:nvSpPr>
            <p:cNvPr id="540" name="Google Shape;540;p19"/>
            <p:cNvSpPr/>
            <p:nvPr/>
          </p:nvSpPr>
          <p:spPr>
            <a:xfrm flipH="1" rot="-1589393">
              <a:off x="448719" y="2923242"/>
              <a:ext cx="141056" cy="126329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5"/>
                    <a:pt x="1387" y="2744"/>
                    <a:pt x="1507" y="2744"/>
                  </a:cubicBezTo>
                  <a:cubicBezTo>
                    <a:pt x="1883" y="2744"/>
                    <a:pt x="2262" y="2561"/>
                    <a:pt x="2487" y="2256"/>
                  </a:cubicBezTo>
                  <a:cubicBezTo>
                    <a:pt x="3065" y="1472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9"/>
            <p:cNvSpPr/>
            <p:nvPr/>
          </p:nvSpPr>
          <p:spPr>
            <a:xfrm flipH="1" rot="-1589393">
              <a:off x="3632044" y="4601166"/>
              <a:ext cx="141056" cy="126329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flipH="1" rot="-1589393">
              <a:off x="396185" y="3181772"/>
              <a:ext cx="47218" cy="38566"/>
            </a:xfrm>
            <a:custGeom>
              <a:rect b="b" l="l" r="r" t="t"/>
              <a:pathLst>
                <a:path extrusionOk="0" h="838" w="1026">
                  <a:moveTo>
                    <a:pt x="426" y="0"/>
                  </a:moveTo>
                  <a:cubicBezTo>
                    <a:pt x="153" y="57"/>
                    <a:pt x="1" y="422"/>
                    <a:pt x="153" y="657"/>
                  </a:cubicBezTo>
                  <a:cubicBezTo>
                    <a:pt x="230" y="776"/>
                    <a:pt x="373" y="837"/>
                    <a:pt x="515" y="837"/>
                  </a:cubicBezTo>
                  <a:cubicBezTo>
                    <a:pt x="650" y="837"/>
                    <a:pt x="784" y="783"/>
                    <a:pt x="863" y="672"/>
                  </a:cubicBezTo>
                  <a:cubicBezTo>
                    <a:pt x="1026" y="446"/>
                    <a:pt x="890" y="74"/>
                    <a:pt x="621" y="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3" name="Google Shape;543;p19"/>
            <p:cNvGrpSpPr/>
            <p:nvPr/>
          </p:nvGrpSpPr>
          <p:grpSpPr>
            <a:xfrm>
              <a:off x="3373238" y="4213868"/>
              <a:ext cx="238038" cy="900938"/>
              <a:chOff x="1668263" y="773493"/>
              <a:chExt cx="238038" cy="900938"/>
            </a:xfrm>
          </p:grpSpPr>
          <p:sp>
            <p:nvSpPr>
              <p:cNvPr id="544" name="Google Shape;544;p19"/>
              <p:cNvSpPr/>
              <p:nvPr/>
            </p:nvSpPr>
            <p:spPr>
              <a:xfrm flipH="1" rot="-1589393">
                <a:off x="1679099" y="790847"/>
                <a:ext cx="94482" cy="70827"/>
              </a:xfrm>
              <a:custGeom>
                <a:rect b="b" l="l" r="r" t="t"/>
                <a:pathLst>
                  <a:path extrusionOk="0" h="1539" w="2053">
                    <a:moveTo>
                      <a:pt x="1378" y="1"/>
                    </a:moveTo>
                    <a:cubicBezTo>
                      <a:pt x="1251" y="1"/>
                      <a:pt x="1126" y="40"/>
                      <a:pt x="1029" y="124"/>
                    </a:cubicBezTo>
                    <a:lnTo>
                      <a:pt x="867" y="128"/>
                    </a:lnTo>
                    <a:cubicBezTo>
                      <a:pt x="806" y="102"/>
                      <a:pt x="741" y="90"/>
                      <a:pt x="676" y="90"/>
                    </a:cubicBezTo>
                    <a:cubicBezTo>
                      <a:pt x="448" y="90"/>
                      <a:pt x="218" y="235"/>
                      <a:pt x="122" y="448"/>
                    </a:cubicBezTo>
                    <a:cubicBezTo>
                      <a:pt x="1" y="720"/>
                      <a:pt x="88" y="1061"/>
                      <a:pt x="302" y="1271"/>
                    </a:cubicBezTo>
                    <a:cubicBezTo>
                      <a:pt x="485" y="1451"/>
                      <a:pt x="745" y="1539"/>
                      <a:pt x="1003" y="1539"/>
                    </a:cubicBezTo>
                    <a:cubicBezTo>
                      <a:pt x="1045" y="1539"/>
                      <a:pt x="1088" y="1537"/>
                      <a:pt x="1130" y="1532"/>
                    </a:cubicBezTo>
                    <a:cubicBezTo>
                      <a:pt x="1435" y="1498"/>
                      <a:pt x="1733" y="1337"/>
                      <a:pt x="1893" y="1075"/>
                    </a:cubicBezTo>
                    <a:cubicBezTo>
                      <a:pt x="2053" y="813"/>
                      <a:pt x="2050" y="449"/>
                      <a:pt x="1852" y="213"/>
                    </a:cubicBezTo>
                    <a:cubicBezTo>
                      <a:pt x="1736" y="77"/>
                      <a:pt x="1555" y="1"/>
                      <a:pt x="1378" y="1"/>
                    </a:cubicBezTo>
                    <a:close/>
                  </a:path>
                </a:pathLst>
              </a:custGeom>
              <a:solidFill>
                <a:srgbClr val="F2F2F2">
                  <a:alpha val="4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 flipH="1" rot="-1589393">
                <a:off x="1852960" y="1627359"/>
                <a:ext cx="47218" cy="38566"/>
              </a:xfrm>
              <a:custGeom>
                <a:rect b="b" l="l" r="r" t="t"/>
                <a:pathLst>
                  <a:path extrusionOk="0" h="838" w="1026">
                    <a:moveTo>
                      <a:pt x="425" y="0"/>
                    </a:moveTo>
                    <a:cubicBezTo>
                      <a:pt x="153" y="58"/>
                      <a:pt x="0" y="423"/>
                      <a:pt x="153" y="657"/>
                    </a:cubicBezTo>
                    <a:cubicBezTo>
                      <a:pt x="231" y="777"/>
                      <a:pt x="373" y="837"/>
                      <a:pt x="516" y="837"/>
                    </a:cubicBezTo>
                    <a:cubicBezTo>
                      <a:pt x="650" y="837"/>
                      <a:pt x="784" y="783"/>
                      <a:pt x="863" y="673"/>
                    </a:cubicBezTo>
                    <a:cubicBezTo>
                      <a:pt x="1025" y="446"/>
                      <a:pt x="890" y="74"/>
                      <a:pt x="620" y="5"/>
                    </a:cubicBez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F2F2F2">
                  <a:alpha val="4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6" name="Google Shape;546;p19"/>
            <p:cNvSpPr/>
            <p:nvPr/>
          </p:nvSpPr>
          <p:spPr>
            <a:xfrm flipH="1" rot="-6261813">
              <a:off x="-169476" y="2792440"/>
              <a:ext cx="2753183" cy="2935603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9"/>
            <p:cNvSpPr/>
            <p:nvPr/>
          </p:nvSpPr>
          <p:spPr>
            <a:xfrm flipH="1" rot="-1589393">
              <a:off x="1596515" y="4131589"/>
              <a:ext cx="1861255" cy="1665662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 flipH="1" rot="-1589393">
              <a:off x="795832" y="4259559"/>
              <a:ext cx="1637727" cy="809567"/>
            </a:xfrm>
            <a:custGeom>
              <a:rect b="b" l="l" r="r" t="t"/>
              <a:pathLst>
                <a:path extrusionOk="0" h="17591" w="35586">
                  <a:moveTo>
                    <a:pt x="31040" y="1"/>
                  </a:moveTo>
                  <a:cubicBezTo>
                    <a:pt x="29852" y="1"/>
                    <a:pt x="28652" y="403"/>
                    <a:pt x="27672" y="1090"/>
                  </a:cubicBezTo>
                  <a:cubicBezTo>
                    <a:pt x="26708" y="1766"/>
                    <a:pt x="25901" y="2712"/>
                    <a:pt x="24791" y="3106"/>
                  </a:cubicBezTo>
                  <a:cubicBezTo>
                    <a:pt x="24387" y="3250"/>
                    <a:pt x="23970" y="3311"/>
                    <a:pt x="23549" y="3311"/>
                  </a:cubicBezTo>
                  <a:cubicBezTo>
                    <a:pt x="22590" y="3311"/>
                    <a:pt x="21609" y="2996"/>
                    <a:pt x="20711" y="2620"/>
                  </a:cubicBezTo>
                  <a:cubicBezTo>
                    <a:pt x="19418" y="2079"/>
                    <a:pt x="18134" y="1399"/>
                    <a:pt x="16734" y="1326"/>
                  </a:cubicBezTo>
                  <a:cubicBezTo>
                    <a:pt x="16657" y="1322"/>
                    <a:pt x="16581" y="1320"/>
                    <a:pt x="16505" y="1320"/>
                  </a:cubicBezTo>
                  <a:cubicBezTo>
                    <a:pt x="14841" y="1320"/>
                    <a:pt x="13199" y="2256"/>
                    <a:pt x="12368" y="3701"/>
                  </a:cubicBezTo>
                  <a:cubicBezTo>
                    <a:pt x="11772" y="4736"/>
                    <a:pt x="11589" y="5948"/>
                    <a:pt x="11396" y="7127"/>
                  </a:cubicBezTo>
                  <a:cubicBezTo>
                    <a:pt x="11203" y="8306"/>
                    <a:pt x="10975" y="9518"/>
                    <a:pt x="10309" y="10510"/>
                  </a:cubicBezTo>
                  <a:cubicBezTo>
                    <a:pt x="9743" y="11355"/>
                    <a:pt x="8774" y="12002"/>
                    <a:pt x="7782" y="12002"/>
                  </a:cubicBezTo>
                  <a:cubicBezTo>
                    <a:pt x="7610" y="12002"/>
                    <a:pt x="7437" y="11982"/>
                    <a:pt x="7266" y="11941"/>
                  </a:cubicBezTo>
                  <a:cubicBezTo>
                    <a:pt x="6881" y="11848"/>
                    <a:pt x="6506" y="11652"/>
                    <a:pt x="6117" y="11652"/>
                  </a:cubicBezTo>
                  <a:cubicBezTo>
                    <a:pt x="6073" y="11652"/>
                    <a:pt x="6029" y="11654"/>
                    <a:pt x="5985" y="11660"/>
                  </a:cubicBezTo>
                  <a:cubicBezTo>
                    <a:pt x="5526" y="11716"/>
                    <a:pt x="5171" y="12071"/>
                    <a:pt x="4798" y="12345"/>
                  </a:cubicBezTo>
                  <a:cubicBezTo>
                    <a:pt x="4241" y="12754"/>
                    <a:pt x="3569" y="12990"/>
                    <a:pt x="2883" y="13056"/>
                  </a:cubicBezTo>
                  <a:cubicBezTo>
                    <a:pt x="2821" y="13062"/>
                    <a:pt x="2758" y="13064"/>
                    <a:pt x="2695" y="13064"/>
                  </a:cubicBezTo>
                  <a:cubicBezTo>
                    <a:pt x="2283" y="13064"/>
                    <a:pt x="1853" y="12957"/>
                    <a:pt x="1442" y="12957"/>
                  </a:cubicBezTo>
                  <a:cubicBezTo>
                    <a:pt x="1252" y="12957"/>
                    <a:pt x="1067" y="12980"/>
                    <a:pt x="889" y="13046"/>
                  </a:cubicBezTo>
                  <a:cubicBezTo>
                    <a:pt x="449" y="13211"/>
                    <a:pt x="1" y="13636"/>
                    <a:pt x="253" y="14124"/>
                  </a:cubicBezTo>
                  <a:cubicBezTo>
                    <a:pt x="430" y="14466"/>
                    <a:pt x="822" y="14573"/>
                    <a:pt x="1238" y="14573"/>
                  </a:cubicBezTo>
                  <a:cubicBezTo>
                    <a:pt x="1644" y="14573"/>
                    <a:pt x="2074" y="14471"/>
                    <a:pt x="2347" y="14386"/>
                  </a:cubicBezTo>
                  <a:cubicBezTo>
                    <a:pt x="2904" y="14214"/>
                    <a:pt x="3460" y="13979"/>
                    <a:pt x="4040" y="13979"/>
                  </a:cubicBezTo>
                  <a:cubicBezTo>
                    <a:pt x="4068" y="13979"/>
                    <a:pt x="4095" y="13980"/>
                    <a:pt x="4123" y="13981"/>
                  </a:cubicBezTo>
                  <a:cubicBezTo>
                    <a:pt x="5517" y="14035"/>
                    <a:pt x="6504" y="15454"/>
                    <a:pt x="7870" y="15736"/>
                  </a:cubicBezTo>
                  <a:cubicBezTo>
                    <a:pt x="8049" y="15773"/>
                    <a:pt x="8228" y="15790"/>
                    <a:pt x="8406" y="15790"/>
                  </a:cubicBezTo>
                  <a:cubicBezTo>
                    <a:pt x="9793" y="15790"/>
                    <a:pt x="11131" y="14786"/>
                    <a:pt x="12563" y="14764"/>
                  </a:cubicBezTo>
                  <a:cubicBezTo>
                    <a:pt x="12579" y="14764"/>
                    <a:pt x="12595" y="14764"/>
                    <a:pt x="12611" y="14764"/>
                  </a:cubicBezTo>
                  <a:cubicBezTo>
                    <a:pt x="13956" y="14764"/>
                    <a:pt x="15135" y="15608"/>
                    <a:pt x="16331" y="16228"/>
                  </a:cubicBezTo>
                  <a:cubicBezTo>
                    <a:pt x="17938" y="17061"/>
                    <a:pt x="19731" y="17529"/>
                    <a:pt x="21540" y="17586"/>
                  </a:cubicBezTo>
                  <a:cubicBezTo>
                    <a:pt x="21638" y="17589"/>
                    <a:pt x="21736" y="17591"/>
                    <a:pt x="21834" y="17591"/>
                  </a:cubicBezTo>
                  <a:cubicBezTo>
                    <a:pt x="22607" y="17591"/>
                    <a:pt x="23395" y="17484"/>
                    <a:pt x="24045" y="17077"/>
                  </a:cubicBezTo>
                  <a:cubicBezTo>
                    <a:pt x="24778" y="16617"/>
                    <a:pt x="25273" y="15684"/>
                    <a:pt x="24989" y="14866"/>
                  </a:cubicBezTo>
                  <a:cubicBezTo>
                    <a:pt x="24662" y="13928"/>
                    <a:pt x="23467" y="13424"/>
                    <a:pt x="23336" y="12439"/>
                  </a:cubicBezTo>
                  <a:cubicBezTo>
                    <a:pt x="23195" y="11387"/>
                    <a:pt x="24346" y="10650"/>
                    <a:pt x="25359" y="10332"/>
                  </a:cubicBezTo>
                  <a:cubicBezTo>
                    <a:pt x="27397" y="9689"/>
                    <a:pt x="29581" y="9562"/>
                    <a:pt x="31578" y="8800"/>
                  </a:cubicBezTo>
                  <a:cubicBezTo>
                    <a:pt x="33574" y="8040"/>
                    <a:pt x="35470" y="6370"/>
                    <a:pt x="35534" y="4234"/>
                  </a:cubicBezTo>
                  <a:cubicBezTo>
                    <a:pt x="35586" y="2487"/>
                    <a:pt x="34302" y="848"/>
                    <a:pt x="32653" y="269"/>
                  </a:cubicBezTo>
                  <a:cubicBezTo>
                    <a:pt x="32133" y="86"/>
                    <a:pt x="31587" y="1"/>
                    <a:pt x="31040" y="1"/>
                  </a:cubicBezTo>
                  <a:close/>
                </a:path>
              </a:pathLst>
            </a:custGeom>
            <a:solidFill>
              <a:srgbClr val="F2F2F2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19"/>
          <p:cNvSpPr/>
          <p:nvPr/>
        </p:nvSpPr>
        <p:spPr>
          <a:xfrm rot="-9013319">
            <a:off x="-1405450" y="3786210"/>
            <a:ext cx="2556233" cy="1263645"/>
          </a:xfrm>
          <a:custGeom>
            <a:rect b="b" l="l" r="r" t="t"/>
            <a:pathLst>
              <a:path extrusionOk="0" h="17591" w="35586">
                <a:moveTo>
                  <a:pt x="31040" y="1"/>
                </a:moveTo>
                <a:cubicBezTo>
                  <a:pt x="29852" y="1"/>
                  <a:pt x="28652" y="403"/>
                  <a:pt x="27672" y="1090"/>
                </a:cubicBezTo>
                <a:cubicBezTo>
                  <a:pt x="26708" y="1766"/>
                  <a:pt x="25901" y="2712"/>
                  <a:pt x="24791" y="3106"/>
                </a:cubicBezTo>
                <a:cubicBezTo>
                  <a:pt x="24387" y="3250"/>
                  <a:pt x="23970" y="3311"/>
                  <a:pt x="23549" y="3311"/>
                </a:cubicBezTo>
                <a:cubicBezTo>
                  <a:pt x="22590" y="3311"/>
                  <a:pt x="21609" y="2996"/>
                  <a:pt x="20711" y="2620"/>
                </a:cubicBezTo>
                <a:cubicBezTo>
                  <a:pt x="19418" y="2079"/>
                  <a:pt x="18134" y="1399"/>
                  <a:pt x="16734" y="1326"/>
                </a:cubicBezTo>
                <a:cubicBezTo>
                  <a:pt x="16657" y="1322"/>
                  <a:pt x="16581" y="1320"/>
                  <a:pt x="16505" y="1320"/>
                </a:cubicBezTo>
                <a:cubicBezTo>
                  <a:pt x="14841" y="1320"/>
                  <a:pt x="13199" y="2256"/>
                  <a:pt x="12368" y="3701"/>
                </a:cubicBezTo>
                <a:cubicBezTo>
                  <a:pt x="11772" y="4736"/>
                  <a:pt x="11589" y="5948"/>
                  <a:pt x="11396" y="7127"/>
                </a:cubicBezTo>
                <a:cubicBezTo>
                  <a:pt x="11203" y="8306"/>
                  <a:pt x="10975" y="9518"/>
                  <a:pt x="10309" y="10510"/>
                </a:cubicBezTo>
                <a:cubicBezTo>
                  <a:pt x="9743" y="11355"/>
                  <a:pt x="8774" y="12002"/>
                  <a:pt x="7782" y="12002"/>
                </a:cubicBezTo>
                <a:cubicBezTo>
                  <a:pt x="7610" y="12002"/>
                  <a:pt x="7437" y="11982"/>
                  <a:pt x="7266" y="11941"/>
                </a:cubicBezTo>
                <a:cubicBezTo>
                  <a:pt x="6881" y="11848"/>
                  <a:pt x="6506" y="11652"/>
                  <a:pt x="6117" y="11652"/>
                </a:cubicBezTo>
                <a:cubicBezTo>
                  <a:pt x="6073" y="11652"/>
                  <a:pt x="6029" y="11654"/>
                  <a:pt x="5985" y="11660"/>
                </a:cubicBezTo>
                <a:cubicBezTo>
                  <a:pt x="5526" y="11716"/>
                  <a:pt x="5171" y="12071"/>
                  <a:pt x="4798" y="12345"/>
                </a:cubicBezTo>
                <a:cubicBezTo>
                  <a:pt x="4241" y="12754"/>
                  <a:pt x="3569" y="12990"/>
                  <a:pt x="2883" y="13056"/>
                </a:cubicBezTo>
                <a:cubicBezTo>
                  <a:pt x="2821" y="13062"/>
                  <a:pt x="2758" y="13064"/>
                  <a:pt x="2695" y="13064"/>
                </a:cubicBezTo>
                <a:cubicBezTo>
                  <a:pt x="2283" y="13064"/>
                  <a:pt x="1853" y="12957"/>
                  <a:pt x="1442" y="12957"/>
                </a:cubicBezTo>
                <a:cubicBezTo>
                  <a:pt x="1252" y="12957"/>
                  <a:pt x="1067" y="12980"/>
                  <a:pt x="889" y="13046"/>
                </a:cubicBezTo>
                <a:cubicBezTo>
                  <a:pt x="449" y="13211"/>
                  <a:pt x="1" y="13636"/>
                  <a:pt x="253" y="14124"/>
                </a:cubicBezTo>
                <a:cubicBezTo>
                  <a:pt x="430" y="14466"/>
                  <a:pt x="822" y="14573"/>
                  <a:pt x="1238" y="14573"/>
                </a:cubicBezTo>
                <a:cubicBezTo>
                  <a:pt x="1644" y="14573"/>
                  <a:pt x="2074" y="14471"/>
                  <a:pt x="2347" y="14386"/>
                </a:cubicBezTo>
                <a:cubicBezTo>
                  <a:pt x="2904" y="14214"/>
                  <a:pt x="3460" y="13979"/>
                  <a:pt x="4040" y="13979"/>
                </a:cubicBezTo>
                <a:cubicBezTo>
                  <a:pt x="4068" y="13979"/>
                  <a:pt x="4095" y="13980"/>
                  <a:pt x="4123" y="13981"/>
                </a:cubicBezTo>
                <a:cubicBezTo>
                  <a:pt x="5517" y="14035"/>
                  <a:pt x="6504" y="15454"/>
                  <a:pt x="7870" y="15736"/>
                </a:cubicBezTo>
                <a:cubicBezTo>
                  <a:pt x="8049" y="15773"/>
                  <a:pt x="8228" y="15790"/>
                  <a:pt x="8406" y="15790"/>
                </a:cubicBezTo>
                <a:cubicBezTo>
                  <a:pt x="9793" y="15790"/>
                  <a:pt x="11131" y="14786"/>
                  <a:pt x="12563" y="14764"/>
                </a:cubicBezTo>
                <a:cubicBezTo>
                  <a:pt x="12579" y="14764"/>
                  <a:pt x="12595" y="14764"/>
                  <a:pt x="12611" y="14764"/>
                </a:cubicBezTo>
                <a:cubicBezTo>
                  <a:pt x="13956" y="14764"/>
                  <a:pt x="15135" y="15608"/>
                  <a:pt x="16331" y="16228"/>
                </a:cubicBezTo>
                <a:cubicBezTo>
                  <a:pt x="17938" y="17061"/>
                  <a:pt x="19731" y="17529"/>
                  <a:pt x="21540" y="17586"/>
                </a:cubicBezTo>
                <a:cubicBezTo>
                  <a:pt x="21638" y="17589"/>
                  <a:pt x="21736" y="17591"/>
                  <a:pt x="21834" y="17591"/>
                </a:cubicBezTo>
                <a:cubicBezTo>
                  <a:pt x="22607" y="17591"/>
                  <a:pt x="23395" y="17484"/>
                  <a:pt x="24045" y="17077"/>
                </a:cubicBezTo>
                <a:cubicBezTo>
                  <a:pt x="24778" y="16617"/>
                  <a:pt x="25273" y="15684"/>
                  <a:pt x="24989" y="14866"/>
                </a:cubicBezTo>
                <a:cubicBezTo>
                  <a:pt x="24662" y="13928"/>
                  <a:pt x="23467" y="13424"/>
                  <a:pt x="23336" y="12439"/>
                </a:cubicBezTo>
                <a:cubicBezTo>
                  <a:pt x="23195" y="11387"/>
                  <a:pt x="24346" y="10650"/>
                  <a:pt x="25359" y="10332"/>
                </a:cubicBezTo>
                <a:cubicBezTo>
                  <a:pt x="27397" y="9689"/>
                  <a:pt x="29581" y="9562"/>
                  <a:pt x="31578" y="8800"/>
                </a:cubicBezTo>
                <a:cubicBezTo>
                  <a:pt x="33574" y="8040"/>
                  <a:pt x="35470" y="6370"/>
                  <a:pt x="35534" y="4234"/>
                </a:cubicBezTo>
                <a:cubicBezTo>
                  <a:pt x="35586" y="2487"/>
                  <a:pt x="34302" y="848"/>
                  <a:pt x="32653" y="269"/>
                </a:cubicBezTo>
                <a:cubicBezTo>
                  <a:pt x="32133" y="86"/>
                  <a:pt x="31587" y="1"/>
                  <a:pt x="31040" y="1"/>
                </a:cubicBezTo>
                <a:close/>
              </a:path>
            </a:pathLst>
          </a:custGeom>
          <a:solidFill>
            <a:srgbClr val="F2F2F2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9"/>
          <p:cNvSpPr/>
          <p:nvPr/>
        </p:nvSpPr>
        <p:spPr>
          <a:xfrm flipH="1" rot="9013309">
            <a:off x="-998055" y="4182506"/>
            <a:ext cx="3303562" cy="1633067"/>
          </a:xfrm>
          <a:custGeom>
            <a:rect b="b" l="l" r="r" t="t"/>
            <a:pathLst>
              <a:path extrusionOk="0" h="17591" w="35586">
                <a:moveTo>
                  <a:pt x="31040" y="1"/>
                </a:moveTo>
                <a:cubicBezTo>
                  <a:pt x="29852" y="1"/>
                  <a:pt x="28652" y="403"/>
                  <a:pt x="27672" y="1090"/>
                </a:cubicBezTo>
                <a:cubicBezTo>
                  <a:pt x="26708" y="1766"/>
                  <a:pt x="25901" y="2712"/>
                  <a:pt x="24791" y="3106"/>
                </a:cubicBezTo>
                <a:cubicBezTo>
                  <a:pt x="24387" y="3250"/>
                  <a:pt x="23970" y="3311"/>
                  <a:pt x="23549" y="3311"/>
                </a:cubicBezTo>
                <a:cubicBezTo>
                  <a:pt x="22590" y="3311"/>
                  <a:pt x="21609" y="2996"/>
                  <a:pt x="20711" y="2620"/>
                </a:cubicBezTo>
                <a:cubicBezTo>
                  <a:pt x="19418" y="2079"/>
                  <a:pt x="18134" y="1399"/>
                  <a:pt x="16734" y="1326"/>
                </a:cubicBezTo>
                <a:cubicBezTo>
                  <a:pt x="16657" y="1322"/>
                  <a:pt x="16581" y="1320"/>
                  <a:pt x="16505" y="1320"/>
                </a:cubicBezTo>
                <a:cubicBezTo>
                  <a:pt x="14841" y="1320"/>
                  <a:pt x="13199" y="2256"/>
                  <a:pt x="12368" y="3701"/>
                </a:cubicBezTo>
                <a:cubicBezTo>
                  <a:pt x="11772" y="4736"/>
                  <a:pt x="11589" y="5948"/>
                  <a:pt x="11396" y="7127"/>
                </a:cubicBezTo>
                <a:cubicBezTo>
                  <a:pt x="11203" y="8306"/>
                  <a:pt x="10975" y="9518"/>
                  <a:pt x="10309" y="10510"/>
                </a:cubicBezTo>
                <a:cubicBezTo>
                  <a:pt x="9743" y="11355"/>
                  <a:pt x="8774" y="12002"/>
                  <a:pt x="7782" y="12002"/>
                </a:cubicBezTo>
                <a:cubicBezTo>
                  <a:pt x="7610" y="12002"/>
                  <a:pt x="7437" y="11982"/>
                  <a:pt x="7266" y="11941"/>
                </a:cubicBezTo>
                <a:cubicBezTo>
                  <a:pt x="6881" y="11848"/>
                  <a:pt x="6506" y="11652"/>
                  <a:pt x="6117" y="11652"/>
                </a:cubicBezTo>
                <a:cubicBezTo>
                  <a:pt x="6073" y="11652"/>
                  <a:pt x="6029" y="11654"/>
                  <a:pt x="5985" y="11660"/>
                </a:cubicBezTo>
                <a:cubicBezTo>
                  <a:pt x="5526" y="11716"/>
                  <a:pt x="5171" y="12071"/>
                  <a:pt x="4798" y="12345"/>
                </a:cubicBezTo>
                <a:cubicBezTo>
                  <a:pt x="4241" y="12754"/>
                  <a:pt x="3569" y="12990"/>
                  <a:pt x="2883" y="13056"/>
                </a:cubicBezTo>
                <a:cubicBezTo>
                  <a:pt x="2821" y="13062"/>
                  <a:pt x="2758" y="13064"/>
                  <a:pt x="2695" y="13064"/>
                </a:cubicBezTo>
                <a:cubicBezTo>
                  <a:pt x="2283" y="13064"/>
                  <a:pt x="1853" y="12957"/>
                  <a:pt x="1442" y="12957"/>
                </a:cubicBezTo>
                <a:cubicBezTo>
                  <a:pt x="1252" y="12957"/>
                  <a:pt x="1067" y="12980"/>
                  <a:pt x="889" y="13046"/>
                </a:cubicBezTo>
                <a:cubicBezTo>
                  <a:pt x="449" y="13211"/>
                  <a:pt x="1" y="13636"/>
                  <a:pt x="253" y="14124"/>
                </a:cubicBezTo>
                <a:cubicBezTo>
                  <a:pt x="430" y="14466"/>
                  <a:pt x="822" y="14573"/>
                  <a:pt x="1238" y="14573"/>
                </a:cubicBezTo>
                <a:cubicBezTo>
                  <a:pt x="1644" y="14573"/>
                  <a:pt x="2074" y="14471"/>
                  <a:pt x="2347" y="14386"/>
                </a:cubicBezTo>
                <a:cubicBezTo>
                  <a:pt x="2904" y="14214"/>
                  <a:pt x="3460" y="13979"/>
                  <a:pt x="4040" y="13979"/>
                </a:cubicBezTo>
                <a:cubicBezTo>
                  <a:pt x="4068" y="13979"/>
                  <a:pt x="4095" y="13980"/>
                  <a:pt x="4123" y="13981"/>
                </a:cubicBezTo>
                <a:cubicBezTo>
                  <a:pt x="5517" y="14035"/>
                  <a:pt x="6504" y="15454"/>
                  <a:pt x="7870" y="15736"/>
                </a:cubicBezTo>
                <a:cubicBezTo>
                  <a:pt x="8049" y="15773"/>
                  <a:pt x="8228" y="15790"/>
                  <a:pt x="8406" y="15790"/>
                </a:cubicBezTo>
                <a:cubicBezTo>
                  <a:pt x="9793" y="15790"/>
                  <a:pt x="11131" y="14786"/>
                  <a:pt x="12563" y="14764"/>
                </a:cubicBezTo>
                <a:cubicBezTo>
                  <a:pt x="12579" y="14764"/>
                  <a:pt x="12595" y="14764"/>
                  <a:pt x="12611" y="14764"/>
                </a:cubicBezTo>
                <a:cubicBezTo>
                  <a:pt x="13956" y="14764"/>
                  <a:pt x="15135" y="15608"/>
                  <a:pt x="16331" y="16228"/>
                </a:cubicBezTo>
                <a:cubicBezTo>
                  <a:pt x="17938" y="17061"/>
                  <a:pt x="19731" y="17529"/>
                  <a:pt x="21540" y="17586"/>
                </a:cubicBezTo>
                <a:cubicBezTo>
                  <a:pt x="21638" y="17589"/>
                  <a:pt x="21736" y="17591"/>
                  <a:pt x="21834" y="17591"/>
                </a:cubicBezTo>
                <a:cubicBezTo>
                  <a:pt x="22607" y="17591"/>
                  <a:pt x="23395" y="17484"/>
                  <a:pt x="24045" y="17077"/>
                </a:cubicBezTo>
                <a:cubicBezTo>
                  <a:pt x="24778" y="16617"/>
                  <a:pt x="25273" y="15684"/>
                  <a:pt x="24989" y="14866"/>
                </a:cubicBezTo>
                <a:cubicBezTo>
                  <a:pt x="24662" y="13928"/>
                  <a:pt x="23467" y="13424"/>
                  <a:pt x="23336" y="12439"/>
                </a:cubicBezTo>
                <a:cubicBezTo>
                  <a:pt x="23195" y="11387"/>
                  <a:pt x="24346" y="10650"/>
                  <a:pt x="25359" y="10332"/>
                </a:cubicBezTo>
                <a:cubicBezTo>
                  <a:pt x="27397" y="9689"/>
                  <a:pt x="29581" y="9562"/>
                  <a:pt x="31578" y="8800"/>
                </a:cubicBezTo>
                <a:cubicBezTo>
                  <a:pt x="33574" y="8040"/>
                  <a:pt x="35470" y="6370"/>
                  <a:pt x="35534" y="4234"/>
                </a:cubicBezTo>
                <a:cubicBezTo>
                  <a:pt x="35586" y="2487"/>
                  <a:pt x="34302" y="848"/>
                  <a:pt x="32653" y="269"/>
                </a:cubicBezTo>
                <a:cubicBezTo>
                  <a:pt x="32133" y="86"/>
                  <a:pt x="31587" y="1"/>
                  <a:pt x="31040" y="1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53" name="Google Shape;553;p20"/>
          <p:cNvSpPr txBox="1"/>
          <p:nvPr>
            <p:ph idx="2" type="title"/>
          </p:nvPr>
        </p:nvSpPr>
        <p:spPr>
          <a:xfrm>
            <a:off x="2088163" y="1574650"/>
            <a:ext cx="1682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4" name="Google Shape;554;p20"/>
          <p:cNvSpPr txBox="1"/>
          <p:nvPr>
            <p:ph idx="1" type="subTitle"/>
          </p:nvPr>
        </p:nvSpPr>
        <p:spPr>
          <a:xfrm>
            <a:off x="903450" y="1974688"/>
            <a:ext cx="28671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20"/>
          <p:cNvSpPr txBox="1"/>
          <p:nvPr>
            <p:ph idx="3" type="title"/>
          </p:nvPr>
        </p:nvSpPr>
        <p:spPr>
          <a:xfrm>
            <a:off x="5373443" y="1574650"/>
            <a:ext cx="1682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6" name="Google Shape;556;p20"/>
          <p:cNvSpPr txBox="1"/>
          <p:nvPr>
            <p:ph idx="4" type="subTitle"/>
          </p:nvPr>
        </p:nvSpPr>
        <p:spPr>
          <a:xfrm>
            <a:off x="5373430" y="1974688"/>
            <a:ext cx="28671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20"/>
          <p:cNvSpPr txBox="1"/>
          <p:nvPr>
            <p:ph idx="5" type="title"/>
          </p:nvPr>
        </p:nvSpPr>
        <p:spPr>
          <a:xfrm>
            <a:off x="2088163" y="3135100"/>
            <a:ext cx="1682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8" name="Google Shape;558;p20"/>
          <p:cNvSpPr txBox="1"/>
          <p:nvPr>
            <p:ph idx="6" type="subTitle"/>
          </p:nvPr>
        </p:nvSpPr>
        <p:spPr>
          <a:xfrm>
            <a:off x="903450" y="3538575"/>
            <a:ext cx="28671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20"/>
          <p:cNvSpPr txBox="1"/>
          <p:nvPr>
            <p:ph idx="7" type="title"/>
          </p:nvPr>
        </p:nvSpPr>
        <p:spPr>
          <a:xfrm>
            <a:off x="5373443" y="3152250"/>
            <a:ext cx="16824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0" name="Google Shape;560;p20"/>
          <p:cNvSpPr txBox="1"/>
          <p:nvPr>
            <p:ph idx="8" type="subTitle"/>
          </p:nvPr>
        </p:nvSpPr>
        <p:spPr>
          <a:xfrm>
            <a:off x="5373430" y="3538575"/>
            <a:ext cx="28671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0"/>
          <p:cNvSpPr/>
          <p:nvPr/>
        </p:nvSpPr>
        <p:spPr>
          <a:xfrm flipH="1" rot="-1589393">
            <a:off x="1634306" y="4765891"/>
            <a:ext cx="141056" cy="126329"/>
          </a:xfrm>
          <a:custGeom>
            <a:rect b="b" l="l" r="r" t="t"/>
            <a:pathLst>
              <a:path extrusionOk="0" h="2745" w="3065">
                <a:moveTo>
                  <a:pt x="1423" y="1"/>
                </a:moveTo>
                <a:cubicBezTo>
                  <a:pt x="1313" y="1"/>
                  <a:pt x="1199" y="20"/>
                  <a:pt x="1084" y="61"/>
                </a:cubicBezTo>
                <a:cubicBezTo>
                  <a:pt x="0" y="450"/>
                  <a:pt x="124" y="2332"/>
                  <a:pt x="1153" y="2686"/>
                </a:cubicBezTo>
                <a:cubicBezTo>
                  <a:pt x="1268" y="2726"/>
                  <a:pt x="1388" y="2745"/>
                  <a:pt x="1508" y="2745"/>
                </a:cubicBezTo>
                <a:cubicBezTo>
                  <a:pt x="1884" y="2745"/>
                  <a:pt x="2262" y="2561"/>
                  <a:pt x="2487" y="2256"/>
                </a:cubicBezTo>
                <a:cubicBezTo>
                  <a:pt x="3065" y="1474"/>
                  <a:pt x="2386" y="1"/>
                  <a:pt x="1423" y="1"/>
                </a:cubicBez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0"/>
          <p:cNvSpPr/>
          <p:nvPr/>
        </p:nvSpPr>
        <p:spPr>
          <a:xfrm flipH="1" rot="-1589393">
            <a:off x="8026185" y="916397"/>
            <a:ext cx="47218" cy="38566"/>
          </a:xfrm>
          <a:custGeom>
            <a:rect b="b" l="l" r="r" t="t"/>
            <a:pathLst>
              <a:path extrusionOk="0" h="838" w="1026">
                <a:moveTo>
                  <a:pt x="426" y="0"/>
                </a:moveTo>
                <a:cubicBezTo>
                  <a:pt x="153" y="57"/>
                  <a:pt x="1" y="422"/>
                  <a:pt x="153" y="657"/>
                </a:cubicBezTo>
                <a:cubicBezTo>
                  <a:pt x="230" y="776"/>
                  <a:pt x="373" y="837"/>
                  <a:pt x="515" y="837"/>
                </a:cubicBezTo>
                <a:cubicBezTo>
                  <a:pt x="650" y="837"/>
                  <a:pt x="784" y="783"/>
                  <a:pt x="863" y="672"/>
                </a:cubicBezTo>
                <a:cubicBezTo>
                  <a:pt x="1026" y="446"/>
                  <a:pt x="890" y="74"/>
                  <a:pt x="621" y="5"/>
                </a:cubicBezTo>
                <a:lnTo>
                  <a:pt x="426" y="0"/>
                </a:ln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0"/>
          <p:cNvSpPr/>
          <p:nvPr/>
        </p:nvSpPr>
        <p:spPr>
          <a:xfrm flipH="1" rot="-1589476">
            <a:off x="-222626" y="4150608"/>
            <a:ext cx="2397959" cy="2556843"/>
          </a:xfrm>
          <a:custGeom>
            <a:rect b="b" l="l" r="r" t="t"/>
            <a:pathLst>
              <a:path extrusionOk="0" h="57740" w="54152">
                <a:moveTo>
                  <a:pt x="33208" y="0"/>
                </a:moveTo>
                <a:cubicBezTo>
                  <a:pt x="32639" y="0"/>
                  <a:pt x="32072" y="33"/>
                  <a:pt x="31528" y="96"/>
                </a:cubicBezTo>
                <a:cubicBezTo>
                  <a:pt x="28563" y="437"/>
                  <a:pt x="25729" y="1381"/>
                  <a:pt x="22725" y="1381"/>
                </a:cubicBezTo>
                <a:cubicBezTo>
                  <a:pt x="22712" y="1381"/>
                  <a:pt x="22699" y="1381"/>
                  <a:pt x="22686" y="1381"/>
                </a:cubicBezTo>
                <a:cubicBezTo>
                  <a:pt x="21231" y="1377"/>
                  <a:pt x="19718" y="1155"/>
                  <a:pt x="18275" y="1155"/>
                </a:cubicBezTo>
                <a:cubicBezTo>
                  <a:pt x="17368" y="1155"/>
                  <a:pt x="16489" y="1242"/>
                  <a:pt x="15669" y="1527"/>
                </a:cubicBezTo>
                <a:cubicBezTo>
                  <a:pt x="13781" y="2183"/>
                  <a:pt x="12825" y="3693"/>
                  <a:pt x="11157" y="4595"/>
                </a:cubicBezTo>
                <a:cubicBezTo>
                  <a:pt x="9354" y="5570"/>
                  <a:pt x="6953" y="5731"/>
                  <a:pt x="4775" y="6191"/>
                </a:cubicBezTo>
                <a:cubicBezTo>
                  <a:pt x="2597" y="6649"/>
                  <a:pt x="300" y="7705"/>
                  <a:pt x="152" y="9298"/>
                </a:cubicBezTo>
                <a:cubicBezTo>
                  <a:pt x="0" y="10950"/>
                  <a:pt x="2195" y="12213"/>
                  <a:pt x="2964" y="13778"/>
                </a:cubicBezTo>
                <a:cubicBezTo>
                  <a:pt x="3927" y="15739"/>
                  <a:pt x="2839" y="18406"/>
                  <a:pt x="5260" y="19595"/>
                </a:cubicBezTo>
                <a:cubicBezTo>
                  <a:pt x="6109" y="20012"/>
                  <a:pt x="7225" y="20117"/>
                  <a:pt x="8011" y="20590"/>
                </a:cubicBezTo>
                <a:cubicBezTo>
                  <a:pt x="8208" y="20709"/>
                  <a:pt x="8357" y="20869"/>
                  <a:pt x="8453" y="21045"/>
                </a:cubicBezTo>
                <a:cubicBezTo>
                  <a:pt x="8892" y="21843"/>
                  <a:pt x="9496" y="22592"/>
                  <a:pt x="10370" y="23188"/>
                </a:cubicBezTo>
                <a:cubicBezTo>
                  <a:pt x="10552" y="23312"/>
                  <a:pt x="10716" y="23454"/>
                  <a:pt x="10856" y="23618"/>
                </a:cubicBezTo>
                <a:cubicBezTo>
                  <a:pt x="11220" y="24046"/>
                  <a:pt x="11238" y="24591"/>
                  <a:pt x="10837" y="25004"/>
                </a:cubicBezTo>
                <a:cubicBezTo>
                  <a:pt x="10064" y="25798"/>
                  <a:pt x="8473" y="25818"/>
                  <a:pt x="7760" y="26736"/>
                </a:cubicBezTo>
                <a:cubicBezTo>
                  <a:pt x="7229" y="27417"/>
                  <a:pt x="7054" y="28316"/>
                  <a:pt x="7682" y="28986"/>
                </a:cubicBezTo>
                <a:cubicBezTo>
                  <a:pt x="9199" y="30608"/>
                  <a:pt x="12046" y="31017"/>
                  <a:pt x="12031" y="33355"/>
                </a:cubicBezTo>
                <a:cubicBezTo>
                  <a:pt x="12020" y="35013"/>
                  <a:pt x="10700" y="36520"/>
                  <a:pt x="9263" y="37834"/>
                </a:cubicBezTo>
                <a:cubicBezTo>
                  <a:pt x="7824" y="39150"/>
                  <a:pt x="6194" y="40411"/>
                  <a:pt x="5374" y="41966"/>
                </a:cubicBezTo>
                <a:cubicBezTo>
                  <a:pt x="4554" y="43520"/>
                  <a:pt x="4776" y="45499"/>
                  <a:pt x="6619" y="46535"/>
                </a:cubicBezTo>
                <a:cubicBezTo>
                  <a:pt x="8777" y="47749"/>
                  <a:pt x="12282" y="47267"/>
                  <a:pt x="14241" y="48637"/>
                </a:cubicBezTo>
                <a:cubicBezTo>
                  <a:pt x="14994" y="49163"/>
                  <a:pt x="15404" y="49899"/>
                  <a:pt x="16192" y="50400"/>
                </a:cubicBezTo>
                <a:cubicBezTo>
                  <a:pt x="17021" y="50927"/>
                  <a:pt x="18117" y="51109"/>
                  <a:pt x="19254" y="51109"/>
                </a:cubicBezTo>
                <a:cubicBezTo>
                  <a:pt x="20021" y="51109"/>
                  <a:pt x="20807" y="51026"/>
                  <a:pt x="21543" y="50911"/>
                </a:cubicBezTo>
                <a:cubicBezTo>
                  <a:pt x="22885" y="50700"/>
                  <a:pt x="24264" y="50408"/>
                  <a:pt x="25616" y="50408"/>
                </a:cubicBezTo>
                <a:cubicBezTo>
                  <a:pt x="26106" y="50408"/>
                  <a:pt x="26593" y="50446"/>
                  <a:pt x="27074" y="50541"/>
                </a:cubicBezTo>
                <a:cubicBezTo>
                  <a:pt x="30675" y="51249"/>
                  <a:pt x="31689" y="54500"/>
                  <a:pt x="34462" y="56262"/>
                </a:cubicBezTo>
                <a:cubicBezTo>
                  <a:pt x="36059" y="57276"/>
                  <a:pt x="38220" y="57739"/>
                  <a:pt x="40391" y="57739"/>
                </a:cubicBezTo>
                <a:cubicBezTo>
                  <a:pt x="41198" y="57739"/>
                  <a:pt x="42007" y="57675"/>
                  <a:pt x="42789" y="57551"/>
                </a:cubicBezTo>
                <a:cubicBezTo>
                  <a:pt x="45671" y="57094"/>
                  <a:pt x="48225" y="55921"/>
                  <a:pt x="50464" y="54568"/>
                </a:cubicBezTo>
                <a:cubicBezTo>
                  <a:pt x="51577" y="53895"/>
                  <a:pt x="52656" y="53145"/>
                  <a:pt x="53236" y="52197"/>
                </a:cubicBezTo>
                <a:cubicBezTo>
                  <a:pt x="53813" y="51251"/>
                  <a:pt x="53843" y="50193"/>
                  <a:pt x="53864" y="49165"/>
                </a:cubicBezTo>
                <a:cubicBezTo>
                  <a:pt x="53904" y="47208"/>
                  <a:pt x="53945" y="45251"/>
                  <a:pt x="53986" y="43295"/>
                </a:cubicBezTo>
                <a:cubicBezTo>
                  <a:pt x="54020" y="41629"/>
                  <a:pt x="54055" y="39963"/>
                  <a:pt x="54090" y="38298"/>
                </a:cubicBezTo>
                <a:cubicBezTo>
                  <a:pt x="54121" y="36800"/>
                  <a:pt x="54151" y="35299"/>
                  <a:pt x="53921" y="33809"/>
                </a:cubicBezTo>
                <a:cubicBezTo>
                  <a:pt x="53626" y="31899"/>
                  <a:pt x="52906" y="30035"/>
                  <a:pt x="52189" y="28180"/>
                </a:cubicBezTo>
                <a:cubicBezTo>
                  <a:pt x="51039" y="25207"/>
                  <a:pt x="49888" y="22234"/>
                  <a:pt x="48738" y="19261"/>
                </a:cubicBezTo>
                <a:cubicBezTo>
                  <a:pt x="48290" y="18103"/>
                  <a:pt x="47808" y="16900"/>
                  <a:pt x="46673" y="16004"/>
                </a:cubicBezTo>
                <a:cubicBezTo>
                  <a:pt x="45126" y="14782"/>
                  <a:pt x="42300" y="13927"/>
                  <a:pt x="42525" y="12299"/>
                </a:cubicBezTo>
                <a:cubicBezTo>
                  <a:pt x="42674" y="11219"/>
                  <a:pt x="44250" y="10411"/>
                  <a:pt x="44279" y="9325"/>
                </a:cubicBezTo>
                <a:cubicBezTo>
                  <a:pt x="44319" y="7839"/>
                  <a:pt x="41645" y="7132"/>
                  <a:pt x="40580" y="5847"/>
                </a:cubicBezTo>
                <a:cubicBezTo>
                  <a:pt x="39692" y="4774"/>
                  <a:pt x="40020" y="3394"/>
                  <a:pt x="39331" y="2252"/>
                </a:cubicBezTo>
                <a:cubicBezTo>
                  <a:pt x="38368" y="658"/>
                  <a:pt x="35756" y="0"/>
                  <a:pt x="33208" y="0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0"/>
          <p:cNvSpPr/>
          <p:nvPr/>
        </p:nvSpPr>
        <p:spPr>
          <a:xfrm flipH="1" rot="-1589393">
            <a:off x="22352" y="4567164"/>
            <a:ext cx="1861255" cy="1665662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F2F2F2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0"/>
          <p:cNvSpPr/>
          <p:nvPr/>
        </p:nvSpPr>
        <p:spPr>
          <a:xfrm rot="1589476">
            <a:off x="7280474" y="-1463842"/>
            <a:ext cx="2397959" cy="2556843"/>
          </a:xfrm>
          <a:custGeom>
            <a:rect b="b" l="l" r="r" t="t"/>
            <a:pathLst>
              <a:path extrusionOk="0" h="57740" w="54152">
                <a:moveTo>
                  <a:pt x="33208" y="0"/>
                </a:moveTo>
                <a:cubicBezTo>
                  <a:pt x="32639" y="0"/>
                  <a:pt x="32072" y="33"/>
                  <a:pt x="31528" y="96"/>
                </a:cubicBezTo>
                <a:cubicBezTo>
                  <a:pt x="28563" y="437"/>
                  <a:pt x="25729" y="1381"/>
                  <a:pt x="22725" y="1381"/>
                </a:cubicBezTo>
                <a:cubicBezTo>
                  <a:pt x="22712" y="1381"/>
                  <a:pt x="22699" y="1381"/>
                  <a:pt x="22686" y="1381"/>
                </a:cubicBezTo>
                <a:cubicBezTo>
                  <a:pt x="21231" y="1377"/>
                  <a:pt x="19718" y="1155"/>
                  <a:pt x="18275" y="1155"/>
                </a:cubicBezTo>
                <a:cubicBezTo>
                  <a:pt x="17368" y="1155"/>
                  <a:pt x="16489" y="1242"/>
                  <a:pt x="15669" y="1527"/>
                </a:cubicBezTo>
                <a:cubicBezTo>
                  <a:pt x="13781" y="2183"/>
                  <a:pt x="12825" y="3693"/>
                  <a:pt x="11157" y="4595"/>
                </a:cubicBezTo>
                <a:cubicBezTo>
                  <a:pt x="9354" y="5570"/>
                  <a:pt x="6953" y="5731"/>
                  <a:pt x="4775" y="6191"/>
                </a:cubicBezTo>
                <a:cubicBezTo>
                  <a:pt x="2597" y="6649"/>
                  <a:pt x="300" y="7705"/>
                  <a:pt x="152" y="9298"/>
                </a:cubicBezTo>
                <a:cubicBezTo>
                  <a:pt x="0" y="10950"/>
                  <a:pt x="2195" y="12213"/>
                  <a:pt x="2964" y="13778"/>
                </a:cubicBezTo>
                <a:cubicBezTo>
                  <a:pt x="3927" y="15739"/>
                  <a:pt x="2839" y="18406"/>
                  <a:pt x="5260" y="19595"/>
                </a:cubicBezTo>
                <a:cubicBezTo>
                  <a:pt x="6109" y="20012"/>
                  <a:pt x="7225" y="20117"/>
                  <a:pt x="8011" y="20590"/>
                </a:cubicBezTo>
                <a:cubicBezTo>
                  <a:pt x="8208" y="20709"/>
                  <a:pt x="8357" y="20869"/>
                  <a:pt x="8453" y="21045"/>
                </a:cubicBezTo>
                <a:cubicBezTo>
                  <a:pt x="8892" y="21843"/>
                  <a:pt x="9496" y="22592"/>
                  <a:pt x="10370" y="23188"/>
                </a:cubicBezTo>
                <a:cubicBezTo>
                  <a:pt x="10552" y="23312"/>
                  <a:pt x="10716" y="23454"/>
                  <a:pt x="10856" y="23618"/>
                </a:cubicBezTo>
                <a:cubicBezTo>
                  <a:pt x="11220" y="24046"/>
                  <a:pt x="11238" y="24591"/>
                  <a:pt x="10837" y="25004"/>
                </a:cubicBezTo>
                <a:cubicBezTo>
                  <a:pt x="10064" y="25798"/>
                  <a:pt x="8473" y="25818"/>
                  <a:pt x="7760" y="26736"/>
                </a:cubicBezTo>
                <a:cubicBezTo>
                  <a:pt x="7229" y="27417"/>
                  <a:pt x="7054" y="28316"/>
                  <a:pt x="7682" y="28986"/>
                </a:cubicBezTo>
                <a:cubicBezTo>
                  <a:pt x="9199" y="30608"/>
                  <a:pt x="12046" y="31017"/>
                  <a:pt x="12031" y="33355"/>
                </a:cubicBezTo>
                <a:cubicBezTo>
                  <a:pt x="12020" y="35013"/>
                  <a:pt x="10700" y="36520"/>
                  <a:pt x="9263" y="37834"/>
                </a:cubicBezTo>
                <a:cubicBezTo>
                  <a:pt x="7824" y="39150"/>
                  <a:pt x="6194" y="40411"/>
                  <a:pt x="5374" y="41966"/>
                </a:cubicBezTo>
                <a:cubicBezTo>
                  <a:pt x="4554" y="43520"/>
                  <a:pt x="4776" y="45499"/>
                  <a:pt x="6619" y="46535"/>
                </a:cubicBezTo>
                <a:cubicBezTo>
                  <a:pt x="8777" y="47749"/>
                  <a:pt x="12282" y="47267"/>
                  <a:pt x="14241" y="48637"/>
                </a:cubicBezTo>
                <a:cubicBezTo>
                  <a:pt x="14994" y="49163"/>
                  <a:pt x="15404" y="49899"/>
                  <a:pt x="16192" y="50400"/>
                </a:cubicBezTo>
                <a:cubicBezTo>
                  <a:pt x="17021" y="50927"/>
                  <a:pt x="18117" y="51109"/>
                  <a:pt x="19254" y="51109"/>
                </a:cubicBezTo>
                <a:cubicBezTo>
                  <a:pt x="20021" y="51109"/>
                  <a:pt x="20807" y="51026"/>
                  <a:pt x="21543" y="50911"/>
                </a:cubicBezTo>
                <a:cubicBezTo>
                  <a:pt x="22885" y="50700"/>
                  <a:pt x="24264" y="50408"/>
                  <a:pt x="25616" y="50408"/>
                </a:cubicBezTo>
                <a:cubicBezTo>
                  <a:pt x="26106" y="50408"/>
                  <a:pt x="26593" y="50446"/>
                  <a:pt x="27074" y="50541"/>
                </a:cubicBezTo>
                <a:cubicBezTo>
                  <a:pt x="30675" y="51249"/>
                  <a:pt x="31689" y="54500"/>
                  <a:pt x="34462" y="56262"/>
                </a:cubicBezTo>
                <a:cubicBezTo>
                  <a:pt x="36059" y="57276"/>
                  <a:pt x="38220" y="57739"/>
                  <a:pt x="40391" y="57739"/>
                </a:cubicBezTo>
                <a:cubicBezTo>
                  <a:pt x="41198" y="57739"/>
                  <a:pt x="42007" y="57675"/>
                  <a:pt x="42789" y="57551"/>
                </a:cubicBezTo>
                <a:cubicBezTo>
                  <a:pt x="45671" y="57094"/>
                  <a:pt x="48225" y="55921"/>
                  <a:pt x="50464" y="54568"/>
                </a:cubicBezTo>
                <a:cubicBezTo>
                  <a:pt x="51577" y="53895"/>
                  <a:pt x="52656" y="53145"/>
                  <a:pt x="53236" y="52197"/>
                </a:cubicBezTo>
                <a:cubicBezTo>
                  <a:pt x="53813" y="51251"/>
                  <a:pt x="53843" y="50193"/>
                  <a:pt x="53864" y="49165"/>
                </a:cubicBezTo>
                <a:cubicBezTo>
                  <a:pt x="53904" y="47208"/>
                  <a:pt x="53945" y="45251"/>
                  <a:pt x="53986" y="43295"/>
                </a:cubicBezTo>
                <a:cubicBezTo>
                  <a:pt x="54020" y="41629"/>
                  <a:pt x="54055" y="39963"/>
                  <a:pt x="54090" y="38298"/>
                </a:cubicBezTo>
                <a:cubicBezTo>
                  <a:pt x="54121" y="36800"/>
                  <a:pt x="54151" y="35299"/>
                  <a:pt x="53921" y="33809"/>
                </a:cubicBezTo>
                <a:cubicBezTo>
                  <a:pt x="53626" y="31899"/>
                  <a:pt x="52906" y="30035"/>
                  <a:pt x="52189" y="28180"/>
                </a:cubicBezTo>
                <a:cubicBezTo>
                  <a:pt x="51039" y="25207"/>
                  <a:pt x="49888" y="22234"/>
                  <a:pt x="48738" y="19261"/>
                </a:cubicBezTo>
                <a:cubicBezTo>
                  <a:pt x="48290" y="18103"/>
                  <a:pt x="47808" y="16900"/>
                  <a:pt x="46673" y="16004"/>
                </a:cubicBezTo>
                <a:cubicBezTo>
                  <a:pt x="45126" y="14782"/>
                  <a:pt x="42300" y="13927"/>
                  <a:pt x="42525" y="12299"/>
                </a:cubicBezTo>
                <a:cubicBezTo>
                  <a:pt x="42674" y="11219"/>
                  <a:pt x="44250" y="10411"/>
                  <a:pt x="44279" y="9325"/>
                </a:cubicBezTo>
                <a:cubicBezTo>
                  <a:pt x="44319" y="7839"/>
                  <a:pt x="41645" y="7132"/>
                  <a:pt x="40580" y="5847"/>
                </a:cubicBezTo>
                <a:cubicBezTo>
                  <a:pt x="39692" y="4774"/>
                  <a:pt x="40020" y="3394"/>
                  <a:pt x="39331" y="2252"/>
                </a:cubicBezTo>
                <a:cubicBezTo>
                  <a:pt x="38368" y="658"/>
                  <a:pt x="35756" y="0"/>
                  <a:pt x="33208" y="0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0"/>
          <p:cNvSpPr/>
          <p:nvPr/>
        </p:nvSpPr>
        <p:spPr>
          <a:xfrm rot="1589393">
            <a:off x="7572200" y="-1047286"/>
            <a:ext cx="1861255" cy="1665662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F2F2F2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0"/>
          <p:cNvSpPr/>
          <p:nvPr/>
        </p:nvSpPr>
        <p:spPr>
          <a:xfrm flipH="1" rot="-1589393">
            <a:off x="8078719" y="657867"/>
            <a:ext cx="141056" cy="126329"/>
          </a:xfrm>
          <a:custGeom>
            <a:rect b="b" l="l" r="r" t="t"/>
            <a:pathLst>
              <a:path extrusionOk="0" h="2745" w="3065">
                <a:moveTo>
                  <a:pt x="1423" y="1"/>
                </a:moveTo>
                <a:cubicBezTo>
                  <a:pt x="1313" y="1"/>
                  <a:pt x="1199" y="20"/>
                  <a:pt x="1084" y="61"/>
                </a:cubicBezTo>
                <a:cubicBezTo>
                  <a:pt x="0" y="450"/>
                  <a:pt x="124" y="2332"/>
                  <a:pt x="1153" y="2686"/>
                </a:cubicBezTo>
                <a:cubicBezTo>
                  <a:pt x="1268" y="2725"/>
                  <a:pt x="1387" y="2744"/>
                  <a:pt x="1507" y="2744"/>
                </a:cubicBezTo>
                <a:cubicBezTo>
                  <a:pt x="1883" y="2744"/>
                  <a:pt x="2262" y="2561"/>
                  <a:pt x="2487" y="2256"/>
                </a:cubicBezTo>
                <a:cubicBezTo>
                  <a:pt x="3065" y="1472"/>
                  <a:pt x="2386" y="1"/>
                  <a:pt x="1423" y="1"/>
                </a:cubicBez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0"/>
          <p:cNvSpPr/>
          <p:nvPr/>
        </p:nvSpPr>
        <p:spPr>
          <a:xfrm flipH="1" rot="-1589393">
            <a:off x="1808948" y="4587259"/>
            <a:ext cx="47218" cy="38566"/>
          </a:xfrm>
          <a:custGeom>
            <a:rect b="b" l="l" r="r" t="t"/>
            <a:pathLst>
              <a:path extrusionOk="0" h="838" w="1026">
                <a:moveTo>
                  <a:pt x="425" y="0"/>
                </a:moveTo>
                <a:cubicBezTo>
                  <a:pt x="153" y="58"/>
                  <a:pt x="0" y="423"/>
                  <a:pt x="153" y="657"/>
                </a:cubicBezTo>
                <a:cubicBezTo>
                  <a:pt x="231" y="777"/>
                  <a:pt x="373" y="837"/>
                  <a:pt x="516" y="837"/>
                </a:cubicBezTo>
                <a:cubicBezTo>
                  <a:pt x="650" y="837"/>
                  <a:pt x="784" y="783"/>
                  <a:pt x="863" y="673"/>
                </a:cubicBezTo>
                <a:cubicBezTo>
                  <a:pt x="1025" y="446"/>
                  <a:pt x="890" y="74"/>
                  <a:pt x="620" y="5"/>
                </a:cubicBezTo>
                <a:lnTo>
                  <a:pt x="425" y="0"/>
                </a:ln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 flipH="1" rot="-1589344">
            <a:off x="-808107" y="824778"/>
            <a:ext cx="3614260" cy="3234452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F2F2F2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1589344">
            <a:off x="6337943" y="824778"/>
            <a:ext cx="3614260" cy="3234452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F2F2F2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3167885" y="3925771"/>
            <a:ext cx="2808340" cy="3759599"/>
            <a:chOff x="433679" y="1123818"/>
            <a:chExt cx="3002609" cy="4019671"/>
          </a:xfrm>
        </p:grpSpPr>
        <p:sp>
          <p:nvSpPr>
            <p:cNvPr id="24" name="Google Shape;24;p3"/>
            <p:cNvSpPr/>
            <p:nvPr/>
          </p:nvSpPr>
          <p:spPr>
            <a:xfrm>
              <a:off x="2897060" y="3220917"/>
              <a:ext cx="539228" cy="1120056"/>
            </a:xfrm>
            <a:custGeom>
              <a:rect b="b" l="l" r="r" t="t"/>
              <a:pathLst>
                <a:path extrusionOk="0" h="20543" w="9890">
                  <a:moveTo>
                    <a:pt x="138" y="0"/>
                  </a:moveTo>
                  <a:cubicBezTo>
                    <a:pt x="102" y="14"/>
                    <a:pt x="65" y="25"/>
                    <a:pt x="27" y="34"/>
                  </a:cubicBezTo>
                  <a:cubicBezTo>
                    <a:pt x="89" y="520"/>
                    <a:pt x="105" y="1087"/>
                    <a:pt x="1" y="1672"/>
                  </a:cubicBezTo>
                  <a:cubicBezTo>
                    <a:pt x="1999" y="6258"/>
                    <a:pt x="5116" y="12580"/>
                    <a:pt x="9879" y="20543"/>
                  </a:cubicBezTo>
                  <a:lnTo>
                    <a:pt x="9889" y="17525"/>
                  </a:lnTo>
                  <a:cubicBezTo>
                    <a:pt x="9889" y="9744"/>
                    <a:pt x="6171" y="3236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33679" y="3226642"/>
              <a:ext cx="533121" cy="1043506"/>
            </a:xfrm>
            <a:custGeom>
              <a:rect b="b" l="l" r="r" t="t"/>
              <a:pathLst>
                <a:path extrusionOk="0" h="19139" w="9778">
                  <a:moveTo>
                    <a:pt x="9778" y="1"/>
                  </a:moveTo>
                  <a:cubicBezTo>
                    <a:pt x="3731" y="3389"/>
                    <a:pt x="1" y="10166"/>
                    <a:pt x="1" y="17958"/>
                  </a:cubicBezTo>
                  <a:lnTo>
                    <a:pt x="1" y="19139"/>
                  </a:lnTo>
                  <a:cubicBezTo>
                    <a:pt x="4880" y="10857"/>
                    <a:pt x="7927" y="4438"/>
                    <a:pt x="9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33679" y="3218027"/>
              <a:ext cx="912816" cy="1925408"/>
            </a:xfrm>
            <a:custGeom>
              <a:rect b="b" l="l" r="r" t="t"/>
              <a:pathLst>
                <a:path extrusionOk="0" h="35314" w="16742">
                  <a:moveTo>
                    <a:pt x="10066" y="0"/>
                  </a:moveTo>
                  <a:cubicBezTo>
                    <a:pt x="9970" y="52"/>
                    <a:pt x="9873" y="104"/>
                    <a:pt x="9778" y="159"/>
                  </a:cubicBezTo>
                  <a:cubicBezTo>
                    <a:pt x="7927" y="4596"/>
                    <a:pt x="4880" y="11014"/>
                    <a:pt x="1" y="19297"/>
                  </a:cubicBezTo>
                  <a:lnTo>
                    <a:pt x="1" y="35314"/>
                  </a:lnTo>
                  <a:lnTo>
                    <a:pt x="11328" y="35314"/>
                  </a:lnTo>
                  <a:cubicBezTo>
                    <a:pt x="13732" y="26635"/>
                    <a:pt x="15514" y="16620"/>
                    <a:pt x="16742" y="8311"/>
                  </a:cubicBezTo>
                  <a:cubicBezTo>
                    <a:pt x="15772" y="7895"/>
                    <a:pt x="15091" y="7267"/>
                    <a:pt x="14667" y="6774"/>
                  </a:cubicBezTo>
                  <a:cubicBezTo>
                    <a:pt x="14600" y="6791"/>
                    <a:pt x="14531" y="6799"/>
                    <a:pt x="14459" y="6799"/>
                  </a:cubicBezTo>
                  <a:cubicBezTo>
                    <a:pt x="13981" y="6799"/>
                    <a:pt x="13594" y="6412"/>
                    <a:pt x="13594" y="5934"/>
                  </a:cubicBezTo>
                  <a:cubicBezTo>
                    <a:pt x="13594" y="5699"/>
                    <a:pt x="13687" y="5486"/>
                    <a:pt x="13839" y="5330"/>
                  </a:cubicBezTo>
                  <a:cubicBezTo>
                    <a:pt x="10220" y="4245"/>
                    <a:pt x="9929" y="1668"/>
                    <a:pt x="10150" y="41"/>
                  </a:cubicBezTo>
                  <a:cubicBezTo>
                    <a:pt x="10122" y="28"/>
                    <a:pt x="10094" y="15"/>
                    <a:pt x="10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86451" y="3312079"/>
              <a:ext cx="949346" cy="1831411"/>
            </a:xfrm>
            <a:custGeom>
              <a:rect b="b" l="l" r="r" t="t"/>
              <a:pathLst>
                <a:path extrusionOk="0" h="33590" w="17412">
                  <a:moveTo>
                    <a:pt x="7532" y="0"/>
                  </a:moveTo>
                  <a:cubicBezTo>
                    <a:pt x="7282" y="1400"/>
                    <a:pt x="6346" y="2903"/>
                    <a:pt x="3728" y="3644"/>
                  </a:cubicBezTo>
                  <a:cubicBezTo>
                    <a:pt x="3858" y="3796"/>
                    <a:pt x="3938" y="3993"/>
                    <a:pt x="3938" y="4209"/>
                  </a:cubicBezTo>
                  <a:cubicBezTo>
                    <a:pt x="3938" y="4687"/>
                    <a:pt x="3550" y="5074"/>
                    <a:pt x="3072" y="5074"/>
                  </a:cubicBezTo>
                  <a:cubicBezTo>
                    <a:pt x="2962" y="5074"/>
                    <a:pt x="2857" y="5054"/>
                    <a:pt x="2760" y="5016"/>
                  </a:cubicBezTo>
                  <a:cubicBezTo>
                    <a:pt x="2251" y="5617"/>
                    <a:pt x="1350" y="6435"/>
                    <a:pt x="0" y="6818"/>
                  </a:cubicBezTo>
                  <a:cubicBezTo>
                    <a:pt x="1225" y="15083"/>
                    <a:pt x="2997" y="24991"/>
                    <a:pt x="5380" y="33590"/>
                  </a:cubicBezTo>
                  <a:lnTo>
                    <a:pt x="17360" y="33590"/>
                  </a:lnTo>
                  <a:lnTo>
                    <a:pt x="17411" y="18871"/>
                  </a:lnTo>
                  <a:cubicBezTo>
                    <a:pt x="12647" y="10908"/>
                    <a:pt x="9530" y="4586"/>
                    <a:pt x="7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1051255" y="3671109"/>
              <a:ext cx="1728527" cy="1472326"/>
            </a:xfrm>
            <a:custGeom>
              <a:rect b="b" l="l" r="r" t="t"/>
              <a:pathLst>
                <a:path extrusionOk="0" h="27004" w="31703">
                  <a:moveTo>
                    <a:pt x="5415" y="1"/>
                  </a:moveTo>
                  <a:cubicBezTo>
                    <a:pt x="4189" y="8310"/>
                    <a:pt x="2405" y="18325"/>
                    <a:pt x="1" y="27004"/>
                  </a:cubicBezTo>
                  <a:lnTo>
                    <a:pt x="31703" y="27004"/>
                  </a:lnTo>
                  <a:cubicBezTo>
                    <a:pt x="29320" y="18406"/>
                    <a:pt x="27548" y="8497"/>
                    <a:pt x="26323" y="233"/>
                  </a:cubicBezTo>
                  <a:cubicBezTo>
                    <a:pt x="25852" y="367"/>
                    <a:pt x="25326" y="448"/>
                    <a:pt x="24742" y="448"/>
                  </a:cubicBezTo>
                  <a:cubicBezTo>
                    <a:pt x="24480" y="448"/>
                    <a:pt x="24205" y="432"/>
                    <a:pt x="23919" y="397"/>
                  </a:cubicBezTo>
                  <a:lnTo>
                    <a:pt x="23919" y="397"/>
                  </a:lnTo>
                  <a:cubicBezTo>
                    <a:pt x="23920" y="413"/>
                    <a:pt x="23921" y="431"/>
                    <a:pt x="23921" y="449"/>
                  </a:cubicBezTo>
                  <a:cubicBezTo>
                    <a:pt x="23921" y="926"/>
                    <a:pt x="23534" y="1314"/>
                    <a:pt x="23056" y="1314"/>
                  </a:cubicBezTo>
                  <a:cubicBezTo>
                    <a:pt x="22821" y="1314"/>
                    <a:pt x="22609" y="1221"/>
                    <a:pt x="22453" y="1070"/>
                  </a:cubicBezTo>
                  <a:cubicBezTo>
                    <a:pt x="21771" y="1399"/>
                    <a:pt x="20646" y="1798"/>
                    <a:pt x="19202" y="1798"/>
                  </a:cubicBezTo>
                  <a:cubicBezTo>
                    <a:pt x="19108" y="1798"/>
                    <a:pt x="19013" y="1796"/>
                    <a:pt x="18916" y="1793"/>
                  </a:cubicBezTo>
                  <a:cubicBezTo>
                    <a:pt x="18526" y="4253"/>
                    <a:pt x="17383" y="5056"/>
                    <a:pt x="16794" y="5311"/>
                  </a:cubicBezTo>
                  <a:cubicBezTo>
                    <a:pt x="16617" y="5387"/>
                    <a:pt x="16426" y="5423"/>
                    <a:pt x="16235" y="5423"/>
                  </a:cubicBezTo>
                  <a:lnTo>
                    <a:pt x="16231" y="5423"/>
                  </a:lnTo>
                  <a:cubicBezTo>
                    <a:pt x="16228" y="5423"/>
                    <a:pt x="16225" y="5423"/>
                    <a:pt x="16222" y="5423"/>
                  </a:cubicBezTo>
                  <a:cubicBezTo>
                    <a:pt x="16129" y="5423"/>
                    <a:pt x="16037" y="5408"/>
                    <a:pt x="15949" y="5381"/>
                  </a:cubicBezTo>
                  <a:cubicBezTo>
                    <a:pt x="15472" y="5229"/>
                    <a:pt x="14143" y="4581"/>
                    <a:pt x="13673" y="1987"/>
                  </a:cubicBezTo>
                  <a:cubicBezTo>
                    <a:pt x="13437" y="1993"/>
                    <a:pt x="13202" y="1995"/>
                    <a:pt x="12967" y="1995"/>
                  </a:cubicBezTo>
                  <a:cubicBezTo>
                    <a:pt x="12686" y="1995"/>
                    <a:pt x="12407" y="1992"/>
                    <a:pt x="12129" y="1986"/>
                  </a:cubicBezTo>
                  <a:cubicBezTo>
                    <a:pt x="11277" y="1969"/>
                    <a:pt x="10307" y="1959"/>
                    <a:pt x="9623" y="1374"/>
                  </a:cubicBezTo>
                  <a:cubicBezTo>
                    <a:pt x="9608" y="1361"/>
                    <a:pt x="9569" y="1319"/>
                    <a:pt x="9519" y="1260"/>
                  </a:cubicBezTo>
                  <a:cubicBezTo>
                    <a:pt x="9425" y="1295"/>
                    <a:pt x="9324" y="1313"/>
                    <a:pt x="9219" y="1313"/>
                  </a:cubicBezTo>
                  <a:cubicBezTo>
                    <a:pt x="8741" y="1313"/>
                    <a:pt x="8353" y="926"/>
                    <a:pt x="8353" y="448"/>
                  </a:cubicBezTo>
                  <a:cubicBezTo>
                    <a:pt x="8353" y="435"/>
                    <a:pt x="8353" y="423"/>
                    <a:pt x="8354" y="410"/>
                  </a:cubicBezTo>
                  <a:lnTo>
                    <a:pt x="8354" y="410"/>
                  </a:lnTo>
                  <a:cubicBezTo>
                    <a:pt x="8112" y="436"/>
                    <a:pt x="7878" y="448"/>
                    <a:pt x="7652" y="448"/>
                  </a:cubicBezTo>
                  <a:cubicBezTo>
                    <a:pt x="6781" y="448"/>
                    <a:pt x="6039" y="268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620685" y="3172610"/>
              <a:ext cx="282099" cy="338203"/>
            </a:xfrm>
            <a:custGeom>
              <a:rect b="b" l="l" r="r" t="t"/>
              <a:pathLst>
                <a:path extrusionOk="0" h="6203" w="5174">
                  <a:moveTo>
                    <a:pt x="4045" y="1"/>
                  </a:moveTo>
                  <a:lnTo>
                    <a:pt x="4045" y="1"/>
                  </a:lnTo>
                  <a:cubicBezTo>
                    <a:pt x="3077" y="662"/>
                    <a:pt x="222" y="2860"/>
                    <a:pt x="1" y="5911"/>
                  </a:cubicBezTo>
                  <a:cubicBezTo>
                    <a:pt x="40" y="5958"/>
                    <a:pt x="81" y="6006"/>
                    <a:pt x="121" y="6053"/>
                  </a:cubicBezTo>
                  <a:cubicBezTo>
                    <a:pt x="260" y="5957"/>
                    <a:pt x="428" y="5901"/>
                    <a:pt x="610" y="5901"/>
                  </a:cubicBezTo>
                  <a:cubicBezTo>
                    <a:pt x="872" y="5901"/>
                    <a:pt x="1106" y="6018"/>
                    <a:pt x="1266" y="6202"/>
                  </a:cubicBezTo>
                  <a:cubicBezTo>
                    <a:pt x="3884" y="5461"/>
                    <a:pt x="4820" y="3958"/>
                    <a:pt x="5070" y="2558"/>
                  </a:cubicBezTo>
                  <a:cubicBezTo>
                    <a:pt x="5174" y="1973"/>
                    <a:pt x="5158" y="1406"/>
                    <a:pt x="5096" y="920"/>
                  </a:cubicBezTo>
                  <a:lnTo>
                    <a:pt x="5096" y="920"/>
                  </a:lnTo>
                  <a:cubicBezTo>
                    <a:pt x="5035" y="933"/>
                    <a:pt x="4972" y="941"/>
                    <a:pt x="4907" y="941"/>
                  </a:cubicBezTo>
                  <a:cubicBezTo>
                    <a:pt x="4429" y="941"/>
                    <a:pt x="4042" y="553"/>
                    <a:pt x="4042" y="75"/>
                  </a:cubicBezTo>
                  <a:cubicBezTo>
                    <a:pt x="4042" y="50"/>
                    <a:pt x="4043" y="26"/>
                    <a:pt x="40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253476" y="2887948"/>
              <a:ext cx="591297" cy="606999"/>
            </a:xfrm>
            <a:custGeom>
              <a:rect b="b" l="l" r="r" t="t"/>
              <a:pathLst>
                <a:path extrusionOk="0" h="11133" w="10845">
                  <a:moveTo>
                    <a:pt x="1898" y="1"/>
                  </a:moveTo>
                  <a:cubicBezTo>
                    <a:pt x="1371" y="407"/>
                    <a:pt x="791" y="791"/>
                    <a:pt x="151" y="1150"/>
                  </a:cubicBezTo>
                  <a:cubicBezTo>
                    <a:pt x="98" y="1245"/>
                    <a:pt x="47" y="1332"/>
                    <a:pt x="0" y="1412"/>
                  </a:cubicBezTo>
                  <a:cubicBezTo>
                    <a:pt x="899" y="3229"/>
                    <a:pt x="2830" y="6516"/>
                    <a:pt x="6736" y="11132"/>
                  </a:cubicBezTo>
                  <a:cubicBezTo>
                    <a:pt x="6957" y="8081"/>
                    <a:pt x="9812" y="5883"/>
                    <a:pt x="10780" y="5222"/>
                  </a:cubicBezTo>
                  <a:cubicBezTo>
                    <a:pt x="10788" y="5130"/>
                    <a:pt x="10810" y="5042"/>
                    <a:pt x="10844" y="4959"/>
                  </a:cubicBezTo>
                  <a:cubicBezTo>
                    <a:pt x="5060" y="3683"/>
                    <a:pt x="2735" y="1238"/>
                    <a:pt x="18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975033" y="3178498"/>
              <a:ext cx="287770" cy="330134"/>
            </a:xfrm>
            <a:custGeom>
              <a:rect b="b" l="l" r="r" t="t"/>
              <a:pathLst>
                <a:path extrusionOk="0" h="6055" w="5278">
                  <a:moveTo>
                    <a:pt x="1420" y="0"/>
                  </a:moveTo>
                  <a:cubicBezTo>
                    <a:pt x="1402" y="463"/>
                    <a:pt x="1022" y="833"/>
                    <a:pt x="555" y="833"/>
                  </a:cubicBezTo>
                  <a:cubicBezTo>
                    <a:pt x="436" y="833"/>
                    <a:pt x="324" y="809"/>
                    <a:pt x="222" y="766"/>
                  </a:cubicBezTo>
                  <a:lnTo>
                    <a:pt x="222" y="766"/>
                  </a:lnTo>
                  <a:cubicBezTo>
                    <a:pt x="1" y="2393"/>
                    <a:pt x="291" y="4970"/>
                    <a:pt x="3910" y="6055"/>
                  </a:cubicBezTo>
                  <a:cubicBezTo>
                    <a:pt x="4068" y="5894"/>
                    <a:pt x="4288" y="5793"/>
                    <a:pt x="4530" y="5793"/>
                  </a:cubicBezTo>
                  <a:cubicBezTo>
                    <a:pt x="4675" y="5793"/>
                    <a:pt x="4812" y="5830"/>
                    <a:pt x="4931" y="5892"/>
                  </a:cubicBezTo>
                  <a:cubicBezTo>
                    <a:pt x="5048" y="5755"/>
                    <a:pt x="5164" y="5618"/>
                    <a:pt x="5277" y="5483"/>
                  </a:cubicBezTo>
                  <a:cubicBezTo>
                    <a:pt x="4908" y="2743"/>
                    <a:pt x="2464" y="74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047984" y="2934129"/>
              <a:ext cx="544680" cy="543317"/>
            </a:xfrm>
            <a:custGeom>
              <a:rect b="b" l="l" r="r" t="t"/>
              <a:pathLst>
                <a:path extrusionOk="0" h="9965" w="9990">
                  <a:moveTo>
                    <a:pt x="8134" y="1"/>
                  </a:moveTo>
                  <a:cubicBezTo>
                    <a:pt x="6944" y="1290"/>
                    <a:pt x="4565" y="3051"/>
                    <a:pt x="1" y="4082"/>
                  </a:cubicBezTo>
                  <a:cubicBezTo>
                    <a:pt x="53" y="4194"/>
                    <a:pt x="82" y="4318"/>
                    <a:pt x="82" y="4449"/>
                  </a:cubicBezTo>
                  <a:cubicBezTo>
                    <a:pt x="82" y="4459"/>
                    <a:pt x="82" y="4471"/>
                    <a:pt x="82" y="4481"/>
                  </a:cubicBezTo>
                  <a:cubicBezTo>
                    <a:pt x="1126" y="5222"/>
                    <a:pt x="3570" y="7225"/>
                    <a:pt x="3939" y="9965"/>
                  </a:cubicBezTo>
                  <a:cubicBezTo>
                    <a:pt x="7158" y="6120"/>
                    <a:pt x="8986" y="3226"/>
                    <a:pt x="9989" y="1366"/>
                  </a:cubicBezTo>
                  <a:cubicBezTo>
                    <a:pt x="9300" y="944"/>
                    <a:pt x="8684" y="486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233306" y="3523899"/>
              <a:ext cx="353251" cy="171637"/>
            </a:xfrm>
            <a:custGeom>
              <a:rect b="b" l="l" r="r" t="t"/>
              <a:pathLst>
                <a:path extrusionOk="0" h="3148" w="6479">
                  <a:moveTo>
                    <a:pt x="1749" y="1"/>
                  </a:moveTo>
                  <a:cubicBezTo>
                    <a:pt x="1332" y="1"/>
                    <a:pt x="953" y="41"/>
                    <a:pt x="628" y="96"/>
                  </a:cubicBezTo>
                  <a:cubicBezTo>
                    <a:pt x="647" y="168"/>
                    <a:pt x="659" y="245"/>
                    <a:pt x="659" y="324"/>
                  </a:cubicBezTo>
                  <a:cubicBezTo>
                    <a:pt x="659" y="730"/>
                    <a:pt x="379" y="1072"/>
                    <a:pt x="1" y="1164"/>
                  </a:cubicBezTo>
                  <a:cubicBezTo>
                    <a:pt x="425" y="1657"/>
                    <a:pt x="1106" y="2285"/>
                    <a:pt x="2076" y="2701"/>
                  </a:cubicBezTo>
                  <a:cubicBezTo>
                    <a:pt x="2700" y="2968"/>
                    <a:pt x="3442" y="3148"/>
                    <a:pt x="4313" y="3148"/>
                  </a:cubicBezTo>
                  <a:cubicBezTo>
                    <a:pt x="4538" y="3148"/>
                    <a:pt x="4772" y="3136"/>
                    <a:pt x="5014" y="3110"/>
                  </a:cubicBezTo>
                  <a:cubicBezTo>
                    <a:pt x="5035" y="2650"/>
                    <a:pt x="5414" y="2283"/>
                    <a:pt x="5880" y="2283"/>
                  </a:cubicBezTo>
                  <a:cubicBezTo>
                    <a:pt x="6059" y="2283"/>
                    <a:pt x="6226" y="2337"/>
                    <a:pt x="6363" y="2431"/>
                  </a:cubicBezTo>
                  <a:cubicBezTo>
                    <a:pt x="6402" y="2351"/>
                    <a:pt x="6440" y="2271"/>
                    <a:pt x="6479" y="2188"/>
                  </a:cubicBezTo>
                  <a:cubicBezTo>
                    <a:pt x="4905" y="433"/>
                    <a:pt x="3124" y="1"/>
                    <a:pt x="17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243883" y="3008606"/>
              <a:ext cx="456953" cy="634642"/>
            </a:xfrm>
            <a:custGeom>
              <a:rect b="b" l="l" r="r" t="t"/>
              <a:pathLst>
                <a:path extrusionOk="0" h="11640" w="8381">
                  <a:moveTo>
                    <a:pt x="6396" y="0"/>
                  </a:moveTo>
                  <a:cubicBezTo>
                    <a:pt x="5393" y="1860"/>
                    <a:pt x="3565" y="4754"/>
                    <a:pt x="346" y="8599"/>
                  </a:cubicBezTo>
                  <a:cubicBezTo>
                    <a:pt x="233" y="8734"/>
                    <a:pt x="117" y="8871"/>
                    <a:pt x="0" y="9008"/>
                  </a:cubicBezTo>
                  <a:cubicBezTo>
                    <a:pt x="211" y="9118"/>
                    <a:pt x="370" y="9313"/>
                    <a:pt x="434" y="9547"/>
                  </a:cubicBezTo>
                  <a:cubicBezTo>
                    <a:pt x="759" y="9492"/>
                    <a:pt x="1138" y="9452"/>
                    <a:pt x="1555" y="9452"/>
                  </a:cubicBezTo>
                  <a:cubicBezTo>
                    <a:pt x="2930" y="9452"/>
                    <a:pt x="4711" y="9884"/>
                    <a:pt x="6285" y="11639"/>
                  </a:cubicBezTo>
                  <a:cubicBezTo>
                    <a:pt x="7156" y="9761"/>
                    <a:pt x="7848" y="7370"/>
                    <a:pt x="8381" y="5069"/>
                  </a:cubicBezTo>
                  <a:cubicBezTo>
                    <a:pt x="8355" y="4920"/>
                    <a:pt x="8328" y="4771"/>
                    <a:pt x="8299" y="4624"/>
                  </a:cubicBezTo>
                  <a:cubicBezTo>
                    <a:pt x="8049" y="3291"/>
                    <a:pt x="7715" y="1856"/>
                    <a:pt x="7336" y="530"/>
                  </a:cubicBezTo>
                  <a:cubicBezTo>
                    <a:pt x="7009" y="360"/>
                    <a:pt x="6696" y="183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283028" y="3523899"/>
              <a:ext cx="353906" cy="171691"/>
            </a:xfrm>
            <a:custGeom>
              <a:rect b="b" l="l" r="r" t="t"/>
              <a:pathLst>
                <a:path extrusionOk="0" h="3149" w="6491">
                  <a:moveTo>
                    <a:pt x="4713" y="1"/>
                  </a:moveTo>
                  <a:cubicBezTo>
                    <a:pt x="3344" y="1"/>
                    <a:pt x="1570" y="431"/>
                    <a:pt x="0" y="2172"/>
                  </a:cubicBezTo>
                  <a:cubicBezTo>
                    <a:pt x="30" y="2237"/>
                    <a:pt x="61" y="2302"/>
                    <a:pt x="92" y="2366"/>
                  </a:cubicBezTo>
                  <a:cubicBezTo>
                    <a:pt x="204" y="2312"/>
                    <a:pt x="330" y="2283"/>
                    <a:pt x="464" y="2283"/>
                  </a:cubicBezTo>
                  <a:cubicBezTo>
                    <a:pt x="924" y="2283"/>
                    <a:pt x="1300" y="2642"/>
                    <a:pt x="1327" y="3097"/>
                  </a:cubicBezTo>
                  <a:cubicBezTo>
                    <a:pt x="1613" y="3132"/>
                    <a:pt x="1888" y="3148"/>
                    <a:pt x="2150" y="3148"/>
                  </a:cubicBezTo>
                  <a:cubicBezTo>
                    <a:pt x="2734" y="3148"/>
                    <a:pt x="3260" y="3067"/>
                    <a:pt x="3731" y="2933"/>
                  </a:cubicBezTo>
                  <a:cubicBezTo>
                    <a:pt x="5081" y="2550"/>
                    <a:pt x="5981" y="1732"/>
                    <a:pt x="6491" y="1131"/>
                  </a:cubicBezTo>
                  <a:cubicBezTo>
                    <a:pt x="6167" y="1006"/>
                    <a:pt x="5938" y="692"/>
                    <a:pt x="5938" y="324"/>
                  </a:cubicBezTo>
                  <a:cubicBezTo>
                    <a:pt x="5938" y="253"/>
                    <a:pt x="5946" y="184"/>
                    <a:pt x="5962" y="118"/>
                  </a:cubicBezTo>
                  <a:cubicBezTo>
                    <a:pt x="5610" y="52"/>
                    <a:pt x="5186" y="1"/>
                    <a:pt x="4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151519" y="2964934"/>
              <a:ext cx="475763" cy="677388"/>
            </a:xfrm>
            <a:custGeom>
              <a:rect b="b" l="l" r="r" t="t"/>
              <a:pathLst>
                <a:path extrusionOk="0" h="12424" w="8726">
                  <a:moveTo>
                    <a:pt x="1870" y="0"/>
                  </a:moveTo>
                  <a:cubicBezTo>
                    <a:pt x="1617" y="433"/>
                    <a:pt x="1462" y="657"/>
                    <a:pt x="1462" y="657"/>
                  </a:cubicBezTo>
                  <a:cubicBezTo>
                    <a:pt x="958" y="1345"/>
                    <a:pt x="433" y="2797"/>
                    <a:pt x="1" y="4395"/>
                  </a:cubicBezTo>
                  <a:cubicBezTo>
                    <a:pt x="2" y="4397"/>
                    <a:pt x="2" y="4398"/>
                    <a:pt x="2" y="4399"/>
                  </a:cubicBezTo>
                  <a:cubicBezTo>
                    <a:pt x="2" y="4397"/>
                    <a:pt x="3" y="4396"/>
                    <a:pt x="3" y="4395"/>
                  </a:cubicBezTo>
                  <a:cubicBezTo>
                    <a:pt x="435" y="2796"/>
                    <a:pt x="959" y="1344"/>
                    <a:pt x="1463" y="656"/>
                  </a:cubicBezTo>
                  <a:cubicBezTo>
                    <a:pt x="1463" y="656"/>
                    <a:pt x="1553" y="526"/>
                    <a:pt x="1706" y="278"/>
                  </a:cubicBezTo>
                  <a:lnTo>
                    <a:pt x="1706" y="278"/>
                  </a:lnTo>
                  <a:cubicBezTo>
                    <a:pt x="1197" y="1869"/>
                    <a:pt x="743" y="3730"/>
                    <a:pt x="424" y="5425"/>
                  </a:cubicBezTo>
                  <a:cubicBezTo>
                    <a:pt x="394" y="5587"/>
                    <a:pt x="364" y="5750"/>
                    <a:pt x="336" y="5913"/>
                  </a:cubicBezTo>
                  <a:cubicBezTo>
                    <a:pt x="335" y="5914"/>
                    <a:pt x="335" y="5916"/>
                    <a:pt x="335" y="5918"/>
                  </a:cubicBezTo>
                  <a:cubicBezTo>
                    <a:pt x="864" y="8198"/>
                    <a:pt x="1552" y="10560"/>
                    <a:pt x="2412" y="12424"/>
                  </a:cubicBezTo>
                  <a:cubicBezTo>
                    <a:pt x="3982" y="10683"/>
                    <a:pt x="5756" y="10253"/>
                    <a:pt x="7125" y="10253"/>
                  </a:cubicBezTo>
                  <a:cubicBezTo>
                    <a:pt x="7598" y="10253"/>
                    <a:pt x="8023" y="10304"/>
                    <a:pt x="8375" y="10370"/>
                  </a:cubicBezTo>
                  <a:cubicBezTo>
                    <a:pt x="8426" y="10161"/>
                    <a:pt x="8553" y="9981"/>
                    <a:pt x="8726" y="9862"/>
                  </a:cubicBezTo>
                  <a:cubicBezTo>
                    <a:pt x="8686" y="9815"/>
                    <a:pt x="8645" y="9767"/>
                    <a:pt x="8606" y="9720"/>
                  </a:cubicBezTo>
                  <a:cubicBezTo>
                    <a:pt x="4700" y="5104"/>
                    <a:pt x="2769" y="1817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082548" y="3659605"/>
              <a:ext cx="192955" cy="109536"/>
            </a:xfrm>
            <a:custGeom>
              <a:rect b="b" l="l" r="r" t="t"/>
              <a:pathLst>
                <a:path extrusionOk="0" h="2009" w="3539">
                  <a:moveTo>
                    <a:pt x="1401" y="0"/>
                  </a:moveTo>
                  <a:cubicBezTo>
                    <a:pt x="1292" y="197"/>
                    <a:pt x="1152" y="370"/>
                    <a:pt x="992" y="524"/>
                  </a:cubicBezTo>
                  <a:lnTo>
                    <a:pt x="992" y="525"/>
                  </a:lnTo>
                  <a:cubicBezTo>
                    <a:pt x="989" y="1047"/>
                    <a:pt x="968" y="1532"/>
                    <a:pt x="928" y="1982"/>
                  </a:cubicBezTo>
                  <a:cubicBezTo>
                    <a:pt x="719" y="1999"/>
                    <a:pt x="502" y="2008"/>
                    <a:pt x="278" y="2008"/>
                  </a:cubicBezTo>
                  <a:cubicBezTo>
                    <a:pt x="187" y="2008"/>
                    <a:pt x="95" y="2007"/>
                    <a:pt x="2" y="2004"/>
                  </a:cubicBezTo>
                  <a:cubicBezTo>
                    <a:pt x="46" y="1733"/>
                    <a:pt x="79" y="1442"/>
                    <a:pt x="102" y="1131"/>
                  </a:cubicBezTo>
                  <a:lnTo>
                    <a:pt x="101" y="1131"/>
                  </a:lnTo>
                  <a:cubicBezTo>
                    <a:pt x="78" y="1443"/>
                    <a:pt x="44" y="1734"/>
                    <a:pt x="1" y="2004"/>
                  </a:cubicBezTo>
                  <a:cubicBezTo>
                    <a:pt x="98" y="2007"/>
                    <a:pt x="193" y="2009"/>
                    <a:pt x="287" y="2009"/>
                  </a:cubicBezTo>
                  <a:cubicBezTo>
                    <a:pt x="1731" y="2009"/>
                    <a:pt x="2856" y="1610"/>
                    <a:pt x="3538" y="1281"/>
                  </a:cubicBezTo>
                  <a:cubicBezTo>
                    <a:pt x="3376" y="1123"/>
                    <a:pt x="3275" y="904"/>
                    <a:pt x="3275" y="660"/>
                  </a:cubicBezTo>
                  <a:cubicBezTo>
                    <a:pt x="3275" y="567"/>
                    <a:pt x="3290" y="477"/>
                    <a:pt x="3317" y="394"/>
                  </a:cubicBezTo>
                  <a:cubicBezTo>
                    <a:pt x="2872" y="248"/>
                    <a:pt x="2250" y="99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784692" y="3549197"/>
              <a:ext cx="3108" cy="91707"/>
            </a:xfrm>
            <a:custGeom>
              <a:rect b="b" l="l" r="r" t="t"/>
              <a:pathLst>
                <a:path extrusionOk="0" h="1682" w="57">
                  <a:moveTo>
                    <a:pt x="0" y="0"/>
                  </a:moveTo>
                  <a:cubicBezTo>
                    <a:pt x="33" y="500"/>
                    <a:pt x="51" y="1001"/>
                    <a:pt x="55" y="1502"/>
                  </a:cubicBezTo>
                  <a:cubicBezTo>
                    <a:pt x="56" y="1524"/>
                    <a:pt x="56" y="1546"/>
                    <a:pt x="56" y="1567"/>
                  </a:cubicBezTo>
                  <a:lnTo>
                    <a:pt x="56" y="1567"/>
                  </a:lnTo>
                  <a:cubicBezTo>
                    <a:pt x="54" y="1045"/>
                    <a:pt x="34" y="523"/>
                    <a:pt x="0" y="0"/>
                  </a:cubicBezTo>
                  <a:close/>
                  <a:moveTo>
                    <a:pt x="56" y="1567"/>
                  </a:moveTo>
                  <a:cubicBezTo>
                    <a:pt x="56" y="1605"/>
                    <a:pt x="56" y="1643"/>
                    <a:pt x="56" y="1682"/>
                  </a:cubicBezTo>
                  <a:cubicBezTo>
                    <a:pt x="56" y="1644"/>
                    <a:pt x="56" y="1606"/>
                    <a:pt x="56" y="1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580233" y="3284981"/>
              <a:ext cx="154626" cy="398559"/>
            </a:xfrm>
            <a:custGeom>
              <a:rect b="b" l="l" r="r" t="t"/>
              <a:pathLst>
                <a:path extrusionOk="0" h="7310" w="2836">
                  <a:moveTo>
                    <a:pt x="2212" y="0"/>
                  </a:moveTo>
                  <a:cubicBezTo>
                    <a:pt x="1679" y="2301"/>
                    <a:pt x="987" y="4692"/>
                    <a:pt x="116" y="6570"/>
                  </a:cubicBezTo>
                  <a:cubicBezTo>
                    <a:pt x="77" y="6653"/>
                    <a:pt x="39" y="6733"/>
                    <a:pt x="0" y="6813"/>
                  </a:cubicBezTo>
                  <a:cubicBezTo>
                    <a:pt x="172" y="6929"/>
                    <a:pt x="299" y="7105"/>
                    <a:pt x="353" y="7310"/>
                  </a:cubicBezTo>
                  <a:cubicBezTo>
                    <a:pt x="870" y="7127"/>
                    <a:pt x="1664" y="6930"/>
                    <a:pt x="2830" y="6829"/>
                  </a:cubicBezTo>
                  <a:cubicBezTo>
                    <a:pt x="2836" y="5207"/>
                    <a:pt x="2724" y="3589"/>
                    <a:pt x="2516" y="1982"/>
                  </a:cubicBezTo>
                  <a:cubicBezTo>
                    <a:pt x="2430" y="1320"/>
                    <a:pt x="2329" y="661"/>
                    <a:pt x="2213" y="3"/>
                  </a:cubicBezTo>
                  <a:cubicBezTo>
                    <a:pt x="2213" y="2"/>
                    <a:pt x="2212" y="1"/>
                    <a:pt x="22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136417" y="3287543"/>
              <a:ext cx="151627" cy="393598"/>
            </a:xfrm>
            <a:custGeom>
              <a:rect b="b" l="l" r="r" t="t"/>
              <a:pathLst>
                <a:path extrusionOk="0" h="7219" w="2781">
                  <a:moveTo>
                    <a:pt x="612" y="0"/>
                  </a:moveTo>
                  <a:cubicBezTo>
                    <a:pt x="494" y="668"/>
                    <a:pt x="392" y="1338"/>
                    <a:pt x="307" y="2010"/>
                  </a:cubicBezTo>
                  <a:cubicBezTo>
                    <a:pt x="114" y="3521"/>
                    <a:pt x="6" y="5041"/>
                    <a:pt x="0" y="6564"/>
                  </a:cubicBezTo>
                  <a:cubicBezTo>
                    <a:pt x="0" y="6637"/>
                    <a:pt x="1" y="6710"/>
                    <a:pt x="1" y="6783"/>
                  </a:cubicBezTo>
                  <a:cubicBezTo>
                    <a:pt x="144" y="6795"/>
                    <a:pt x="282" y="6810"/>
                    <a:pt x="413" y="6824"/>
                  </a:cubicBezTo>
                  <a:cubicBezTo>
                    <a:pt x="1262" y="6923"/>
                    <a:pt x="1884" y="7072"/>
                    <a:pt x="2329" y="7218"/>
                  </a:cubicBezTo>
                  <a:cubicBezTo>
                    <a:pt x="2402" y="6990"/>
                    <a:pt x="2567" y="6804"/>
                    <a:pt x="2781" y="6701"/>
                  </a:cubicBezTo>
                  <a:cubicBezTo>
                    <a:pt x="2750" y="6637"/>
                    <a:pt x="2720" y="6572"/>
                    <a:pt x="2689" y="6507"/>
                  </a:cubicBezTo>
                  <a:cubicBezTo>
                    <a:pt x="1829" y="4643"/>
                    <a:pt x="1141" y="2281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088927" y="3204615"/>
              <a:ext cx="62701" cy="449865"/>
            </a:xfrm>
            <a:custGeom>
              <a:rect b="b" l="l" r="r" t="t"/>
              <a:pathLst>
                <a:path extrusionOk="0" h="8251" w="1150">
                  <a:moveTo>
                    <a:pt x="1149" y="0"/>
                  </a:moveTo>
                  <a:cubicBezTo>
                    <a:pt x="912" y="874"/>
                    <a:pt x="704" y="1792"/>
                    <a:pt x="542" y="2654"/>
                  </a:cubicBezTo>
                  <a:cubicBezTo>
                    <a:pt x="195" y="4499"/>
                    <a:pt x="1" y="6372"/>
                    <a:pt x="16" y="8251"/>
                  </a:cubicBezTo>
                  <a:cubicBezTo>
                    <a:pt x="17" y="8250"/>
                    <a:pt x="17" y="8250"/>
                    <a:pt x="17" y="8250"/>
                  </a:cubicBezTo>
                  <a:cubicBezTo>
                    <a:pt x="18" y="8250"/>
                    <a:pt x="19" y="8251"/>
                    <a:pt x="19" y="8251"/>
                  </a:cubicBezTo>
                  <a:cubicBezTo>
                    <a:pt x="18" y="8156"/>
                    <a:pt x="19" y="8062"/>
                    <a:pt x="19" y="7968"/>
                  </a:cubicBezTo>
                  <a:cubicBezTo>
                    <a:pt x="25" y="6185"/>
                    <a:pt x="214" y="4407"/>
                    <a:pt x="544" y="2653"/>
                  </a:cubicBezTo>
                  <a:cubicBezTo>
                    <a:pt x="575" y="2491"/>
                    <a:pt x="607" y="2328"/>
                    <a:pt x="640" y="2162"/>
                  </a:cubicBezTo>
                  <a:cubicBezTo>
                    <a:pt x="785" y="1449"/>
                    <a:pt x="958" y="712"/>
                    <a:pt x="1150" y="3"/>
                  </a:cubicBezTo>
                  <a:cubicBezTo>
                    <a:pt x="1150" y="2"/>
                    <a:pt x="1149" y="1"/>
                    <a:pt x="1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570146" y="3657261"/>
              <a:ext cx="226650" cy="122676"/>
            </a:xfrm>
            <a:custGeom>
              <a:rect b="b" l="l" r="r" t="t"/>
              <a:pathLst>
                <a:path extrusionOk="0" h="2250" w="4157">
                  <a:moveTo>
                    <a:pt x="3015" y="1"/>
                  </a:moveTo>
                  <a:lnTo>
                    <a:pt x="3015" y="1"/>
                  </a:lnTo>
                  <a:cubicBezTo>
                    <a:pt x="1849" y="102"/>
                    <a:pt x="1056" y="299"/>
                    <a:pt x="538" y="482"/>
                  </a:cubicBezTo>
                  <a:cubicBezTo>
                    <a:pt x="557" y="552"/>
                    <a:pt x="567" y="626"/>
                    <a:pt x="567" y="702"/>
                  </a:cubicBezTo>
                  <a:cubicBezTo>
                    <a:pt x="567" y="1075"/>
                    <a:pt x="331" y="1392"/>
                    <a:pt x="1" y="1514"/>
                  </a:cubicBezTo>
                  <a:cubicBezTo>
                    <a:pt x="52" y="1573"/>
                    <a:pt x="91" y="1615"/>
                    <a:pt x="106" y="1628"/>
                  </a:cubicBezTo>
                  <a:cubicBezTo>
                    <a:pt x="790" y="2213"/>
                    <a:pt x="1760" y="2223"/>
                    <a:pt x="2612" y="2240"/>
                  </a:cubicBezTo>
                  <a:cubicBezTo>
                    <a:pt x="2883" y="2246"/>
                    <a:pt x="3157" y="2250"/>
                    <a:pt x="3431" y="2250"/>
                  </a:cubicBezTo>
                  <a:cubicBezTo>
                    <a:pt x="3672" y="2250"/>
                    <a:pt x="3914" y="2247"/>
                    <a:pt x="4156" y="2241"/>
                  </a:cubicBezTo>
                  <a:cubicBezTo>
                    <a:pt x="4156" y="2241"/>
                    <a:pt x="4156" y="2240"/>
                    <a:pt x="4156" y="2240"/>
                  </a:cubicBezTo>
                  <a:cubicBezTo>
                    <a:pt x="3905" y="2246"/>
                    <a:pt x="3655" y="2249"/>
                    <a:pt x="3405" y="2249"/>
                  </a:cubicBezTo>
                  <a:cubicBezTo>
                    <a:pt x="3303" y="2249"/>
                    <a:pt x="3200" y="2249"/>
                    <a:pt x="3098" y="2248"/>
                  </a:cubicBezTo>
                  <a:cubicBezTo>
                    <a:pt x="3037" y="1655"/>
                    <a:pt x="3006" y="1000"/>
                    <a:pt x="3014" y="275"/>
                  </a:cubicBezTo>
                  <a:cubicBezTo>
                    <a:pt x="3015" y="183"/>
                    <a:pt x="3015" y="91"/>
                    <a:pt x="3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136471" y="3657315"/>
              <a:ext cx="22463" cy="30914"/>
            </a:xfrm>
            <a:custGeom>
              <a:rect b="b" l="l" r="r" t="t"/>
              <a:pathLst>
                <a:path extrusionOk="0" h="567" w="412">
                  <a:moveTo>
                    <a:pt x="0" y="1"/>
                  </a:moveTo>
                  <a:cubicBezTo>
                    <a:pt x="0" y="92"/>
                    <a:pt x="0" y="183"/>
                    <a:pt x="2" y="274"/>
                  </a:cubicBezTo>
                  <a:cubicBezTo>
                    <a:pt x="3" y="373"/>
                    <a:pt x="3" y="471"/>
                    <a:pt x="3" y="566"/>
                  </a:cubicBezTo>
                  <a:cubicBezTo>
                    <a:pt x="162" y="413"/>
                    <a:pt x="303" y="239"/>
                    <a:pt x="412" y="43"/>
                  </a:cubicBezTo>
                  <a:cubicBezTo>
                    <a:pt x="280" y="28"/>
                    <a:pt x="143" y="1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8001" y="3654371"/>
              <a:ext cx="2235" cy="66899"/>
            </a:xfrm>
            <a:custGeom>
              <a:rect b="b" l="l" r="r" t="t"/>
              <a:pathLst>
                <a:path extrusionOk="0" h="1227" w="41">
                  <a:moveTo>
                    <a:pt x="33" y="1"/>
                  </a:moveTo>
                  <a:cubicBezTo>
                    <a:pt x="34" y="27"/>
                    <a:pt x="34" y="52"/>
                    <a:pt x="34" y="77"/>
                  </a:cubicBezTo>
                  <a:cubicBezTo>
                    <a:pt x="38" y="489"/>
                    <a:pt x="27" y="871"/>
                    <a:pt x="1" y="1227"/>
                  </a:cubicBezTo>
                  <a:lnTo>
                    <a:pt x="2" y="1226"/>
                  </a:lnTo>
                  <a:cubicBezTo>
                    <a:pt x="28" y="870"/>
                    <a:pt x="40" y="489"/>
                    <a:pt x="35" y="77"/>
                  </a:cubicBezTo>
                  <a:cubicBezTo>
                    <a:pt x="35" y="52"/>
                    <a:pt x="36" y="27"/>
                    <a:pt x="36" y="1"/>
                  </a:cubicBezTo>
                  <a:close/>
                </a:path>
              </a:pathLst>
            </a:custGeom>
            <a:solidFill>
              <a:srgbClr val="E6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858845" y="1849131"/>
              <a:ext cx="485632" cy="279482"/>
            </a:xfrm>
            <a:custGeom>
              <a:rect b="b" l="l" r="r" t="t"/>
              <a:pathLst>
                <a:path extrusionOk="0" h="5126" w="8907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202" y="3639"/>
                    <a:pt x="8071" y="5125"/>
                  </a:cubicBezTo>
                  <a:cubicBezTo>
                    <a:pt x="8312" y="3988"/>
                    <a:pt x="8609" y="2940"/>
                    <a:pt x="8906" y="2032"/>
                  </a:cubicBezTo>
                  <a:cubicBezTo>
                    <a:pt x="3045" y="147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541137" y="1849131"/>
              <a:ext cx="477508" cy="278010"/>
            </a:xfrm>
            <a:custGeom>
              <a:rect b="b" l="l" r="r" t="t"/>
              <a:pathLst>
                <a:path extrusionOk="0" h="5099" w="8758">
                  <a:moveTo>
                    <a:pt x="8758" y="0"/>
                  </a:moveTo>
                  <a:cubicBezTo>
                    <a:pt x="8758" y="1"/>
                    <a:pt x="5875" y="1625"/>
                    <a:pt x="0" y="2135"/>
                  </a:cubicBezTo>
                  <a:cubicBezTo>
                    <a:pt x="5" y="2148"/>
                    <a:pt x="9" y="2161"/>
                    <a:pt x="13" y="2173"/>
                  </a:cubicBezTo>
                  <a:cubicBezTo>
                    <a:pt x="133" y="2164"/>
                    <a:pt x="250" y="2154"/>
                    <a:pt x="368" y="2144"/>
                  </a:cubicBezTo>
                  <a:cubicBezTo>
                    <a:pt x="459" y="2417"/>
                    <a:pt x="548" y="2701"/>
                    <a:pt x="636" y="2997"/>
                  </a:cubicBezTo>
                  <a:cubicBezTo>
                    <a:pt x="519" y="3008"/>
                    <a:pt x="400" y="3018"/>
                    <a:pt x="281" y="3029"/>
                  </a:cubicBezTo>
                  <a:cubicBezTo>
                    <a:pt x="470" y="3674"/>
                    <a:pt x="649" y="4368"/>
                    <a:pt x="799" y="5098"/>
                  </a:cubicBezTo>
                  <a:cubicBezTo>
                    <a:pt x="6588" y="3595"/>
                    <a:pt x="8758" y="1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240939" y="1959866"/>
              <a:ext cx="402921" cy="1077637"/>
            </a:xfrm>
            <a:custGeom>
              <a:rect b="b" l="l" r="r" t="t"/>
              <a:pathLst>
                <a:path extrusionOk="0" h="19765" w="7390">
                  <a:moveTo>
                    <a:pt x="1898" y="1"/>
                  </a:moveTo>
                  <a:cubicBezTo>
                    <a:pt x="1602" y="909"/>
                    <a:pt x="1305" y="1957"/>
                    <a:pt x="1063" y="3094"/>
                  </a:cubicBezTo>
                  <a:cubicBezTo>
                    <a:pt x="77" y="7719"/>
                    <a:pt x="0" y="13805"/>
                    <a:pt x="4596" y="17870"/>
                  </a:cubicBezTo>
                  <a:cubicBezTo>
                    <a:pt x="5145" y="18355"/>
                    <a:pt x="5762" y="18813"/>
                    <a:pt x="6451" y="19234"/>
                  </a:cubicBezTo>
                  <a:cubicBezTo>
                    <a:pt x="6750" y="19418"/>
                    <a:pt x="7063" y="19595"/>
                    <a:pt x="7390" y="19765"/>
                  </a:cubicBezTo>
                  <a:cubicBezTo>
                    <a:pt x="7244" y="19254"/>
                    <a:pt x="7092" y="18760"/>
                    <a:pt x="6936" y="18294"/>
                  </a:cubicBezTo>
                  <a:cubicBezTo>
                    <a:pt x="6937" y="18291"/>
                    <a:pt x="6939" y="18288"/>
                    <a:pt x="6941" y="18284"/>
                  </a:cubicBezTo>
                  <a:cubicBezTo>
                    <a:pt x="6319" y="17200"/>
                    <a:pt x="5227" y="15055"/>
                    <a:pt x="4345" y="12039"/>
                  </a:cubicBezTo>
                  <a:cubicBezTo>
                    <a:pt x="4341" y="12024"/>
                    <a:pt x="4336" y="12007"/>
                    <a:pt x="4331" y="11992"/>
                  </a:cubicBezTo>
                  <a:cubicBezTo>
                    <a:pt x="3648" y="9643"/>
                    <a:pt x="3093" y="6771"/>
                    <a:pt x="2986" y="3465"/>
                  </a:cubicBezTo>
                  <a:cubicBezTo>
                    <a:pt x="2956" y="2579"/>
                    <a:pt x="3141" y="1736"/>
                    <a:pt x="3492" y="985"/>
                  </a:cubicBezTo>
                  <a:cubicBezTo>
                    <a:pt x="2976" y="951"/>
                    <a:pt x="2478" y="908"/>
                    <a:pt x="2001" y="860"/>
                  </a:cubicBezTo>
                  <a:cubicBezTo>
                    <a:pt x="2086" y="574"/>
                    <a:pt x="2172" y="298"/>
                    <a:pt x="2257" y="33"/>
                  </a:cubicBezTo>
                  <a:cubicBezTo>
                    <a:pt x="2137" y="23"/>
                    <a:pt x="2017" y="11"/>
                    <a:pt x="1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422878" y="1965536"/>
              <a:ext cx="118968" cy="8015"/>
            </a:xfrm>
            <a:custGeom>
              <a:rect b="b" l="l" r="r" t="t"/>
              <a:pathLst>
                <a:path extrusionOk="0" h="147" w="2182">
                  <a:moveTo>
                    <a:pt x="2169" y="1"/>
                  </a:moveTo>
                  <a:cubicBezTo>
                    <a:pt x="1487" y="60"/>
                    <a:pt x="764" y="104"/>
                    <a:pt x="1" y="129"/>
                  </a:cubicBezTo>
                  <a:cubicBezTo>
                    <a:pt x="5" y="135"/>
                    <a:pt x="9" y="141"/>
                    <a:pt x="13" y="147"/>
                  </a:cubicBezTo>
                  <a:cubicBezTo>
                    <a:pt x="95" y="145"/>
                    <a:pt x="178" y="142"/>
                    <a:pt x="259" y="140"/>
                  </a:cubicBezTo>
                  <a:cubicBezTo>
                    <a:pt x="294" y="139"/>
                    <a:pt x="331" y="138"/>
                    <a:pt x="366" y="137"/>
                  </a:cubicBezTo>
                  <a:cubicBezTo>
                    <a:pt x="1000" y="116"/>
                    <a:pt x="1605" y="83"/>
                    <a:pt x="2182" y="38"/>
                  </a:cubicBezTo>
                  <a:cubicBezTo>
                    <a:pt x="2178" y="26"/>
                    <a:pt x="2174" y="13"/>
                    <a:pt x="2169" y="1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261709" y="2014225"/>
              <a:ext cx="372770" cy="936424"/>
            </a:xfrm>
            <a:custGeom>
              <a:rect b="b" l="l" r="r" t="t"/>
              <a:pathLst>
                <a:path extrusionOk="0" h="17175" w="6837">
                  <a:moveTo>
                    <a:pt x="5406" y="1"/>
                  </a:moveTo>
                  <a:cubicBezTo>
                    <a:pt x="4893" y="44"/>
                    <a:pt x="4357" y="79"/>
                    <a:pt x="3798" y="104"/>
                  </a:cubicBezTo>
                  <a:cubicBezTo>
                    <a:pt x="3682" y="109"/>
                    <a:pt x="3562" y="113"/>
                    <a:pt x="3443" y="117"/>
                  </a:cubicBezTo>
                  <a:cubicBezTo>
                    <a:pt x="3756" y="835"/>
                    <a:pt x="3918" y="1632"/>
                    <a:pt x="3891" y="2468"/>
                  </a:cubicBezTo>
                  <a:cubicBezTo>
                    <a:pt x="3787" y="5678"/>
                    <a:pt x="3261" y="8478"/>
                    <a:pt x="2605" y="10787"/>
                  </a:cubicBezTo>
                  <a:cubicBezTo>
                    <a:pt x="2576" y="10886"/>
                    <a:pt x="2548" y="10985"/>
                    <a:pt x="2519" y="11083"/>
                  </a:cubicBezTo>
                  <a:cubicBezTo>
                    <a:pt x="1669" y="13976"/>
                    <a:pt x="629" y="16063"/>
                    <a:pt x="0" y="17175"/>
                  </a:cubicBezTo>
                  <a:cubicBezTo>
                    <a:pt x="640" y="16816"/>
                    <a:pt x="1220" y="16431"/>
                    <a:pt x="1746" y="16026"/>
                  </a:cubicBezTo>
                  <a:cubicBezTo>
                    <a:pt x="6699" y="12210"/>
                    <a:pt x="6837" y="6499"/>
                    <a:pt x="5924" y="2070"/>
                  </a:cubicBezTo>
                  <a:cubicBezTo>
                    <a:pt x="5774" y="1340"/>
                    <a:pt x="5596" y="646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476803" y="1968917"/>
              <a:ext cx="818" cy="872"/>
            </a:xfrm>
            <a:custGeom>
              <a:rect b="b" l="l" r="r" t="t"/>
              <a:pathLst>
                <a:path extrusionOk="0" h="16" w="15">
                  <a:moveTo>
                    <a:pt x="0" y="0"/>
                  </a:moveTo>
                  <a:lnTo>
                    <a:pt x="3" y="16"/>
                  </a:lnTo>
                  <a:cubicBezTo>
                    <a:pt x="8" y="11"/>
                    <a:pt x="11" y="5"/>
                    <a:pt x="15" y="0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539232" y="1965100"/>
              <a:ext cx="573304" cy="6706"/>
            </a:xfrm>
            <a:custGeom>
              <a:rect b="b" l="l" r="r" t="t"/>
              <a:pathLst>
                <a:path extrusionOk="0" h="123" w="10515">
                  <a:moveTo>
                    <a:pt x="7300" y="0"/>
                  </a:moveTo>
                  <a:cubicBezTo>
                    <a:pt x="5845" y="0"/>
                    <a:pt x="4390" y="26"/>
                    <a:pt x="2936" y="79"/>
                  </a:cubicBezTo>
                  <a:cubicBezTo>
                    <a:pt x="2268" y="103"/>
                    <a:pt x="1621" y="114"/>
                    <a:pt x="996" y="114"/>
                  </a:cubicBezTo>
                  <a:cubicBezTo>
                    <a:pt x="658" y="114"/>
                    <a:pt x="326" y="111"/>
                    <a:pt x="0" y="105"/>
                  </a:cubicBezTo>
                  <a:lnTo>
                    <a:pt x="0" y="105"/>
                  </a:lnTo>
                  <a:cubicBezTo>
                    <a:pt x="441" y="117"/>
                    <a:pt x="894" y="123"/>
                    <a:pt x="1359" y="123"/>
                  </a:cubicBezTo>
                  <a:cubicBezTo>
                    <a:pt x="1986" y="123"/>
                    <a:pt x="2634" y="111"/>
                    <a:pt x="3303" y="87"/>
                  </a:cubicBezTo>
                  <a:cubicBezTo>
                    <a:pt x="4760" y="35"/>
                    <a:pt x="6216" y="9"/>
                    <a:pt x="7673" y="9"/>
                  </a:cubicBezTo>
                  <a:cubicBezTo>
                    <a:pt x="8620" y="9"/>
                    <a:pt x="9568" y="20"/>
                    <a:pt x="10515" y="41"/>
                  </a:cubicBezTo>
                  <a:cubicBezTo>
                    <a:pt x="9443" y="14"/>
                    <a:pt x="8372" y="0"/>
                    <a:pt x="7300" y="0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296713" y="1972515"/>
              <a:ext cx="126928" cy="1745"/>
            </a:xfrm>
            <a:custGeom>
              <a:rect b="b" l="l" r="r" t="t"/>
              <a:pathLst>
                <a:path extrusionOk="0" h="32" w="2328">
                  <a:moveTo>
                    <a:pt x="2315" y="1"/>
                  </a:moveTo>
                  <a:cubicBezTo>
                    <a:pt x="1861" y="16"/>
                    <a:pt x="1394" y="23"/>
                    <a:pt x="912" y="23"/>
                  </a:cubicBezTo>
                  <a:cubicBezTo>
                    <a:pt x="613" y="23"/>
                    <a:pt x="310" y="20"/>
                    <a:pt x="0" y="14"/>
                  </a:cubicBezTo>
                  <a:lnTo>
                    <a:pt x="0" y="14"/>
                  </a:lnTo>
                  <a:cubicBezTo>
                    <a:pt x="432" y="26"/>
                    <a:pt x="854" y="32"/>
                    <a:pt x="1265" y="32"/>
                  </a:cubicBezTo>
                  <a:cubicBezTo>
                    <a:pt x="1627" y="32"/>
                    <a:pt x="1981" y="27"/>
                    <a:pt x="2327" y="19"/>
                  </a:cubicBezTo>
                  <a:cubicBezTo>
                    <a:pt x="2323" y="12"/>
                    <a:pt x="2319" y="7"/>
                    <a:pt x="2315" y="1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402108" y="2013407"/>
              <a:ext cx="1073275" cy="605472"/>
            </a:xfrm>
            <a:custGeom>
              <a:rect b="b" l="l" r="r" t="t"/>
              <a:pathLst>
                <a:path extrusionOk="0" h="11105" w="19685">
                  <a:moveTo>
                    <a:pt x="13734" y="3152"/>
                  </a:moveTo>
                  <a:cubicBezTo>
                    <a:pt x="15335" y="3152"/>
                    <a:pt x="16633" y="4450"/>
                    <a:pt x="16633" y="6051"/>
                  </a:cubicBezTo>
                  <a:cubicBezTo>
                    <a:pt x="16633" y="7652"/>
                    <a:pt x="15335" y="8950"/>
                    <a:pt x="13734" y="8950"/>
                  </a:cubicBezTo>
                  <a:cubicBezTo>
                    <a:pt x="12133" y="8950"/>
                    <a:pt x="10835" y="7652"/>
                    <a:pt x="10835" y="6051"/>
                  </a:cubicBezTo>
                  <a:cubicBezTo>
                    <a:pt x="10835" y="5983"/>
                    <a:pt x="10837" y="5917"/>
                    <a:pt x="10842" y="5849"/>
                  </a:cubicBezTo>
                  <a:cubicBezTo>
                    <a:pt x="10470" y="5721"/>
                    <a:pt x="10122" y="5674"/>
                    <a:pt x="9810" y="5674"/>
                  </a:cubicBezTo>
                  <a:cubicBezTo>
                    <a:pt x="9408" y="5674"/>
                    <a:pt x="9064" y="5753"/>
                    <a:pt x="8804" y="5843"/>
                  </a:cubicBezTo>
                  <a:cubicBezTo>
                    <a:pt x="8809" y="5912"/>
                    <a:pt x="8811" y="5981"/>
                    <a:pt x="8811" y="6051"/>
                  </a:cubicBezTo>
                  <a:cubicBezTo>
                    <a:pt x="8811" y="7652"/>
                    <a:pt x="7513" y="8950"/>
                    <a:pt x="5912" y="8950"/>
                  </a:cubicBezTo>
                  <a:cubicBezTo>
                    <a:pt x="4311" y="8950"/>
                    <a:pt x="3013" y="7652"/>
                    <a:pt x="3013" y="6051"/>
                  </a:cubicBezTo>
                  <a:cubicBezTo>
                    <a:pt x="3013" y="4450"/>
                    <a:pt x="4311" y="3152"/>
                    <a:pt x="5912" y="3152"/>
                  </a:cubicBezTo>
                  <a:cubicBezTo>
                    <a:pt x="7197" y="3152"/>
                    <a:pt x="8287" y="3988"/>
                    <a:pt x="8667" y="5146"/>
                  </a:cubicBezTo>
                  <a:cubicBezTo>
                    <a:pt x="8979" y="5047"/>
                    <a:pt x="9369" y="4967"/>
                    <a:pt x="9815" y="4967"/>
                  </a:cubicBezTo>
                  <a:cubicBezTo>
                    <a:pt x="10171" y="4967"/>
                    <a:pt x="10562" y="5017"/>
                    <a:pt x="10978" y="5150"/>
                  </a:cubicBezTo>
                  <a:cubicBezTo>
                    <a:pt x="11357" y="3990"/>
                    <a:pt x="12448" y="3152"/>
                    <a:pt x="13734" y="3152"/>
                  </a:cubicBezTo>
                  <a:close/>
                  <a:moveTo>
                    <a:pt x="10204" y="0"/>
                  </a:moveTo>
                  <a:cubicBezTo>
                    <a:pt x="8742" y="0"/>
                    <a:pt x="7280" y="26"/>
                    <a:pt x="5818" y="79"/>
                  </a:cubicBezTo>
                  <a:cubicBezTo>
                    <a:pt x="5150" y="103"/>
                    <a:pt x="4502" y="114"/>
                    <a:pt x="3876" y="114"/>
                  </a:cubicBezTo>
                  <a:cubicBezTo>
                    <a:pt x="3064" y="114"/>
                    <a:pt x="2287" y="95"/>
                    <a:pt x="1546" y="61"/>
                  </a:cubicBezTo>
                  <a:cubicBezTo>
                    <a:pt x="1328" y="51"/>
                    <a:pt x="1111" y="39"/>
                    <a:pt x="897" y="27"/>
                  </a:cubicBezTo>
                  <a:cubicBezTo>
                    <a:pt x="775" y="20"/>
                    <a:pt x="656" y="11"/>
                    <a:pt x="536" y="3"/>
                  </a:cubicBezTo>
                  <a:cubicBezTo>
                    <a:pt x="185" y="754"/>
                    <a:pt x="0" y="1597"/>
                    <a:pt x="30" y="2483"/>
                  </a:cubicBezTo>
                  <a:cubicBezTo>
                    <a:pt x="137" y="5789"/>
                    <a:pt x="692" y="8661"/>
                    <a:pt x="1374" y="11010"/>
                  </a:cubicBezTo>
                  <a:cubicBezTo>
                    <a:pt x="1380" y="11025"/>
                    <a:pt x="1384" y="11042"/>
                    <a:pt x="1389" y="11057"/>
                  </a:cubicBezTo>
                  <a:cubicBezTo>
                    <a:pt x="1708" y="11089"/>
                    <a:pt x="2020" y="11104"/>
                    <a:pt x="2325" y="11104"/>
                  </a:cubicBezTo>
                  <a:cubicBezTo>
                    <a:pt x="7085" y="11104"/>
                    <a:pt x="10127" y="7443"/>
                    <a:pt x="10127" y="7443"/>
                  </a:cubicBezTo>
                  <a:cubicBezTo>
                    <a:pt x="10127" y="7443"/>
                    <a:pt x="13170" y="11105"/>
                    <a:pt x="17930" y="11105"/>
                  </a:cubicBezTo>
                  <a:cubicBezTo>
                    <a:pt x="18047" y="11105"/>
                    <a:pt x="18166" y="11103"/>
                    <a:pt x="18285" y="11098"/>
                  </a:cubicBezTo>
                  <a:cubicBezTo>
                    <a:pt x="18314" y="11000"/>
                    <a:pt x="18342" y="10901"/>
                    <a:pt x="18371" y="10802"/>
                  </a:cubicBezTo>
                  <a:cubicBezTo>
                    <a:pt x="19027" y="8493"/>
                    <a:pt x="19552" y="5693"/>
                    <a:pt x="19657" y="2483"/>
                  </a:cubicBezTo>
                  <a:cubicBezTo>
                    <a:pt x="19684" y="1647"/>
                    <a:pt x="19522" y="850"/>
                    <a:pt x="19208" y="132"/>
                  </a:cubicBezTo>
                  <a:cubicBezTo>
                    <a:pt x="19072" y="137"/>
                    <a:pt x="18933" y="142"/>
                    <a:pt x="18794" y="145"/>
                  </a:cubicBezTo>
                  <a:cubicBezTo>
                    <a:pt x="18425" y="154"/>
                    <a:pt x="18047" y="159"/>
                    <a:pt x="17660" y="159"/>
                  </a:cubicBezTo>
                  <a:cubicBezTo>
                    <a:pt x="17031" y="159"/>
                    <a:pt x="16377" y="146"/>
                    <a:pt x="15699" y="118"/>
                  </a:cubicBezTo>
                  <a:cubicBezTo>
                    <a:pt x="13868" y="41"/>
                    <a:pt x="12036" y="0"/>
                    <a:pt x="10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452650" y="1581207"/>
              <a:ext cx="972245" cy="103974"/>
            </a:xfrm>
            <a:custGeom>
              <a:rect b="b" l="l" r="r" t="t"/>
              <a:pathLst>
                <a:path extrusionOk="0" h="1907" w="17832">
                  <a:moveTo>
                    <a:pt x="1" y="1"/>
                  </a:moveTo>
                  <a:cubicBezTo>
                    <a:pt x="23" y="629"/>
                    <a:pt x="33" y="1266"/>
                    <a:pt x="25" y="1907"/>
                  </a:cubicBezTo>
                  <a:lnTo>
                    <a:pt x="17808" y="1907"/>
                  </a:lnTo>
                  <a:cubicBezTo>
                    <a:pt x="17800" y="1268"/>
                    <a:pt x="17809" y="632"/>
                    <a:pt x="17831" y="5"/>
                  </a:cubicBezTo>
                  <a:lnTo>
                    <a:pt x="17831" y="5"/>
                  </a:lnTo>
                  <a:lnTo>
                    <a:pt x="17807" y="351"/>
                  </a:lnTo>
                  <a:lnTo>
                    <a:pt x="11791" y="351"/>
                  </a:lnTo>
                  <a:cubicBezTo>
                    <a:pt x="11641" y="630"/>
                    <a:pt x="11347" y="820"/>
                    <a:pt x="11008" y="823"/>
                  </a:cubicBezTo>
                  <a:lnTo>
                    <a:pt x="7369" y="837"/>
                  </a:lnTo>
                  <a:cubicBezTo>
                    <a:pt x="7368" y="837"/>
                    <a:pt x="7366" y="837"/>
                    <a:pt x="7364" y="837"/>
                  </a:cubicBezTo>
                  <a:cubicBezTo>
                    <a:pt x="7018" y="837"/>
                    <a:pt x="6719" y="639"/>
                    <a:pt x="6572" y="351"/>
                  </a:cubicBezTo>
                  <a:lnTo>
                    <a:pt x="26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07505" y="1123818"/>
              <a:ext cx="1062589" cy="285752"/>
            </a:xfrm>
            <a:custGeom>
              <a:rect b="b" l="l" r="r" t="t"/>
              <a:pathLst>
                <a:path extrusionOk="0" h="5241" w="19489">
                  <a:moveTo>
                    <a:pt x="1804" y="1"/>
                  </a:moveTo>
                  <a:cubicBezTo>
                    <a:pt x="781" y="1"/>
                    <a:pt x="0" y="918"/>
                    <a:pt x="165" y="1927"/>
                  </a:cubicBezTo>
                  <a:cubicBezTo>
                    <a:pt x="330" y="2932"/>
                    <a:pt x="486" y="4051"/>
                    <a:pt x="608" y="5241"/>
                  </a:cubicBezTo>
                  <a:lnTo>
                    <a:pt x="608" y="5239"/>
                  </a:lnTo>
                  <a:lnTo>
                    <a:pt x="7395" y="5239"/>
                  </a:lnTo>
                  <a:cubicBezTo>
                    <a:pt x="7545" y="4959"/>
                    <a:pt x="7840" y="4769"/>
                    <a:pt x="8179" y="4767"/>
                  </a:cubicBezTo>
                  <a:lnTo>
                    <a:pt x="11817" y="4752"/>
                  </a:lnTo>
                  <a:cubicBezTo>
                    <a:pt x="11819" y="4752"/>
                    <a:pt x="11821" y="4752"/>
                    <a:pt x="11823" y="4752"/>
                  </a:cubicBezTo>
                  <a:cubicBezTo>
                    <a:pt x="12168" y="4752"/>
                    <a:pt x="12468" y="4950"/>
                    <a:pt x="12615" y="5239"/>
                  </a:cubicBezTo>
                  <a:lnTo>
                    <a:pt x="18881" y="5239"/>
                  </a:lnTo>
                  <a:lnTo>
                    <a:pt x="18881" y="5240"/>
                  </a:lnTo>
                  <a:cubicBezTo>
                    <a:pt x="19003" y="4051"/>
                    <a:pt x="19159" y="2932"/>
                    <a:pt x="19323" y="1927"/>
                  </a:cubicBezTo>
                  <a:cubicBezTo>
                    <a:pt x="19488" y="918"/>
                    <a:pt x="18708" y="1"/>
                    <a:pt x="176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58845" y="1685127"/>
              <a:ext cx="2159854" cy="288697"/>
            </a:xfrm>
            <a:custGeom>
              <a:rect b="b" l="l" r="r" t="t"/>
              <a:pathLst>
                <a:path extrusionOk="0" h="5295" w="39614">
                  <a:moveTo>
                    <a:pt x="10916" y="1"/>
                  </a:moveTo>
                  <a:lnTo>
                    <a:pt x="1" y="3008"/>
                  </a:lnTo>
                  <a:cubicBezTo>
                    <a:pt x="1" y="3008"/>
                    <a:pt x="3045" y="4481"/>
                    <a:pt x="8906" y="5040"/>
                  </a:cubicBezTo>
                  <a:cubicBezTo>
                    <a:pt x="9024" y="5050"/>
                    <a:pt x="9145" y="5062"/>
                    <a:pt x="9265" y="5072"/>
                  </a:cubicBezTo>
                  <a:cubicBezTo>
                    <a:pt x="9268" y="5064"/>
                    <a:pt x="9271" y="5055"/>
                    <a:pt x="9273" y="5048"/>
                  </a:cubicBezTo>
                  <a:cubicBezTo>
                    <a:pt x="9925" y="5109"/>
                    <a:pt x="10611" y="5160"/>
                    <a:pt x="11332" y="5196"/>
                  </a:cubicBezTo>
                  <a:lnTo>
                    <a:pt x="11334" y="5205"/>
                  </a:lnTo>
                  <a:lnTo>
                    <a:pt x="11349" y="5205"/>
                  </a:lnTo>
                  <a:cubicBezTo>
                    <a:pt x="11350" y="5203"/>
                    <a:pt x="11352" y="5200"/>
                    <a:pt x="11354" y="5197"/>
                  </a:cubicBezTo>
                  <a:cubicBezTo>
                    <a:pt x="11720" y="5216"/>
                    <a:pt x="12096" y="5230"/>
                    <a:pt x="12479" y="5240"/>
                  </a:cubicBezTo>
                  <a:cubicBezTo>
                    <a:pt x="12804" y="5246"/>
                    <a:pt x="13136" y="5250"/>
                    <a:pt x="13473" y="5250"/>
                  </a:cubicBezTo>
                  <a:cubicBezTo>
                    <a:pt x="14099" y="5250"/>
                    <a:pt x="14746" y="5238"/>
                    <a:pt x="15415" y="5214"/>
                  </a:cubicBezTo>
                  <a:cubicBezTo>
                    <a:pt x="16869" y="5161"/>
                    <a:pt x="18324" y="5135"/>
                    <a:pt x="19779" y="5135"/>
                  </a:cubicBezTo>
                  <a:cubicBezTo>
                    <a:pt x="20851" y="5135"/>
                    <a:pt x="21922" y="5149"/>
                    <a:pt x="22994" y="5176"/>
                  </a:cubicBezTo>
                  <a:cubicBezTo>
                    <a:pt x="23883" y="5195"/>
                    <a:pt x="24773" y="5224"/>
                    <a:pt x="25663" y="5262"/>
                  </a:cubicBezTo>
                  <a:cubicBezTo>
                    <a:pt x="25902" y="5272"/>
                    <a:pt x="26139" y="5279"/>
                    <a:pt x="26372" y="5285"/>
                  </a:cubicBezTo>
                  <a:cubicBezTo>
                    <a:pt x="26682" y="5291"/>
                    <a:pt x="26985" y="5294"/>
                    <a:pt x="27284" y="5294"/>
                  </a:cubicBezTo>
                  <a:cubicBezTo>
                    <a:pt x="27766" y="5294"/>
                    <a:pt x="28233" y="5287"/>
                    <a:pt x="28687" y="5272"/>
                  </a:cubicBezTo>
                  <a:cubicBezTo>
                    <a:pt x="29450" y="5247"/>
                    <a:pt x="30173" y="5203"/>
                    <a:pt x="30855" y="5144"/>
                  </a:cubicBezTo>
                  <a:cubicBezTo>
                    <a:pt x="36732" y="4633"/>
                    <a:pt x="39614" y="3008"/>
                    <a:pt x="39614" y="3008"/>
                  </a:cubicBezTo>
                  <a:lnTo>
                    <a:pt x="28699" y="1"/>
                  </a:lnTo>
                  <a:lnTo>
                    <a:pt x="28698" y="1"/>
                  </a:lnTo>
                  <a:cubicBezTo>
                    <a:pt x="28698" y="1"/>
                    <a:pt x="24742" y="1787"/>
                    <a:pt x="19473" y="1787"/>
                  </a:cubicBezTo>
                  <a:cubicBezTo>
                    <a:pt x="16838" y="1787"/>
                    <a:pt x="13876" y="1340"/>
                    <a:pt x="1091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095307" y="1409407"/>
              <a:ext cx="341638" cy="190938"/>
            </a:xfrm>
            <a:custGeom>
              <a:rect b="b" l="l" r="r" t="t"/>
              <a:pathLst>
                <a:path extrusionOk="0" h="3502" w="6266">
                  <a:moveTo>
                    <a:pt x="0" y="1"/>
                  </a:moveTo>
                  <a:cubicBezTo>
                    <a:pt x="63" y="121"/>
                    <a:pt x="98" y="258"/>
                    <a:pt x="98" y="403"/>
                  </a:cubicBezTo>
                  <a:lnTo>
                    <a:pt x="110" y="3078"/>
                  </a:lnTo>
                  <a:cubicBezTo>
                    <a:pt x="111" y="3231"/>
                    <a:pt x="72" y="3376"/>
                    <a:pt x="4" y="3502"/>
                  </a:cubicBezTo>
                  <a:lnTo>
                    <a:pt x="6020" y="3502"/>
                  </a:lnTo>
                  <a:lnTo>
                    <a:pt x="6044" y="3156"/>
                  </a:lnTo>
                  <a:lnTo>
                    <a:pt x="6266" y="2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837906" y="1415841"/>
              <a:ext cx="230467" cy="178070"/>
            </a:xfrm>
            <a:custGeom>
              <a:rect b="b" l="l" r="r" t="t"/>
              <a:pathLst>
                <a:path extrusionOk="0" h="3266" w="4227">
                  <a:moveTo>
                    <a:pt x="3926" y="0"/>
                  </a:moveTo>
                  <a:lnTo>
                    <a:pt x="287" y="16"/>
                  </a:lnTo>
                  <a:cubicBezTo>
                    <a:pt x="128" y="17"/>
                    <a:pt x="0" y="146"/>
                    <a:pt x="1" y="304"/>
                  </a:cubicBezTo>
                  <a:lnTo>
                    <a:pt x="13" y="2980"/>
                  </a:lnTo>
                  <a:cubicBezTo>
                    <a:pt x="13" y="3138"/>
                    <a:pt x="143" y="3266"/>
                    <a:pt x="301" y="3266"/>
                  </a:cubicBezTo>
                  <a:lnTo>
                    <a:pt x="3940" y="3250"/>
                  </a:lnTo>
                  <a:cubicBezTo>
                    <a:pt x="4098" y="3249"/>
                    <a:pt x="4226" y="3120"/>
                    <a:pt x="4225" y="2962"/>
                  </a:cubicBezTo>
                  <a:lnTo>
                    <a:pt x="4214" y="287"/>
                  </a:lnTo>
                  <a:cubicBezTo>
                    <a:pt x="4214" y="128"/>
                    <a:pt x="4085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440600" y="1409407"/>
              <a:ext cx="370371" cy="190938"/>
            </a:xfrm>
            <a:custGeom>
              <a:rect b="b" l="l" r="r" t="t"/>
              <a:pathLst>
                <a:path extrusionOk="0" h="3502" w="6793">
                  <a:moveTo>
                    <a:pt x="1" y="1"/>
                  </a:moveTo>
                  <a:lnTo>
                    <a:pt x="1" y="2"/>
                  </a:lnTo>
                  <a:lnTo>
                    <a:pt x="222" y="3152"/>
                  </a:lnTo>
                  <a:lnTo>
                    <a:pt x="247" y="3502"/>
                  </a:lnTo>
                  <a:lnTo>
                    <a:pt x="6793" y="3502"/>
                  </a:lnTo>
                  <a:cubicBezTo>
                    <a:pt x="6730" y="3381"/>
                    <a:pt x="6695" y="3244"/>
                    <a:pt x="6695" y="3101"/>
                  </a:cubicBezTo>
                  <a:lnTo>
                    <a:pt x="6683" y="425"/>
                  </a:lnTo>
                  <a:cubicBezTo>
                    <a:pt x="6682" y="271"/>
                    <a:pt x="6721" y="127"/>
                    <a:pt x="6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804920" y="1382854"/>
              <a:ext cx="296439" cy="244043"/>
            </a:xfrm>
            <a:custGeom>
              <a:rect b="b" l="l" r="r" t="t"/>
              <a:pathLst>
                <a:path extrusionOk="0" h="4476" w="5437">
                  <a:moveTo>
                    <a:pt x="4532" y="606"/>
                  </a:moveTo>
                  <a:cubicBezTo>
                    <a:pt x="4690" y="606"/>
                    <a:pt x="4819" y="734"/>
                    <a:pt x="4819" y="892"/>
                  </a:cubicBezTo>
                  <a:lnTo>
                    <a:pt x="4830" y="3567"/>
                  </a:lnTo>
                  <a:cubicBezTo>
                    <a:pt x="4831" y="3725"/>
                    <a:pt x="4703" y="3854"/>
                    <a:pt x="4545" y="3855"/>
                  </a:cubicBezTo>
                  <a:lnTo>
                    <a:pt x="906" y="3871"/>
                  </a:lnTo>
                  <a:cubicBezTo>
                    <a:pt x="748" y="3871"/>
                    <a:pt x="618" y="3743"/>
                    <a:pt x="618" y="3585"/>
                  </a:cubicBezTo>
                  <a:lnTo>
                    <a:pt x="606" y="909"/>
                  </a:lnTo>
                  <a:cubicBezTo>
                    <a:pt x="605" y="751"/>
                    <a:pt x="733" y="622"/>
                    <a:pt x="892" y="621"/>
                  </a:cubicBezTo>
                  <a:lnTo>
                    <a:pt x="4530" y="606"/>
                  </a:lnTo>
                  <a:cubicBezTo>
                    <a:pt x="4531" y="606"/>
                    <a:pt x="4532" y="606"/>
                    <a:pt x="4532" y="606"/>
                  </a:cubicBezTo>
                  <a:close/>
                  <a:moveTo>
                    <a:pt x="4531" y="0"/>
                  </a:moveTo>
                  <a:cubicBezTo>
                    <a:pt x="4530" y="0"/>
                    <a:pt x="4529" y="0"/>
                    <a:pt x="4528" y="0"/>
                  </a:cubicBezTo>
                  <a:lnTo>
                    <a:pt x="890" y="16"/>
                  </a:lnTo>
                  <a:cubicBezTo>
                    <a:pt x="551" y="18"/>
                    <a:pt x="256" y="208"/>
                    <a:pt x="106" y="488"/>
                  </a:cubicBezTo>
                  <a:cubicBezTo>
                    <a:pt x="39" y="614"/>
                    <a:pt x="0" y="758"/>
                    <a:pt x="1" y="912"/>
                  </a:cubicBezTo>
                  <a:lnTo>
                    <a:pt x="13" y="3587"/>
                  </a:lnTo>
                  <a:cubicBezTo>
                    <a:pt x="13" y="3731"/>
                    <a:pt x="48" y="3868"/>
                    <a:pt x="111" y="3989"/>
                  </a:cubicBezTo>
                  <a:cubicBezTo>
                    <a:pt x="258" y="4277"/>
                    <a:pt x="558" y="4475"/>
                    <a:pt x="903" y="4475"/>
                  </a:cubicBezTo>
                  <a:cubicBezTo>
                    <a:pt x="905" y="4475"/>
                    <a:pt x="907" y="4475"/>
                    <a:pt x="908" y="4475"/>
                  </a:cubicBezTo>
                  <a:lnTo>
                    <a:pt x="4547" y="4461"/>
                  </a:lnTo>
                  <a:cubicBezTo>
                    <a:pt x="4886" y="4458"/>
                    <a:pt x="5180" y="4268"/>
                    <a:pt x="5330" y="3989"/>
                  </a:cubicBezTo>
                  <a:cubicBezTo>
                    <a:pt x="5398" y="3863"/>
                    <a:pt x="5437" y="3718"/>
                    <a:pt x="5436" y="3565"/>
                  </a:cubicBezTo>
                  <a:lnTo>
                    <a:pt x="5424" y="889"/>
                  </a:lnTo>
                  <a:cubicBezTo>
                    <a:pt x="5424" y="745"/>
                    <a:pt x="5389" y="608"/>
                    <a:pt x="5326" y="488"/>
                  </a:cubicBezTo>
                  <a:cubicBezTo>
                    <a:pt x="5179" y="199"/>
                    <a:pt x="4878" y="0"/>
                    <a:pt x="453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453958" y="1685127"/>
              <a:ext cx="969628" cy="97432"/>
            </a:xfrm>
            <a:custGeom>
              <a:rect b="b" l="l" r="r" t="t"/>
              <a:pathLst>
                <a:path extrusionOk="0" h="1787" w="17784">
                  <a:moveTo>
                    <a:pt x="1" y="1"/>
                  </a:moveTo>
                  <a:cubicBezTo>
                    <a:pt x="2961" y="1340"/>
                    <a:pt x="5923" y="1787"/>
                    <a:pt x="8558" y="1787"/>
                  </a:cubicBezTo>
                  <a:cubicBezTo>
                    <a:pt x="13827" y="1787"/>
                    <a:pt x="17783" y="1"/>
                    <a:pt x="17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566384" y="2185262"/>
              <a:ext cx="316231" cy="316176"/>
            </a:xfrm>
            <a:custGeom>
              <a:rect b="b" l="l" r="r" t="t"/>
              <a:pathLst>
                <a:path extrusionOk="0" h="5799" w="5800">
                  <a:moveTo>
                    <a:pt x="2899" y="970"/>
                  </a:moveTo>
                  <a:cubicBezTo>
                    <a:pt x="3144" y="970"/>
                    <a:pt x="3377" y="1016"/>
                    <a:pt x="3592" y="1098"/>
                  </a:cubicBezTo>
                  <a:lnTo>
                    <a:pt x="3596" y="1094"/>
                  </a:lnTo>
                  <a:cubicBezTo>
                    <a:pt x="3797" y="1174"/>
                    <a:pt x="3980" y="1286"/>
                    <a:pt x="4142" y="1423"/>
                  </a:cubicBezTo>
                  <a:cubicBezTo>
                    <a:pt x="4562" y="1777"/>
                    <a:pt x="4828" y="2307"/>
                    <a:pt x="4828" y="2899"/>
                  </a:cubicBezTo>
                  <a:cubicBezTo>
                    <a:pt x="4828" y="3965"/>
                    <a:pt x="3965" y="4828"/>
                    <a:pt x="2899" y="4828"/>
                  </a:cubicBezTo>
                  <a:cubicBezTo>
                    <a:pt x="2269" y="4828"/>
                    <a:pt x="1709" y="4526"/>
                    <a:pt x="1357" y="4059"/>
                  </a:cubicBezTo>
                  <a:cubicBezTo>
                    <a:pt x="1242" y="3907"/>
                    <a:pt x="1148" y="3739"/>
                    <a:pt x="1080" y="3557"/>
                  </a:cubicBezTo>
                  <a:lnTo>
                    <a:pt x="1084" y="3553"/>
                  </a:lnTo>
                  <a:cubicBezTo>
                    <a:pt x="1010" y="3349"/>
                    <a:pt x="970" y="3129"/>
                    <a:pt x="970" y="2899"/>
                  </a:cubicBezTo>
                  <a:cubicBezTo>
                    <a:pt x="970" y="1833"/>
                    <a:pt x="1834" y="970"/>
                    <a:pt x="2899" y="970"/>
                  </a:cubicBezTo>
                  <a:close/>
                  <a:moveTo>
                    <a:pt x="2899" y="0"/>
                  </a:moveTo>
                  <a:cubicBezTo>
                    <a:pt x="1298" y="0"/>
                    <a:pt x="0" y="1298"/>
                    <a:pt x="0" y="2899"/>
                  </a:cubicBezTo>
                  <a:cubicBezTo>
                    <a:pt x="0" y="4500"/>
                    <a:pt x="1298" y="5798"/>
                    <a:pt x="2899" y="5798"/>
                  </a:cubicBezTo>
                  <a:cubicBezTo>
                    <a:pt x="4501" y="5798"/>
                    <a:pt x="5799" y="4500"/>
                    <a:pt x="5799" y="2899"/>
                  </a:cubicBezTo>
                  <a:cubicBezTo>
                    <a:pt x="5799" y="2829"/>
                    <a:pt x="5796" y="2760"/>
                    <a:pt x="5791" y="2691"/>
                  </a:cubicBezTo>
                  <a:cubicBezTo>
                    <a:pt x="5467" y="2802"/>
                    <a:pt x="5271" y="2930"/>
                    <a:pt x="5250" y="2945"/>
                  </a:cubicBezTo>
                  <a:lnTo>
                    <a:pt x="4852" y="2362"/>
                  </a:lnTo>
                  <a:cubicBezTo>
                    <a:pt x="4881" y="2342"/>
                    <a:pt x="5175" y="2145"/>
                    <a:pt x="5654" y="1994"/>
                  </a:cubicBezTo>
                  <a:cubicBezTo>
                    <a:pt x="5274" y="837"/>
                    <a:pt x="4184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992859" y="2185262"/>
              <a:ext cx="316176" cy="316176"/>
            </a:xfrm>
            <a:custGeom>
              <a:rect b="b" l="l" r="r" t="t"/>
              <a:pathLst>
                <a:path extrusionOk="0" h="5799" w="5799">
                  <a:moveTo>
                    <a:pt x="2899" y="970"/>
                  </a:moveTo>
                  <a:cubicBezTo>
                    <a:pt x="3144" y="970"/>
                    <a:pt x="3377" y="1016"/>
                    <a:pt x="3592" y="1098"/>
                  </a:cubicBezTo>
                  <a:lnTo>
                    <a:pt x="3596" y="1094"/>
                  </a:lnTo>
                  <a:cubicBezTo>
                    <a:pt x="3796" y="1173"/>
                    <a:pt x="3979" y="1284"/>
                    <a:pt x="4141" y="1422"/>
                  </a:cubicBezTo>
                  <a:cubicBezTo>
                    <a:pt x="4561" y="1776"/>
                    <a:pt x="4828" y="2306"/>
                    <a:pt x="4828" y="2899"/>
                  </a:cubicBezTo>
                  <a:cubicBezTo>
                    <a:pt x="4828" y="3965"/>
                    <a:pt x="3965" y="4828"/>
                    <a:pt x="2899" y="4828"/>
                  </a:cubicBezTo>
                  <a:cubicBezTo>
                    <a:pt x="2269" y="4828"/>
                    <a:pt x="1709" y="4526"/>
                    <a:pt x="1357" y="4059"/>
                  </a:cubicBezTo>
                  <a:cubicBezTo>
                    <a:pt x="1242" y="3907"/>
                    <a:pt x="1147" y="3739"/>
                    <a:pt x="1080" y="3557"/>
                  </a:cubicBezTo>
                  <a:lnTo>
                    <a:pt x="1083" y="3553"/>
                  </a:lnTo>
                  <a:cubicBezTo>
                    <a:pt x="1010" y="3349"/>
                    <a:pt x="970" y="3129"/>
                    <a:pt x="970" y="2899"/>
                  </a:cubicBezTo>
                  <a:cubicBezTo>
                    <a:pt x="970" y="1833"/>
                    <a:pt x="1833" y="970"/>
                    <a:pt x="2899" y="970"/>
                  </a:cubicBezTo>
                  <a:close/>
                  <a:moveTo>
                    <a:pt x="2899" y="0"/>
                  </a:moveTo>
                  <a:cubicBezTo>
                    <a:pt x="1613" y="0"/>
                    <a:pt x="522" y="839"/>
                    <a:pt x="143" y="1998"/>
                  </a:cubicBezTo>
                  <a:cubicBezTo>
                    <a:pt x="400" y="2079"/>
                    <a:pt x="666" y="2193"/>
                    <a:pt x="939" y="2344"/>
                  </a:cubicBezTo>
                  <a:lnTo>
                    <a:pt x="597" y="2962"/>
                  </a:lnTo>
                  <a:cubicBezTo>
                    <a:pt x="395" y="2849"/>
                    <a:pt x="198" y="2763"/>
                    <a:pt x="7" y="2697"/>
                  </a:cubicBezTo>
                  <a:cubicBezTo>
                    <a:pt x="2" y="2764"/>
                    <a:pt x="0" y="2831"/>
                    <a:pt x="0" y="2899"/>
                  </a:cubicBezTo>
                  <a:cubicBezTo>
                    <a:pt x="0" y="4500"/>
                    <a:pt x="1298" y="5798"/>
                    <a:pt x="2899" y="5798"/>
                  </a:cubicBezTo>
                  <a:cubicBezTo>
                    <a:pt x="4500" y="5798"/>
                    <a:pt x="5798" y="4500"/>
                    <a:pt x="5798" y="2899"/>
                  </a:cubicBezTo>
                  <a:cubicBezTo>
                    <a:pt x="5798" y="1298"/>
                    <a:pt x="4500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830927" y="2284166"/>
              <a:ext cx="213128" cy="62592"/>
            </a:xfrm>
            <a:custGeom>
              <a:rect b="b" l="l" r="r" t="t"/>
              <a:pathLst>
                <a:path extrusionOk="0" h="1148" w="3909">
                  <a:moveTo>
                    <a:pt x="1950" y="1"/>
                  </a:moveTo>
                  <a:cubicBezTo>
                    <a:pt x="1504" y="1"/>
                    <a:pt x="1114" y="81"/>
                    <a:pt x="802" y="180"/>
                  </a:cubicBezTo>
                  <a:cubicBezTo>
                    <a:pt x="323" y="331"/>
                    <a:pt x="29" y="528"/>
                    <a:pt x="0" y="548"/>
                  </a:cubicBezTo>
                  <a:lnTo>
                    <a:pt x="398" y="1131"/>
                  </a:lnTo>
                  <a:cubicBezTo>
                    <a:pt x="419" y="1116"/>
                    <a:pt x="615" y="988"/>
                    <a:pt x="939" y="877"/>
                  </a:cubicBezTo>
                  <a:cubicBezTo>
                    <a:pt x="1199" y="787"/>
                    <a:pt x="1543" y="708"/>
                    <a:pt x="1945" y="708"/>
                  </a:cubicBezTo>
                  <a:cubicBezTo>
                    <a:pt x="2257" y="708"/>
                    <a:pt x="2605" y="755"/>
                    <a:pt x="2977" y="883"/>
                  </a:cubicBezTo>
                  <a:cubicBezTo>
                    <a:pt x="3168" y="949"/>
                    <a:pt x="3365" y="1035"/>
                    <a:pt x="3567" y="1148"/>
                  </a:cubicBezTo>
                  <a:lnTo>
                    <a:pt x="3909" y="530"/>
                  </a:lnTo>
                  <a:cubicBezTo>
                    <a:pt x="3636" y="379"/>
                    <a:pt x="3370" y="265"/>
                    <a:pt x="3113" y="184"/>
                  </a:cubicBezTo>
                  <a:cubicBezTo>
                    <a:pt x="2697" y="51"/>
                    <a:pt x="2306" y="1"/>
                    <a:pt x="1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3"/>
            <p:cNvGrpSpPr/>
            <p:nvPr/>
          </p:nvGrpSpPr>
          <p:grpSpPr>
            <a:xfrm>
              <a:off x="1619216" y="2238094"/>
              <a:ext cx="636932" cy="210457"/>
              <a:chOff x="1619216" y="2238094"/>
              <a:chExt cx="636932" cy="210457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1619216" y="2238094"/>
                <a:ext cx="143013" cy="140941"/>
              </a:xfrm>
              <a:custGeom>
                <a:rect b="b" l="l" r="r" t="t"/>
                <a:pathLst>
                  <a:path extrusionOk="0" h="2585" w="2623">
                    <a:moveTo>
                      <a:pt x="1930" y="1"/>
                    </a:moveTo>
                    <a:cubicBezTo>
                      <a:pt x="865" y="1"/>
                      <a:pt x="1" y="864"/>
                      <a:pt x="1" y="1930"/>
                    </a:cubicBezTo>
                    <a:cubicBezTo>
                      <a:pt x="1" y="2160"/>
                      <a:pt x="41" y="2380"/>
                      <a:pt x="115" y="2584"/>
                    </a:cubicBezTo>
                    <a:lnTo>
                      <a:pt x="2623" y="129"/>
                    </a:lnTo>
                    <a:cubicBezTo>
                      <a:pt x="2408" y="47"/>
                      <a:pt x="2175" y="1"/>
                      <a:pt x="1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1640371" y="2262902"/>
                <a:ext cx="189302" cy="185649"/>
              </a:xfrm>
              <a:custGeom>
                <a:rect b="b" l="l" r="r" t="t"/>
                <a:pathLst>
                  <a:path extrusionOk="0" h="3405" w="3472">
                    <a:moveTo>
                      <a:pt x="2785" y="0"/>
                    </a:moveTo>
                    <a:cubicBezTo>
                      <a:pt x="2802" y="15"/>
                      <a:pt x="2820" y="30"/>
                      <a:pt x="2837" y="46"/>
                    </a:cubicBezTo>
                    <a:lnTo>
                      <a:pt x="2837" y="46"/>
                    </a:lnTo>
                    <a:cubicBezTo>
                      <a:pt x="2820" y="30"/>
                      <a:pt x="2803" y="15"/>
                      <a:pt x="2785" y="0"/>
                    </a:cubicBezTo>
                    <a:close/>
                    <a:moveTo>
                      <a:pt x="3218" y="529"/>
                    </a:moveTo>
                    <a:cubicBezTo>
                      <a:pt x="3275" y="633"/>
                      <a:pt x="3323" y="744"/>
                      <a:pt x="3362" y="858"/>
                    </a:cubicBezTo>
                    <a:lnTo>
                      <a:pt x="888" y="3280"/>
                    </a:lnTo>
                    <a:cubicBezTo>
                      <a:pt x="773" y="3240"/>
                      <a:pt x="665" y="3190"/>
                      <a:pt x="562" y="3129"/>
                    </a:cubicBezTo>
                    <a:lnTo>
                      <a:pt x="3218" y="529"/>
                    </a:lnTo>
                    <a:close/>
                    <a:moveTo>
                      <a:pt x="2837" y="46"/>
                    </a:moveTo>
                    <a:cubicBezTo>
                      <a:pt x="2847" y="55"/>
                      <a:pt x="2856" y="64"/>
                      <a:pt x="2866" y="73"/>
                    </a:cubicBezTo>
                    <a:lnTo>
                      <a:pt x="113" y="2769"/>
                    </a:lnTo>
                    <a:cubicBezTo>
                      <a:pt x="73" y="2726"/>
                      <a:pt x="36" y="2681"/>
                      <a:pt x="0" y="2635"/>
                    </a:cubicBezTo>
                    <a:lnTo>
                      <a:pt x="0" y="2635"/>
                    </a:lnTo>
                    <a:cubicBezTo>
                      <a:pt x="352" y="3102"/>
                      <a:pt x="912" y="3404"/>
                      <a:pt x="1542" y="3404"/>
                    </a:cubicBezTo>
                    <a:cubicBezTo>
                      <a:pt x="2608" y="3404"/>
                      <a:pt x="3471" y="2541"/>
                      <a:pt x="3471" y="1475"/>
                    </a:cubicBezTo>
                    <a:cubicBezTo>
                      <a:pt x="3471" y="908"/>
                      <a:pt x="3227" y="398"/>
                      <a:pt x="283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066846" y="2262739"/>
                <a:ext cx="189302" cy="185813"/>
              </a:xfrm>
              <a:custGeom>
                <a:rect b="b" l="l" r="r" t="t"/>
                <a:pathLst>
                  <a:path extrusionOk="0" h="3408" w="3472">
                    <a:moveTo>
                      <a:pt x="3217" y="532"/>
                    </a:moveTo>
                    <a:cubicBezTo>
                      <a:pt x="3275" y="636"/>
                      <a:pt x="3323" y="747"/>
                      <a:pt x="3362" y="861"/>
                    </a:cubicBezTo>
                    <a:lnTo>
                      <a:pt x="888" y="3283"/>
                    </a:lnTo>
                    <a:cubicBezTo>
                      <a:pt x="773" y="3243"/>
                      <a:pt x="664" y="3193"/>
                      <a:pt x="561" y="3132"/>
                    </a:cubicBezTo>
                    <a:lnTo>
                      <a:pt x="3217" y="532"/>
                    </a:lnTo>
                    <a:close/>
                    <a:moveTo>
                      <a:pt x="2783" y="1"/>
                    </a:moveTo>
                    <a:lnTo>
                      <a:pt x="2783" y="1"/>
                    </a:lnTo>
                    <a:cubicBezTo>
                      <a:pt x="2812" y="26"/>
                      <a:pt x="2839" y="51"/>
                      <a:pt x="2866" y="76"/>
                    </a:cubicBezTo>
                    <a:lnTo>
                      <a:pt x="113" y="2772"/>
                    </a:lnTo>
                    <a:cubicBezTo>
                      <a:pt x="73" y="2729"/>
                      <a:pt x="36" y="2684"/>
                      <a:pt x="0" y="2638"/>
                    </a:cubicBezTo>
                    <a:lnTo>
                      <a:pt x="0" y="2638"/>
                    </a:lnTo>
                    <a:cubicBezTo>
                      <a:pt x="352" y="3105"/>
                      <a:pt x="912" y="3407"/>
                      <a:pt x="1542" y="3407"/>
                    </a:cubicBezTo>
                    <a:cubicBezTo>
                      <a:pt x="2608" y="3407"/>
                      <a:pt x="3471" y="2544"/>
                      <a:pt x="3471" y="1478"/>
                    </a:cubicBezTo>
                    <a:cubicBezTo>
                      <a:pt x="3471" y="885"/>
                      <a:pt x="3204" y="355"/>
                      <a:pt x="2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045691" y="2238094"/>
                <a:ext cx="143013" cy="140941"/>
              </a:xfrm>
              <a:custGeom>
                <a:rect b="b" l="l" r="r" t="t"/>
                <a:pathLst>
                  <a:path extrusionOk="0" h="2585" w="2623">
                    <a:moveTo>
                      <a:pt x="1930" y="1"/>
                    </a:moveTo>
                    <a:cubicBezTo>
                      <a:pt x="864" y="1"/>
                      <a:pt x="1" y="864"/>
                      <a:pt x="1" y="1930"/>
                    </a:cubicBezTo>
                    <a:cubicBezTo>
                      <a:pt x="1" y="2160"/>
                      <a:pt x="41" y="2380"/>
                      <a:pt x="114" y="2584"/>
                    </a:cubicBezTo>
                    <a:lnTo>
                      <a:pt x="2623" y="129"/>
                    </a:lnTo>
                    <a:cubicBezTo>
                      <a:pt x="2408" y="47"/>
                      <a:pt x="2174" y="1"/>
                      <a:pt x="1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625268" y="2244855"/>
                <a:ext cx="171364" cy="169020"/>
              </a:xfrm>
              <a:custGeom>
                <a:rect b="b" l="l" r="r" t="t"/>
                <a:pathLst>
                  <a:path extrusionOk="0" h="3100" w="3143">
                    <a:moveTo>
                      <a:pt x="2516" y="1"/>
                    </a:moveTo>
                    <a:lnTo>
                      <a:pt x="2512" y="5"/>
                    </a:lnTo>
                    <a:lnTo>
                      <a:pt x="4" y="2460"/>
                    </a:lnTo>
                    <a:lnTo>
                      <a:pt x="0" y="2464"/>
                    </a:lnTo>
                    <a:cubicBezTo>
                      <a:pt x="68" y="2646"/>
                      <a:pt x="162" y="2814"/>
                      <a:pt x="277" y="2966"/>
                    </a:cubicBezTo>
                    <a:cubicBezTo>
                      <a:pt x="313" y="3011"/>
                      <a:pt x="350" y="3057"/>
                      <a:pt x="390" y="3100"/>
                    </a:cubicBezTo>
                    <a:lnTo>
                      <a:pt x="3143" y="404"/>
                    </a:lnTo>
                    <a:cubicBezTo>
                      <a:pt x="3117" y="379"/>
                      <a:pt x="3090" y="354"/>
                      <a:pt x="3062" y="331"/>
                    </a:cubicBezTo>
                    <a:cubicBezTo>
                      <a:pt x="2900" y="193"/>
                      <a:pt x="2717" y="81"/>
                      <a:pt x="2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670903" y="2291745"/>
                <a:ext cx="152772" cy="150046"/>
              </a:xfrm>
              <a:custGeom>
                <a:rect b="b" l="l" r="r" t="t"/>
                <a:pathLst>
                  <a:path extrusionOk="0" h="2752" w="2802">
                    <a:moveTo>
                      <a:pt x="2658" y="0"/>
                    </a:moveTo>
                    <a:lnTo>
                      <a:pt x="1" y="2600"/>
                    </a:lnTo>
                    <a:cubicBezTo>
                      <a:pt x="105" y="2661"/>
                      <a:pt x="213" y="2711"/>
                      <a:pt x="328" y="2751"/>
                    </a:cubicBezTo>
                    <a:lnTo>
                      <a:pt x="2802" y="329"/>
                    </a:lnTo>
                    <a:cubicBezTo>
                      <a:pt x="2763" y="215"/>
                      <a:pt x="2715" y="104"/>
                      <a:pt x="2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051743" y="2244855"/>
                <a:ext cx="171419" cy="169020"/>
              </a:xfrm>
              <a:custGeom>
                <a:rect b="b" l="l" r="r" t="t"/>
                <a:pathLst>
                  <a:path extrusionOk="0" h="3100" w="3144">
                    <a:moveTo>
                      <a:pt x="2516" y="1"/>
                    </a:moveTo>
                    <a:lnTo>
                      <a:pt x="2512" y="5"/>
                    </a:lnTo>
                    <a:lnTo>
                      <a:pt x="3" y="2460"/>
                    </a:lnTo>
                    <a:lnTo>
                      <a:pt x="0" y="2464"/>
                    </a:lnTo>
                    <a:cubicBezTo>
                      <a:pt x="67" y="2646"/>
                      <a:pt x="162" y="2814"/>
                      <a:pt x="277" y="2966"/>
                    </a:cubicBezTo>
                    <a:cubicBezTo>
                      <a:pt x="313" y="3012"/>
                      <a:pt x="350" y="3057"/>
                      <a:pt x="390" y="3100"/>
                    </a:cubicBezTo>
                    <a:lnTo>
                      <a:pt x="3143" y="404"/>
                    </a:lnTo>
                    <a:cubicBezTo>
                      <a:pt x="3116" y="379"/>
                      <a:pt x="3089" y="354"/>
                      <a:pt x="3060" y="329"/>
                    </a:cubicBezTo>
                    <a:cubicBezTo>
                      <a:pt x="2899" y="191"/>
                      <a:pt x="2716" y="80"/>
                      <a:pt x="2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2097378" y="2291745"/>
                <a:ext cx="152718" cy="150046"/>
              </a:xfrm>
              <a:custGeom>
                <a:rect b="b" l="l" r="r" t="t"/>
                <a:pathLst>
                  <a:path extrusionOk="0" h="2752" w="2801">
                    <a:moveTo>
                      <a:pt x="2657" y="0"/>
                    </a:moveTo>
                    <a:lnTo>
                      <a:pt x="1" y="2600"/>
                    </a:lnTo>
                    <a:cubicBezTo>
                      <a:pt x="104" y="2661"/>
                      <a:pt x="213" y="2711"/>
                      <a:pt x="328" y="2751"/>
                    </a:cubicBezTo>
                    <a:lnTo>
                      <a:pt x="2801" y="329"/>
                    </a:lnTo>
                    <a:cubicBezTo>
                      <a:pt x="2763" y="215"/>
                      <a:pt x="2715" y="104"/>
                      <a:pt x="2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" name="Google Shape;74;p3"/>
            <p:cNvSpPr/>
            <p:nvPr/>
          </p:nvSpPr>
          <p:spPr>
            <a:xfrm>
              <a:off x="1477839" y="2419164"/>
              <a:ext cx="921267" cy="1547676"/>
            </a:xfrm>
            <a:custGeom>
              <a:rect b="b" l="l" r="r" t="t"/>
              <a:pathLst>
                <a:path extrusionOk="0" h="28386" w="16897">
                  <a:moveTo>
                    <a:pt x="1871" y="4648"/>
                  </a:moveTo>
                  <a:cubicBezTo>
                    <a:pt x="1925" y="4648"/>
                    <a:pt x="1979" y="4671"/>
                    <a:pt x="2020" y="4720"/>
                  </a:cubicBezTo>
                  <a:cubicBezTo>
                    <a:pt x="6210" y="9799"/>
                    <a:pt x="6358" y="21193"/>
                    <a:pt x="6358" y="21193"/>
                  </a:cubicBezTo>
                  <a:cubicBezTo>
                    <a:pt x="5562" y="13017"/>
                    <a:pt x="2630" y="7483"/>
                    <a:pt x="1944" y="6678"/>
                  </a:cubicBezTo>
                  <a:cubicBezTo>
                    <a:pt x="1772" y="6477"/>
                    <a:pt x="1677" y="6223"/>
                    <a:pt x="1677" y="5958"/>
                  </a:cubicBezTo>
                  <a:lnTo>
                    <a:pt x="1677" y="4841"/>
                  </a:lnTo>
                  <a:cubicBezTo>
                    <a:pt x="1677" y="4723"/>
                    <a:pt x="1772" y="4648"/>
                    <a:pt x="1871" y="4648"/>
                  </a:cubicBezTo>
                  <a:close/>
                  <a:moveTo>
                    <a:pt x="15038" y="4648"/>
                  </a:moveTo>
                  <a:cubicBezTo>
                    <a:pt x="15136" y="4648"/>
                    <a:pt x="15232" y="4723"/>
                    <a:pt x="15232" y="4841"/>
                  </a:cubicBezTo>
                  <a:lnTo>
                    <a:pt x="15232" y="5958"/>
                  </a:lnTo>
                  <a:cubicBezTo>
                    <a:pt x="15232" y="6223"/>
                    <a:pt x="15136" y="6477"/>
                    <a:pt x="14965" y="6678"/>
                  </a:cubicBezTo>
                  <a:cubicBezTo>
                    <a:pt x="14277" y="7483"/>
                    <a:pt x="11347" y="13017"/>
                    <a:pt x="10549" y="21193"/>
                  </a:cubicBezTo>
                  <a:cubicBezTo>
                    <a:pt x="10549" y="21193"/>
                    <a:pt x="10699" y="9799"/>
                    <a:pt x="14889" y="4720"/>
                  </a:cubicBezTo>
                  <a:cubicBezTo>
                    <a:pt x="14930" y="4670"/>
                    <a:pt x="14984" y="4648"/>
                    <a:pt x="15038" y="4648"/>
                  </a:cubicBezTo>
                  <a:close/>
                  <a:moveTo>
                    <a:pt x="8739" y="1"/>
                  </a:moveTo>
                  <a:cubicBezTo>
                    <a:pt x="8739" y="1"/>
                    <a:pt x="5696" y="3662"/>
                    <a:pt x="936" y="3662"/>
                  </a:cubicBezTo>
                  <a:cubicBezTo>
                    <a:pt x="631" y="3662"/>
                    <a:pt x="319" y="3647"/>
                    <a:pt x="0" y="3615"/>
                  </a:cubicBezTo>
                  <a:lnTo>
                    <a:pt x="0" y="3615"/>
                  </a:lnTo>
                  <a:cubicBezTo>
                    <a:pt x="882" y="6631"/>
                    <a:pt x="1974" y="8776"/>
                    <a:pt x="2595" y="9860"/>
                  </a:cubicBezTo>
                  <a:cubicBezTo>
                    <a:pt x="2596" y="9859"/>
                    <a:pt x="2596" y="9859"/>
                    <a:pt x="2596" y="9858"/>
                  </a:cubicBezTo>
                  <a:cubicBezTo>
                    <a:pt x="2900" y="10389"/>
                    <a:pt x="3093" y="10666"/>
                    <a:pt x="3093" y="10666"/>
                  </a:cubicBezTo>
                  <a:cubicBezTo>
                    <a:pt x="3566" y="11313"/>
                    <a:pt x="4057" y="12633"/>
                    <a:pt x="4473" y="14116"/>
                  </a:cubicBezTo>
                  <a:cubicBezTo>
                    <a:pt x="4672" y="14825"/>
                    <a:pt x="4853" y="15571"/>
                    <a:pt x="5007" y="16298"/>
                  </a:cubicBezTo>
                  <a:cubicBezTo>
                    <a:pt x="5062" y="16554"/>
                    <a:pt x="5113" y="16810"/>
                    <a:pt x="5159" y="17059"/>
                  </a:cubicBezTo>
                  <a:cubicBezTo>
                    <a:pt x="5388" y="18272"/>
                    <a:pt x="5548" y="19497"/>
                    <a:pt x="5628" y="20727"/>
                  </a:cubicBezTo>
                  <a:cubicBezTo>
                    <a:pt x="5665" y="21287"/>
                    <a:pt x="5683" y="21847"/>
                    <a:pt x="5684" y="22409"/>
                  </a:cubicBezTo>
                  <a:cubicBezTo>
                    <a:pt x="5686" y="22489"/>
                    <a:pt x="5686" y="22570"/>
                    <a:pt x="5684" y="22650"/>
                  </a:cubicBezTo>
                  <a:cubicBezTo>
                    <a:pt x="5684" y="22677"/>
                    <a:pt x="5686" y="22704"/>
                    <a:pt x="5684" y="22732"/>
                  </a:cubicBezTo>
                  <a:cubicBezTo>
                    <a:pt x="5684" y="22738"/>
                    <a:pt x="5684" y="22745"/>
                    <a:pt x="5684" y="22751"/>
                  </a:cubicBezTo>
                  <a:cubicBezTo>
                    <a:pt x="5676" y="23607"/>
                    <a:pt x="5740" y="24333"/>
                    <a:pt x="5851" y="24948"/>
                  </a:cubicBezTo>
                  <a:lnTo>
                    <a:pt x="5849" y="24948"/>
                  </a:lnTo>
                  <a:cubicBezTo>
                    <a:pt x="5849" y="24949"/>
                    <a:pt x="5849" y="24949"/>
                    <a:pt x="5849" y="24949"/>
                  </a:cubicBezTo>
                  <a:cubicBezTo>
                    <a:pt x="6319" y="27544"/>
                    <a:pt x="7648" y="28192"/>
                    <a:pt x="8124" y="28343"/>
                  </a:cubicBezTo>
                  <a:cubicBezTo>
                    <a:pt x="8216" y="28372"/>
                    <a:pt x="8311" y="28386"/>
                    <a:pt x="8406" y="28386"/>
                  </a:cubicBezTo>
                  <a:lnTo>
                    <a:pt x="8410" y="28386"/>
                  </a:lnTo>
                  <a:cubicBezTo>
                    <a:pt x="8602" y="28386"/>
                    <a:pt x="8793" y="28349"/>
                    <a:pt x="8969" y="28273"/>
                  </a:cubicBezTo>
                  <a:cubicBezTo>
                    <a:pt x="9557" y="28019"/>
                    <a:pt x="10701" y="27216"/>
                    <a:pt x="11092" y="24756"/>
                  </a:cubicBezTo>
                  <a:cubicBezTo>
                    <a:pt x="11135" y="24485"/>
                    <a:pt x="11169" y="24194"/>
                    <a:pt x="11192" y="23882"/>
                  </a:cubicBezTo>
                  <a:cubicBezTo>
                    <a:pt x="11218" y="23527"/>
                    <a:pt x="11229" y="23145"/>
                    <a:pt x="11225" y="22733"/>
                  </a:cubicBezTo>
                  <a:cubicBezTo>
                    <a:pt x="11224" y="22707"/>
                    <a:pt x="11224" y="22682"/>
                    <a:pt x="11224" y="22657"/>
                  </a:cubicBezTo>
                  <a:cubicBezTo>
                    <a:pt x="11209" y="20778"/>
                    <a:pt x="11403" y="18905"/>
                    <a:pt x="11750" y="17060"/>
                  </a:cubicBezTo>
                  <a:cubicBezTo>
                    <a:pt x="11912" y="16198"/>
                    <a:pt x="12120" y="15280"/>
                    <a:pt x="12357" y="14406"/>
                  </a:cubicBezTo>
                  <a:cubicBezTo>
                    <a:pt x="12789" y="12807"/>
                    <a:pt x="13314" y="11355"/>
                    <a:pt x="13817" y="10667"/>
                  </a:cubicBezTo>
                  <a:cubicBezTo>
                    <a:pt x="13817" y="10667"/>
                    <a:pt x="13973" y="10443"/>
                    <a:pt x="14226" y="10011"/>
                  </a:cubicBezTo>
                  <a:cubicBezTo>
                    <a:pt x="14273" y="9930"/>
                    <a:pt x="14323" y="9843"/>
                    <a:pt x="14377" y="9748"/>
                  </a:cubicBezTo>
                  <a:cubicBezTo>
                    <a:pt x="15004" y="8636"/>
                    <a:pt x="16046" y="6549"/>
                    <a:pt x="16896" y="3657"/>
                  </a:cubicBezTo>
                  <a:lnTo>
                    <a:pt x="16896" y="3657"/>
                  </a:lnTo>
                  <a:cubicBezTo>
                    <a:pt x="16777" y="3662"/>
                    <a:pt x="16660" y="3664"/>
                    <a:pt x="16543" y="3664"/>
                  </a:cubicBezTo>
                  <a:cubicBezTo>
                    <a:pt x="11782" y="3664"/>
                    <a:pt x="8739" y="1"/>
                    <a:pt x="8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052997" y="2672584"/>
              <a:ext cx="255329" cy="902075"/>
            </a:xfrm>
            <a:custGeom>
              <a:rect b="b" l="l" r="r" t="t"/>
              <a:pathLst>
                <a:path extrusionOk="0" h="16545" w="4683">
                  <a:moveTo>
                    <a:pt x="4489" y="0"/>
                  </a:moveTo>
                  <a:cubicBezTo>
                    <a:pt x="4435" y="0"/>
                    <a:pt x="4381" y="23"/>
                    <a:pt x="4340" y="72"/>
                  </a:cubicBezTo>
                  <a:cubicBezTo>
                    <a:pt x="150" y="5151"/>
                    <a:pt x="0" y="16545"/>
                    <a:pt x="0" y="16545"/>
                  </a:cubicBezTo>
                  <a:cubicBezTo>
                    <a:pt x="798" y="8369"/>
                    <a:pt x="3728" y="2835"/>
                    <a:pt x="4416" y="2030"/>
                  </a:cubicBezTo>
                  <a:cubicBezTo>
                    <a:pt x="4588" y="1829"/>
                    <a:pt x="4683" y="1575"/>
                    <a:pt x="4683" y="1310"/>
                  </a:cubicBezTo>
                  <a:lnTo>
                    <a:pt x="4683" y="193"/>
                  </a:lnTo>
                  <a:cubicBezTo>
                    <a:pt x="4683" y="75"/>
                    <a:pt x="4587" y="0"/>
                    <a:pt x="4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9273" y="2672584"/>
              <a:ext cx="255274" cy="902075"/>
            </a:xfrm>
            <a:custGeom>
              <a:rect b="b" l="l" r="r" t="t"/>
              <a:pathLst>
                <a:path extrusionOk="0" h="16545" w="4682">
                  <a:moveTo>
                    <a:pt x="194" y="0"/>
                  </a:moveTo>
                  <a:cubicBezTo>
                    <a:pt x="95" y="0"/>
                    <a:pt x="0" y="75"/>
                    <a:pt x="0" y="193"/>
                  </a:cubicBezTo>
                  <a:lnTo>
                    <a:pt x="0" y="1310"/>
                  </a:lnTo>
                  <a:cubicBezTo>
                    <a:pt x="0" y="1575"/>
                    <a:pt x="95" y="1829"/>
                    <a:pt x="267" y="2030"/>
                  </a:cubicBezTo>
                  <a:cubicBezTo>
                    <a:pt x="953" y="2835"/>
                    <a:pt x="3885" y="8369"/>
                    <a:pt x="4681" y="16545"/>
                  </a:cubicBezTo>
                  <a:cubicBezTo>
                    <a:pt x="4681" y="16545"/>
                    <a:pt x="4533" y="5151"/>
                    <a:pt x="343" y="72"/>
                  </a:cubicBezTo>
                  <a:cubicBezTo>
                    <a:pt x="302" y="22"/>
                    <a:pt x="24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456685" y="1967935"/>
              <a:ext cx="1145" cy="1309"/>
            </a:xfrm>
            <a:custGeom>
              <a:rect b="b" l="l" r="r" t="t"/>
              <a:pathLst>
                <a:path extrusionOk="0" h="24" w="21">
                  <a:moveTo>
                    <a:pt x="1" y="1"/>
                  </a:moveTo>
                  <a:lnTo>
                    <a:pt x="5" y="23"/>
                  </a:lnTo>
                  <a:cubicBezTo>
                    <a:pt x="10" y="16"/>
                    <a:pt x="15" y="9"/>
                    <a:pt x="20" y="2"/>
                  </a:cubicBezTo>
                  <a:cubicBezTo>
                    <a:pt x="14" y="2"/>
                    <a:pt x="7" y="2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541791" y="1966027"/>
              <a:ext cx="34022" cy="48252"/>
            </a:xfrm>
            <a:custGeom>
              <a:rect b="b" l="l" r="r" t="t"/>
              <a:pathLst>
                <a:path extrusionOk="0" h="885" w="624">
                  <a:moveTo>
                    <a:pt x="356" y="0"/>
                  </a:moveTo>
                  <a:cubicBezTo>
                    <a:pt x="238" y="11"/>
                    <a:pt x="121" y="20"/>
                    <a:pt x="1" y="29"/>
                  </a:cubicBezTo>
                  <a:cubicBezTo>
                    <a:pt x="92" y="303"/>
                    <a:pt x="181" y="589"/>
                    <a:pt x="269" y="885"/>
                  </a:cubicBezTo>
                  <a:cubicBezTo>
                    <a:pt x="388" y="874"/>
                    <a:pt x="507" y="864"/>
                    <a:pt x="624" y="853"/>
                  </a:cubicBezTo>
                  <a:cubicBezTo>
                    <a:pt x="536" y="557"/>
                    <a:pt x="447" y="273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541791" y="1966027"/>
              <a:ext cx="34022" cy="48252"/>
            </a:xfrm>
            <a:custGeom>
              <a:rect b="b" l="l" r="r" t="t"/>
              <a:pathLst>
                <a:path extrusionOk="0" h="885" w="624">
                  <a:moveTo>
                    <a:pt x="356" y="0"/>
                  </a:moveTo>
                  <a:cubicBezTo>
                    <a:pt x="238" y="11"/>
                    <a:pt x="121" y="20"/>
                    <a:pt x="1" y="29"/>
                  </a:cubicBezTo>
                  <a:cubicBezTo>
                    <a:pt x="92" y="303"/>
                    <a:pt x="181" y="589"/>
                    <a:pt x="269" y="885"/>
                  </a:cubicBezTo>
                  <a:cubicBezTo>
                    <a:pt x="388" y="874"/>
                    <a:pt x="507" y="864"/>
                    <a:pt x="624" y="853"/>
                  </a:cubicBezTo>
                  <a:cubicBezTo>
                    <a:pt x="536" y="557"/>
                    <a:pt x="447" y="273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49984" y="1961611"/>
              <a:ext cx="106973" cy="52014"/>
            </a:xfrm>
            <a:custGeom>
              <a:rect b="b" l="l" r="r" t="t"/>
              <a:pathLst>
                <a:path extrusionOk="0" h="954" w="1962">
                  <a:moveTo>
                    <a:pt x="257" y="1"/>
                  </a:moveTo>
                  <a:cubicBezTo>
                    <a:pt x="171" y="266"/>
                    <a:pt x="86" y="542"/>
                    <a:pt x="0" y="828"/>
                  </a:cubicBezTo>
                  <a:cubicBezTo>
                    <a:pt x="478" y="876"/>
                    <a:pt x="976" y="919"/>
                    <a:pt x="1492" y="953"/>
                  </a:cubicBezTo>
                  <a:cubicBezTo>
                    <a:pt x="1625" y="668"/>
                    <a:pt x="1784" y="396"/>
                    <a:pt x="1962" y="139"/>
                  </a:cubicBezTo>
                  <a:lnTo>
                    <a:pt x="1958" y="117"/>
                  </a:lnTo>
                  <a:cubicBezTo>
                    <a:pt x="1368" y="87"/>
                    <a:pt x="800" y="48"/>
                    <a:pt x="257" y="1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49984" y="1961611"/>
              <a:ext cx="106973" cy="52014"/>
            </a:xfrm>
            <a:custGeom>
              <a:rect b="b" l="l" r="r" t="t"/>
              <a:pathLst>
                <a:path extrusionOk="0" h="954" w="1962">
                  <a:moveTo>
                    <a:pt x="257" y="1"/>
                  </a:moveTo>
                  <a:cubicBezTo>
                    <a:pt x="171" y="266"/>
                    <a:pt x="86" y="542"/>
                    <a:pt x="0" y="828"/>
                  </a:cubicBezTo>
                  <a:cubicBezTo>
                    <a:pt x="478" y="876"/>
                    <a:pt x="976" y="919"/>
                    <a:pt x="1492" y="953"/>
                  </a:cubicBezTo>
                  <a:cubicBezTo>
                    <a:pt x="1625" y="668"/>
                    <a:pt x="1784" y="396"/>
                    <a:pt x="1962" y="139"/>
                  </a:cubicBezTo>
                  <a:lnTo>
                    <a:pt x="1958" y="117"/>
                  </a:lnTo>
                  <a:cubicBezTo>
                    <a:pt x="1368" y="87"/>
                    <a:pt x="800" y="48"/>
                    <a:pt x="2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423587" y="1967608"/>
              <a:ext cx="132871" cy="53050"/>
            </a:xfrm>
            <a:custGeom>
              <a:rect b="b" l="l" r="r" t="t"/>
              <a:pathLst>
                <a:path extrusionOk="0" h="973" w="2437">
                  <a:moveTo>
                    <a:pt x="2169" y="0"/>
                  </a:moveTo>
                  <a:cubicBezTo>
                    <a:pt x="1592" y="45"/>
                    <a:pt x="987" y="78"/>
                    <a:pt x="353" y="99"/>
                  </a:cubicBezTo>
                  <a:cubicBezTo>
                    <a:pt x="318" y="100"/>
                    <a:pt x="281" y="101"/>
                    <a:pt x="246" y="102"/>
                  </a:cubicBezTo>
                  <a:cubicBezTo>
                    <a:pt x="165" y="104"/>
                    <a:pt x="82" y="107"/>
                    <a:pt x="0" y="109"/>
                  </a:cubicBezTo>
                  <a:cubicBezTo>
                    <a:pt x="182" y="381"/>
                    <a:pt x="342" y="669"/>
                    <a:pt x="474" y="972"/>
                  </a:cubicBezTo>
                  <a:cubicBezTo>
                    <a:pt x="593" y="968"/>
                    <a:pt x="712" y="963"/>
                    <a:pt x="829" y="958"/>
                  </a:cubicBezTo>
                  <a:cubicBezTo>
                    <a:pt x="1388" y="934"/>
                    <a:pt x="1924" y="898"/>
                    <a:pt x="2437" y="856"/>
                  </a:cubicBezTo>
                  <a:cubicBezTo>
                    <a:pt x="2349" y="560"/>
                    <a:pt x="2260" y="274"/>
                    <a:pt x="2169" y="0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423587" y="1967608"/>
              <a:ext cx="132871" cy="53050"/>
            </a:xfrm>
            <a:custGeom>
              <a:rect b="b" l="l" r="r" t="t"/>
              <a:pathLst>
                <a:path extrusionOk="0" h="973" w="2437">
                  <a:moveTo>
                    <a:pt x="2169" y="0"/>
                  </a:moveTo>
                  <a:cubicBezTo>
                    <a:pt x="1592" y="45"/>
                    <a:pt x="987" y="78"/>
                    <a:pt x="353" y="99"/>
                  </a:cubicBezTo>
                  <a:cubicBezTo>
                    <a:pt x="318" y="100"/>
                    <a:pt x="281" y="101"/>
                    <a:pt x="246" y="102"/>
                  </a:cubicBezTo>
                  <a:cubicBezTo>
                    <a:pt x="165" y="104"/>
                    <a:pt x="82" y="107"/>
                    <a:pt x="0" y="109"/>
                  </a:cubicBezTo>
                  <a:cubicBezTo>
                    <a:pt x="182" y="381"/>
                    <a:pt x="342" y="669"/>
                    <a:pt x="474" y="972"/>
                  </a:cubicBezTo>
                  <a:cubicBezTo>
                    <a:pt x="593" y="968"/>
                    <a:pt x="712" y="963"/>
                    <a:pt x="829" y="958"/>
                  </a:cubicBezTo>
                  <a:cubicBezTo>
                    <a:pt x="1388" y="934"/>
                    <a:pt x="1924" y="898"/>
                    <a:pt x="2437" y="856"/>
                  </a:cubicBezTo>
                  <a:cubicBezTo>
                    <a:pt x="2349" y="560"/>
                    <a:pt x="2260" y="274"/>
                    <a:pt x="2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31277" y="1965536"/>
              <a:ext cx="1018208" cy="56594"/>
            </a:xfrm>
            <a:custGeom>
              <a:rect b="b" l="l" r="r" t="t"/>
              <a:pathLst>
                <a:path extrusionOk="0" h="1038" w="18675">
                  <a:moveTo>
                    <a:pt x="9653" y="1"/>
                  </a:moveTo>
                  <a:cubicBezTo>
                    <a:pt x="8197" y="1"/>
                    <a:pt x="6740" y="27"/>
                    <a:pt x="5283" y="79"/>
                  </a:cubicBezTo>
                  <a:cubicBezTo>
                    <a:pt x="4615" y="103"/>
                    <a:pt x="3967" y="115"/>
                    <a:pt x="3340" y="115"/>
                  </a:cubicBezTo>
                  <a:cubicBezTo>
                    <a:pt x="2875" y="115"/>
                    <a:pt x="2422" y="109"/>
                    <a:pt x="1980" y="97"/>
                  </a:cubicBezTo>
                  <a:cubicBezTo>
                    <a:pt x="1595" y="89"/>
                    <a:pt x="1218" y="78"/>
                    <a:pt x="850" y="62"/>
                  </a:cubicBezTo>
                  <a:cubicBezTo>
                    <a:pt x="846" y="67"/>
                    <a:pt x="843" y="73"/>
                    <a:pt x="838" y="78"/>
                  </a:cubicBezTo>
                  <a:lnTo>
                    <a:pt x="835" y="62"/>
                  </a:lnTo>
                  <a:cubicBezTo>
                    <a:pt x="719" y="57"/>
                    <a:pt x="602" y="52"/>
                    <a:pt x="486" y="46"/>
                  </a:cubicBezTo>
                  <a:cubicBezTo>
                    <a:pt x="481" y="53"/>
                    <a:pt x="476" y="60"/>
                    <a:pt x="471" y="67"/>
                  </a:cubicBezTo>
                  <a:cubicBezTo>
                    <a:pt x="291" y="324"/>
                    <a:pt x="134" y="596"/>
                    <a:pt x="1" y="881"/>
                  </a:cubicBezTo>
                  <a:cubicBezTo>
                    <a:pt x="121" y="889"/>
                    <a:pt x="240" y="898"/>
                    <a:pt x="362" y="905"/>
                  </a:cubicBezTo>
                  <a:cubicBezTo>
                    <a:pt x="576" y="917"/>
                    <a:pt x="793" y="929"/>
                    <a:pt x="1011" y="939"/>
                  </a:cubicBezTo>
                  <a:cubicBezTo>
                    <a:pt x="1752" y="973"/>
                    <a:pt x="2529" y="992"/>
                    <a:pt x="3341" y="992"/>
                  </a:cubicBezTo>
                  <a:cubicBezTo>
                    <a:pt x="3967" y="992"/>
                    <a:pt x="4615" y="981"/>
                    <a:pt x="5283" y="957"/>
                  </a:cubicBezTo>
                  <a:cubicBezTo>
                    <a:pt x="6745" y="904"/>
                    <a:pt x="8207" y="878"/>
                    <a:pt x="9669" y="878"/>
                  </a:cubicBezTo>
                  <a:cubicBezTo>
                    <a:pt x="11501" y="878"/>
                    <a:pt x="13333" y="919"/>
                    <a:pt x="15164" y="996"/>
                  </a:cubicBezTo>
                  <a:cubicBezTo>
                    <a:pt x="15842" y="1024"/>
                    <a:pt x="16496" y="1037"/>
                    <a:pt x="17126" y="1037"/>
                  </a:cubicBezTo>
                  <a:cubicBezTo>
                    <a:pt x="17513" y="1037"/>
                    <a:pt x="17890" y="1032"/>
                    <a:pt x="18259" y="1023"/>
                  </a:cubicBezTo>
                  <a:cubicBezTo>
                    <a:pt x="18398" y="1020"/>
                    <a:pt x="18537" y="1015"/>
                    <a:pt x="18674" y="1010"/>
                  </a:cubicBezTo>
                  <a:cubicBezTo>
                    <a:pt x="18542" y="707"/>
                    <a:pt x="18382" y="419"/>
                    <a:pt x="18200" y="147"/>
                  </a:cubicBezTo>
                  <a:cubicBezTo>
                    <a:pt x="17854" y="155"/>
                    <a:pt x="17500" y="160"/>
                    <a:pt x="17138" y="160"/>
                  </a:cubicBezTo>
                  <a:cubicBezTo>
                    <a:pt x="16727" y="160"/>
                    <a:pt x="16305" y="154"/>
                    <a:pt x="15873" y="142"/>
                  </a:cubicBezTo>
                  <a:cubicBezTo>
                    <a:pt x="15521" y="136"/>
                    <a:pt x="15163" y="125"/>
                    <a:pt x="14796" y="109"/>
                  </a:cubicBezTo>
                  <a:cubicBezTo>
                    <a:pt x="14029" y="78"/>
                    <a:pt x="13263" y="52"/>
                    <a:pt x="12495" y="33"/>
                  </a:cubicBezTo>
                  <a:cubicBezTo>
                    <a:pt x="11548" y="12"/>
                    <a:pt x="10601" y="1"/>
                    <a:pt x="9653" y="1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31277" y="1965536"/>
              <a:ext cx="1018208" cy="56594"/>
            </a:xfrm>
            <a:custGeom>
              <a:rect b="b" l="l" r="r" t="t"/>
              <a:pathLst>
                <a:path extrusionOk="0" h="1038" w="18675">
                  <a:moveTo>
                    <a:pt x="9653" y="1"/>
                  </a:moveTo>
                  <a:cubicBezTo>
                    <a:pt x="8197" y="1"/>
                    <a:pt x="6740" y="27"/>
                    <a:pt x="5283" y="79"/>
                  </a:cubicBezTo>
                  <a:cubicBezTo>
                    <a:pt x="4615" y="103"/>
                    <a:pt x="3967" y="115"/>
                    <a:pt x="3340" y="115"/>
                  </a:cubicBezTo>
                  <a:cubicBezTo>
                    <a:pt x="2875" y="115"/>
                    <a:pt x="2422" y="109"/>
                    <a:pt x="1980" y="97"/>
                  </a:cubicBezTo>
                  <a:cubicBezTo>
                    <a:pt x="1595" y="89"/>
                    <a:pt x="1218" y="78"/>
                    <a:pt x="850" y="62"/>
                  </a:cubicBezTo>
                  <a:cubicBezTo>
                    <a:pt x="846" y="67"/>
                    <a:pt x="843" y="73"/>
                    <a:pt x="838" y="78"/>
                  </a:cubicBezTo>
                  <a:lnTo>
                    <a:pt x="835" y="62"/>
                  </a:lnTo>
                  <a:cubicBezTo>
                    <a:pt x="719" y="57"/>
                    <a:pt x="602" y="52"/>
                    <a:pt x="486" y="46"/>
                  </a:cubicBezTo>
                  <a:cubicBezTo>
                    <a:pt x="481" y="53"/>
                    <a:pt x="476" y="60"/>
                    <a:pt x="471" y="67"/>
                  </a:cubicBezTo>
                  <a:cubicBezTo>
                    <a:pt x="291" y="324"/>
                    <a:pt x="134" y="596"/>
                    <a:pt x="1" y="881"/>
                  </a:cubicBezTo>
                  <a:cubicBezTo>
                    <a:pt x="121" y="889"/>
                    <a:pt x="240" y="898"/>
                    <a:pt x="362" y="905"/>
                  </a:cubicBezTo>
                  <a:cubicBezTo>
                    <a:pt x="576" y="917"/>
                    <a:pt x="793" y="929"/>
                    <a:pt x="1011" y="939"/>
                  </a:cubicBezTo>
                  <a:cubicBezTo>
                    <a:pt x="1752" y="973"/>
                    <a:pt x="2529" y="992"/>
                    <a:pt x="3341" y="992"/>
                  </a:cubicBezTo>
                  <a:cubicBezTo>
                    <a:pt x="3967" y="992"/>
                    <a:pt x="4615" y="981"/>
                    <a:pt x="5283" y="957"/>
                  </a:cubicBezTo>
                  <a:cubicBezTo>
                    <a:pt x="6745" y="904"/>
                    <a:pt x="8207" y="878"/>
                    <a:pt x="9669" y="878"/>
                  </a:cubicBezTo>
                  <a:cubicBezTo>
                    <a:pt x="11501" y="878"/>
                    <a:pt x="13333" y="919"/>
                    <a:pt x="15164" y="996"/>
                  </a:cubicBezTo>
                  <a:cubicBezTo>
                    <a:pt x="15842" y="1024"/>
                    <a:pt x="16496" y="1037"/>
                    <a:pt x="17126" y="1037"/>
                  </a:cubicBezTo>
                  <a:cubicBezTo>
                    <a:pt x="17513" y="1037"/>
                    <a:pt x="17890" y="1032"/>
                    <a:pt x="18259" y="1023"/>
                  </a:cubicBezTo>
                  <a:cubicBezTo>
                    <a:pt x="18398" y="1020"/>
                    <a:pt x="18537" y="1015"/>
                    <a:pt x="18674" y="1010"/>
                  </a:cubicBezTo>
                  <a:cubicBezTo>
                    <a:pt x="18542" y="707"/>
                    <a:pt x="18382" y="419"/>
                    <a:pt x="18200" y="147"/>
                  </a:cubicBezTo>
                  <a:cubicBezTo>
                    <a:pt x="17854" y="155"/>
                    <a:pt x="17500" y="160"/>
                    <a:pt x="17138" y="160"/>
                  </a:cubicBezTo>
                  <a:cubicBezTo>
                    <a:pt x="16727" y="160"/>
                    <a:pt x="16305" y="154"/>
                    <a:pt x="15873" y="142"/>
                  </a:cubicBezTo>
                  <a:cubicBezTo>
                    <a:pt x="15521" y="136"/>
                    <a:pt x="15163" y="125"/>
                    <a:pt x="14796" y="109"/>
                  </a:cubicBezTo>
                  <a:cubicBezTo>
                    <a:pt x="14029" y="78"/>
                    <a:pt x="13263" y="52"/>
                    <a:pt x="12495" y="33"/>
                  </a:cubicBezTo>
                  <a:cubicBezTo>
                    <a:pt x="11548" y="12"/>
                    <a:pt x="10601" y="1"/>
                    <a:pt x="96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363996" y="1960302"/>
              <a:ext cx="112862" cy="8669"/>
            </a:xfrm>
            <a:custGeom>
              <a:rect b="b" l="l" r="r" t="t"/>
              <a:pathLst>
                <a:path extrusionOk="0" h="159" w="2070">
                  <a:moveTo>
                    <a:pt x="8" y="1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543" y="72"/>
                    <a:pt x="1111" y="111"/>
                    <a:pt x="1701" y="141"/>
                  </a:cubicBezTo>
                  <a:cubicBezTo>
                    <a:pt x="1707" y="142"/>
                    <a:pt x="1714" y="142"/>
                    <a:pt x="1720" y="142"/>
                  </a:cubicBezTo>
                  <a:cubicBezTo>
                    <a:pt x="1836" y="148"/>
                    <a:pt x="1953" y="153"/>
                    <a:pt x="2069" y="158"/>
                  </a:cubicBezTo>
                  <a:lnTo>
                    <a:pt x="2068" y="149"/>
                  </a:lnTo>
                  <a:cubicBezTo>
                    <a:pt x="1346" y="113"/>
                    <a:pt x="660" y="62"/>
                    <a:pt x="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363996" y="1960302"/>
              <a:ext cx="112862" cy="8669"/>
            </a:xfrm>
            <a:custGeom>
              <a:rect b="b" l="l" r="r" t="t"/>
              <a:pathLst>
                <a:path extrusionOk="0" h="159" w="2070">
                  <a:moveTo>
                    <a:pt x="8" y="1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543" y="72"/>
                    <a:pt x="1111" y="111"/>
                    <a:pt x="1701" y="141"/>
                  </a:cubicBezTo>
                  <a:cubicBezTo>
                    <a:pt x="1707" y="142"/>
                    <a:pt x="1714" y="142"/>
                    <a:pt x="1720" y="142"/>
                  </a:cubicBezTo>
                  <a:cubicBezTo>
                    <a:pt x="1836" y="148"/>
                    <a:pt x="1953" y="153"/>
                    <a:pt x="2069" y="158"/>
                  </a:cubicBezTo>
                  <a:lnTo>
                    <a:pt x="2068" y="149"/>
                  </a:lnTo>
                  <a:cubicBezTo>
                    <a:pt x="1346" y="113"/>
                    <a:pt x="660" y="62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112481" y="1967336"/>
              <a:ext cx="184286" cy="5997"/>
            </a:xfrm>
            <a:custGeom>
              <a:rect b="b" l="l" r="r" t="t"/>
              <a:pathLst>
                <a:path extrusionOk="0" h="110" w="3380">
                  <a:moveTo>
                    <a:pt x="1" y="0"/>
                  </a:moveTo>
                  <a:lnTo>
                    <a:pt x="1" y="0"/>
                  </a:lnTo>
                  <a:cubicBezTo>
                    <a:pt x="769" y="19"/>
                    <a:pt x="1535" y="45"/>
                    <a:pt x="2302" y="76"/>
                  </a:cubicBezTo>
                  <a:cubicBezTo>
                    <a:pt x="2669" y="92"/>
                    <a:pt x="3027" y="103"/>
                    <a:pt x="3379" y="109"/>
                  </a:cubicBezTo>
                  <a:cubicBezTo>
                    <a:pt x="3146" y="103"/>
                    <a:pt x="2909" y="96"/>
                    <a:pt x="2670" y="86"/>
                  </a:cubicBezTo>
                  <a:cubicBezTo>
                    <a:pt x="1780" y="48"/>
                    <a:pt x="890" y="19"/>
                    <a:pt x="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112481" y="1967336"/>
              <a:ext cx="184286" cy="5997"/>
            </a:xfrm>
            <a:custGeom>
              <a:rect b="b" l="l" r="r" t="t"/>
              <a:pathLst>
                <a:path extrusionOk="0" h="110" w="3380">
                  <a:moveTo>
                    <a:pt x="1" y="0"/>
                  </a:moveTo>
                  <a:lnTo>
                    <a:pt x="1" y="0"/>
                  </a:lnTo>
                  <a:cubicBezTo>
                    <a:pt x="769" y="19"/>
                    <a:pt x="1535" y="45"/>
                    <a:pt x="2302" y="76"/>
                  </a:cubicBezTo>
                  <a:cubicBezTo>
                    <a:pt x="2669" y="92"/>
                    <a:pt x="3027" y="103"/>
                    <a:pt x="3379" y="109"/>
                  </a:cubicBezTo>
                  <a:cubicBezTo>
                    <a:pt x="3146" y="103"/>
                    <a:pt x="2909" y="96"/>
                    <a:pt x="2670" y="86"/>
                  </a:cubicBezTo>
                  <a:cubicBezTo>
                    <a:pt x="1780" y="48"/>
                    <a:pt x="890" y="19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477567" y="1968426"/>
              <a:ext cx="61719" cy="2399"/>
            </a:xfrm>
            <a:custGeom>
              <a:rect b="b" l="l" r="r" t="t"/>
              <a:pathLst>
                <a:path extrusionOk="0" h="44" w="1132">
                  <a:moveTo>
                    <a:pt x="6" y="1"/>
                  </a:moveTo>
                  <a:cubicBezTo>
                    <a:pt x="4" y="4"/>
                    <a:pt x="2" y="7"/>
                    <a:pt x="1" y="9"/>
                  </a:cubicBezTo>
                  <a:cubicBezTo>
                    <a:pt x="369" y="25"/>
                    <a:pt x="746" y="36"/>
                    <a:pt x="1131" y="44"/>
                  </a:cubicBezTo>
                  <a:cubicBezTo>
                    <a:pt x="748" y="34"/>
                    <a:pt x="372" y="20"/>
                    <a:pt x="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477567" y="1968426"/>
              <a:ext cx="61719" cy="2399"/>
            </a:xfrm>
            <a:custGeom>
              <a:rect b="b" l="l" r="r" t="t"/>
              <a:pathLst>
                <a:path extrusionOk="0" h="44" w="1132">
                  <a:moveTo>
                    <a:pt x="6" y="1"/>
                  </a:moveTo>
                  <a:cubicBezTo>
                    <a:pt x="4" y="4"/>
                    <a:pt x="2" y="7"/>
                    <a:pt x="1" y="9"/>
                  </a:cubicBezTo>
                  <a:cubicBezTo>
                    <a:pt x="369" y="25"/>
                    <a:pt x="746" y="36"/>
                    <a:pt x="1131" y="44"/>
                  </a:cubicBezTo>
                  <a:cubicBezTo>
                    <a:pt x="748" y="34"/>
                    <a:pt x="372" y="20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82603" y="2979982"/>
              <a:ext cx="161932" cy="789159"/>
            </a:xfrm>
            <a:custGeom>
              <a:rect b="b" l="l" r="r" t="t"/>
              <a:pathLst>
                <a:path extrusionOk="0" h="14474" w="2970">
                  <a:moveTo>
                    <a:pt x="2970" y="0"/>
                  </a:moveTo>
                  <a:lnTo>
                    <a:pt x="2970" y="0"/>
                  </a:lnTo>
                  <a:cubicBezTo>
                    <a:pt x="2817" y="250"/>
                    <a:pt x="2727" y="380"/>
                    <a:pt x="2727" y="380"/>
                  </a:cubicBezTo>
                  <a:cubicBezTo>
                    <a:pt x="2223" y="1068"/>
                    <a:pt x="1698" y="2520"/>
                    <a:pt x="1267" y="4119"/>
                  </a:cubicBezTo>
                  <a:cubicBezTo>
                    <a:pt x="1266" y="4120"/>
                    <a:pt x="1266" y="4121"/>
                    <a:pt x="1266" y="4122"/>
                  </a:cubicBezTo>
                  <a:cubicBezTo>
                    <a:pt x="1074" y="4832"/>
                    <a:pt x="901" y="5569"/>
                    <a:pt x="756" y="6282"/>
                  </a:cubicBezTo>
                  <a:cubicBezTo>
                    <a:pt x="723" y="6448"/>
                    <a:pt x="691" y="6611"/>
                    <a:pt x="660" y="6773"/>
                  </a:cubicBezTo>
                  <a:cubicBezTo>
                    <a:pt x="330" y="8527"/>
                    <a:pt x="141" y="10305"/>
                    <a:pt x="135" y="12088"/>
                  </a:cubicBezTo>
                  <a:cubicBezTo>
                    <a:pt x="135" y="12182"/>
                    <a:pt x="134" y="12276"/>
                    <a:pt x="135" y="12370"/>
                  </a:cubicBezTo>
                  <a:cubicBezTo>
                    <a:pt x="135" y="12395"/>
                    <a:pt x="134" y="12420"/>
                    <a:pt x="134" y="12446"/>
                  </a:cubicBezTo>
                  <a:cubicBezTo>
                    <a:pt x="139" y="12858"/>
                    <a:pt x="127" y="13239"/>
                    <a:pt x="101" y="13595"/>
                  </a:cubicBezTo>
                  <a:lnTo>
                    <a:pt x="101" y="13596"/>
                  </a:lnTo>
                  <a:cubicBezTo>
                    <a:pt x="77" y="13907"/>
                    <a:pt x="45" y="14198"/>
                    <a:pt x="1" y="14469"/>
                  </a:cubicBezTo>
                  <a:cubicBezTo>
                    <a:pt x="94" y="14472"/>
                    <a:pt x="186" y="14473"/>
                    <a:pt x="276" y="14473"/>
                  </a:cubicBezTo>
                  <a:cubicBezTo>
                    <a:pt x="501" y="14473"/>
                    <a:pt x="718" y="14464"/>
                    <a:pt x="927" y="14447"/>
                  </a:cubicBezTo>
                  <a:cubicBezTo>
                    <a:pt x="967" y="13997"/>
                    <a:pt x="988" y="13512"/>
                    <a:pt x="991" y="12990"/>
                  </a:cubicBezTo>
                  <a:lnTo>
                    <a:pt x="991" y="12989"/>
                  </a:lnTo>
                  <a:cubicBezTo>
                    <a:pt x="991" y="12892"/>
                    <a:pt x="991" y="12796"/>
                    <a:pt x="990" y="12697"/>
                  </a:cubicBezTo>
                  <a:cubicBezTo>
                    <a:pt x="988" y="12605"/>
                    <a:pt x="988" y="12514"/>
                    <a:pt x="988" y="12424"/>
                  </a:cubicBezTo>
                  <a:cubicBezTo>
                    <a:pt x="987" y="12351"/>
                    <a:pt x="987" y="12278"/>
                    <a:pt x="987" y="12205"/>
                  </a:cubicBezTo>
                  <a:cubicBezTo>
                    <a:pt x="993" y="10682"/>
                    <a:pt x="1101" y="9161"/>
                    <a:pt x="1294" y="7651"/>
                  </a:cubicBezTo>
                  <a:cubicBezTo>
                    <a:pt x="1379" y="6979"/>
                    <a:pt x="1481" y="6309"/>
                    <a:pt x="1599" y="5641"/>
                  </a:cubicBezTo>
                  <a:cubicBezTo>
                    <a:pt x="1599" y="5640"/>
                    <a:pt x="1599" y="5638"/>
                    <a:pt x="1599" y="5637"/>
                  </a:cubicBezTo>
                  <a:cubicBezTo>
                    <a:pt x="1628" y="5474"/>
                    <a:pt x="1658" y="5310"/>
                    <a:pt x="1688" y="5147"/>
                  </a:cubicBezTo>
                  <a:cubicBezTo>
                    <a:pt x="2007" y="3454"/>
                    <a:pt x="2460" y="1593"/>
                    <a:pt x="2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619053" y="2956646"/>
              <a:ext cx="177852" cy="823235"/>
            </a:xfrm>
            <a:custGeom>
              <a:rect b="b" l="l" r="r" t="t"/>
              <a:pathLst>
                <a:path extrusionOk="0" h="15099" w="3262">
                  <a:moveTo>
                    <a:pt x="7" y="0"/>
                  </a:moveTo>
                  <a:cubicBezTo>
                    <a:pt x="6" y="0"/>
                    <a:pt x="6" y="1"/>
                    <a:pt x="6" y="2"/>
                  </a:cubicBezTo>
                  <a:cubicBezTo>
                    <a:pt x="4" y="6"/>
                    <a:pt x="3" y="9"/>
                    <a:pt x="1" y="12"/>
                  </a:cubicBezTo>
                  <a:cubicBezTo>
                    <a:pt x="157" y="477"/>
                    <a:pt x="309" y="972"/>
                    <a:pt x="455" y="1482"/>
                  </a:cubicBezTo>
                  <a:cubicBezTo>
                    <a:pt x="834" y="2809"/>
                    <a:pt x="1168" y="4244"/>
                    <a:pt x="1418" y="5577"/>
                  </a:cubicBezTo>
                  <a:cubicBezTo>
                    <a:pt x="1447" y="5724"/>
                    <a:pt x="1474" y="5873"/>
                    <a:pt x="1500" y="6022"/>
                  </a:cubicBezTo>
                  <a:cubicBezTo>
                    <a:pt x="1500" y="6023"/>
                    <a:pt x="1501" y="6024"/>
                    <a:pt x="1501" y="6025"/>
                  </a:cubicBezTo>
                  <a:cubicBezTo>
                    <a:pt x="1617" y="6683"/>
                    <a:pt x="1718" y="7342"/>
                    <a:pt x="1804" y="8004"/>
                  </a:cubicBezTo>
                  <a:cubicBezTo>
                    <a:pt x="2012" y="9611"/>
                    <a:pt x="2124" y="11229"/>
                    <a:pt x="2118" y="12850"/>
                  </a:cubicBezTo>
                  <a:lnTo>
                    <a:pt x="2118" y="12851"/>
                  </a:lnTo>
                  <a:cubicBezTo>
                    <a:pt x="2118" y="12941"/>
                    <a:pt x="2118" y="13033"/>
                    <a:pt x="2117" y="13125"/>
                  </a:cubicBezTo>
                  <a:cubicBezTo>
                    <a:pt x="2109" y="13850"/>
                    <a:pt x="2140" y="14505"/>
                    <a:pt x="2201" y="15098"/>
                  </a:cubicBezTo>
                  <a:cubicBezTo>
                    <a:pt x="2303" y="15099"/>
                    <a:pt x="2406" y="15099"/>
                    <a:pt x="2508" y="15099"/>
                  </a:cubicBezTo>
                  <a:cubicBezTo>
                    <a:pt x="2758" y="15099"/>
                    <a:pt x="3008" y="15096"/>
                    <a:pt x="3259" y="15090"/>
                  </a:cubicBezTo>
                  <a:lnTo>
                    <a:pt x="3261" y="15090"/>
                  </a:lnTo>
                  <a:cubicBezTo>
                    <a:pt x="3150" y="14474"/>
                    <a:pt x="3086" y="13749"/>
                    <a:pt x="3096" y="12892"/>
                  </a:cubicBezTo>
                  <a:cubicBezTo>
                    <a:pt x="3096" y="12886"/>
                    <a:pt x="3096" y="12880"/>
                    <a:pt x="3096" y="12873"/>
                  </a:cubicBezTo>
                  <a:cubicBezTo>
                    <a:pt x="3096" y="12845"/>
                    <a:pt x="3094" y="12819"/>
                    <a:pt x="3094" y="12792"/>
                  </a:cubicBezTo>
                  <a:cubicBezTo>
                    <a:pt x="3096" y="12711"/>
                    <a:pt x="3096" y="12631"/>
                    <a:pt x="3096" y="12550"/>
                  </a:cubicBezTo>
                  <a:cubicBezTo>
                    <a:pt x="3094" y="12490"/>
                    <a:pt x="3094" y="12430"/>
                    <a:pt x="3093" y="12370"/>
                  </a:cubicBezTo>
                  <a:cubicBezTo>
                    <a:pt x="3089" y="11869"/>
                    <a:pt x="3071" y="11368"/>
                    <a:pt x="3038" y="10868"/>
                  </a:cubicBezTo>
                  <a:cubicBezTo>
                    <a:pt x="2959" y="9638"/>
                    <a:pt x="2798" y="8413"/>
                    <a:pt x="2569" y="7201"/>
                  </a:cubicBezTo>
                  <a:cubicBezTo>
                    <a:pt x="2523" y="6951"/>
                    <a:pt x="2472" y="6696"/>
                    <a:pt x="2417" y="6440"/>
                  </a:cubicBezTo>
                  <a:cubicBezTo>
                    <a:pt x="2264" y="5712"/>
                    <a:pt x="2083" y="4967"/>
                    <a:pt x="1884" y="4258"/>
                  </a:cubicBezTo>
                  <a:cubicBezTo>
                    <a:pt x="1467" y="2774"/>
                    <a:pt x="976" y="1455"/>
                    <a:pt x="503" y="808"/>
                  </a:cubicBezTo>
                  <a:cubicBezTo>
                    <a:pt x="503" y="808"/>
                    <a:pt x="310" y="53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958022" y="312948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389" y="0"/>
                    <a:pt x="0" y="388"/>
                    <a:pt x="0" y="866"/>
                  </a:cubicBezTo>
                  <a:cubicBezTo>
                    <a:pt x="0" y="1193"/>
                    <a:pt x="182" y="1477"/>
                    <a:pt x="449" y="1624"/>
                  </a:cubicBezTo>
                  <a:cubicBezTo>
                    <a:pt x="477" y="1639"/>
                    <a:pt x="505" y="1652"/>
                    <a:pt x="533" y="1665"/>
                  </a:cubicBezTo>
                  <a:cubicBezTo>
                    <a:pt x="636" y="1708"/>
                    <a:pt x="748" y="1732"/>
                    <a:pt x="867" y="1732"/>
                  </a:cubicBezTo>
                  <a:cubicBezTo>
                    <a:pt x="1334" y="1732"/>
                    <a:pt x="1714" y="1362"/>
                    <a:pt x="1732" y="898"/>
                  </a:cubicBezTo>
                  <a:cubicBezTo>
                    <a:pt x="1732" y="888"/>
                    <a:pt x="1732" y="877"/>
                    <a:pt x="1732" y="866"/>
                  </a:cubicBezTo>
                  <a:cubicBezTo>
                    <a:pt x="1732" y="735"/>
                    <a:pt x="1703" y="611"/>
                    <a:pt x="1651" y="499"/>
                  </a:cubicBezTo>
                  <a:cubicBezTo>
                    <a:pt x="1513" y="204"/>
                    <a:pt x="1214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841011" y="312948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507" y="0"/>
                    <a:pt x="200" y="219"/>
                    <a:pt x="68" y="529"/>
                  </a:cubicBezTo>
                  <a:cubicBezTo>
                    <a:pt x="34" y="612"/>
                    <a:pt x="12" y="700"/>
                    <a:pt x="4" y="792"/>
                  </a:cubicBezTo>
                  <a:cubicBezTo>
                    <a:pt x="2" y="816"/>
                    <a:pt x="1" y="841"/>
                    <a:pt x="1" y="866"/>
                  </a:cubicBezTo>
                  <a:cubicBezTo>
                    <a:pt x="1" y="1344"/>
                    <a:pt x="388" y="1732"/>
                    <a:pt x="866" y="1732"/>
                  </a:cubicBezTo>
                  <a:cubicBezTo>
                    <a:pt x="931" y="1732"/>
                    <a:pt x="994" y="1724"/>
                    <a:pt x="1055" y="1711"/>
                  </a:cubicBezTo>
                  <a:cubicBezTo>
                    <a:pt x="1093" y="1702"/>
                    <a:pt x="1131" y="1691"/>
                    <a:pt x="1166" y="1677"/>
                  </a:cubicBezTo>
                  <a:cubicBezTo>
                    <a:pt x="1496" y="1555"/>
                    <a:pt x="1732" y="1238"/>
                    <a:pt x="1732" y="866"/>
                  </a:cubicBezTo>
                  <a:cubicBezTo>
                    <a:pt x="1732" y="388"/>
                    <a:pt x="1344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174803" y="3494347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624" y="0"/>
                    <a:pt x="404" y="100"/>
                    <a:pt x="246" y="262"/>
                  </a:cubicBezTo>
                  <a:cubicBezTo>
                    <a:pt x="94" y="418"/>
                    <a:pt x="1" y="631"/>
                    <a:pt x="1" y="866"/>
                  </a:cubicBezTo>
                  <a:cubicBezTo>
                    <a:pt x="1" y="1344"/>
                    <a:pt x="388" y="1731"/>
                    <a:pt x="866" y="1731"/>
                  </a:cubicBezTo>
                  <a:cubicBezTo>
                    <a:pt x="938" y="1731"/>
                    <a:pt x="1007" y="1723"/>
                    <a:pt x="1074" y="1706"/>
                  </a:cubicBezTo>
                  <a:cubicBezTo>
                    <a:pt x="1452" y="1614"/>
                    <a:pt x="1732" y="1272"/>
                    <a:pt x="1732" y="866"/>
                  </a:cubicBezTo>
                  <a:cubicBezTo>
                    <a:pt x="1732" y="787"/>
                    <a:pt x="1720" y="710"/>
                    <a:pt x="1701" y="638"/>
                  </a:cubicBezTo>
                  <a:cubicBezTo>
                    <a:pt x="1637" y="404"/>
                    <a:pt x="1478" y="209"/>
                    <a:pt x="1267" y="99"/>
                  </a:cubicBezTo>
                  <a:cubicBezTo>
                    <a:pt x="1148" y="37"/>
                    <a:pt x="1011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606728" y="3494347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684" y="0"/>
                    <a:pt x="516" y="56"/>
                    <a:pt x="377" y="152"/>
                  </a:cubicBezTo>
                  <a:cubicBezTo>
                    <a:pt x="204" y="271"/>
                    <a:pt x="76" y="451"/>
                    <a:pt x="25" y="660"/>
                  </a:cubicBezTo>
                  <a:cubicBezTo>
                    <a:pt x="9" y="726"/>
                    <a:pt x="1" y="795"/>
                    <a:pt x="1" y="866"/>
                  </a:cubicBezTo>
                  <a:cubicBezTo>
                    <a:pt x="1" y="1234"/>
                    <a:pt x="230" y="1548"/>
                    <a:pt x="554" y="1673"/>
                  </a:cubicBezTo>
                  <a:cubicBezTo>
                    <a:pt x="651" y="1711"/>
                    <a:pt x="756" y="1731"/>
                    <a:pt x="866" y="1731"/>
                  </a:cubicBezTo>
                  <a:cubicBezTo>
                    <a:pt x="1344" y="1731"/>
                    <a:pt x="1732" y="1344"/>
                    <a:pt x="1732" y="866"/>
                  </a:cubicBezTo>
                  <a:cubicBezTo>
                    <a:pt x="1732" y="650"/>
                    <a:pt x="1652" y="452"/>
                    <a:pt x="1522" y="301"/>
                  </a:cubicBezTo>
                  <a:cubicBezTo>
                    <a:pt x="1363" y="117"/>
                    <a:pt x="1128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506682" y="364837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400" y="0"/>
                    <a:pt x="21" y="367"/>
                    <a:pt x="1" y="827"/>
                  </a:cubicBezTo>
                  <a:cubicBezTo>
                    <a:pt x="0" y="840"/>
                    <a:pt x="0" y="852"/>
                    <a:pt x="0" y="866"/>
                  </a:cubicBezTo>
                  <a:cubicBezTo>
                    <a:pt x="0" y="1343"/>
                    <a:pt x="388" y="1731"/>
                    <a:pt x="866" y="1731"/>
                  </a:cubicBezTo>
                  <a:cubicBezTo>
                    <a:pt x="971" y="1731"/>
                    <a:pt x="1072" y="1712"/>
                    <a:pt x="1165" y="1677"/>
                  </a:cubicBezTo>
                  <a:cubicBezTo>
                    <a:pt x="1496" y="1555"/>
                    <a:pt x="1731" y="1238"/>
                    <a:pt x="1731" y="866"/>
                  </a:cubicBezTo>
                  <a:cubicBezTo>
                    <a:pt x="1731" y="789"/>
                    <a:pt x="1721" y="715"/>
                    <a:pt x="1702" y="645"/>
                  </a:cubicBezTo>
                  <a:cubicBezTo>
                    <a:pt x="1648" y="439"/>
                    <a:pt x="1521" y="264"/>
                    <a:pt x="1349" y="148"/>
                  </a:cubicBezTo>
                  <a:cubicBezTo>
                    <a:pt x="1212" y="54"/>
                    <a:pt x="1045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261055" y="3648373"/>
              <a:ext cx="94487" cy="94433"/>
            </a:xfrm>
            <a:custGeom>
              <a:rect b="b" l="l" r="r" t="t"/>
              <a:pathLst>
                <a:path extrusionOk="0" h="1732" w="1733">
                  <a:moveTo>
                    <a:pt x="867" y="0"/>
                  </a:moveTo>
                  <a:cubicBezTo>
                    <a:pt x="733" y="0"/>
                    <a:pt x="607" y="30"/>
                    <a:pt x="495" y="83"/>
                  </a:cubicBezTo>
                  <a:cubicBezTo>
                    <a:pt x="281" y="186"/>
                    <a:pt x="116" y="372"/>
                    <a:pt x="43" y="600"/>
                  </a:cubicBezTo>
                  <a:cubicBezTo>
                    <a:pt x="16" y="683"/>
                    <a:pt x="1" y="773"/>
                    <a:pt x="1" y="866"/>
                  </a:cubicBezTo>
                  <a:cubicBezTo>
                    <a:pt x="1" y="1110"/>
                    <a:pt x="102" y="1329"/>
                    <a:pt x="264" y="1487"/>
                  </a:cubicBezTo>
                  <a:cubicBezTo>
                    <a:pt x="420" y="1638"/>
                    <a:pt x="632" y="1731"/>
                    <a:pt x="867" y="1731"/>
                  </a:cubicBezTo>
                  <a:cubicBezTo>
                    <a:pt x="1344" y="1731"/>
                    <a:pt x="1732" y="1344"/>
                    <a:pt x="1732" y="866"/>
                  </a:cubicBezTo>
                  <a:cubicBezTo>
                    <a:pt x="1732" y="848"/>
                    <a:pt x="1731" y="830"/>
                    <a:pt x="1730" y="814"/>
                  </a:cubicBezTo>
                  <a:cubicBezTo>
                    <a:pt x="1703" y="359"/>
                    <a:pt x="1327" y="0"/>
                    <a:pt x="8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477339" y="2419164"/>
              <a:ext cx="921267" cy="1547676"/>
            </a:xfrm>
            <a:custGeom>
              <a:rect b="b" l="l" r="r" t="t"/>
              <a:pathLst>
                <a:path extrusionOk="0" h="28386" w="16897">
                  <a:moveTo>
                    <a:pt x="1871" y="4648"/>
                  </a:moveTo>
                  <a:cubicBezTo>
                    <a:pt x="1925" y="4648"/>
                    <a:pt x="1979" y="4671"/>
                    <a:pt x="2020" y="4720"/>
                  </a:cubicBezTo>
                  <a:cubicBezTo>
                    <a:pt x="6210" y="9799"/>
                    <a:pt x="6358" y="21193"/>
                    <a:pt x="6358" y="21193"/>
                  </a:cubicBezTo>
                  <a:cubicBezTo>
                    <a:pt x="5562" y="13017"/>
                    <a:pt x="2630" y="7483"/>
                    <a:pt x="1944" y="6678"/>
                  </a:cubicBezTo>
                  <a:cubicBezTo>
                    <a:pt x="1772" y="6477"/>
                    <a:pt x="1677" y="6223"/>
                    <a:pt x="1677" y="5958"/>
                  </a:cubicBezTo>
                  <a:lnTo>
                    <a:pt x="1677" y="4841"/>
                  </a:lnTo>
                  <a:cubicBezTo>
                    <a:pt x="1677" y="4723"/>
                    <a:pt x="1772" y="4648"/>
                    <a:pt x="1871" y="4648"/>
                  </a:cubicBezTo>
                  <a:close/>
                  <a:moveTo>
                    <a:pt x="15038" y="4648"/>
                  </a:moveTo>
                  <a:cubicBezTo>
                    <a:pt x="15136" y="4648"/>
                    <a:pt x="15232" y="4723"/>
                    <a:pt x="15232" y="4841"/>
                  </a:cubicBezTo>
                  <a:lnTo>
                    <a:pt x="15232" y="5958"/>
                  </a:lnTo>
                  <a:cubicBezTo>
                    <a:pt x="15232" y="6223"/>
                    <a:pt x="15136" y="6477"/>
                    <a:pt x="14965" y="6678"/>
                  </a:cubicBezTo>
                  <a:cubicBezTo>
                    <a:pt x="14277" y="7483"/>
                    <a:pt x="11347" y="13017"/>
                    <a:pt x="10549" y="21193"/>
                  </a:cubicBezTo>
                  <a:cubicBezTo>
                    <a:pt x="10549" y="21193"/>
                    <a:pt x="10699" y="9799"/>
                    <a:pt x="14889" y="4720"/>
                  </a:cubicBezTo>
                  <a:cubicBezTo>
                    <a:pt x="14930" y="4670"/>
                    <a:pt x="14984" y="4648"/>
                    <a:pt x="15038" y="4648"/>
                  </a:cubicBezTo>
                  <a:close/>
                  <a:moveTo>
                    <a:pt x="8739" y="1"/>
                  </a:moveTo>
                  <a:cubicBezTo>
                    <a:pt x="8739" y="1"/>
                    <a:pt x="5696" y="3662"/>
                    <a:pt x="936" y="3662"/>
                  </a:cubicBezTo>
                  <a:cubicBezTo>
                    <a:pt x="631" y="3662"/>
                    <a:pt x="319" y="3647"/>
                    <a:pt x="0" y="3615"/>
                  </a:cubicBezTo>
                  <a:lnTo>
                    <a:pt x="0" y="3615"/>
                  </a:lnTo>
                  <a:cubicBezTo>
                    <a:pt x="882" y="6631"/>
                    <a:pt x="1974" y="8776"/>
                    <a:pt x="2595" y="9860"/>
                  </a:cubicBezTo>
                  <a:cubicBezTo>
                    <a:pt x="2596" y="9859"/>
                    <a:pt x="2596" y="9859"/>
                    <a:pt x="2596" y="9858"/>
                  </a:cubicBezTo>
                  <a:cubicBezTo>
                    <a:pt x="2900" y="10389"/>
                    <a:pt x="3093" y="10666"/>
                    <a:pt x="3093" y="10666"/>
                  </a:cubicBezTo>
                  <a:cubicBezTo>
                    <a:pt x="3566" y="11313"/>
                    <a:pt x="4057" y="12633"/>
                    <a:pt x="4473" y="14116"/>
                  </a:cubicBezTo>
                  <a:cubicBezTo>
                    <a:pt x="4672" y="14825"/>
                    <a:pt x="4853" y="15571"/>
                    <a:pt x="5007" y="16298"/>
                  </a:cubicBezTo>
                  <a:cubicBezTo>
                    <a:pt x="5062" y="16554"/>
                    <a:pt x="5113" y="16810"/>
                    <a:pt x="5159" y="17059"/>
                  </a:cubicBezTo>
                  <a:cubicBezTo>
                    <a:pt x="5388" y="18272"/>
                    <a:pt x="5548" y="19497"/>
                    <a:pt x="5628" y="20727"/>
                  </a:cubicBezTo>
                  <a:cubicBezTo>
                    <a:pt x="5665" y="21287"/>
                    <a:pt x="5683" y="21847"/>
                    <a:pt x="5684" y="22409"/>
                  </a:cubicBezTo>
                  <a:cubicBezTo>
                    <a:pt x="5686" y="22489"/>
                    <a:pt x="5686" y="22570"/>
                    <a:pt x="5684" y="22650"/>
                  </a:cubicBezTo>
                  <a:cubicBezTo>
                    <a:pt x="5684" y="22677"/>
                    <a:pt x="5686" y="22704"/>
                    <a:pt x="5684" y="22732"/>
                  </a:cubicBezTo>
                  <a:cubicBezTo>
                    <a:pt x="5684" y="22738"/>
                    <a:pt x="5684" y="22745"/>
                    <a:pt x="5684" y="22751"/>
                  </a:cubicBezTo>
                  <a:cubicBezTo>
                    <a:pt x="5676" y="23607"/>
                    <a:pt x="5740" y="24333"/>
                    <a:pt x="5851" y="24948"/>
                  </a:cubicBezTo>
                  <a:lnTo>
                    <a:pt x="5849" y="24948"/>
                  </a:lnTo>
                  <a:cubicBezTo>
                    <a:pt x="5849" y="24949"/>
                    <a:pt x="5849" y="24949"/>
                    <a:pt x="5849" y="24949"/>
                  </a:cubicBezTo>
                  <a:cubicBezTo>
                    <a:pt x="6319" y="27544"/>
                    <a:pt x="7648" y="28192"/>
                    <a:pt x="8124" y="28343"/>
                  </a:cubicBezTo>
                  <a:cubicBezTo>
                    <a:pt x="8216" y="28372"/>
                    <a:pt x="8311" y="28386"/>
                    <a:pt x="8406" y="28386"/>
                  </a:cubicBezTo>
                  <a:lnTo>
                    <a:pt x="8410" y="28386"/>
                  </a:lnTo>
                  <a:cubicBezTo>
                    <a:pt x="8602" y="28386"/>
                    <a:pt x="8793" y="28349"/>
                    <a:pt x="8969" y="28273"/>
                  </a:cubicBezTo>
                  <a:cubicBezTo>
                    <a:pt x="9557" y="28019"/>
                    <a:pt x="10701" y="27216"/>
                    <a:pt x="11092" y="24756"/>
                  </a:cubicBezTo>
                  <a:cubicBezTo>
                    <a:pt x="11135" y="24485"/>
                    <a:pt x="11169" y="24194"/>
                    <a:pt x="11192" y="23882"/>
                  </a:cubicBezTo>
                  <a:cubicBezTo>
                    <a:pt x="11218" y="23527"/>
                    <a:pt x="11229" y="23145"/>
                    <a:pt x="11225" y="22733"/>
                  </a:cubicBezTo>
                  <a:cubicBezTo>
                    <a:pt x="11224" y="22707"/>
                    <a:pt x="11224" y="22682"/>
                    <a:pt x="11224" y="22657"/>
                  </a:cubicBezTo>
                  <a:cubicBezTo>
                    <a:pt x="11209" y="20778"/>
                    <a:pt x="11403" y="18905"/>
                    <a:pt x="11750" y="17060"/>
                  </a:cubicBezTo>
                  <a:cubicBezTo>
                    <a:pt x="11912" y="16198"/>
                    <a:pt x="12120" y="15280"/>
                    <a:pt x="12357" y="14406"/>
                  </a:cubicBezTo>
                  <a:cubicBezTo>
                    <a:pt x="12789" y="12807"/>
                    <a:pt x="13314" y="11355"/>
                    <a:pt x="13817" y="10667"/>
                  </a:cubicBezTo>
                  <a:cubicBezTo>
                    <a:pt x="13817" y="10667"/>
                    <a:pt x="13973" y="10443"/>
                    <a:pt x="14226" y="10011"/>
                  </a:cubicBezTo>
                  <a:cubicBezTo>
                    <a:pt x="14273" y="9930"/>
                    <a:pt x="14323" y="9843"/>
                    <a:pt x="14377" y="9748"/>
                  </a:cubicBezTo>
                  <a:cubicBezTo>
                    <a:pt x="15004" y="8636"/>
                    <a:pt x="16046" y="6549"/>
                    <a:pt x="16896" y="3657"/>
                  </a:cubicBezTo>
                  <a:lnTo>
                    <a:pt x="16896" y="3657"/>
                  </a:lnTo>
                  <a:cubicBezTo>
                    <a:pt x="16777" y="3662"/>
                    <a:pt x="16660" y="3664"/>
                    <a:pt x="16543" y="3664"/>
                  </a:cubicBezTo>
                  <a:cubicBezTo>
                    <a:pt x="11782" y="3664"/>
                    <a:pt x="8739" y="1"/>
                    <a:pt x="8739" y="1"/>
                  </a:cubicBezTo>
                  <a:close/>
                </a:path>
              </a:pathLst>
            </a:custGeom>
            <a:solidFill>
              <a:srgbClr val="454544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7558" y="1676215"/>
              <a:ext cx="2159854" cy="288697"/>
            </a:xfrm>
            <a:custGeom>
              <a:rect b="b" l="l" r="r" t="t"/>
              <a:pathLst>
                <a:path extrusionOk="0" h="5295" w="39614">
                  <a:moveTo>
                    <a:pt x="10916" y="1"/>
                  </a:moveTo>
                  <a:lnTo>
                    <a:pt x="1" y="3008"/>
                  </a:lnTo>
                  <a:cubicBezTo>
                    <a:pt x="1" y="3008"/>
                    <a:pt x="3045" y="4481"/>
                    <a:pt x="8906" y="5040"/>
                  </a:cubicBezTo>
                  <a:cubicBezTo>
                    <a:pt x="9024" y="5050"/>
                    <a:pt x="9145" y="5062"/>
                    <a:pt x="9265" y="5072"/>
                  </a:cubicBezTo>
                  <a:cubicBezTo>
                    <a:pt x="9268" y="5064"/>
                    <a:pt x="9271" y="5055"/>
                    <a:pt x="9273" y="5048"/>
                  </a:cubicBezTo>
                  <a:cubicBezTo>
                    <a:pt x="9925" y="5109"/>
                    <a:pt x="10611" y="5160"/>
                    <a:pt x="11332" y="5196"/>
                  </a:cubicBezTo>
                  <a:lnTo>
                    <a:pt x="11334" y="5205"/>
                  </a:lnTo>
                  <a:lnTo>
                    <a:pt x="11349" y="5205"/>
                  </a:lnTo>
                  <a:cubicBezTo>
                    <a:pt x="11350" y="5203"/>
                    <a:pt x="11352" y="5200"/>
                    <a:pt x="11354" y="5197"/>
                  </a:cubicBezTo>
                  <a:cubicBezTo>
                    <a:pt x="11720" y="5216"/>
                    <a:pt x="12096" y="5230"/>
                    <a:pt x="12479" y="5240"/>
                  </a:cubicBezTo>
                  <a:cubicBezTo>
                    <a:pt x="12804" y="5246"/>
                    <a:pt x="13136" y="5250"/>
                    <a:pt x="13473" y="5250"/>
                  </a:cubicBezTo>
                  <a:cubicBezTo>
                    <a:pt x="14099" y="5250"/>
                    <a:pt x="14746" y="5238"/>
                    <a:pt x="15415" y="5214"/>
                  </a:cubicBezTo>
                  <a:cubicBezTo>
                    <a:pt x="16869" y="5161"/>
                    <a:pt x="18324" y="5135"/>
                    <a:pt x="19779" y="5135"/>
                  </a:cubicBezTo>
                  <a:cubicBezTo>
                    <a:pt x="20851" y="5135"/>
                    <a:pt x="21922" y="5149"/>
                    <a:pt x="22994" y="5176"/>
                  </a:cubicBezTo>
                  <a:cubicBezTo>
                    <a:pt x="23883" y="5195"/>
                    <a:pt x="24773" y="5224"/>
                    <a:pt x="25663" y="5262"/>
                  </a:cubicBezTo>
                  <a:cubicBezTo>
                    <a:pt x="25902" y="5272"/>
                    <a:pt x="26139" y="5279"/>
                    <a:pt x="26372" y="5285"/>
                  </a:cubicBezTo>
                  <a:cubicBezTo>
                    <a:pt x="26682" y="5291"/>
                    <a:pt x="26985" y="5294"/>
                    <a:pt x="27284" y="5294"/>
                  </a:cubicBezTo>
                  <a:cubicBezTo>
                    <a:pt x="27766" y="5294"/>
                    <a:pt x="28233" y="5287"/>
                    <a:pt x="28687" y="5272"/>
                  </a:cubicBezTo>
                  <a:cubicBezTo>
                    <a:pt x="29450" y="5247"/>
                    <a:pt x="30173" y="5203"/>
                    <a:pt x="30855" y="5144"/>
                  </a:cubicBezTo>
                  <a:cubicBezTo>
                    <a:pt x="36732" y="4633"/>
                    <a:pt x="39614" y="3008"/>
                    <a:pt x="39614" y="3008"/>
                  </a:cubicBezTo>
                  <a:lnTo>
                    <a:pt x="28699" y="1"/>
                  </a:lnTo>
                  <a:lnTo>
                    <a:pt x="28698" y="1"/>
                  </a:lnTo>
                  <a:cubicBezTo>
                    <a:pt x="28698" y="1"/>
                    <a:pt x="24742" y="1787"/>
                    <a:pt x="19473" y="1787"/>
                  </a:cubicBezTo>
                  <a:cubicBezTo>
                    <a:pt x="16838" y="1787"/>
                    <a:pt x="13876" y="1340"/>
                    <a:pt x="10916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3"/>
          <p:cNvSpPr txBox="1"/>
          <p:nvPr>
            <p:ph type="title"/>
          </p:nvPr>
        </p:nvSpPr>
        <p:spPr>
          <a:xfrm>
            <a:off x="1230150" y="1894675"/>
            <a:ext cx="6683700" cy="8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3"/>
          <p:cNvSpPr txBox="1"/>
          <p:nvPr>
            <p:ph hasCustomPrompt="1" idx="2" type="title"/>
          </p:nvPr>
        </p:nvSpPr>
        <p:spPr>
          <a:xfrm>
            <a:off x="3796825" y="970974"/>
            <a:ext cx="15501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3"/>
          <p:cNvSpPr txBox="1"/>
          <p:nvPr>
            <p:ph idx="1" type="subTitle"/>
          </p:nvPr>
        </p:nvSpPr>
        <p:spPr>
          <a:xfrm rot="562">
            <a:off x="1820800" y="2995800"/>
            <a:ext cx="5502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571" name="Google Shape;571;p21"/>
          <p:cNvGrpSpPr/>
          <p:nvPr/>
        </p:nvGrpSpPr>
        <p:grpSpPr>
          <a:xfrm flipH="1" rot="-1589393">
            <a:off x="-1181150" y="1635392"/>
            <a:ext cx="2397962" cy="2561917"/>
            <a:chOff x="3004963" y="168834"/>
            <a:chExt cx="1302626" cy="1391691"/>
          </a:xfrm>
        </p:grpSpPr>
        <p:sp>
          <p:nvSpPr>
            <p:cNvPr id="572" name="Google Shape;572;p21"/>
            <p:cNvSpPr/>
            <p:nvPr/>
          </p:nvSpPr>
          <p:spPr>
            <a:xfrm>
              <a:off x="3347900" y="1491900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3257375" y="1438500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5" y="0"/>
                  </a:moveTo>
                  <a:cubicBezTo>
                    <a:pt x="153" y="58"/>
                    <a:pt x="0" y="423"/>
                    <a:pt x="153" y="657"/>
                  </a:cubicBezTo>
                  <a:cubicBezTo>
                    <a:pt x="231" y="777"/>
                    <a:pt x="373" y="837"/>
                    <a:pt x="516" y="837"/>
                  </a:cubicBezTo>
                  <a:cubicBezTo>
                    <a:pt x="650" y="837"/>
                    <a:pt x="784" y="783"/>
                    <a:pt x="863" y="673"/>
                  </a:cubicBezTo>
                  <a:cubicBezTo>
                    <a:pt x="1025" y="446"/>
                    <a:pt x="890" y="74"/>
                    <a:pt x="620" y="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3004963" y="168834"/>
              <a:ext cx="1302626" cy="1388936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21"/>
          <p:cNvGrpSpPr/>
          <p:nvPr/>
        </p:nvGrpSpPr>
        <p:grpSpPr>
          <a:xfrm rot="1589393">
            <a:off x="7931225" y="1790642"/>
            <a:ext cx="2397962" cy="2561917"/>
            <a:chOff x="3004963" y="168834"/>
            <a:chExt cx="1302626" cy="1391691"/>
          </a:xfrm>
        </p:grpSpPr>
        <p:sp>
          <p:nvSpPr>
            <p:cNvPr id="576" name="Google Shape;576;p21"/>
            <p:cNvSpPr/>
            <p:nvPr/>
          </p:nvSpPr>
          <p:spPr>
            <a:xfrm>
              <a:off x="3347900" y="1491900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3257375" y="1438500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5" y="0"/>
                  </a:moveTo>
                  <a:cubicBezTo>
                    <a:pt x="153" y="58"/>
                    <a:pt x="0" y="423"/>
                    <a:pt x="153" y="657"/>
                  </a:cubicBezTo>
                  <a:cubicBezTo>
                    <a:pt x="231" y="777"/>
                    <a:pt x="373" y="837"/>
                    <a:pt x="516" y="837"/>
                  </a:cubicBezTo>
                  <a:cubicBezTo>
                    <a:pt x="650" y="837"/>
                    <a:pt x="784" y="783"/>
                    <a:pt x="863" y="673"/>
                  </a:cubicBezTo>
                  <a:cubicBezTo>
                    <a:pt x="1025" y="446"/>
                    <a:pt x="890" y="74"/>
                    <a:pt x="620" y="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3004963" y="168834"/>
              <a:ext cx="1302626" cy="1388936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21"/>
          <p:cNvGrpSpPr/>
          <p:nvPr/>
        </p:nvGrpSpPr>
        <p:grpSpPr>
          <a:xfrm rot="5400000">
            <a:off x="44067" y="116339"/>
            <a:ext cx="1033616" cy="800913"/>
            <a:chOff x="70217" y="845139"/>
            <a:chExt cx="1033616" cy="800913"/>
          </a:xfrm>
        </p:grpSpPr>
        <p:sp>
          <p:nvSpPr>
            <p:cNvPr id="580" name="Google Shape;580;p21"/>
            <p:cNvSpPr/>
            <p:nvPr/>
          </p:nvSpPr>
          <p:spPr>
            <a:xfrm flipH="1" rot="-5400000">
              <a:off x="297779" y="1611428"/>
              <a:ext cx="3509" cy="7179"/>
            </a:xfrm>
            <a:custGeom>
              <a:rect b="b" l="l" r="r" t="t"/>
              <a:pathLst>
                <a:path extrusionOk="0" h="178" w="87">
                  <a:moveTo>
                    <a:pt x="86" y="0"/>
                  </a:moveTo>
                  <a:cubicBezTo>
                    <a:pt x="60" y="60"/>
                    <a:pt x="29" y="118"/>
                    <a:pt x="1" y="177"/>
                  </a:cubicBezTo>
                  <a:cubicBezTo>
                    <a:pt x="29" y="118"/>
                    <a:pt x="60" y="60"/>
                    <a:pt x="86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 flipH="1" rot="-5400000">
              <a:off x="259889" y="1626652"/>
              <a:ext cx="2057" cy="6090"/>
            </a:xfrm>
            <a:custGeom>
              <a:rect b="b" l="l" r="r" t="t"/>
              <a:pathLst>
                <a:path extrusionOk="0" h="151" w="51">
                  <a:moveTo>
                    <a:pt x="51" y="1"/>
                  </a:moveTo>
                  <a:cubicBezTo>
                    <a:pt x="35" y="51"/>
                    <a:pt x="17" y="101"/>
                    <a:pt x="1" y="151"/>
                  </a:cubicBezTo>
                  <a:cubicBezTo>
                    <a:pt x="17" y="101"/>
                    <a:pt x="36" y="51"/>
                    <a:pt x="5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 flipH="1" rot="-5400000">
              <a:off x="494911" y="1442042"/>
              <a:ext cx="6211" cy="4961"/>
            </a:xfrm>
            <a:custGeom>
              <a:rect b="b" l="l" r="r" t="t"/>
              <a:pathLst>
                <a:path extrusionOk="0" h="123" w="154">
                  <a:moveTo>
                    <a:pt x="153" y="0"/>
                  </a:moveTo>
                  <a:cubicBezTo>
                    <a:pt x="102" y="41"/>
                    <a:pt x="51" y="81"/>
                    <a:pt x="0" y="122"/>
                  </a:cubicBezTo>
                  <a:cubicBezTo>
                    <a:pt x="51" y="81"/>
                    <a:pt x="102" y="41"/>
                    <a:pt x="153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 flipH="1" rot="-5400000">
              <a:off x="509007" y="1424156"/>
              <a:ext cx="6211" cy="4759"/>
            </a:xfrm>
            <a:custGeom>
              <a:rect b="b" l="l" r="r" t="t"/>
              <a:pathLst>
                <a:path extrusionOk="0" h="118" w="154">
                  <a:moveTo>
                    <a:pt x="153" y="1"/>
                  </a:moveTo>
                  <a:cubicBezTo>
                    <a:pt x="102" y="40"/>
                    <a:pt x="51" y="78"/>
                    <a:pt x="0" y="117"/>
                  </a:cubicBezTo>
                  <a:cubicBezTo>
                    <a:pt x="51" y="78"/>
                    <a:pt x="102" y="40"/>
                    <a:pt x="153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 flipH="1" rot="-5400000">
              <a:off x="480392" y="1459545"/>
              <a:ext cx="6251" cy="5243"/>
            </a:xfrm>
            <a:custGeom>
              <a:rect b="b" l="l" r="r" t="t"/>
              <a:pathLst>
                <a:path extrusionOk="0" h="130" w="155">
                  <a:moveTo>
                    <a:pt x="155" y="1"/>
                  </a:moveTo>
                  <a:cubicBezTo>
                    <a:pt x="104" y="44"/>
                    <a:pt x="52" y="86"/>
                    <a:pt x="1" y="129"/>
                  </a:cubicBezTo>
                  <a:cubicBezTo>
                    <a:pt x="52" y="86"/>
                    <a:pt x="104" y="44"/>
                    <a:pt x="155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 flipH="1" rot="-5400000">
              <a:off x="402475" y="1540366"/>
              <a:ext cx="5808" cy="6412"/>
            </a:xfrm>
            <a:custGeom>
              <a:rect b="b" l="l" r="r" t="t"/>
              <a:pathLst>
                <a:path extrusionOk="0" h="159" w="144">
                  <a:moveTo>
                    <a:pt x="143" y="1"/>
                  </a:moveTo>
                  <a:cubicBezTo>
                    <a:pt x="97" y="54"/>
                    <a:pt x="49" y="106"/>
                    <a:pt x="1" y="158"/>
                  </a:cubicBezTo>
                  <a:cubicBezTo>
                    <a:pt x="49" y="106"/>
                    <a:pt x="97" y="54"/>
                    <a:pt x="143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 flipH="1" rot="-5400000">
              <a:off x="178826" y="1015856"/>
              <a:ext cx="521346" cy="626204"/>
            </a:xfrm>
            <a:custGeom>
              <a:rect b="b" l="l" r="r" t="t"/>
              <a:pathLst>
                <a:path extrusionOk="0" h="15527" w="12927">
                  <a:moveTo>
                    <a:pt x="2641" y="13641"/>
                  </a:moveTo>
                  <a:cubicBezTo>
                    <a:pt x="2620" y="13654"/>
                    <a:pt x="2598" y="13668"/>
                    <a:pt x="2578" y="13681"/>
                  </a:cubicBezTo>
                  <a:lnTo>
                    <a:pt x="2578" y="13681"/>
                  </a:lnTo>
                  <a:cubicBezTo>
                    <a:pt x="2599" y="13668"/>
                    <a:pt x="2620" y="13654"/>
                    <a:pt x="2641" y="13641"/>
                  </a:cubicBezTo>
                  <a:close/>
                  <a:moveTo>
                    <a:pt x="12747" y="0"/>
                  </a:moveTo>
                  <a:cubicBezTo>
                    <a:pt x="12588" y="66"/>
                    <a:pt x="12412" y="128"/>
                    <a:pt x="12214" y="184"/>
                  </a:cubicBezTo>
                  <a:cubicBezTo>
                    <a:pt x="12031" y="237"/>
                    <a:pt x="11848" y="267"/>
                    <a:pt x="11667" y="281"/>
                  </a:cubicBezTo>
                  <a:cubicBezTo>
                    <a:pt x="11792" y="3229"/>
                    <a:pt x="10416" y="6289"/>
                    <a:pt x="8203" y="8153"/>
                  </a:cubicBezTo>
                  <a:cubicBezTo>
                    <a:pt x="6539" y="9556"/>
                    <a:pt x="4640" y="10677"/>
                    <a:pt x="2916" y="12008"/>
                  </a:cubicBezTo>
                  <a:cubicBezTo>
                    <a:pt x="1680" y="12961"/>
                    <a:pt x="495" y="14057"/>
                    <a:pt x="1" y="15526"/>
                  </a:cubicBezTo>
                  <a:cubicBezTo>
                    <a:pt x="734" y="14933"/>
                    <a:pt x="1576" y="14331"/>
                    <a:pt x="2531" y="13711"/>
                  </a:cubicBezTo>
                  <a:cubicBezTo>
                    <a:pt x="2542" y="13704"/>
                    <a:pt x="2554" y="13696"/>
                    <a:pt x="2566" y="13689"/>
                  </a:cubicBezTo>
                  <a:lnTo>
                    <a:pt x="2566" y="13689"/>
                  </a:lnTo>
                  <a:cubicBezTo>
                    <a:pt x="2566" y="13689"/>
                    <a:pt x="2566" y="13689"/>
                    <a:pt x="2566" y="13689"/>
                  </a:cubicBezTo>
                  <a:cubicBezTo>
                    <a:pt x="2570" y="13686"/>
                    <a:pt x="2574" y="13684"/>
                    <a:pt x="2578" y="13681"/>
                  </a:cubicBezTo>
                  <a:lnTo>
                    <a:pt x="2578" y="13681"/>
                  </a:lnTo>
                  <a:cubicBezTo>
                    <a:pt x="2574" y="13683"/>
                    <a:pt x="2570" y="13686"/>
                    <a:pt x="2566" y="13689"/>
                  </a:cubicBezTo>
                  <a:lnTo>
                    <a:pt x="2566" y="13689"/>
                  </a:lnTo>
                  <a:cubicBezTo>
                    <a:pt x="3351" y="12976"/>
                    <a:pt x="4275" y="12374"/>
                    <a:pt x="5019" y="11823"/>
                  </a:cubicBezTo>
                  <a:cubicBezTo>
                    <a:pt x="6872" y="10450"/>
                    <a:pt x="8965" y="9304"/>
                    <a:pt x="10441" y="7491"/>
                  </a:cubicBezTo>
                  <a:cubicBezTo>
                    <a:pt x="12070" y="5490"/>
                    <a:pt x="12926" y="2673"/>
                    <a:pt x="12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 flipH="1" rot="-5400000">
              <a:off x="315504" y="1604229"/>
              <a:ext cx="2581" cy="4598"/>
            </a:xfrm>
            <a:custGeom>
              <a:rect b="b" l="l" r="r" t="t"/>
              <a:pathLst>
                <a:path extrusionOk="0" h="114" w="64">
                  <a:moveTo>
                    <a:pt x="63" y="1"/>
                  </a:moveTo>
                  <a:cubicBezTo>
                    <a:pt x="43" y="38"/>
                    <a:pt x="22" y="76"/>
                    <a:pt x="1" y="113"/>
                  </a:cubicBezTo>
                  <a:cubicBezTo>
                    <a:pt x="22" y="76"/>
                    <a:pt x="43" y="38"/>
                    <a:pt x="63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 flipH="1" rot="-5400000">
              <a:off x="353817" y="1580797"/>
              <a:ext cx="3105" cy="4396"/>
            </a:xfrm>
            <a:custGeom>
              <a:rect b="b" l="l" r="r" t="t"/>
              <a:pathLst>
                <a:path extrusionOk="0" h="109" w="77">
                  <a:moveTo>
                    <a:pt x="76" y="0"/>
                  </a:moveTo>
                  <a:cubicBezTo>
                    <a:pt x="51" y="37"/>
                    <a:pt x="25" y="72"/>
                    <a:pt x="0" y="108"/>
                  </a:cubicBezTo>
                  <a:cubicBezTo>
                    <a:pt x="25" y="72"/>
                    <a:pt x="51" y="37"/>
                    <a:pt x="76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 flipH="1" rot="-5400000">
              <a:off x="561637" y="1351804"/>
              <a:ext cx="5525" cy="3751"/>
            </a:xfrm>
            <a:custGeom>
              <a:rect b="b" l="l" r="r" t="t"/>
              <a:pathLst>
                <a:path extrusionOk="0" h="93" w="137">
                  <a:moveTo>
                    <a:pt x="137" y="1"/>
                  </a:moveTo>
                  <a:cubicBezTo>
                    <a:pt x="91" y="32"/>
                    <a:pt x="45" y="62"/>
                    <a:pt x="0" y="93"/>
                  </a:cubicBezTo>
                  <a:cubicBezTo>
                    <a:pt x="45" y="62"/>
                    <a:pt x="91" y="32"/>
                    <a:pt x="13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 flipH="1" rot="-5400000">
              <a:off x="418789" y="1525384"/>
              <a:ext cx="6050" cy="6211"/>
            </a:xfrm>
            <a:custGeom>
              <a:rect b="b" l="l" r="r" t="t"/>
              <a:pathLst>
                <a:path extrusionOk="0" h="154" w="150">
                  <a:moveTo>
                    <a:pt x="149" y="0"/>
                  </a:moveTo>
                  <a:cubicBezTo>
                    <a:pt x="101" y="51"/>
                    <a:pt x="49" y="102"/>
                    <a:pt x="1" y="153"/>
                  </a:cubicBezTo>
                  <a:cubicBezTo>
                    <a:pt x="49" y="102"/>
                    <a:pt x="101" y="51"/>
                    <a:pt x="149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 flipH="1" rot="-5400000">
              <a:off x="205262" y="838827"/>
              <a:ext cx="611443" cy="798615"/>
            </a:xfrm>
            <a:custGeom>
              <a:rect b="b" l="l" r="r" t="t"/>
              <a:pathLst>
                <a:path extrusionOk="0" h="19802" w="15161">
                  <a:moveTo>
                    <a:pt x="12510" y="0"/>
                  </a:moveTo>
                  <a:lnTo>
                    <a:pt x="12510" y="0"/>
                  </a:lnTo>
                  <a:cubicBezTo>
                    <a:pt x="13337" y="2001"/>
                    <a:pt x="12596" y="4503"/>
                    <a:pt x="11442" y="5540"/>
                  </a:cubicBezTo>
                  <a:cubicBezTo>
                    <a:pt x="10391" y="6484"/>
                    <a:pt x="5948" y="10477"/>
                    <a:pt x="2518" y="13570"/>
                  </a:cubicBezTo>
                  <a:cubicBezTo>
                    <a:pt x="1274" y="15422"/>
                    <a:pt x="1" y="17565"/>
                    <a:pt x="96" y="19800"/>
                  </a:cubicBezTo>
                  <a:lnTo>
                    <a:pt x="96" y="19800"/>
                  </a:lnTo>
                  <a:cubicBezTo>
                    <a:pt x="159" y="19643"/>
                    <a:pt x="230" y="19483"/>
                    <a:pt x="316" y="19323"/>
                  </a:cubicBezTo>
                  <a:cubicBezTo>
                    <a:pt x="384" y="19192"/>
                    <a:pt x="460" y="19061"/>
                    <a:pt x="541" y="18931"/>
                  </a:cubicBezTo>
                  <a:cubicBezTo>
                    <a:pt x="563" y="18895"/>
                    <a:pt x="586" y="18858"/>
                    <a:pt x="609" y="18822"/>
                  </a:cubicBezTo>
                  <a:cubicBezTo>
                    <a:pt x="673" y="18722"/>
                    <a:pt x="740" y="18623"/>
                    <a:pt x="808" y="18523"/>
                  </a:cubicBezTo>
                  <a:cubicBezTo>
                    <a:pt x="832" y="18489"/>
                    <a:pt x="855" y="18456"/>
                    <a:pt x="879" y="18423"/>
                  </a:cubicBezTo>
                  <a:cubicBezTo>
                    <a:pt x="1072" y="18156"/>
                    <a:pt x="1285" y="17889"/>
                    <a:pt x="1522" y="17624"/>
                  </a:cubicBezTo>
                  <a:cubicBezTo>
                    <a:pt x="1537" y="17607"/>
                    <a:pt x="1551" y="17592"/>
                    <a:pt x="1566" y="17576"/>
                  </a:cubicBezTo>
                  <a:cubicBezTo>
                    <a:pt x="1677" y="17452"/>
                    <a:pt x="1794" y="17328"/>
                    <a:pt x="1915" y="17204"/>
                  </a:cubicBezTo>
                  <a:cubicBezTo>
                    <a:pt x="1928" y="17190"/>
                    <a:pt x="1941" y="17177"/>
                    <a:pt x="1954" y="17163"/>
                  </a:cubicBezTo>
                  <a:cubicBezTo>
                    <a:pt x="2370" y="16742"/>
                    <a:pt x="2842" y="16319"/>
                    <a:pt x="3370" y="15891"/>
                  </a:cubicBezTo>
                  <a:cubicBezTo>
                    <a:pt x="3864" y="14422"/>
                    <a:pt x="5049" y="13326"/>
                    <a:pt x="6285" y="12373"/>
                  </a:cubicBezTo>
                  <a:cubicBezTo>
                    <a:pt x="8009" y="11042"/>
                    <a:pt x="9908" y="9921"/>
                    <a:pt x="11572" y="8518"/>
                  </a:cubicBezTo>
                  <a:cubicBezTo>
                    <a:pt x="13785" y="6654"/>
                    <a:pt x="15161" y="3594"/>
                    <a:pt x="15036" y="646"/>
                  </a:cubicBezTo>
                  <a:lnTo>
                    <a:pt x="15036" y="646"/>
                  </a:lnTo>
                  <a:cubicBezTo>
                    <a:pt x="14948" y="653"/>
                    <a:pt x="14861" y="657"/>
                    <a:pt x="14775" y="657"/>
                  </a:cubicBezTo>
                  <a:cubicBezTo>
                    <a:pt x="13565" y="657"/>
                    <a:pt x="12510" y="1"/>
                    <a:pt x="12510" y="0"/>
                  </a:cubicBezTo>
                  <a:close/>
                  <a:moveTo>
                    <a:pt x="96" y="19800"/>
                  </a:moveTo>
                  <a:cubicBezTo>
                    <a:pt x="95" y="19800"/>
                    <a:pt x="95" y="19801"/>
                    <a:pt x="95" y="19802"/>
                  </a:cubicBezTo>
                  <a:lnTo>
                    <a:pt x="96" y="19802"/>
                  </a:lnTo>
                  <a:cubicBezTo>
                    <a:pt x="96" y="19801"/>
                    <a:pt x="96" y="19800"/>
                    <a:pt x="96" y="198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 flipH="1" rot="-5400000">
              <a:off x="144626" y="1112204"/>
              <a:ext cx="474321" cy="593375"/>
            </a:xfrm>
            <a:custGeom>
              <a:rect b="b" l="l" r="r" t="t"/>
              <a:pathLst>
                <a:path extrusionOk="0" h="14713" w="11761">
                  <a:moveTo>
                    <a:pt x="11477" y="0"/>
                  </a:moveTo>
                  <a:cubicBezTo>
                    <a:pt x="11477" y="0"/>
                    <a:pt x="11233" y="589"/>
                    <a:pt x="10182" y="1024"/>
                  </a:cubicBezTo>
                  <a:cubicBezTo>
                    <a:pt x="10361" y="3697"/>
                    <a:pt x="9505" y="6514"/>
                    <a:pt x="7876" y="8515"/>
                  </a:cubicBezTo>
                  <a:cubicBezTo>
                    <a:pt x="6400" y="10328"/>
                    <a:pt x="4307" y="11474"/>
                    <a:pt x="2454" y="12847"/>
                  </a:cubicBezTo>
                  <a:cubicBezTo>
                    <a:pt x="1710" y="13398"/>
                    <a:pt x="787" y="14000"/>
                    <a:pt x="1" y="14713"/>
                  </a:cubicBezTo>
                  <a:cubicBezTo>
                    <a:pt x="24" y="14697"/>
                    <a:pt x="52" y="14681"/>
                    <a:pt x="76" y="14665"/>
                  </a:cubicBezTo>
                  <a:cubicBezTo>
                    <a:pt x="140" y="14624"/>
                    <a:pt x="205" y="14583"/>
                    <a:pt x="274" y="14539"/>
                  </a:cubicBezTo>
                  <a:cubicBezTo>
                    <a:pt x="296" y="14525"/>
                    <a:pt x="320" y="14510"/>
                    <a:pt x="343" y="14496"/>
                  </a:cubicBezTo>
                  <a:cubicBezTo>
                    <a:pt x="421" y="14447"/>
                    <a:pt x="501" y="14397"/>
                    <a:pt x="585" y="14346"/>
                  </a:cubicBezTo>
                  <a:cubicBezTo>
                    <a:pt x="592" y="14341"/>
                    <a:pt x="601" y="14336"/>
                    <a:pt x="608" y="14332"/>
                  </a:cubicBezTo>
                  <a:cubicBezTo>
                    <a:pt x="1116" y="14018"/>
                    <a:pt x="1714" y="13661"/>
                    <a:pt x="2364" y="13261"/>
                  </a:cubicBezTo>
                  <a:cubicBezTo>
                    <a:pt x="2372" y="13256"/>
                    <a:pt x="2381" y="13250"/>
                    <a:pt x="2390" y="13245"/>
                  </a:cubicBezTo>
                  <a:cubicBezTo>
                    <a:pt x="2507" y="13173"/>
                    <a:pt x="2626" y="13099"/>
                    <a:pt x="2746" y="13025"/>
                  </a:cubicBezTo>
                  <a:cubicBezTo>
                    <a:pt x="2767" y="13012"/>
                    <a:pt x="2788" y="12998"/>
                    <a:pt x="2810" y="12985"/>
                  </a:cubicBezTo>
                  <a:cubicBezTo>
                    <a:pt x="2922" y="12916"/>
                    <a:pt x="3035" y="12844"/>
                    <a:pt x="3150" y="12772"/>
                  </a:cubicBezTo>
                  <a:cubicBezTo>
                    <a:pt x="3180" y="12752"/>
                    <a:pt x="3211" y="12734"/>
                    <a:pt x="3241" y="12714"/>
                  </a:cubicBezTo>
                  <a:cubicBezTo>
                    <a:pt x="3350" y="12645"/>
                    <a:pt x="3460" y="12575"/>
                    <a:pt x="3570" y="12505"/>
                  </a:cubicBezTo>
                  <a:cubicBezTo>
                    <a:pt x="3607" y="12481"/>
                    <a:pt x="3644" y="12457"/>
                    <a:pt x="3681" y="12433"/>
                  </a:cubicBezTo>
                  <a:cubicBezTo>
                    <a:pt x="3787" y="12365"/>
                    <a:pt x="3893" y="12295"/>
                    <a:pt x="4001" y="12224"/>
                  </a:cubicBezTo>
                  <a:cubicBezTo>
                    <a:pt x="4043" y="12197"/>
                    <a:pt x="4085" y="12169"/>
                    <a:pt x="4128" y="12141"/>
                  </a:cubicBezTo>
                  <a:cubicBezTo>
                    <a:pt x="4233" y="12072"/>
                    <a:pt x="4338" y="12001"/>
                    <a:pt x="4443" y="11931"/>
                  </a:cubicBezTo>
                  <a:cubicBezTo>
                    <a:pt x="4488" y="11900"/>
                    <a:pt x="4534" y="11870"/>
                    <a:pt x="4580" y="11840"/>
                  </a:cubicBezTo>
                  <a:cubicBezTo>
                    <a:pt x="4684" y="11769"/>
                    <a:pt x="4788" y="11696"/>
                    <a:pt x="4892" y="11624"/>
                  </a:cubicBezTo>
                  <a:cubicBezTo>
                    <a:pt x="4939" y="11592"/>
                    <a:pt x="4986" y="11560"/>
                    <a:pt x="5033" y="11527"/>
                  </a:cubicBezTo>
                  <a:cubicBezTo>
                    <a:pt x="5135" y="11457"/>
                    <a:pt x="5237" y="11384"/>
                    <a:pt x="5339" y="11311"/>
                  </a:cubicBezTo>
                  <a:cubicBezTo>
                    <a:pt x="5389" y="11275"/>
                    <a:pt x="5439" y="11241"/>
                    <a:pt x="5489" y="11205"/>
                  </a:cubicBezTo>
                  <a:cubicBezTo>
                    <a:pt x="5589" y="11133"/>
                    <a:pt x="5689" y="11059"/>
                    <a:pt x="5788" y="10986"/>
                  </a:cubicBezTo>
                  <a:cubicBezTo>
                    <a:pt x="5840" y="10947"/>
                    <a:pt x="5892" y="10911"/>
                    <a:pt x="5943" y="10872"/>
                  </a:cubicBezTo>
                  <a:cubicBezTo>
                    <a:pt x="6043" y="10798"/>
                    <a:pt x="6142" y="10722"/>
                    <a:pt x="6241" y="10646"/>
                  </a:cubicBezTo>
                  <a:cubicBezTo>
                    <a:pt x="6292" y="10608"/>
                    <a:pt x="6343" y="10569"/>
                    <a:pt x="6394" y="10530"/>
                  </a:cubicBezTo>
                  <a:cubicBezTo>
                    <a:pt x="6492" y="10453"/>
                    <a:pt x="6589" y="10376"/>
                    <a:pt x="6686" y="10299"/>
                  </a:cubicBezTo>
                  <a:cubicBezTo>
                    <a:pt x="6738" y="10259"/>
                    <a:pt x="6789" y="10218"/>
                    <a:pt x="6840" y="10177"/>
                  </a:cubicBezTo>
                  <a:cubicBezTo>
                    <a:pt x="6936" y="10100"/>
                    <a:pt x="7030" y="10021"/>
                    <a:pt x="7125" y="9943"/>
                  </a:cubicBezTo>
                  <a:cubicBezTo>
                    <a:pt x="7176" y="9900"/>
                    <a:pt x="7228" y="9859"/>
                    <a:pt x="7279" y="9815"/>
                  </a:cubicBezTo>
                  <a:cubicBezTo>
                    <a:pt x="7371" y="9737"/>
                    <a:pt x="7463" y="9657"/>
                    <a:pt x="7555" y="9576"/>
                  </a:cubicBezTo>
                  <a:cubicBezTo>
                    <a:pt x="7606" y="9532"/>
                    <a:pt x="7658" y="9488"/>
                    <a:pt x="7708" y="9443"/>
                  </a:cubicBezTo>
                  <a:cubicBezTo>
                    <a:pt x="7799" y="9364"/>
                    <a:pt x="7886" y="9283"/>
                    <a:pt x="7975" y="9201"/>
                  </a:cubicBezTo>
                  <a:cubicBezTo>
                    <a:pt x="8025" y="9154"/>
                    <a:pt x="8077" y="9109"/>
                    <a:pt x="8127" y="9062"/>
                  </a:cubicBezTo>
                  <a:cubicBezTo>
                    <a:pt x="8212" y="8982"/>
                    <a:pt x="8297" y="8899"/>
                    <a:pt x="8381" y="8817"/>
                  </a:cubicBezTo>
                  <a:cubicBezTo>
                    <a:pt x="8431" y="8768"/>
                    <a:pt x="8482" y="8721"/>
                    <a:pt x="8531" y="8672"/>
                  </a:cubicBezTo>
                  <a:cubicBezTo>
                    <a:pt x="8612" y="8591"/>
                    <a:pt x="8691" y="8508"/>
                    <a:pt x="8772" y="8425"/>
                  </a:cubicBezTo>
                  <a:cubicBezTo>
                    <a:pt x="8820" y="8374"/>
                    <a:pt x="8872" y="8323"/>
                    <a:pt x="8920" y="8272"/>
                  </a:cubicBezTo>
                  <a:cubicBezTo>
                    <a:pt x="8998" y="8189"/>
                    <a:pt x="9073" y="8104"/>
                    <a:pt x="9149" y="8021"/>
                  </a:cubicBezTo>
                  <a:cubicBezTo>
                    <a:pt x="9195" y="7968"/>
                    <a:pt x="9244" y="7916"/>
                    <a:pt x="9291" y="7864"/>
                  </a:cubicBezTo>
                  <a:cubicBezTo>
                    <a:pt x="9365" y="7778"/>
                    <a:pt x="9436" y="7693"/>
                    <a:pt x="9507" y="7607"/>
                  </a:cubicBezTo>
                  <a:cubicBezTo>
                    <a:pt x="9553" y="7553"/>
                    <a:pt x="9599" y="7500"/>
                    <a:pt x="9643" y="7446"/>
                  </a:cubicBezTo>
                  <a:cubicBezTo>
                    <a:pt x="9712" y="7361"/>
                    <a:pt x="9778" y="7273"/>
                    <a:pt x="9843" y="7187"/>
                  </a:cubicBezTo>
                  <a:cubicBezTo>
                    <a:pt x="9886" y="7130"/>
                    <a:pt x="9931" y="7075"/>
                    <a:pt x="9973" y="7019"/>
                  </a:cubicBezTo>
                  <a:cubicBezTo>
                    <a:pt x="10037" y="6933"/>
                    <a:pt x="10098" y="6844"/>
                    <a:pt x="10159" y="6755"/>
                  </a:cubicBezTo>
                  <a:cubicBezTo>
                    <a:pt x="10184" y="6719"/>
                    <a:pt x="10210" y="6684"/>
                    <a:pt x="10235" y="6648"/>
                  </a:cubicBezTo>
                  <a:cubicBezTo>
                    <a:pt x="10250" y="6626"/>
                    <a:pt x="10264" y="6605"/>
                    <a:pt x="10279" y="6585"/>
                  </a:cubicBezTo>
                  <a:cubicBezTo>
                    <a:pt x="10338" y="6496"/>
                    <a:pt x="10392" y="6406"/>
                    <a:pt x="10448" y="6318"/>
                  </a:cubicBezTo>
                  <a:cubicBezTo>
                    <a:pt x="10484" y="6259"/>
                    <a:pt x="10524" y="6200"/>
                    <a:pt x="10559" y="6141"/>
                  </a:cubicBezTo>
                  <a:cubicBezTo>
                    <a:pt x="10613" y="6050"/>
                    <a:pt x="10662" y="5959"/>
                    <a:pt x="10712" y="5867"/>
                  </a:cubicBezTo>
                  <a:cubicBezTo>
                    <a:pt x="10725" y="5845"/>
                    <a:pt x="10737" y="5823"/>
                    <a:pt x="10749" y="5801"/>
                  </a:cubicBezTo>
                  <a:cubicBezTo>
                    <a:pt x="10771" y="5764"/>
                    <a:pt x="10791" y="5727"/>
                    <a:pt x="10811" y="5689"/>
                  </a:cubicBezTo>
                  <a:cubicBezTo>
                    <a:pt x="10860" y="5595"/>
                    <a:pt x="10904" y="5500"/>
                    <a:pt x="10949" y="5405"/>
                  </a:cubicBezTo>
                  <a:cubicBezTo>
                    <a:pt x="10977" y="5347"/>
                    <a:pt x="11007" y="5289"/>
                    <a:pt x="11034" y="5228"/>
                  </a:cubicBezTo>
                  <a:cubicBezTo>
                    <a:pt x="11077" y="5132"/>
                    <a:pt x="11114" y="5034"/>
                    <a:pt x="11153" y="4936"/>
                  </a:cubicBezTo>
                  <a:cubicBezTo>
                    <a:pt x="11176" y="4877"/>
                    <a:pt x="11202" y="4820"/>
                    <a:pt x="11224" y="4761"/>
                  </a:cubicBezTo>
                  <a:cubicBezTo>
                    <a:pt x="11263" y="4653"/>
                    <a:pt x="11297" y="4544"/>
                    <a:pt x="11331" y="4436"/>
                  </a:cubicBezTo>
                  <a:cubicBezTo>
                    <a:pt x="11347" y="4385"/>
                    <a:pt x="11365" y="4336"/>
                    <a:pt x="11380" y="4285"/>
                  </a:cubicBezTo>
                  <a:cubicBezTo>
                    <a:pt x="11426" y="4124"/>
                    <a:pt x="11466" y="3964"/>
                    <a:pt x="11500" y="3800"/>
                  </a:cubicBezTo>
                  <a:cubicBezTo>
                    <a:pt x="11760" y="2545"/>
                    <a:pt x="11744" y="1249"/>
                    <a:pt x="11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 flipH="1" rot="-5400000">
              <a:off x="786940" y="717071"/>
              <a:ext cx="188825" cy="444961"/>
            </a:xfrm>
            <a:custGeom>
              <a:rect b="b" l="l" r="r" t="t"/>
              <a:pathLst>
                <a:path extrusionOk="0" h="11033" w="4682">
                  <a:moveTo>
                    <a:pt x="4682" y="1"/>
                  </a:moveTo>
                  <a:cubicBezTo>
                    <a:pt x="4599" y="76"/>
                    <a:pt x="4519" y="147"/>
                    <a:pt x="4438" y="220"/>
                  </a:cubicBezTo>
                  <a:cubicBezTo>
                    <a:pt x="4368" y="283"/>
                    <a:pt x="4297" y="347"/>
                    <a:pt x="4230" y="409"/>
                  </a:cubicBezTo>
                  <a:cubicBezTo>
                    <a:pt x="4151" y="480"/>
                    <a:pt x="4073" y="549"/>
                    <a:pt x="3996" y="619"/>
                  </a:cubicBezTo>
                  <a:cubicBezTo>
                    <a:pt x="3930" y="679"/>
                    <a:pt x="3864" y="738"/>
                    <a:pt x="3799" y="796"/>
                  </a:cubicBezTo>
                  <a:cubicBezTo>
                    <a:pt x="3705" y="883"/>
                    <a:pt x="3611" y="966"/>
                    <a:pt x="3519" y="1050"/>
                  </a:cubicBezTo>
                  <a:cubicBezTo>
                    <a:pt x="3469" y="1095"/>
                    <a:pt x="3419" y="1140"/>
                    <a:pt x="3370" y="1184"/>
                  </a:cubicBezTo>
                  <a:cubicBezTo>
                    <a:pt x="3287" y="1259"/>
                    <a:pt x="3207" y="1332"/>
                    <a:pt x="3127" y="1405"/>
                  </a:cubicBezTo>
                  <a:cubicBezTo>
                    <a:pt x="3063" y="1462"/>
                    <a:pt x="2999" y="1518"/>
                    <a:pt x="2938" y="1575"/>
                  </a:cubicBezTo>
                  <a:cubicBezTo>
                    <a:pt x="2870" y="1636"/>
                    <a:pt x="2804" y="1695"/>
                    <a:pt x="2738" y="1755"/>
                  </a:cubicBezTo>
                  <a:cubicBezTo>
                    <a:pt x="2671" y="1816"/>
                    <a:pt x="2605" y="1876"/>
                    <a:pt x="2539" y="1935"/>
                  </a:cubicBezTo>
                  <a:cubicBezTo>
                    <a:pt x="2481" y="1988"/>
                    <a:pt x="2422" y="2041"/>
                    <a:pt x="2365" y="2092"/>
                  </a:cubicBezTo>
                  <a:cubicBezTo>
                    <a:pt x="2299" y="2152"/>
                    <a:pt x="2237" y="2209"/>
                    <a:pt x="2173" y="2265"/>
                  </a:cubicBezTo>
                  <a:cubicBezTo>
                    <a:pt x="2114" y="2319"/>
                    <a:pt x="2055" y="2372"/>
                    <a:pt x="1998" y="2425"/>
                  </a:cubicBezTo>
                  <a:cubicBezTo>
                    <a:pt x="1974" y="2445"/>
                    <a:pt x="1952" y="2466"/>
                    <a:pt x="1929" y="2487"/>
                  </a:cubicBezTo>
                  <a:cubicBezTo>
                    <a:pt x="1911" y="2503"/>
                    <a:pt x="1893" y="2519"/>
                    <a:pt x="1874" y="2536"/>
                  </a:cubicBezTo>
                  <a:cubicBezTo>
                    <a:pt x="1808" y="2596"/>
                    <a:pt x="1740" y="2658"/>
                    <a:pt x="1678" y="2714"/>
                  </a:cubicBezTo>
                  <a:cubicBezTo>
                    <a:pt x="1580" y="2803"/>
                    <a:pt x="1486" y="2888"/>
                    <a:pt x="1398" y="2967"/>
                  </a:cubicBezTo>
                  <a:cubicBezTo>
                    <a:pt x="981" y="3347"/>
                    <a:pt x="673" y="3760"/>
                    <a:pt x="458" y="4207"/>
                  </a:cubicBezTo>
                  <a:cubicBezTo>
                    <a:pt x="412" y="4303"/>
                    <a:pt x="370" y="4402"/>
                    <a:pt x="332" y="4502"/>
                  </a:cubicBezTo>
                  <a:cubicBezTo>
                    <a:pt x="73" y="5177"/>
                    <a:pt x="0" y="5924"/>
                    <a:pt x="57" y="6749"/>
                  </a:cubicBezTo>
                  <a:cubicBezTo>
                    <a:pt x="154" y="8188"/>
                    <a:pt x="904" y="9840"/>
                    <a:pt x="3337" y="11032"/>
                  </a:cubicBezTo>
                  <a:lnTo>
                    <a:pt x="3320" y="11015"/>
                  </a:lnTo>
                  <a:cubicBezTo>
                    <a:pt x="3318" y="11013"/>
                    <a:pt x="3316" y="11011"/>
                    <a:pt x="3313" y="11008"/>
                  </a:cubicBezTo>
                  <a:cubicBezTo>
                    <a:pt x="3308" y="11002"/>
                    <a:pt x="3300" y="10995"/>
                    <a:pt x="3293" y="10987"/>
                  </a:cubicBezTo>
                  <a:cubicBezTo>
                    <a:pt x="3290" y="10984"/>
                    <a:pt x="3287" y="10981"/>
                    <a:pt x="3284" y="10978"/>
                  </a:cubicBezTo>
                  <a:cubicBezTo>
                    <a:pt x="3274" y="10968"/>
                    <a:pt x="3264" y="10957"/>
                    <a:pt x="3254" y="10945"/>
                  </a:cubicBezTo>
                  <a:cubicBezTo>
                    <a:pt x="3250" y="10941"/>
                    <a:pt x="3248" y="10939"/>
                    <a:pt x="3245" y="10936"/>
                  </a:cubicBezTo>
                  <a:cubicBezTo>
                    <a:pt x="3234" y="10923"/>
                    <a:pt x="3220" y="10908"/>
                    <a:pt x="3207" y="10892"/>
                  </a:cubicBezTo>
                  <a:cubicBezTo>
                    <a:pt x="3204" y="10889"/>
                    <a:pt x="3202" y="10886"/>
                    <a:pt x="3198" y="10883"/>
                  </a:cubicBezTo>
                  <a:cubicBezTo>
                    <a:pt x="3184" y="10866"/>
                    <a:pt x="3168" y="10848"/>
                    <a:pt x="3152" y="10829"/>
                  </a:cubicBezTo>
                  <a:cubicBezTo>
                    <a:pt x="3148" y="10826"/>
                    <a:pt x="3146" y="10823"/>
                    <a:pt x="3143" y="10820"/>
                  </a:cubicBezTo>
                  <a:cubicBezTo>
                    <a:pt x="3127" y="10799"/>
                    <a:pt x="3108" y="10777"/>
                    <a:pt x="3090" y="10754"/>
                  </a:cubicBezTo>
                  <a:cubicBezTo>
                    <a:pt x="3087" y="10751"/>
                    <a:pt x="3085" y="10748"/>
                    <a:pt x="3082" y="10745"/>
                  </a:cubicBezTo>
                  <a:cubicBezTo>
                    <a:pt x="3063" y="10721"/>
                    <a:pt x="3042" y="10696"/>
                    <a:pt x="3022" y="10670"/>
                  </a:cubicBezTo>
                  <a:cubicBezTo>
                    <a:pt x="3019" y="10666"/>
                    <a:pt x="3017" y="10663"/>
                    <a:pt x="3014" y="10660"/>
                  </a:cubicBezTo>
                  <a:cubicBezTo>
                    <a:pt x="2993" y="10632"/>
                    <a:pt x="2971" y="10604"/>
                    <a:pt x="2949" y="10574"/>
                  </a:cubicBezTo>
                  <a:cubicBezTo>
                    <a:pt x="2947" y="10571"/>
                    <a:pt x="2945" y="10568"/>
                    <a:pt x="2943" y="10565"/>
                  </a:cubicBezTo>
                  <a:cubicBezTo>
                    <a:pt x="2920" y="10534"/>
                    <a:pt x="2896" y="10502"/>
                    <a:pt x="2872" y="10467"/>
                  </a:cubicBezTo>
                  <a:cubicBezTo>
                    <a:pt x="2871" y="10466"/>
                    <a:pt x="2870" y="10464"/>
                    <a:pt x="2869" y="10462"/>
                  </a:cubicBezTo>
                  <a:cubicBezTo>
                    <a:pt x="2459" y="9881"/>
                    <a:pt x="1933" y="8894"/>
                    <a:pt x="1960" y="7684"/>
                  </a:cubicBezTo>
                  <a:lnTo>
                    <a:pt x="1960" y="7682"/>
                  </a:lnTo>
                  <a:cubicBezTo>
                    <a:pt x="1961" y="7608"/>
                    <a:pt x="1965" y="7533"/>
                    <a:pt x="1971" y="7457"/>
                  </a:cubicBezTo>
                  <a:cubicBezTo>
                    <a:pt x="1971" y="7455"/>
                    <a:pt x="1971" y="7452"/>
                    <a:pt x="1971" y="7449"/>
                  </a:cubicBezTo>
                  <a:cubicBezTo>
                    <a:pt x="1978" y="7375"/>
                    <a:pt x="1986" y="7300"/>
                    <a:pt x="1996" y="7224"/>
                  </a:cubicBezTo>
                  <a:cubicBezTo>
                    <a:pt x="1996" y="7219"/>
                    <a:pt x="1997" y="7215"/>
                    <a:pt x="1998" y="7211"/>
                  </a:cubicBezTo>
                  <a:cubicBezTo>
                    <a:pt x="2009" y="7136"/>
                    <a:pt x="2021" y="7061"/>
                    <a:pt x="2037" y="6985"/>
                  </a:cubicBezTo>
                  <a:cubicBezTo>
                    <a:pt x="2038" y="6980"/>
                    <a:pt x="2039" y="6975"/>
                    <a:pt x="2040" y="6969"/>
                  </a:cubicBezTo>
                  <a:cubicBezTo>
                    <a:pt x="2055" y="6893"/>
                    <a:pt x="2072" y="6816"/>
                    <a:pt x="2093" y="6739"/>
                  </a:cubicBezTo>
                  <a:cubicBezTo>
                    <a:pt x="2094" y="6735"/>
                    <a:pt x="2095" y="6730"/>
                    <a:pt x="2097" y="6725"/>
                  </a:cubicBezTo>
                  <a:cubicBezTo>
                    <a:pt x="2117" y="6648"/>
                    <a:pt x="2141" y="6568"/>
                    <a:pt x="2167" y="6489"/>
                  </a:cubicBezTo>
                  <a:cubicBezTo>
                    <a:pt x="2168" y="6486"/>
                    <a:pt x="2169" y="6482"/>
                    <a:pt x="2170" y="6479"/>
                  </a:cubicBezTo>
                  <a:cubicBezTo>
                    <a:pt x="2197" y="6398"/>
                    <a:pt x="2227" y="6316"/>
                    <a:pt x="2259" y="6234"/>
                  </a:cubicBezTo>
                  <a:cubicBezTo>
                    <a:pt x="2164" y="3999"/>
                    <a:pt x="3438" y="1855"/>
                    <a:pt x="4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 flipH="1" rot="-5400000">
              <a:off x="5346" y="1501771"/>
              <a:ext cx="197698" cy="67956"/>
            </a:xfrm>
            <a:custGeom>
              <a:rect b="b" l="l" r="r" t="t"/>
              <a:pathLst>
                <a:path extrusionOk="0" h="1685" w="4902">
                  <a:moveTo>
                    <a:pt x="3070" y="1"/>
                  </a:moveTo>
                  <a:cubicBezTo>
                    <a:pt x="1270" y="1"/>
                    <a:pt x="1" y="1028"/>
                    <a:pt x="1" y="1028"/>
                  </a:cubicBezTo>
                  <a:cubicBezTo>
                    <a:pt x="1" y="1028"/>
                    <a:pt x="1055" y="1685"/>
                    <a:pt x="2266" y="1685"/>
                  </a:cubicBezTo>
                  <a:cubicBezTo>
                    <a:pt x="2352" y="1685"/>
                    <a:pt x="2439" y="1681"/>
                    <a:pt x="2527" y="1674"/>
                  </a:cubicBezTo>
                  <a:cubicBezTo>
                    <a:pt x="2708" y="1660"/>
                    <a:pt x="2891" y="1630"/>
                    <a:pt x="3074" y="1577"/>
                  </a:cubicBezTo>
                  <a:cubicBezTo>
                    <a:pt x="3272" y="1521"/>
                    <a:pt x="3448" y="1459"/>
                    <a:pt x="3607" y="1393"/>
                  </a:cubicBezTo>
                  <a:cubicBezTo>
                    <a:pt x="4658" y="958"/>
                    <a:pt x="4902" y="369"/>
                    <a:pt x="4902" y="369"/>
                  </a:cubicBezTo>
                  <a:cubicBezTo>
                    <a:pt x="4254" y="102"/>
                    <a:pt x="363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1"/>
          <p:cNvGrpSpPr/>
          <p:nvPr/>
        </p:nvGrpSpPr>
        <p:grpSpPr>
          <a:xfrm rot="-5400000">
            <a:off x="8412143" y="1585631"/>
            <a:ext cx="645117" cy="818577"/>
            <a:chOff x="8244318" y="4377781"/>
            <a:chExt cx="645117" cy="818577"/>
          </a:xfrm>
        </p:grpSpPr>
        <p:sp>
          <p:nvSpPr>
            <p:cNvPr id="596" name="Google Shape;596;p21"/>
            <p:cNvSpPr/>
            <p:nvPr/>
          </p:nvSpPr>
          <p:spPr>
            <a:xfrm flipH="1">
              <a:off x="8345506" y="4469047"/>
              <a:ext cx="524" cy="81"/>
            </a:xfrm>
            <a:custGeom>
              <a:rect b="b" l="l" r="r" t="t"/>
              <a:pathLst>
                <a:path extrusionOk="0" h="2" w="13">
                  <a:moveTo>
                    <a:pt x="12" y="1"/>
                  </a:moveTo>
                  <a:cubicBezTo>
                    <a:pt x="7" y="2"/>
                    <a:pt x="4" y="2"/>
                    <a:pt x="1" y="2"/>
                  </a:cubicBezTo>
                  <a:cubicBezTo>
                    <a:pt x="4" y="2"/>
                    <a:pt x="8" y="2"/>
                    <a:pt x="12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 flipH="1">
              <a:off x="8442782" y="4655896"/>
              <a:ext cx="444" cy="2017"/>
            </a:xfrm>
            <a:custGeom>
              <a:rect b="b" l="l" r="r" t="t"/>
              <a:pathLst>
                <a:path extrusionOk="0" h="50" w="11">
                  <a:moveTo>
                    <a:pt x="0" y="49"/>
                  </a:moveTo>
                  <a:cubicBezTo>
                    <a:pt x="3" y="34"/>
                    <a:pt x="6" y="17"/>
                    <a:pt x="11" y="0"/>
                  </a:cubicBezTo>
                  <a:cubicBezTo>
                    <a:pt x="6" y="17"/>
                    <a:pt x="3" y="34"/>
                    <a:pt x="0" y="49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 flipH="1">
              <a:off x="8334133" y="4469007"/>
              <a:ext cx="4235" cy="444"/>
            </a:xfrm>
            <a:custGeom>
              <a:rect b="b" l="l" r="r" t="t"/>
              <a:pathLst>
                <a:path extrusionOk="0" h="11" w="105">
                  <a:moveTo>
                    <a:pt x="0" y="1"/>
                  </a:moveTo>
                  <a:cubicBezTo>
                    <a:pt x="32" y="3"/>
                    <a:pt x="67" y="5"/>
                    <a:pt x="104" y="10"/>
                  </a:cubicBezTo>
                  <a:cubicBezTo>
                    <a:pt x="67" y="5"/>
                    <a:pt x="32" y="3"/>
                    <a:pt x="0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 flipH="1">
              <a:off x="8339013" y="4468926"/>
              <a:ext cx="1855" cy="81"/>
            </a:xfrm>
            <a:custGeom>
              <a:rect b="b" l="l" r="r" t="t"/>
              <a:pathLst>
                <a:path extrusionOk="0" h="2" w="46">
                  <a:moveTo>
                    <a:pt x="1" y="1"/>
                  </a:moveTo>
                  <a:cubicBezTo>
                    <a:pt x="14" y="1"/>
                    <a:pt x="30" y="1"/>
                    <a:pt x="45" y="2"/>
                  </a:cubicBezTo>
                  <a:cubicBezTo>
                    <a:pt x="30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 flipH="1">
              <a:off x="8343288" y="4468926"/>
              <a:ext cx="1896" cy="121"/>
            </a:xfrm>
            <a:custGeom>
              <a:rect b="b" l="l" r="r" t="t"/>
              <a:pathLst>
                <a:path extrusionOk="0" h="3" w="47">
                  <a:moveTo>
                    <a:pt x="0" y="3"/>
                  </a:moveTo>
                  <a:cubicBezTo>
                    <a:pt x="12" y="3"/>
                    <a:pt x="27" y="2"/>
                    <a:pt x="46" y="1"/>
                  </a:cubicBezTo>
                  <a:cubicBezTo>
                    <a:pt x="27" y="2"/>
                    <a:pt x="12" y="3"/>
                    <a:pt x="0" y="3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 flipH="1">
              <a:off x="8249279" y="4656299"/>
              <a:ext cx="363" cy="1654"/>
            </a:xfrm>
            <a:custGeom>
              <a:rect b="b" l="l" r="r" t="t"/>
              <a:pathLst>
                <a:path extrusionOk="0" h="41" w="9">
                  <a:moveTo>
                    <a:pt x="0" y="1"/>
                  </a:moveTo>
                  <a:cubicBezTo>
                    <a:pt x="3" y="14"/>
                    <a:pt x="5" y="27"/>
                    <a:pt x="9" y="40"/>
                  </a:cubicBezTo>
                  <a:cubicBezTo>
                    <a:pt x="5" y="27"/>
                    <a:pt x="3" y="14"/>
                    <a:pt x="0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 flipH="1">
              <a:off x="8253352" y="4636013"/>
              <a:ext cx="766" cy="3267"/>
            </a:xfrm>
            <a:custGeom>
              <a:rect b="b" l="l" r="r" t="t"/>
              <a:pathLst>
                <a:path extrusionOk="0" h="81" w="19">
                  <a:moveTo>
                    <a:pt x="1" y="1"/>
                  </a:moveTo>
                  <a:cubicBezTo>
                    <a:pt x="7" y="28"/>
                    <a:pt x="13" y="54"/>
                    <a:pt x="18" y="81"/>
                  </a:cubicBezTo>
                  <a:cubicBezTo>
                    <a:pt x="13" y="54"/>
                    <a:pt x="7" y="28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 flipH="1">
              <a:off x="8255732" y="4626011"/>
              <a:ext cx="605" cy="2460"/>
            </a:xfrm>
            <a:custGeom>
              <a:rect b="b" l="l" r="r" t="t"/>
              <a:pathLst>
                <a:path extrusionOk="0" h="61" w="15">
                  <a:moveTo>
                    <a:pt x="1" y="1"/>
                  </a:moveTo>
                  <a:cubicBezTo>
                    <a:pt x="5" y="20"/>
                    <a:pt x="10" y="40"/>
                    <a:pt x="14" y="60"/>
                  </a:cubicBezTo>
                  <a:cubicBezTo>
                    <a:pt x="10" y="40"/>
                    <a:pt x="6" y="20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 flipH="1">
              <a:off x="8356435" y="4469209"/>
              <a:ext cx="18350" cy="4840"/>
            </a:xfrm>
            <a:custGeom>
              <a:rect b="b" l="l" r="r" t="t"/>
              <a:pathLst>
                <a:path extrusionOk="0" h="120" w="455">
                  <a:moveTo>
                    <a:pt x="454" y="0"/>
                  </a:moveTo>
                  <a:cubicBezTo>
                    <a:pt x="358" y="9"/>
                    <a:pt x="241" y="30"/>
                    <a:pt x="118" y="73"/>
                  </a:cubicBezTo>
                  <a:lnTo>
                    <a:pt x="118" y="73"/>
                  </a:lnTo>
                  <a:cubicBezTo>
                    <a:pt x="242" y="30"/>
                    <a:pt x="358" y="11"/>
                    <a:pt x="454" y="1"/>
                  </a:cubicBezTo>
                  <a:cubicBezTo>
                    <a:pt x="454" y="1"/>
                    <a:pt x="454" y="0"/>
                    <a:pt x="454" y="0"/>
                  </a:cubicBezTo>
                  <a:close/>
                  <a:moveTo>
                    <a:pt x="118" y="73"/>
                  </a:moveTo>
                  <a:cubicBezTo>
                    <a:pt x="79" y="86"/>
                    <a:pt x="40" y="102"/>
                    <a:pt x="0" y="120"/>
                  </a:cubicBezTo>
                  <a:cubicBezTo>
                    <a:pt x="40" y="102"/>
                    <a:pt x="79" y="86"/>
                    <a:pt x="118" y="73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 flipH="1">
              <a:off x="8257183" y="4469451"/>
              <a:ext cx="83967" cy="301709"/>
            </a:xfrm>
            <a:custGeom>
              <a:rect b="b" l="l" r="r" t="t"/>
              <a:pathLst>
                <a:path extrusionOk="0" h="7481" w="2082">
                  <a:moveTo>
                    <a:pt x="185" y="0"/>
                  </a:moveTo>
                  <a:lnTo>
                    <a:pt x="185" y="0"/>
                  </a:lnTo>
                  <a:cubicBezTo>
                    <a:pt x="48" y="2374"/>
                    <a:pt x="0" y="5097"/>
                    <a:pt x="834" y="7420"/>
                  </a:cubicBezTo>
                  <a:lnTo>
                    <a:pt x="834" y="7420"/>
                  </a:lnTo>
                  <a:lnTo>
                    <a:pt x="2046" y="5904"/>
                  </a:lnTo>
                  <a:lnTo>
                    <a:pt x="2046" y="5904"/>
                  </a:lnTo>
                  <a:cubicBezTo>
                    <a:pt x="2046" y="5904"/>
                    <a:pt x="2046" y="5904"/>
                    <a:pt x="2046" y="5905"/>
                  </a:cubicBezTo>
                  <a:lnTo>
                    <a:pt x="2082" y="5860"/>
                  </a:lnTo>
                  <a:lnTo>
                    <a:pt x="2046" y="5904"/>
                  </a:lnTo>
                  <a:lnTo>
                    <a:pt x="2046" y="5904"/>
                  </a:lnTo>
                  <a:cubicBezTo>
                    <a:pt x="1760" y="4709"/>
                    <a:pt x="1684" y="3434"/>
                    <a:pt x="1695" y="2189"/>
                  </a:cubicBezTo>
                  <a:cubicBezTo>
                    <a:pt x="1542" y="1608"/>
                    <a:pt x="1389" y="1097"/>
                    <a:pt x="1262" y="818"/>
                  </a:cubicBezTo>
                  <a:cubicBezTo>
                    <a:pt x="987" y="212"/>
                    <a:pt x="502" y="43"/>
                    <a:pt x="185" y="0"/>
                  </a:cubicBezTo>
                  <a:close/>
                  <a:moveTo>
                    <a:pt x="834" y="7420"/>
                  </a:moveTo>
                  <a:lnTo>
                    <a:pt x="785" y="7481"/>
                  </a:lnTo>
                  <a:lnTo>
                    <a:pt x="834" y="7420"/>
                  </a:lnTo>
                  <a:cubicBezTo>
                    <a:pt x="834" y="7420"/>
                    <a:pt x="834" y="7420"/>
                    <a:pt x="834" y="7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 flipH="1">
              <a:off x="8346877" y="4468926"/>
              <a:ext cx="6896" cy="161"/>
            </a:xfrm>
            <a:custGeom>
              <a:rect b="b" l="l" r="r" t="t"/>
              <a:pathLst>
                <a:path extrusionOk="0" h="4" w="171">
                  <a:moveTo>
                    <a:pt x="70" y="0"/>
                  </a:moveTo>
                  <a:cubicBezTo>
                    <a:pt x="55" y="0"/>
                    <a:pt x="39" y="0"/>
                    <a:pt x="23" y="1"/>
                  </a:cubicBezTo>
                  <a:lnTo>
                    <a:pt x="1" y="3"/>
                  </a:lnTo>
                  <a:cubicBezTo>
                    <a:pt x="30" y="1"/>
                    <a:pt x="57" y="1"/>
                    <a:pt x="80" y="1"/>
                  </a:cubicBezTo>
                  <a:cubicBezTo>
                    <a:pt x="122" y="1"/>
                    <a:pt x="153" y="3"/>
                    <a:pt x="171" y="4"/>
                  </a:cubicBezTo>
                  <a:cubicBezTo>
                    <a:pt x="152" y="2"/>
                    <a:pt x="117" y="0"/>
                    <a:pt x="70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 flipH="1">
              <a:off x="8362888" y="4474008"/>
              <a:ext cx="68037" cy="297151"/>
            </a:xfrm>
            <a:custGeom>
              <a:rect b="b" l="l" r="r" t="t"/>
              <a:pathLst>
                <a:path extrusionOk="0" h="7368" w="1687">
                  <a:moveTo>
                    <a:pt x="1392" y="1"/>
                  </a:moveTo>
                  <a:cubicBezTo>
                    <a:pt x="1144" y="113"/>
                    <a:pt x="885" y="320"/>
                    <a:pt x="710" y="705"/>
                  </a:cubicBezTo>
                  <a:cubicBezTo>
                    <a:pt x="547" y="1062"/>
                    <a:pt x="342" y="1800"/>
                    <a:pt x="148" y="2580"/>
                  </a:cubicBezTo>
                  <a:lnTo>
                    <a:pt x="153" y="2580"/>
                  </a:lnTo>
                  <a:lnTo>
                    <a:pt x="47" y="3023"/>
                  </a:lnTo>
                  <a:cubicBezTo>
                    <a:pt x="61" y="3498"/>
                    <a:pt x="65" y="3973"/>
                    <a:pt x="61" y="4447"/>
                  </a:cubicBezTo>
                  <a:cubicBezTo>
                    <a:pt x="57" y="4927"/>
                    <a:pt x="57" y="5413"/>
                    <a:pt x="0" y="5884"/>
                  </a:cubicBezTo>
                  <a:lnTo>
                    <a:pt x="1188" y="7368"/>
                  </a:lnTo>
                  <a:lnTo>
                    <a:pt x="1266" y="7368"/>
                  </a:lnTo>
                  <a:cubicBezTo>
                    <a:pt x="1537" y="6630"/>
                    <a:pt x="1630" y="5831"/>
                    <a:pt x="1648" y="4985"/>
                  </a:cubicBezTo>
                  <a:cubicBezTo>
                    <a:pt x="1687" y="3315"/>
                    <a:pt x="1611" y="1655"/>
                    <a:pt x="1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 flipH="1">
              <a:off x="8436168" y="4625890"/>
              <a:ext cx="1694" cy="7421"/>
            </a:xfrm>
            <a:custGeom>
              <a:rect b="b" l="l" r="r" t="t"/>
              <a:pathLst>
                <a:path extrusionOk="0" h="184" w="42">
                  <a:moveTo>
                    <a:pt x="41" y="1"/>
                  </a:moveTo>
                  <a:lnTo>
                    <a:pt x="41" y="1"/>
                  </a:lnTo>
                  <a:cubicBezTo>
                    <a:pt x="37" y="19"/>
                    <a:pt x="33" y="36"/>
                    <a:pt x="29" y="54"/>
                  </a:cubicBezTo>
                  <a:lnTo>
                    <a:pt x="29" y="54"/>
                  </a:lnTo>
                  <a:cubicBezTo>
                    <a:pt x="33" y="40"/>
                    <a:pt x="36" y="26"/>
                    <a:pt x="39" y="12"/>
                  </a:cubicBezTo>
                  <a:lnTo>
                    <a:pt x="41" y="1"/>
                  </a:lnTo>
                  <a:close/>
                  <a:moveTo>
                    <a:pt x="29" y="54"/>
                  </a:moveTo>
                  <a:lnTo>
                    <a:pt x="29" y="54"/>
                  </a:lnTo>
                  <a:cubicBezTo>
                    <a:pt x="19" y="98"/>
                    <a:pt x="10" y="140"/>
                    <a:pt x="0" y="184"/>
                  </a:cubicBezTo>
                  <a:cubicBezTo>
                    <a:pt x="10" y="142"/>
                    <a:pt x="20" y="98"/>
                    <a:pt x="29" y="54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 flipH="1">
              <a:off x="8267589" y="4573946"/>
              <a:ext cx="1049" cy="4073"/>
            </a:xfrm>
            <a:custGeom>
              <a:rect b="b" l="l" r="r" t="t"/>
              <a:pathLst>
                <a:path extrusionOk="0" h="101" w="26">
                  <a:moveTo>
                    <a:pt x="25" y="101"/>
                  </a:moveTo>
                  <a:cubicBezTo>
                    <a:pt x="17" y="68"/>
                    <a:pt x="9" y="34"/>
                    <a:pt x="0" y="1"/>
                  </a:cubicBezTo>
                  <a:cubicBezTo>
                    <a:pt x="9" y="34"/>
                    <a:pt x="17" y="68"/>
                    <a:pt x="25" y="10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 flipH="1">
              <a:off x="8428303" y="4595885"/>
              <a:ext cx="19600" cy="115465"/>
            </a:xfrm>
            <a:custGeom>
              <a:rect b="b" l="l" r="r" t="t"/>
              <a:pathLst>
                <a:path extrusionOk="0" h="2863" w="486">
                  <a:moveTo>
                    <a:pt x="468" y="1"/>
                  </a:moveTo>
                  <a:lnTo>
                    <a:pt x="290" y="745"/>
                  </a:lnTo>
                  <a:cubicBezTo>
                    <a:pt x="277" y="807"/>
                    <a:pt x="263" y="868"/>
                    <a:pt x="249" y="928"/>
                  </a:cubicBezTo>
                  <a:cubicBezTo>
                    <a:pt x="248" y="931"/>
                    <a:pt x="247" y="935"/>
                    <a:pt x="247" y="938"/>
                  </a:cubicBezTo>
                  <a:cubicBezTo>
                    <a:pt x="233" y="1003"/>
                    <a:pt x="218" y="1066"/>
                    <a:pt x="205" y="1128"/>
                  </a:cubicBezTo>
                  <a:cubicBezTo>
                    <a:pt x="200" y="1149"/>
                    <a:pt x="196" y="1169"/>
                    <a:pt x="192" y="1188"/>
                  </a:cubicBezTo>
                  <a:cubicBezTo>
                    <a:pt x="181" y="1238"/>
                    <a:pt x="169" y="1288"/>
                    <a:pt x="159" y="1336"/>
                  </a:cubicBezTo>
                  <a:cubicBezTo>
                    <a:pt x="152" y="1372"/>
                    <a:pt x="144" y="1404"/>
                    <a:pt x="137" y="1437"/>
                  </a:cubicBezTo>
                  <a:lnTo>
                    <a:pt x="127" y="1488"/>
                  </a:lnTo>
                  <a:cubicBezTo>
                    <a:pt x="122" y="1505"/>
                    <a:pt x="119" y="1522"/>
                    <a:pt x="116" y="1537"/>
                  </a:cubicBezTo>
                  <a:cubicBezTo>
                    <a:pt x="102" y="1604"/>
                    <a:pt x="88" y="1669"/>
                    <a:pt x="75" y="1728"/>
                  </a:cubicBezTo>
                  <a:cubicBezTo>
                    <a:pt x="0" y="2079"/>
                    <a:pt x="88" y="2445"/>
                    <a:pt x="312" y="2725"/>
                  </a:cubicBezTo>
                  <a:lnTo>
                    <a:pt x="421" y="2862"/>
                  </a:lnTo>
                  <a:cubicBezTo>
                    <a:pt x="478" y="2391"/>
                    <a:pt x="478" y="1905"/>
                    <a:pt x="482" y="1425"/>
                  </a:cubicBezTo>
                  <a:cubicBezTo>
                    <a:pt x="486" y="951"/>
                    <a:pt x="482" y="476"/>
                    <a:pt x="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 flipH="1">
              <a:off x="8244600" y="4557693"/>
              <a:ext cx="28675" cy="149907"/>
            </a:xfrm>
            <a:custGeom>
              <a:rect b="b" l="l" r="r" t="t"/>
              <a:pathLst>
                <a:path extrusionOk="0" h="3717" w="711">
                  <a:moveTo>
                    <a:pt x="12" y="1"/>
                  </a:moveTo>
                  <a:lnTo>
                    <a:pt x="12" y="2"/>
                  </a:lnTo>
                  <a:cubicBezTo>
                    <a:pt x="1" y="1246"/>
                    <a:pt x="77" y="2522"/>
                    <a:pt x="363" y="3717"/>
                  </a:cubicBezTo>
                  <a:lnTo>
                    <a:pt x="399" y="3672"/>
                  </a:lnTo>
                  <a:cubicBezTo>
                    <a:pt x="623" y="3392"/>
                    <a:pt x="710" y="3026"/>
                    <a:pt x="635" y="2675"/>
                  </a:cubicBezTo>
                  <a:cubicBezTo>
                    <a:pt x="623" y="2616"/>
                    <a:pt x="609" y="2551"/>
                    <a:pt x="595" y="2485"/>
                  </a:cubicBezTo>
                  <a:cubicBezTo>
                    <a:pt x="591" y="2472"/>
                    <a:pt x="589" y="2459"/>
                    <a:pt x="586" y="2446"/>
                  </a:cubicBezTo>
                  <a:cubicBezTo>
                    <a:pt x="573" y="2381"/>
                    <a:pt x="558" y="2316"/>
                    <a:pt x="542" y="2246"/>
                  </a:cubicBezTo>
                  <a:cubicBezTo>
                    <a:pt x="538" y="2228"/>
                    <a:pt x="534" y="2208"/>
                    <a:pt x="531" y="2191"/>
                  </a:cubicBezTo>
                  <a:cubicBezTo>
                    <a:pt x="518" y="2135"/>
                    <a:pt x="506" y="2080"/>
                    <a:pt x="493" y="2023"/>
                  </a:cubicBezTo>
                  <a:cubicBezTo>
                    <a:pt x="488" y="1996"/>
                    <a:pt x="482" y="1970"/>
                    <a:pt x="476" y="1943"/>
                  </a:cubicBezTo>
                  <a:cubicBezTo>
                    <a:pt x="462" y="1881"/>
                    <a:pt x="449" y="1818"/>
                    <a:pt x="434" y="1754"/>
                  </a:cubicBezTo>
                  <a:cubicBezTo>
                    <a:pt x="430" y="1734"/>
                    <a:pt x="425" y="1714"/>
                    <a:pt x="421" y="1695"/>
                  </a:cubicBezTo>
                  <a:cubicBezTo>
                    <a:pt x="416" y="1699"/>
                    <a:pt x="411" y="1703"/>
                    <a:pt x="411" y="1703"/>
                  </a:cubicBezTo>
                  <a:lnTo>
                    <a:pt x="124" y="505"/>
                  </a:lnTo>
                  <a:lnTo>
                    <a:pt x="140" y="505"/>
                  </a:lnTo>
                  <a:cubicBezTo>
                    <a:pt x="132" y="472"/>
                    <a:pt x="124" y="438"/>
                    <a:pt x="115" y="405"/>
                  </a:cubicBezTo>
                  <a:cubicBezTo>
                    <a:pt x="109" y="379"/>
                    <a:pt x="103" y="354"/>
                    <a:pt x="97" y="328"/>
                  </a:cubicBezTo>
                  <a:cubicBezTo>
                    <a:pt x="83" y="277"/>
                    <a:pt x="71" y="227"/>
                    <a:pt x="57" y="176"/>
                  </a:cubicBezTo>
                  <a:cubicBezTo>
                    <a:pt x="52" y="155"/>
                    <a:pt x="47" y="133"/>
                    <a:pt x="40" y="112"/>
                  </a:cubicBezTo>
                  <a:cubicBezTo>
                    <a:pt x="31" y="75"/>
                    <a:pt x="22" y="37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 flipH="1">
              <a:off x="8307515" y="4468926"/>
              <a:ext cx="72392" cy="302233"/>
            </a:xfrm>
            <a:custGeom>
              <a:rect b="b" l="l" r="r" t="t"/>
              <a:pathLst>
                <a:path extrusionOk="0" h="7494" w="1795">
                  <a:moveTo>
                    <a:pt x="940" y="0"/>
                  </a:moveTo>
                  <a:cubicBezTo>
                    <a:pt x="929" y="0"/>
                    <a:pt x="918" y="1"/>
                    <a:pt x="907" y="1"/>
                  </a:cubicBezTo>
                  <a:cubicBezTo>
                    <a:pt x="888" y="2"/>
                    <a:pt x="873" y="3"/>
                    <a:pt x="861" y="3"/>
                  </a:cubicBezTo>
                  <a:cubicBezTo>
                    <a:pt x="857" y="4"/>
                    <a:pt x="855" y="4"/>
                    <a:pt x="852" y="4"/>
                  </a:cubicBezTo>
                  <a:cubicBezTo>
                    <a:pt x="848" y="5"/>
                    <a:pt x="844" y="5"/>
                    <a:pt x="841" y="5"/>
                  </a:cubicBezTo>
                  <a:cubicBezTo>
                    <a:pt x="836" y="6"/>
                    <a:pt x="834" y="6"/>
                    <a:pt x="834" y="6"/>
                  </a:cubicBezTo>
                  <a:cubicBezTo>
                    <a:pt x="834" y="6"/>
                    <a:pt x="829" y="5"/>
                    <a:pt x="819" y="4"/>
                  </a:cubicBezTo>
                  <a:cubicBezTo>
                    <a:pt x="801" y="3"/>
                    <a:pt x="770" y="1"/>
                    <a:pt x="728" y="1"/>
                  </a:cubicBezTo>
                  <a:cubicBezTo>
                    <a:pt x="705" y="1"/>
                    <a:pt x="678" y="1"/>
                    <a:pt x="649" y="3"/>
                  </a:cubicBezTo>
                  <a:lnTo>
                    <a:pt x="581" y="9"/>
                  </a:lnTo>
                  <a:cubicBezTo>
                    <a:pt x="581" y="9"/>
                    <a:pt x="581" y="9"/>
                    <a:pt x="581" y="8"/>
                  </a:cubicBezTo>
                  <a:cubicBezTo>
                    <a:pt x="455" y="21"/>
                    <a:pt x="295" y="52"/>
                    <a:pt x="127" y="127"/>
                  </a:cubicBezTo>
                  <a:cubicBezTo>
                    <a:pt x="346" y="1781"/>
                    <a:pt x="422" y="3441"/>
                    <a:pt x="383" y="5111"/>
                  </a:cubicBezTo>
                  <a:cubicBezTo>
                    <a:pt x="363" y="5957"/>
                    <a:pt x="272" y="6756"/>
                    <a:pt x="1" y="7494"/>
                  </a:cubicBezTo>
                  <a:lnTo>
                    <a:pt x="1746" y="7494"/>
                  </a:lnTo>
                  <a:lnTo>
                    <a:pt x="1795" y="7433"/>
                  </a:lnTo>
                  <a:cubicBezTo>
                    <a:pt x="961" y="5110"/>
                    <a:pt x="1009" y="2387"/>
                    <a:pt x="1146" y="13"/>
                  </a:cubicBezTo>
                  <a:cubicBezTo>
                    <a:pt x="1142" y="13"/>
                    <a:pt x="1138" y="12"/>
                    <a:pt x="1134" y="12"/>
                  </a:cubicBezTo>
                  <a:cubicBezTo>
                    <a:pt x="1097" y="8"/>
                    <a:pt x="1062" y="5"/>
                    <a:pt x="1030" y="3"/>
                  </a:cubicBezTo>
                  <a:cubicBezTo>
                    <a:pt x="1025" y="3"/>
                    <a:pt x="1019" y="2"/>
                    <a:pt x="1013" y="2"/>
                  </a:cubicBezTo>
                  <a:cubicBezTo>
                    <a:pt x="998" y="1"/>
                    <a:pt x="982" y="1"/>
                    <a:pt x="969" y="1"/>
                  </a:cubicBezTo>
                  <a:lnTo>
                    <a:pt x="959" y="1"/>
                  </a:lnTo>
                  <a:cubicBezTo>
                    <a:pt x="953" y="0"/>
                    <a:pt x="946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 flipH="1">
              <a:off x="8732471" y="4900537"/>
              <a:ext cx="3146" cy="1573"/>
            </a:xfrm>
            <a:custGeom>
              <a:rect b="b" l="l" r="r" t="t"/>
              <a:pathLst>
                <a:path extrusionOk="0" h="39" w="78">
                  <a:moveTo>
                    <a:pt x="1" y="39"/>
                  </a:moveTo>
                  <a:cubicBezTo>
                    <a:pt x="26" y="26"/>
                    <a:pt x="51" y="13"/>
                    <a:pt x="77" y="0"/>
                  </a:cubicBezTo>
                  <a:cubicBezTo>
                    <a:pt x="51" y="13"/>
                    <a:pt x="26" y="26"/>
                    <a:pt x="1" y="39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 flipH="1">
              <a:off x="8695933" y="5063188"/>
              <a:ext cx="4114" cy="9115"/>
            </a:xfrm>
            <a:custGeom>
              <a:rect b="b" l="l" r="r" t="t"/>
              <a:pathLst>
                <a:path extrusionOk="0" h="226" w="102">
                  <a:moveTo>
                    <a:pt x="101" y="1"/>
                  </a:moveTo>
                  <a:cubicBezTo>
                    <a:pt x="66" y="72"/>
                    <a:pt x="33" y="147"/>
                    <a:pt x="0" y="226"/>
                  </a:cubicBezTo>
                  <a:cubicBezTo>
                    <a:pt x="33" y="147"/>
                    <a:pt x="66" y="72"/>
                    <a:pt x="10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 flipH="1">
              <a:off x="8743965" y="4906466"/>
              <a:ext cx="3428" cy="1936"/>
            </a:xfrm>
            <a:custGeom>
              <a:rect b="b" l="l" r="r" t="t"/>
              <a:pathLst>
                <a:path extrusionOk="0" h="48" w="85">
                  <a:moveTo>
                    <a:pt x="0" y="48"/>
                  </a:moveTo>
                  <a:cubicBezTo>
                    <a:pt x="28" y="32"/>
                    <a:pt x="57" y="17"/>
                    <a:pt x="85" y="1"/>
                  </a:cubicBezTo>
                  <a:cubicBezTo>
                    <a:pt x="57" y="17"/>
                    <a:pt x="28" y="32"/>
                    <a:pt x="0" y="48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 flipH="1">
              <a:off x="8681333" y="4882711"/>
              <a:ext cx="2742" cy="686"/>
            </a:xfrm>
            <a:custGeom>
              <a:rect b="b" l="l" r="r" t="t"/>
              <a:pathLst>
                <a:path extrusionOk="0" h="17" w="68">
                  <a:moveTo>
                    <a:pt x="0" y="16"/>
                  </a:moveTo>
                  <a:cubicBezTo>
                    <a:pt x="23" y="10"/>
                    <a:pt x="45" y="6"/>
                    <a:pt x="68" y="0"/>
                  </a:cubicBezTo>
                  <a:cubicBezTo>
                    <a:pt x="45" y="6"/>
                    <a:pt x="23" y="10"/>
                    <a:pt x="0" y="16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 flipH="1">
              <a:off x="8383174" y="4772530"/>
              <a:ext cx="81" cy="282"/>
            </a:xfrm>
            <a:custGeom>
              <a:rect b="b" l="l" r="r" t="t"/>
              <a:pathLst>
                <a:path extrusionOk="0" h="7" w="2">
                  <a:moveTo>
                    <a:pt x="2" y="0"/>
                  </a:moveTo>
                  <a:cubicBezTo>
                    <a:pt x="2" y="2"/>
                    <a:pt x="1" y="3"/>
                    <a:pt x="1" y="6"/>
                  </a:cubicBezTo>
                  <a:cubicBezTo>
                    <a:pt x="1" y="4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 flipH="1">
              <a:off x="8408379" y="4835203"/>
              <a:ext cx="434838" cy="168660"/>
            </a:xfrm>
            <a:custGeom>
              <a:rect b="b" l="l" r="r" t="t"/>
              <a:pathLst>
                <a:path extrusionOk="0" h="4182" w="10782">
                  <a:moveTo>
                    <a:pt x="10782" y="0"/>
                  </a:moveTo>
                  <a:cubicBezTo>
                    <a:pt x="10464" y="429"/>
                    <a:pt x="9990" y="824"/>
                    <a:pt x="9283" y="997"/>
                  </a:cubicBezTo>
                  <a:cubicBezTo>
                    <a:pt x="9114" y="1039"/>
                    <a:pt x="8928" y="1062"/>
                    <a:pt x="8731" y="1073"/>
                  </a:cubicBezTo>
                  <a:cubicBezTo>
                    <a:pt x="8314" y="1270"/>
                    <a:pt x="7824" y="1383"/>
                    <a:pt x="7258" y="1434"/>
                  </a:cubicBezTo>
                  <a:cubicBezTo>
                    <a:pt x="5736" y="1570"/>
                    <a:pt x="4195" y="1492"/>
                    <a:pt x="2693" y="1819"/>
                  </a:cubicBezTo>
                  <a:cubicBezTo>
                    <a:pt x="2494" y="1863"/>
                    <a:pt x="2298" y="1917"/>
                    <a:pt x="2105" y="1981"/>
                  </a:cubicBezTo>
                  <a:cubicBezTo>
                    <a:pt x="1492" y="2379"/>
                    <a:pt x="894" y="2931"/>
                    <a:pt x="335" y="3689"/>
                  </a:cubicBezTo>
                  <a:cubicBezTo>
                    <a:pt x="216" y="3849"/>
                    <a:pt x="104" y="4014"/>
                    <a:pt x="0" y="4182"/>
                  </a:cubicBezTo>
                  <a:cubicBezTo>
                    <a:pt x="170" y="3995"/>
                    <a:pt x="349" y="3821"/>
                    <a:pt x="539" y="3667"/>
                  </a:cubicBezTo>
                  <a:cubicBezTo>
                    <a:pt x="1813" y="2632"/>
                    <a:pt x="3466" y="2425"/>
                    <a:pt x="5049" y="2343"/>
                  </a:cubicBezTo>
                  <a:cubicBezTo>
                    <a:pt x="6352" y="2276"/>
                    <a:pt x="7791" y="2369"/>
                    <a:pt x="9022" y="1864"/>
                  </a:cubicBezTo>
                  <a:cubicBezTo>
                    <a:pt x="9902" y="1502"/>
                    <a:pt x="10441" y="824"/>
                    <a:pt x="10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 flipH="1">
              <a:off x="8433828" y="4965589"/>
              <a:ext cx="3186" cy="1210"/>
            </a:xfrm>
            <a:custGeom>
              <a:rect b="b" l="l" r="r" t="t"/>
              <a:pathLst>
                <a:path extrusionOk="0" h="30" w="79">
                  <a:moveTo>
                    <a:pt x="78" y="1"/>
                  </a:moveTo>
                  <a:lnTo>
                    <a:pt x="78" y="1"/>
                  </a:lnTo>
                  <a:cubicBezTo>
                    <a:pt x="52" y="10"/>
                    <a:pt x="26" y="19"/>
                    <a:pt x="0" y="30"/>
                  </a:cubicBezTo>
                  <a:cubicBezTo>
                    <a:pt x="26" y="20"/>
                    <a:pt x="52" y="10"/>
                    <a:pt x="78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 flipH="1">
              <a:off x="8437136" y="4966799"/>
              <a:ext cx="2339" cy="847"/>
            </a:xfrm>
            <a:custGeom>
              <a:rect b="b" l="l" r="r" t="t"/>
              <a:pathLst>
                <a:path extrusionOk="0" h="21" w="58">
                  <a:moveTo>
                    <a:pt x="57" y="1"/>
                  </a:moveTo>
                  <a:cubicBezTo>
                    <a:pt x="38" y="8"/>
                    <a:pt x="20" y="14"/>
                    <a:pt x="1" y="21"/>
                  </a:cubicBezTo>
                  <a:cubicBezTo>
                    <a:pt x="20" y="14"/>
                    <a:pt x="38" y="8"/>
                    <a:pt x="5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 flipH="1">
              <a:off x="8446854" y="4970026"/>
              <a:ext cx="365067" cy="226332"/>
            </a:xfrm>
            <a:custGeom>
              <a:rect b="b" l="l" r="r" t="t"/>
              <a:pathLst>
                <a:path extrusionOk="0" h="5612" w="9052">
                  <a:moveTo>
                    <a:pt x="9051" y="2"/>
                  </a:moveTo>
                  <a:lnTo>
                    <a:pt x="9051" y="2"/>
                  </a:lnTo>
                  <a:cubicBezTo>
                    <a:pt x="7680" y="100"/>
                    <a:pt x="6244" y="0"/>
                    <a:pt x="4977" y="223"/>
                  </a:cubicBezTo>
                  <a:cubicBezTo>
                    <a:pt x="2341" y="690"/>
                    <a:pt x="482" y="3047"/>
                    <a:pt x="0" y="5597"/>
                  </a:cubicBezTo>
                  <a:cubicBezTo>
                    <a:pt x="110" y="5607"/>
                    <a:pt x="223" y="5612"/>
                    <a:pt x="340" y="5612"/>
                  </a:cubicBezTo>
                  <a:cubicBezTo>
                    <a:pt x="492" y="5612"/>
                    <a:pt x="650" y="5603"/>
                    <a:pt x="815" y="5586"/>
                  </a:cubicBezTo>
                  <a:cubicBezTo>
                    <a:pt x="1093" y="4338"/>
                    <a:pt x="1704" y="3198"/>
                    <a:pt x="2627" y="2290"/>
                  </a:cubicBezTo>
                  <a:cubicBezTo>
                    <a:pt x="2790" y="2129"/>
                    <a:pt x="2958" y="1989"/>
                    <a:pt x="3132" y="1863"/>
                  </a:cubicBezTo>
                  <a:cubicBezTo>
                    <a:pt x="4364" y="55"/>
                    <a:pt x="6733" y="739"/>
                    <a:pt x="9051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 flipH="1">
              <a:off x="8491096" y="4874887"/>
              <a:ext cx="267227" cy="40209"/>
            </a:xfrm>
            <a:custGeom>
              <a:rect b="b" l="l" r="r" t="t"/>
              <a:pathLst>
                <a:path extrusionOk="0" h="997" w="6626">
                  <a:moveTo>
                    <a:pt x="3812" y="0"/>
                  </a:moveTo>
                  <a:cubicBezTo>
                    <a:pt x="3779" y="0"/>
                    <a:pt x="3745" y="0"/>
                    <a:pt x="3712" y="1"/>
                  </a:cubicBezTo>
                  <a:lnTo>
                    <a:pt x="3689" y="1"/>
                  </a:lnTo>
                  <a:cubicBezTo>
                    <a:pt x="3593" y="2"/>
                    <a:pt x="3498" y="4"/>
                    <a:pt x="3402" y="7"/>
                  </a:cubicBezTo>
                  <a:cubicBezTo>
                    <a:pt x="3304" y="10"/>
                    <a:pt x="3206" y="15"/>
                    <a:pt x="3108" y="21"/>
                  </a:cubicBezTo>
                  <a:cubicBezTo>
                    <a:pt x="3098" y="23"/>
                    <a:pt x="3088" y="24"/>
                    <a:pt x="3079" y="25"/>
                  </a:cubicBezTo>
                  <a:cubicBezTo>
                    <a:pt x="2995" y="30"/>
                    <a:pt x="2911" y="37"/>
                    <a:pt x="2827" y="45"/>
                  </a:cubicBezTo>
                  <a:cubicBezTo>
                    <a:pt x="2808" y="48"/>
                    <a:pt x="2788" y="50"/>
                    <a:pt x="2769" y="52"/>
                  </a:cubicBezTo>
                  <a:cubicBezTo>
                    <a:pt x="2581" y="71"/>
                    <a:pt x="2392" y="98"/>
                    <a:pt x="2203" y="133"/>
                  </a:cubicBezTo>
                  <a:cubicBezTo>
                    <a:pt x="2180" y="137"/>
                    <a:pt x="2157" y="141"/>
                    <a:pt x="2134" y="146"/>
                  </a:cubicBezTo>
                  <a:cubicBezTo>
                    <a:pt x="2059" y="161"/>
                    <a:pt x="1984" y="177"/>
                    <a:pt x="1909" y="194"/>
                  </a:cubicBezTo>
                  <a:cubicBezTo>
                    <a:pt x="1886" y="200"/>
                    <a:pt x="1864" y="204"/>
                    <a:pt x="1841" y="209"/>
                  </a:cubicBezTo>
                  <a:cubicBezTo>
                    <a:pt x="1748" y="232"/>
                    <a:pt x="1655" y="256"/>
                    <a:pt x="1561" y="283"/>
                  </a:cubicBezTo>
                  <a:cubicBezTo>
                    <a:pt x="1545" y="288"/>
                    <a:pt x="1530" y="293"/>
                    <a:pt x="1514" y="298"/>
                  </a:cubicBezTo>
                  <a:cubicBezTo>
                    <a:pt x="1436" y="321"/>
                    <a:pt x="1358" y="346"/>
                    <a:pt x="1281" y="374"/>
                  </a:cubicBezTo>
                  <a:cubicBezTo>
                    <a:pt x="1253" y="383"/>
                    <a:pt x="1224" y="392"/>
                    <a:pt x="1196" y="403"/>
                  </a:cubicBezTo>
                  <a:cubicBezTo>
                    <a:pt x="1121" y="430"/>
                    <a:pt x="1045" y="459"/>
                    <a:pt x="969" y="490"/>
                  </a:cubicBezTo>
                  <a:cubicBezTo>
                    <a:pt x="950" y="498"/>
                    <a:pt x="932" y="505"/>
                    <a:pt x="913" y="512"/>
                  </a:cubicBezTo>
                  <a:cubicBezTo>
                    <a:pt x="822" y="551"/>
                    <a:pt x="731" y="592"/>
                    <a:pt x="640" y="636"/>
                  </a:cubicBezTo>
                  <a:cubicBezTo>
                    <a:pt x="614" y="649"/>
                    <a:pt x="589" y="661"/>
                    <a:pt x="564" y="675"/>
                  </a:cubicBezTo>
                  <a:cubicBezTo>
                    <a:pt x="494" y="709"/>
                    <a:pt x="425" y="745"/>
                    <a:pt x="356" y="784"/>
                  </a:cubicBezTo>
                  <a:cubicBezTo>
                    <a:pt x="328" y="800"/>
                    <a:pt x="299" y="814"/>
                    <a:pt x="271" y="831"/>
                  </a:cubicBezTo>
                  <a:cubicBezTo>
                    <a:pt x="181" y="883"/>
                    <a:pt x="90" y="937"/>
                    <a:pt x="0" y="997"/>
                  </a:cubicBezTo>
                  <a:cubicBezTo>
                    <a:pt x="193" y="933"/>
                    <a:pt x="389" y="879"/>
                    <a:pt x="588" y="835"/>
                  </a:cubicBezTo>
                  <a:cubicBezTo>
                    <a:pt x="2090" y="508"/>
                    <a:pt x="3631" y="586"/>
                    <a:pt x="5153" y="450"/>
                  </a:cubicBezTo>
                  <a:cubicBezTo>
                    <a:pt x="5719" y="399"/>
                    <a:pt x="6209" y="286"/>
                    <a:pt x="6626" y="89"/>
                  </a:cubicBezTo>
                  <a:lnTo>
                    <a:pt x="6626" y="89"/>
                  </a:lnTo>
                  <a:cubicBezTo>
                    <a:pt x="6580" y="92"/>
                    <a:pt x="6533" y="94"/>
                    <a:pt x="6487" y="95"/>
                  </a:cubicBezTo>
                  <a:cubicBezTo>
                    <a:pt x="6475" y="95"/>
                    <a:pt x="6462" y="96"/>
                    <a:pt x="6451" y="96"/>
                  </a:cubicBezTo>
                  <a:cubicBezTo>
                    <a:pt x="6394" y="98"/>
                    <a:pt x="6336" y="99"/>
                    <a:pt x="6277" y="99"/>
                  </a:cubicBezTo>
                  <a:cubicBezTo>
                    <a:pt x="5570" y="99"/>
                    <a:pt x="4723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 flipH="1">
              <a:off x="8306344" y="4771118"/>
              <a:ext cx="583091" cy="424675"/>
            </a:xfrm>
            <a:custGeom>
              <a:rect b="b" l="l" r="r" t="t"/>
              <a:pathLst>
                <a:path extrusionOk="0" h="10530" w="14458">
                  <a:moveTo>
                    <a:pt x="12557" y="1"/>
                  </a:moveTo>
                  <a:cubicBezTo>
                    <a:pt x="12557" y="1"/>
                    <a:pt x="12557" y="4"/>
                    <a:pt x="12556" y="9"/>
                  </a:cubicBezTo>
                  <a:cubicBezTo>
                    <a:pt x="12556" y="10"/>
                    <a:pt x="12556" y="11"/>
                    <a:pt x="12556" y="12"/>
                  </a:cubicBezTo>
                  <a:cubicBezTo>
                    <a:pt x="12555" y="17"/>
                    <a:pt x="12554" y="26"/>
                    <a:pt x="12553" y="35"/>
                  </a:cubicBezTo>
                  <a:cubicBezTo>
                    <a:pt x="12553" y="37"/>
                    <a:pt x="12553" y="38"/>
                    <a:pt x="12552" y="40"/>
                  </a:cubicBezTo>
                  <a:cubicBezTo>
                    <a:pt x="12529" y="216"/>
                    <a:pt x="12406" y="942"/>
                    <a:pt x="11928" y="1588"/>
                  </a:cubicBezTo>
                  <a:cubicBezTo>
                    <a:pt x="11588" y="2412"/>
                    <a:pt x="11048" y="3091"/>
                    <a:pt x="10168" y="3453"/>
                  </a:cubicBezTo>
                  <a:cubicBezTo>
                    <a:pt x="8937" y="3958"/>
                    <a:pt x="7498" y="3864"/>
                    <a:pt x="6195" y="3932"/>
                  </a:cubicBezTo>
                  <a:cubicBezTo>
                    <a:pt x="4612" y="4014"/>
                    <a:pt x="2959" y="4220"/>
                    <a:pt x="1686" y="5256"/>
                  </a:cubicBezTo>
                  <a:cubicBezTo>
                    <a:pt x="1496" y="5410"/>
                    <a:pt x="1316" y="5584"/>
                    <a:pt x="1146" y="5771"/>
                  </a:cubicBezTo>
                  <a:cubicBezTo>
                    <a:pt x="1059" y="5911"/>
                    <a:pt x="976" y="6054"/>
                    <a:pt x="899" y="6199"/>
                  </a:cubicBezTo>
                  <a:cubicBezTo>
                    <a:pt x="890" y="6216"/>
                    <a:pt x="881" y="6233"/>
                    <a:pt x="871" y="6251"/>
                  </a:cubicBezTo>
                  <a:cubicBezTo>
                    <a:pt x="798" y="6390"/>
                    <a:pt x="730" y="6532"/>
                    <a:pt x="665" y="6675"/>
                  </a:cubicBezTo>
                  <a:cubicBezTo>
                    <a:pt x="656" y="6697"/>
                    <a:pt x="646" y="6717"/>
                    <a:pt x="637" y="6739"/>
                  </a:cubicBezTo>
                  <a:cubicBezTo>
                    <a:pt x="574" y="6883"/>
                    <a:pt x="515" y="7028"/>
                    <a:pt x="462" y="7175"/>
                  </a:cubicBezTo>
                  <a:cubicBezTo>
                    <a:pt x="456" y="7191"/>
                    <a:pt x="450" y="7208"/>
                    <a:pt x="444" y="7224"/>
                  </a:cubicBezTo>
                  <a:cubicBezTo>
                    <a:pt x="380" y="7405"/>
                    <a:pt x="322" y="7588"/>
                    <a:pt x="271" y="7774"/>
                  </a:cubicBezTo>
                  <a:cubicBezTo>
                    <a:pt x="237" y="7899"/>
                    <a:pt x="206" y="8026"/>
                    <a:pt x="178" y="8153"/>
                  </a:cubicBezTo>
                  <a:cubicBezTo>
                    <a:pt x="173" y="8174"/>
                    <a:pt x="168" y="8195"/>
                    <a:pt x="164" y="8216"/>
                  </a:cubicBezTo>
                  <a:cubicBezTo>
                    <a:pt x="133" y="8364"/>
                    <a:pt x="107" y="8514"/>
                    <a:pt x="84" y="8664"/>
                  </a:cubicBezTo>
                  <a:cubicBezTo>
                    <a:pt x="79" y="8690"/>
                    <a:pt x="76" y="8718"/>
                    <a:pt x="72" y="8745"/>
                  </a:cubicBezTo>
                  <a:cubicBezTo>
                    <a:pt x="52" y="8894"/>
                    <a:pt x="35" y="9044"/>
                    <a:pt x="23" y="9195"/>
                  </a:cubicBezTo>
                  <a:cubicBezTo>
                    <a:pt x="22" y="9217"/>
                    <a:pt x="21" y="9239"/>
                    <a:pt x="19" y="9261"/>
                  </a:cubicBezTo>
                  <a:cubicBezTo>
                    <a:pt x="14" y="9340"/>
                    <a:pt x="10" y="9420"/>
                    <a:pt x="6" y="9498"/>
                  </a:cubicBezTo>
                  <a:cubicBezTo>
                    <a:pt x="2" y="9577"/>
                    <a:pt x="0" y="9656"/>
                    <a:pt x="0" y="9735"/>
                  </a:cubicBezTo>
                  <a:cubicBezTo>
                    <a:pt x="49" y="9777"/>
                    <a:pt x="101" y="9821"/>
                    <a:pt x="158" y="9862"/>
                  </a:cubicBezTo>
                  <a:cubicBezTo>
                    <a:pt x="161" y="9865"/>
                    <a:pt x="165" y="9869"/>
                    <a:pt x="169" y="9872"/>
                  </a:cubicBezTo>
                  <a:cubicBezTo>
                    <a:pt x="222" y="9912"/>
                    <a:pt x="278" y="9952"/>
                    <a:pt x="338" y="9992"/>
                  </a:cubicBezTo>
                  <a:cubicBezTo>
                    <a:pt x="343" y="9995"/>
                    <a:pt x="347" y="9998"/>
                    <a:pt x="352" y="10001"/>
                  </a:cubicBezTo>
                  <a:cubicBezTo>
                    <a:pt x="369" y="10011"/>
                    <a:pt x="386" y="10022"/>
                    <a:pt x="402" y="10032"/>
                  </a:cubicBezTo>
                  <a:cubicBezTo>
                    <a:pt x="448" y="10061"/>
                    <a:pt x="495" y="10089"/>
                    <a:pt x="544" y="10117"/>
                  </a:cubicBezTo>
                  <a:cubicBezTo>
                    <a:pt x="547" y="10119"/>
                    <a:pt x="551" y="10121"/>
                    <a:pt x="555" y="10123"/>
                  </a:cubicBezTo>
                  <a:cubicBezTo>
                    <a:pt x="683" y="10194"/>
                    <a:pt x="823" y="10259"/>
                    <a:pt x="975" y="10317"/>
                  </a:cubicBezTo>
                  <a:cubicBezTo>
                    <a:pt x="1078" y="10356"/>
                    <a:pt x="1186" y="10391"/>
                    <a:pt x="1300" y="10422"/>
                  </a:cubicBezTo>
                  <a:cubicBezTo>
                    <a:pt x="1301" y="10422"/>
                    <a:pt x="1303" y="10423"/>
                    <a:pt x="1306" y="10423"/>
                  </a:cubicBezTo>
                  <a:cubicBezTo>
                    <a:pt x="1365" y="10438"/>
                    <a:pt x="1426" y="10453"/>
                    <a:pt x="1490" y="10466"/>
                  </a:cubicBezTo>
                  <a:cubicBezTo>
                    <a:pt x="1524" y="10473"/>
                    <a:pt x="1560" y="10480"/>
                    <a:pt x="1596" y="10486"/>
                  </a:cubicBezTo>
                  <a:cubicBezTo>
                    <a:pt x="1598" y="10487"/>
                    <a:pt x="1601" y="10487"/>
                    <a:pt x="1605" y="10488"/>
                  </a:cubicBezTo>
                  <a:cubicBezTo>
                    <a:pt x="1627" y="10492"/>
                    <a:pt x="1650" y="10496"/>
                    <a:pt x="1674" y="10499"/>
                  </a:cubicBezTo>
                  <a:cubicBezTo>
                    <a:pt x="1684" y="10501"/>
                    <a:pt x="1693" y="10502"/>
                    <a:pt x="1702" y="10503"/>
                  </a:cubicBezTo>
                  <a:cubicBezTo>
                    <a:pt x="1716" y="10505"/>
                    <a:pt x="1731" y="10507"/>
                    <a:pt x="1744" y="10509"/>
                  </a:cubicBezTo>
                  <a:cubicBezTo>
                    <a:pt x="1757" y="10511"/>
                    <a:pt x="1770" y="10512"/>
                    <a:pt x="1783" y="10514"/>
                  </a:cubicBezTo>
                  <a:cubicBezTo>
                    <a:pt x="1792" y="10516"/>
                    <a:pt x="1802" y="10517"/>
                    <a:pt x="1812" y="10518"/>
                  </a:cubicBezTo>
                  <a:cubicBezTo>
                    <a:pt x="1827" y="10520"/>
                    <a:pt x="1843" y="10521"/>
                    <a:pt x="1859" y="10523"/>
                  </a:cubicBezTo>
                  <a:cubicBezTo>
                    <a:pt x="1865" y="10524"/>
                    <a:pt x="1870" y="10524"/>
                    <a:pt x="1876" y="10525"/>
                  </a:cubicBezTo>
                  <a:cubicBezTo>
                    <a:pt x="1892" y="10526"/>
                    <a:pt x="1907" y="10528"/>
                    <a:pt x="1923" y="10529"/>
                  </a:cubicBezTo>
                  <a:cubicBezTo>
                    <a:pt x="2405" y="7979"/>
                    <a:pt x="4263" y="5622"/>
                    <a:pt x="6900" y="5155"/>
                  </a:cubicBezTo>
                  <a:cubicBezTo>
                    <a:pt x="8167" y="4931"/>
                    <a:pt x="9602" y="5032"/>
                    <a:pt x="10975" y="4934"/>
                  </a:cubicBezTo>
                  <a:lnTo>
                    <a:pt x="10976" y="4934"/>
                  </a:lnTo>
                  <a:cubicBezTo>
                    <a:pt x="11037" y="4915"/>
                    <a:pt x="11097" y="4895"/>
                    <a:pt x="11158" y="4873"/>
                  </a:cubicBezTo>
                  <a:cubicBezTo>
                    <a:pt x="11177" y="4866"/>
                    <a:pt x="11195" y="4859"/>
                    <a:pt x="11214" y="4853"/>
                  </a:cubicBezTo>
                  <a:cubicBezTo>
                    <a:pt x="11215" y="4852"/>
                    <a:pt x="11217" y="4852"/>
                    <a:pt x="11218" y="4851"/>
                  </a:cubicBezTo>
                  <a:cubicBezTo>
                    <a:pt x="11244" y="4841"/>
                    <a:pt x="11271" y="4832"/>
                    <a:pt x="11297" y="4822"/>
                  </a:cubicBezTo>
                  <a:cubicBezTo>
                    <a:pt x="11315" y="4815"/>
                    <a:pt x="11332" y="4809"/>
                    <a:pt x="11350" y="4802"/>
                  </a:cubicBezTo>
                  <a:cubicBezTo>
                    <a:pt x="11460" y="4759"/>
                    <a:pt x="11570" y="4713"/>
                    <a:pt x="11681" y="4662"/>
                  </a:cubicBezTo>
                  <a:cubicBezTo>
                    <a:pt x="14458" y="3373"/>
                    <a:pt x="14380" y="1"/>
                    <a:pt x="14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 flipH="1">
              <a:off x="8685608" y="5045120"/>
              <a:ext cx="93485" cy="150189"/>
            </a:xfrm>
            <a:custGeom>
              <a:rect b="b" l="l" r="r" t="t"/>
              <a:pathLst>
                <a:path extrusionOk="0" h="3724" w="2318">
                  <a:moveTo>
                    <a:pt x="2318" y="1"/>
                  </a:moveTo>
                  <a:lnTo>
                    <a:pt x="2318" y="1"/>
                  </a:lnTo>
                  <a:cubicBezTo>
                    <a:pt x="2144" y="127"/>
                    <a:pt x="1976" y="267"/>
                    <a:pt x="1813" y="428"/>
                  </a:cubicBezTo>
                  <a:cubicBezTo>
                    <a:pt x="890" y="1336"/>
                    <a:pt x="279" y="2476"/>
                    <a:pt x="1" y="3724"/>
                  </a:cubicBezTo>
                  <a:lnTo>
                    <a:pt x="2" y="3724"/>
                  </a:lnTo>
                  <a:cubicBezTo>
                    <a:pt x="202" y="3703"/>
                    <a:pt x="412" y="3667"/>
                    <a:pt x="632" y="3616"/>
                  </a:cubicBezTo>
                  <a:cubicBezTo>
                    <a:pt x="645" y="3613"/>
                    <a:pt x="657" y="3610"/>
                    <a:pt x="670" y="3607"/>
                  </a:cubicBezTo>
                  <a:cubicBezTo>
                    <a:pt x="728" y="3593"/>
                    <a:pt x="786" y="3579"/>
                    <a:pt x="846" y="3562"/>
                  </a:cubicBezTo>
                  <a:cubicBezTo>
                    <a:pt x="866" y="3557"/>
                    <a:pt x="887" y="3551"/>
                    <a:pt x="907" y="3544"/>
                  </a:cubicBezTo>
                  <a:cubicBezTo>
                    <a:pt x="960" y="3530"/>
                    <a:pt x="1013" y="3514"/>
                    <a:pt x="1066" y="3498"/>
                  </a:cubicBezTo>
                  <a:cubicBezTo>
                    <a:pt x="1091" y="3490"/>
                    <a:pt x="1116" y="3483"/>
                    <a:pt x="1140" y="3475"/>
                  </a:cubicBezTo>
                  <a:cubicBezTo>
                    <a:pt x="1191" y="3458"/>
                    <a:pt x="1244" y="3440"/>
                    <a:pt x="1296" y="3423"/>
                  </a:cubicBezTo>
                  <a:cubicBezTo>
                    <a:pt x="1322" y="3413"/>
                    <a:pt x="1349" y="3405"/>
                    <a:pt x="1376" y="3394"/>
                  </a:cubicBezTo>
                  <a:cubicBezTo>
                    <a:pt x="1430" y="3376"/>
                    <a:pt x="1485" y="3354"/>
                    <a:pt x="1540" y="3333"/>
                  </a:cubicBezTo>
                  <a:cubicBezTo>
                    <a:pt x="1564" y="3324"/>
                    <a:pt x="1588" y="3314"/>
                    <a:pt x="1613" y="3305"/>
                  </a:cubicBezTo>
                  <a:cubicBezTo>
                    <a:pt x="1694" y="3273"/>
                    <a:pt x="1774" y="3239"/>
                    <a:pt x="1856" y="3204"/>
                  </a:cubicBezTo>
                  <a:cubicBezTo>
                    <a:pt x="1602" y="2439"/>
                    <a:pt x="1610" y="1530"/>
                    <a:pt x="1960" y="674"/>
                  </a:cubicBezTo>
                  <a:cubicBezTo>
                    <a:pt x="1992" y="594"/>
                    <a:pt x="2026" y="520"/>
                    <a:pt x="2061" y="449"/>
                  </a:cubicBezTo>
                  <a:cubicBezTo>
                    <a:pt x="2074" y="421"/>
                    <a:pt x="2087" y="394"/>
                    <a:pt x="2101" y="368"/>
                  </a:cubicBezTo>
                  <a:cubicBezTo>
                    <a:pt x="2122" y="327"/>
                    <a:pt x="2145" y="285"/>
                    <a:pt x="2167" y="245"/>
                  </a:cubicBezTo>
                  <a:cubicBezTo>
                    <a:pt x="2184" y="214"/>
                    <a:pt x="2202" y="183"/>
                    <a:pt x="2220" y="153"/>
                  </a:cubicBezTo>
                  <a:cubicBezTo>
                    <a:pt x="2251" y="101"/>
                    <a:pt x="2284" y="50"/>
                    <a:pt x="2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 flipH="1">
              <a:off x="8424714" y="4578019"/>
              <a:ext cx="24238" cy="48356"/>
            </a:xfrm>
            <a:custGeom>
              <a:rect b="b" l="l" r="r" t="t"/>
              <a:pathLst>
                <a:path extrusionOk="0" h="1199" w="601">
                  <a:moveTo>
                    <a:pt x="572" y="0"/>
                  </a:moveTo>
                  <a:cubicBezTo>
                    <a:pt x="472" y="0"/>
                    <a:pt x="138" y="32"/>
                    <a:pt x="75" y="446"/>
                  </a:cubicBezTo>
                  <a:cubicBezTo>
                    <a:pt x="0" y="933"/>
                    <a:pt x="314" y="1199"/>
                    <a:pt x="314" y="1199"/>
                  </a:cubicBezTo>
                  <a:lnTo>
                    <a:pt x="316" y="1188"/>
                  </a:lnTo>
                  <a:lnTo>
                    <a:pt x="494" y="444"/>
                  </a:lnTo>
                  <a:lnTo>
                    <a:pt x="600" y="1"/>
                  </a:lnTo>
                  <a:lnTo>
                    <a:pt x="595" y="1"/>
                  </a:lnTo>
                  <a:cubicBezTo>
                    <a:pt x="591" y="1"/>
                    <a:pt x="582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 flipH="1">
              <a:off x="8244318" y="4577978"/>
              <a:ext cx="23996" cy="48396"/>
            </a:xfrm>
            <a:custGeom>
              <a:rect b="b" l="l" r="r" t="t"/>
              <a:pathLst>
                <a:path extrusionOk="0" h="1200" w="595">
                  <a:moveTo>
                    <a:pt x="29" y="1"/>
                  </a:moveTo>
                  <a:cubicBezTo>
                    <a:pt x="25" y="1"/>
                    <a:pt x="21" y="1"/>
                    <a:pt x="17" y="1"/>
                  </a:cubicBezTo>
                  <a:cubicBezTo>
                    <a:pt x="7" y="2"/>
                    <a:pt x="1" y="2"/>
                    <a:pt x="1" y="2"/>
                  </a:cubicBezTo>
                  <a:lnTo>
                    <a:pt x="288" y="1200"/>
                  </a:lnTo>
                  <a:cubicBezTo>
                    <a:pt x="288" y="1200"/>
                    <a:pt x="293" y="1196"/>
                    <a:pt x="298" y="1192"/>
                  </a:cubicBezTo>
                  <a:cubicBezTo>
                    <a:pt x="343" y="1148"/>
                    <a:pt x="594" y="891"/>
                    <a:pt x="527" y="447"/>
                  </a:cubicBezTo>
                  <a:cubicBezTo>
                    <a:pt x="463" y="31"/>
                    <a:pt x="128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 flipH="1">
              <a:off x="8350023" y="4377781"/>
              <a:ext cx="22464" cy="91549"/>
            </a:xfrm>
            <a:custGeom>
              <a:rect b="b" l="l" r="r" t="t"/>
              <a:pathLst>
                <a:path extrusionOk="0" h="2270" w="557">
                  <a:moveTo>
                    <a:pt x="117" y="0"/>
                  </a:moveTo>
                  <a:lnTo>
                    <a:pt x="0" y="110"/>
                  </a:lnTo>
                  <a:cubicBezTo>
                    <a:pt x="157" y="277"/>
                    <a:pt x="326" y="1520"/>
                    <a:pt x="397" y="2267"/>
                  </a:cubicBezTo>
                  <a:cubicBezTo>
                    <a:pt x="397" y="2267"/>
                    <a:pt x="397" y="2267"/>
                    <a:pt x="397" y="2268"/>
                  </a:cubicBezTo>
                  <a:cubicBezTo>
                    <a:pt x="397" y="2268"/>
                    <a:pt x="397" y="2269"/>
                    <a:pt x="397" y="2269"/>
                  </a:cubicBezTo>
                  <a:lnTo>
                    <a:pt x="465" y="2263"/>
                  </a:lnTo>
                  <a:lnTo>
                    <a:pt x="487" y="2261"/>
                  </a:lnTo>
                  <a:lnTo>
                    <a:pt x="557" y="2255"/>
                  </a:lnTo>
                  <a:cubicBezTo>
                    <a:pt x="544" y="2121"/>
                    <a:pt x="464" y="1306"/>
                    <a:pt x="341" y="687"/>
                  </a:cubicBezTo>
                  <a:lnTo>
                    <a:pt x="188" y="694"/>
                  </a:lnTo>
                  <a:cubicBezTo>
                    <a:pt x="183" y="588"/>
                    <a:pt x="222" y="485"/>
                    <a:pt x="275" y="393"/>
                  </a:cubicBezTo>
                  <a:cubicBezTo>
                    <a:pt x="226" y="207"/>
                    <a:pt x="174" y="62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 flipH="1">
              <a:off x="8346192" y="4380765"/>
              <a:ext cx="18955" cy="25045"/>
            </a:xfrm>
            <a:custGeom>
              <a:rect b="b" l="l" r="r" t="t"/>
              <a:pathLst>
                <a:path extrusionOk="0" h="621" w="470">
                  <a:moveTo>
                    <a:pt x="370" y="0"/>
                  </a:moveTo>
                  <a:cubicBezTo>
                    <a:pt x="360" y="8"/>
                    <a:pt x="197" y="140"/>
                    <a:pt x="93" y="319"/>
                  </a:cubicBezTo>
                  <a:cubicBezTo>
                    <a:pt x="40" y="411"/>
                    <a:pt x="1" y="514"/>
                    <a:pt x="6" y="620"/>
                  </a:cubicBezTo>
                  <a:lnTo>
                    <a:pt x="159" y="613"/>
                  </a:lnTo>
                  <a:lnTo>
                    <a:pt x="165" y="612"/>
                  </a:lnTo>
                  <a:cubicBezTo>
                    <a:pt x="156" y="418"/>
                    <a:pt x="382" y="195"/>
                    <a:pt x="469" y="125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21"/>
          <p:cNvGrpSpPr/>
          <p:nvPr/>
        </p:nvGrpSpPr>
        <p:grpSpPr>
          <a:xfrm>
            <a:off x="3967577" y="4435594"/>
            <a:ext cx="1340028" cy="861277"/>
            <a:chOff x="7480023" y="5062663"/>
            <a:chExt cx="1410259" cy="906416"/>
          </a:xfrm>
        </p:grpSpPr>
        <p:sp>
          <p:nvSpPr>
            <p:cNvPr id="630" name="Google Shape;630;p21"/>
            <p:cNvSpPr/>
            <p:nvPr/>
          </p:nvSpPr>
          <p:spPr>
            <a:xfrm flipH="1">
              <a:off x="7510879" y="5643172"/>
              <a:ext cx="32990" cy="76062"/>
            </a:xfrm>
            <a:custGeom>
              <a:rect b="b" l="l" r="r" t="t"/>
              <a:pathLst>
                <a:path extrusionOk="0" h="1886" w="818">
                  <a:moveTo>
                    <a:pt x="817" y="0"/>
                  </a:moveTo>
                  <a:cubicBezTo>
                    <a:pt x="496" y="605"/>
                    <a:pt x="225" y="1236"/>
                    <a:pt x="1" y="1886"/>
                  </a:cubicBezTo>
                  <a:cubicBezTo>
                    <a:pt x="334" y="1248"/>
                    <a:pt x="605" y="621"/>
                    <a:pt x="817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 flipH="1">
              <a:off x="8704200" y="5400426"/>
              <a:ext cx="185236" cy="61342"/>
            </a:xfrm>
            <a:custGeom>
              <a:rect b="b" l="l" r="r" t="t"/>
              <a:pathLst>
                <a:path extrusionOk="0" h="1521" w="4593">
                  <a:moveTo>
                    <a:pt x="2336" y="0"/>
                  </a:moveTo>
                  <a:cubicBezTo>
                    <a:pt x="1059" y="0"/>
                    <a:pt x="0" y="713"/>
                    <a:pt x="0" y="713"/>
                  </a:cubicBezTo>
                  <a:cubicBezTo>
                    <a:pt x="36" y="744"/>
                    <a:pt x="74" y="775"/>
                    <a:pt x="113" y="806"/>
                  </a:cubicBezTo>
                  <a:lnTo>
                    <a:pt x="114" y="806"/>
                  </a:lnTo>
                  <a:cubicBezTo>
                    <a:pt x="126" y="817"/>
                    <a:pt x="140" y="826"/>
                    <a:pt x="152" y="836"/>
                  </a:cubicBezTo>
                  <a:cubicBezTo>
                    <a:pt x="181" y="857"/>
                    <a:pt x="210" y="879"/>
                    <a:pt x="239" y="900"/>
                  </a:cubicBezTo>
                  <a:cubicBezTo>
                    <a:pt x="254" y="912"/>
                    <a:pt x="271" y="923"/>
                    <a:pt x="288" y="935"/>
                  </a:cubicBezTo>
                  <a:cubicBezTo>
                    <a:pt x="317" y="954"/>
                    <a:pt x="347" y="974"/>
                    <a:pt x="378" y="994"/>
                  </a:cubicBezTo>
                  <a:cubicBezTo>
                    <a:pt x="396" y="1005"/>
                    <a:pt x="413" y="1017"/>
                    <a:pt x="431" y="1027"/>
                  </a:cubicBezTo>
                  <a:cubicBezTo>
                    <a:pt x="468" y="1050"/>
                    <a:pt x="508" y="1073"/>
                    <a:pt x="547" y="1095"/>
                  </a:cubicBezTo>
                  <a:cubicBezTo>
                    <a:pt x="560" y="1102"/>
                    <a:pt x="570" y="1109"/>
                    <a:pt x="583" y="1116"/>
                  </a:cubicBezTo>
                  <a:cubicBezTo>
                    <a:pt x="634" y="1143"/>
                    <a:pt x="686" y="1169"/>
                    <a:pt x="740" y="1194"/>
                  </a:cubicBezTo>
                  <a:cubicBezTo>
                    <a:pt x="761" y="1204"/>
                    <a:pt x="784" y="1214"/>
                    <a:pt x="806" y="1223"/>
                  </a:cubicBezTo>
                  <a:cubicBezTo>
                    <a:pt x="841" y="1240"/>
                    <a:pt x="876" y="1254"/>
                    <a:pt x="913" y="1269"/>
                  </a:cubicBezTo>
                  <a:cubicBezTo>
                    <a:pt x="939" y="1280"/>
                    <a:pt x="966" y="1291"/>
                    <a:pt x="993" y="1300"/>
                  </a:cubicBezTo>
                  <a:cubicBezTo>
                    <a:pt x="1028" y="1314"/>
                    <a:pt x="1064" y="1325"/>
                    <a:pt x="1099" y="1338"/>
                  </a:cubicBezTo>
                  <a:cubicBezTo>
                    <a:pt x="1128" y="1347"/>
                    <a:pt x="1158" y="1358"/>
                    <a:pt x="1187" y="1366"/>
                  </a:cubicBezTo>
                  <a:cubicBezTo>
                    <a:pt x="1225" y="1377"/>
                    <a:pt x="1265" y="1388"/>
                    <a:pt x="1303" y="1399"/>
                  </a:cubicBezTo>
                  <a:cubicBezTo>
                    <a:pt x="1589" y="1475"/>
                    <a:pt x="1910" y="1521"/>
                    <a:pt x="2268" y="1521"/>
                  </a:cubicBezTo>
                  <a:cubicBezTo>
                    <a:pt x="2400" y="1521"/>
                    <a:pt x="2537" y="1515"/>
                    <a:pt x="2680" y="1501"/>
                  </a:cubicBezTo>
                  <a:cubicBezTo>
                    <a:pt x="3023" y="1469"/>
                    <a:pt x="3397" y="1395"/>
                    <a:pt x="3805" y="1269"/>
                  </a:cubicBezTo>
                  <a:cubicBezTo>
                    <a:pt x="3929" y="1231"/>
                    <a:pt x="4056" y="1188"/>
                    <a:pt x="4186" y="1140"/>
                  </a:cubicBezTo>
                  <a:cubicBezTo>
                    <a:pt x="4189" y="1138"/>
                    <a:pt x="4193" y="1137"/>
                    <a:pt x="4197" y="1135"/>
                  </a:cubicBezTo>
                  <a:cubicBezTo>
                    <a:pt x="4326" y="1087"/>
                    <a:pt x="4458" y="1035"/>
                    <a:pt x="4592" y="975"/>
                  </a:cubicBezTo>
                  <a:cubicBezTo>
                    <a:pt x="3874" y="235"/>
                    <a:pt x="3069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 flipH="1">
              <a:off x="8028390" y="5069681"/>
              <a:ext cx="753001" cy="542479"/>
            </a:xfrm>
            <a:custGeom>
              <a:rect b="b" l="l" r="r" t="t"/>
              <a:pathLst>
                <a:path extrusionOk="0" h="13451" w="18671">
                  <a:moveTo>
                    <a:pt x="18671" y="1"/>
                  </a:moveTo>
                  <a:cubicBezTo>
                    <a:pt x="14283" y="805"/>
                    <a:pt x="11778" y="4280"/>
                    <a:pt x="9255" y="7294"/>
                  </a:cubicBezTo>
                  <a:cubicBezTo>
                    <a:pt x="10742" y="5519"/>
                    <a:pt x="12223" y="3583"/>
                    <a:pt x="14086" y="2128"/>
                  </a:cubicBezTo>
                  <a:lnTo>
                    <a:pt x="14086" y="2128"/>
                  </a:lnTo>
                  <a:cubicBezTo>
                    <a:pt x="11852" y="5119"/>
                    <a:pt x="10528" y="8904"/>
                    <a:pt x="7561" y="11267"/>
                  </a:cubicBezTo>
                  <a:cubicBezTo>
                    <a:pt x="6779" y="11890"/>
                    <a:pt x="5796" y="12340"/>
                    <a:pt x="4799" y="12340"/>
                  </a:cubicBezTo>
                  <a:cubicBezTo>
                    <a:pt x="4442" y="12340"/>
                    <a:pt x="4083" y="12283"/>
                    <a:pt x="3731" y="12154"/>
                  </a:cubicBezTo>
                  <a:cubicBezTo>
                    <a:pt x="2514" y="11711"/>
                    <a:pt x="1785" y="10522"/>
                    <a:pt x="1126" y="9470"/>
                  </a:cubicBezTo>
                  <a:cubicBezTo>
                    <a:pt x="718" y="9596"/>
                    <a:pt x="344" y="9670"/>
                    <a:pt x="1" y="9702"/>
                  </a:cubicBezTo>
                  <a:cubicBezTo>
                    <a:pt x="12" y="9768"/>
                    <a:pt x="36" y="9836"/>
                    <a:pt x="80" y="9905"/>
                  </a:cubicBezTo>
                  <a:cubicBezTo>
                    <a:pt x="1221" y="11715"/>
                    <a:pt x="2576" y="13451"/>
                    <a:pt x="4824" y="13451"/>
                  </a:cubicBezTo>
                  <a:cubicBezTo>
                    <a:pt x="4979" y="13451"/>
                    <a:pt x="5139" y="13442"/>
                    <a:pt x="5303" y="13425"/>
                  </a:cubicBezTo>
                  <a:cubicBezTo>
                    <a:pt x="7678" y="13177"/>
                    <a:pt x="9369" y="11259"/>
                    <a:pt x="10693" y="9446"/>
                  </a:cubicBezTo>
                  <a:cubicBezTo>
                    <a:pt x="12387" y="7125"/>
                    <a:pt x="13590" y="4467"/>
                    <a:pt x="15420" y="2242"/>
                  </a:cubicBezTo>
                  <a:cubicBezTo>
                    <a:pt x="16081" y="1437"/>
                    <a:pt x="16830" y="775"/>
                    <a:pt x="17653" y="245"/>
                  </a:cubicBezTo>
                  <a:cubicBezTo>
                    <a:pt x="17981" y="148"/>
                    <a:pt x="18320" y="66"/>
                    <a:pt x="1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 flipH="1">
              <a:off x="7999435" y="5358604"/>
              <a:ext cx="11776" cy="3791"/>
            </a:xfrm>
            <a:custGeom>
              <a:rect b="b" l="l" r="r" t="t"/>
              <a:pathLst>
                <a:path extrusionOk="0" h="94" w="292">
                  <a:moveTo>
                    <a:pt x="291" y="1"/>
                  </a:moveTo>
                  <a:lnTo>
                    <a:pt x="291" y="1"/>
                  </a:lnTo>
                  <a:cubicBezTo>
                    <a:pt x="196" y="28"/>
                    <a:pt x="100" y="58"/>
                    <a:pt x="1" y="93"/>
                  </a:cubicBezTo>
                  <a:cubicBezTo>
                    <a:pt x="100" y="58"/>
                    <a:pt x="196" y="29"/>
                    <a:pt x="29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 flipH="1">
              <a:off x="7582383" y="5325090"/>
              <a:ext cx="409430" cy="562926"/>
            </a:xfrm>
            <a:custGeom>
              <a:rect b="b" l="l" r="r" t="t"/>
              <a:pathLst>
                <a:path extrusionOk="0" h="13958" w="10152">
                  <a:moveTo>
                    <a:pt x="2985" y="1"/>
                  </a:moveTo>
                  <a:cubicBezTo>
                    <a:pt x="1971" y="1"/>
                    <a:pt x="947" y="251"/>
                    <a:pt x="0" y="779"/>
                  </a:cubicBezTo>
                  <a:cubicBezTo>
                    <a:pt x="376" y="681"/>
                    <a:pt x="732" y="636"/>
                    <a:pt x="1067" y="636"/>
                  </a:cubicBezTo>
                  <a:cubicBezTo>
                    <a:pt x="1718" y="636"/>
                    <a:pt x="2289" y="806"/>
                    <a:pt x="2773" y="1089"/>
                  </a:cubicBezTo>
                  <a:cubicBezTo>
                    <a:pt x="2849" y="1086"/>
                    <a:pt x="2924" y="1084"/>
                    <a:pt x="3000" y="1084"/>
                  </a:cubicBezTo>
                  <a:cubicBezTo>
                    <a:pt x="4352" y="1084"/>
                    <a:pt x="5694" y="1629"/>
                    <a:pt x="6690" y="2623"/>
                  </a:cubicBezTo>
                  <a:cubicBezTo>
                    <a:pt x="9365" y="5296"/>
                    <a:pt x="9062" y="9895"/>
                    <a:pt x="8638" y="13377"/>
                  </a:cubicBezTo>
                  <a:lnTo>
                    <a:pt x="8638" y="13377"/>
                  </a:lnTo>
                  <a:cubicBezTo>
                    <a:pt x="9115" y="12809"/>
                    <a:pt x="9542" y="12251"/>
                    <a:pt x="9925" y="11704"/>
                  </a:cubicBezTo>
                  <a:cubicBezTo>
                    <a:pt x="10151" y="8874"/>
                    <a:pt x="10029" y="5876"/>
                    <a:pt x="8651" y="3398"/>
                  </a:cubicBezTo>
                  <a:cubicBezTo>
                    <a:pt x="7450" y="1238"/>
                    <a:pt x="5242" y="1"/>
                    <a:pt x="2985" y="1"/>
                  </a:cubicBezTo>
                  <a:close/>
                  <a:moveTo>
                    <a:pt x="8638" y="13377"/>
                  </a:moveTo>
                  <a:cubicBezTo>
                    <a:pt x="8477" y="13569"/>
                    <a:pt x="8310" y="13762"/>
                    <a:pt x="8138" y="13957"/>
                  </a:cubicBezTo>
                  <a:cubicBezTo>
                    <a:pt x="8311" y="13762"/>
                    <a:pt x="8476" y="13570"/>
                    <a:pt x="8638" y="13378"/>
                  </a:cubicBezTo>
                  <a:cubicBezTo>
                    <a:pt x="8638" y="13378"/>
                    <a:pt x="8638" y="13377"/>
                    <a:pt x="8638" y="13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 flipH="1">
              <a:off x="7810772" y="5545695"/>
              <a:ext cx="605" cy="1654"/>
            </a:xfrm>
            <a:custGeom>
              <a:rect b="b" l="l" r="r" t="t"/>
              <a:pathLst>
                <a:path extrusionOk="0" h="41" w="15">
                  <a:moveTo>
                    <a:pt x="15" y="0"/>
                  </a:moveTo>
                  <a:cubicBezTo>
                    <a:pt x="10" y="12"/>
                    <a:pt x="6" y="24"/>
                    <a:pt x="2" y="35"/>
                  </a:cubicBezTo>
                  <a:lnTo>
                    <a:pt x="2" y="35"/>
                  </a:lnTo>
                  <a:cubicBezTo>
                    <a:pt x="4" y="30"/>
                    <a:pt x="7" y="25"/>
                    <a:pt x="8" y="19"/>
                  </a:cubicBezTo>
                  <a:cubicBezTo>
                    <a:pt x="10" y="13"/>
                    <a:pt x="13" y="7"/>
                    <a:pt x="15" y="0"/>
                  </a:cubicBezTo>
                  <a:close/>
                  <a:moveTo>
                    <a:pt x="2" y="35"/>
                  </a:moveTo>
                  <a:cubicBezTo>
                    <a:pt x="1" y="37"/>
                    <a:pt x="1" y="39"/>
                    <a:pt x="0" y="41"/>
                  </a:cubicBezTo>
                  <a:cubicBezTo>
                    <a:pt x="1" y="39"/>
                    <a:pt x="1" y="37"/>
                    <a:pt x="2" y="35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 flipH="1">
              <a:off x="7819967" y="5435594"/>
              <a:ext cx="524" cy="1129"/>
            </a:xfrm>
            <a:custGeom>
              <a:rect b="b" l="l" r="r" t="t"/>
              <a:pathLst>
                <a:path extrusionOk="0" h="28" w="13">
                  <a:moveTo>
                    <a:pt x="0" y="0"/>
                  </a:moveTo>
                  <a:lnTo>
                    <a:pt x="0" y="0"/>
                  </a:lnTo>
                  <a:cubicBezTo>
                    <a:pt x="4" y="9"/>
                    <a:pt x="8" y="19"/>
                    <a:pt x="13" y="27"/>
                  </a:cubicBezTo>
                  <a:cubicBezTo>
                    <a:pt x="10" y="22"/>
                    <a:pt x="8" y="16"/>
                    <a:pt x="5" y="10"/>
                  </a:cubicBezTo>
                  <a:cubicBezTo>
                    <a:pt x="4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 flipH="1">
              <a:off x="7815047" y="5555898"/>
              <a:ext cx="1170" cy="2339"/>
            </a:xfrm>
            <a:custGeom>
              <a:rect b="b" l="l" r="r" t="t"/>
              <a:pathLst>
                <a:path extrusionOk="0" h="58" w="29">
                  <a:moveTo>
                    <a:pt x="28" y="0"/>
                  </a:moveTo>
                  <a:lnTo>
                    <a:pt x="28" y="0"/>
                  </a:lnTo>
                  <a:cubicBezTo>
                    <a:pt x="27" y="3"/>
                    <a:pt x="25" y="6"/>
                    <a:pt x="24" y="10"/>
                  </a:cubicBezTo>
                  <a:lnTo>
                    <a:pt x="24" y="10"/>
                  </a:lnTo>
                  <a:cubicBezTo>
                    <a:pt x="25" y="6"/>
                    <a:pt x="27" y="3"/>
                    <a:pt x="28" y="0"/>
                  </a:cubicBezTo>
                  <a:close/>
                  <a:moveTo>
                    <a:pt x="24" y="10"/>
                  </a:moveTo>
                  <a:lnTo>
                    <a:pt x="24" y="10"/>
                  </a:lnTo>
                  <a:cubicBezTo>
                    <a:pt x="17" y="25"/>
                    <a:pt x="10" y="40"/>
                    <a:pt x="2" y="55"/>
                  </a:cubicBezTo>
                  <a:lnTo>
                    <a:pt x="2" y="55"/>
                  </a:lnTo>
                  <a:cubicBezTo>
                    <a:pt x="5" y="50"/>
                    <a:pt x="8" y="46"/>
                    <a:pt x="10" y="41"/>
                  </a:cubicBezTo>
                  <a:cubicBezTo>
                    <a:pt x="15" y="31"/>
                    <a:pt x="19" y="20"/>
                    <a:pt x="24" y="10"/>
                  </a:cubicBezTo>
                  <a:close/>
                  <a:moveTo>
                    <a:pt x="2" y="55"/>
                  </a:moveTo>
                  <a:cubicBezTo>
                    <a:pt x="1" y="56"/>
                    <a:pt x="1" y="57"/>
                    <a:pt x="0" y="58"/>
                  </a:cubicBezTo>
                  <a:cubicBezTo>
                    <a:pt x="1" y="57"/>
                    <a:pt x="1" y="56"/>
                    <a:pt x="2" y="55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 flipH="1">
              <a:off x="8006735" y="5066293"/>
              <a:ext cx="7501" cy="1089"/>
            </a:xfrm>
            <a:custGeom>
              <a:rect b="b" l="l" r="r" t="t"/>
              <a:pathLst>
                <a:path extrusionOk="0" h="27" w="186">
                  <a:moveTo>
                    <a:pt x="185" y="1"/>
                  </a:moveTo>
                  <a:lnTo>
                    <a:pt x="185" y="1"/>
                  </a:lnTo>
                  <a:cubicBezTo>
                    <a:pt x="123" y="8"/>
                    <a:pt x="61" y="17"/>
                    <a:pt x="1" y="27"/>
                  </a:cubicBezTo>
                  <a:cubicBezTo>
                    <a:pt x="61" y="17"/>
                    <a:pt x="123" y="9"/>
                    <a:pt x="185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 flipH="1">
              <a:off x="7565848" y="5757911"/>
              <a:ext cx="25690" cy="39201"/>
            </a:xfrm>
            <a:custGeom>
              <a:rect b="b" l="l" r="r" t="t"/>
              <a:pathLst>
                <a:path extrusionOk="0" h="972" w="637">
                  <a:moveTo>
                    <a:pt x="637" y="1"/>
                  </a:moveTo>
                  <a:lnTo>
                    <a:pt x="637" y="1"/>
                  </a:lnTo>
                  <a:cubicBezTo>
                    <a:pt x="441" y="321"/>
                    <a:pt x="228" y="645"/>
                    <a:pt x="0" y="972"/>
                  </a:cubicBezTo>
                  <a:cubicBezTo>
                    <a:pt x="228" y="645"/>
                    <a:pt x="441" y="322"/>
                    <a:pt x="63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 flipH="1">
              <a:off x="7554475" y="5738673"/>
              <a:ext cx="3993" cy="6937"/>
            </a:xfrm>
            <a:custGeom>
              <a:rect b="b" l="l" r="r" t="t"/>
              <a:pathLst>
                <a:path extrusionOk="0" h="172" w="99">
                  <a:moveTo>
                    <a:pt x="99" y="1"/>
                  </a:moveTo>
                  <a:cubicBezTo>
                    <a:pt x="67" y="57"/>
                    <a:pt x="33" y="114"/>
                    <a:pt x="0" y="172"/>
                  </a:cubicBezTo>
                  <a:cubicBezTo>
                    <a:pt x="33" y="114"/>
                    <a:pt x="67" y="57"/>
                    <a:pt x="99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 flipH="1">
              <a:off x="8213263" y="5155503"/>
              <a:ext cx="522757" cy="411890"/>
            </a:xfrm>
            <a:custGeom>
              <a:rect b="b" l="l" r="r" t="t"/>
              <a:pathLst>
                <a:path extrusionOk="0" h="10213" w="12962">
                  <a:moveTo>
                    <a:pt x="12961" y="0"/>
                  </a:moveTo>
                  <a:lnTo>
                    <a:pt x="12961" y="0"/>
                  </a:lnTo>
                  <a:cubicBezTo>
                    <a:pt x="11098" y="1455"/>
                    <a:pt x="9616" y="3391"/>
                    <a:pt x="8130" y="5166"/>
                  </a:cubicBezTo>
                  <a:cubicBezTo>
                    <a:pt x="8091" y="5212"/>
                    <a:pt x="8054" y="5256"/>
                    <a:pt x="8015" y="5302"/>
                  </a:cubicBezTo>
                  <a:cubicBezTo>
                    <a:pt x="7975" y="5351"/>
                    <a:pt x="7933" y="5399"/>
                    <a:pt x="7892" y="5447"/>
                  </a:cubicBezTo>
                  <a:cubicBezTo>
                    <a:pt x="7817" y="5536"/>
                    <a:pt x="7742" y="5624"/>
                    <a:pt x="7667" y="5711"/>
                  </a:cubicBezTo>
                  <a:cubicBezTo>
                    <a:pt x="7554" y="5844"/>
                    <a:pt x="7439" y="5975"/>
                    <a:pt x="7324" y="6105"/>
                  </a:cubicBezTo>
                  <a:cubicBezTo>
                    <a:pt x="7281" y="6154"/>
                    <a:pt x="7237" y="6201"/>
                    <a:pt x="7194" y="6250"/>
                  </a:cubicBezTo>
                  <a:cubicBezTo>
                    <a:pt x="7110" y="6344"/>
                    <a:pt x="7026" y="6437"/>
                    <a:pt x="6941" y="6528"/>
                  </a:cubicBezTo>
                  <a:cubicBezTo>
                    <a:pt x="6896" y="6578"/>
                    <a:pt x="6849" y="6628"/>
                    <a:pt x="6802" y="6678"/>
                  </a:cubicBezTo>
                  <a:cubicBezTo>
                    <a:pt x="6715" y="6771"/>
                    <a:pt x="6628" y="6863"/>
                    <a:pt x="6539" y="6952"/>
                  </a:cubicBezTo>
                  <a:cubicBezTo>
                    <a:pt x="6498" y="6995"/>
                    <a:pt x="6457" y="7039"/>
                    <a:pt x="6415" y="7080"/>
                  </a:cubicBezTo>
                  <a:cubicBezTo>
                    <a:pt x="6286" y="7211"/>
                    <a:pt x="6156" y="7339"/>
                    <a:pt x="6025" y="7463"/>
                  </a:cubicBezTo>
                  <a:cubicBezTo>
                    <a:pt x="4956" y="8473"/>
                    <a:pt x="3969" y="8882"/>
                    <a:pt x="3137" y="8882"/>
                  </a:cubicBezTo>
                  <a:cubicBezTo>
                    <a:pt x="1989" y="8882"/>
                    <a:pt x="1139" y="8101"/>
                    <a:pt x="788" y="7048"/>
                  </a:cubicBezTo>
                  <a:cubicBezTo>
                    <a:pt x="654" y="7108"/>
                    <a:pt x="521" y="7160"/>
                    <a:pt x="393" y="7208"/>
                  </a:cubicBezTo>
                  <a:cubicBezTo>
                    <a:pt x="389" y="7210"/>
                    <a:pt x="385" y="7211"/>
                    <a:pt x="382" y="7213"/>
                  </a:cubicBezTo>
                  <a:cubicBezTo>
                    <a:pt x="252" y="7261"/>
                    <a:pt x="125" y="7303"/>
                    <a:pt x="1" y="7342"/>
                  </a:cubicBezTo>
                  <a:cubicBezTo>
                    <a:pt x="660" y="8394"/>
                    <a:pt x="1389" y="9583"/>
                    <a:pt x="2606" y="10026"/>
                  </a:cubicBezTo>
                  <a:cubicBezTo>
                    <a:pt x="2958" y="10155"/>
                    <a:pt x="3317" y="10212"/>
                    <a:pt x="3674" y="10212"/>
                  </a:cubicBezTo>
                  <a:cubicBezTo>
                    <a:pt x="4671" y="10212"/>
                    <a:pt x="5654" y="9762"/>
                    <a:pt x="6436" y="9139"/>
                  </a:cubicBezTo>
                  <a:cubicBezTo>
                    <a:pt x="9402" y="6776"/>
                    <a:pt x="10727" y="2991"/>
                    <a:pt x="1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 flipH="1">
              <a:off x="7828073" y="5416155"/>
              <a:ext cx="3307" cy="5364"/>
            </a:xfrm>
            <a:custGeom>
              <a:rect b="b" l="l" r="r" t="t"/>
              <a:pathLst>
                <a:path extrusionOk="0" h="133" w="82">
                  <a:moveTo>
                    <a:pt x="81" y="132"/>
                  </a:moveTo>
                  <a:cubicBezTo>
                    <a:pt x="55" y="88"/>
                    <a:pt x="28" y="45"/>
                    <a:pt x="0" y="1"/>
                  </a:cubicBezTo>
                  <a:cubicBezTo>
                    <a:pt x="28" y="45"/>
                    <a:pt x="55" y="88"/>
                    <a:pt x="81" y="13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 flipH="1">
              <a:off x="7807142" y="5467777"/>
              <a:ext cx="1936" cy="8429"/>
            </a:xfrm>
            <a:custGeom>
              <a:rect b="b" l="l" r="r" t="t"/>
              <a:pathLst>
                <a:path extrusionOk="0" h="209" w="48">
                  <a:moveTo>
                    <a:pt x="47" y="208"/>
                  </a:moveTo>
                  <a:cubicBezTo>
                    <a:pt x="34" y="139"/>
                    <a:pt x="17" y="70"/>
                    <a:pt x="0" y="0"/>
                  </a:cubicBezTo>
                  <a:cubicBezTo>
                    <a:pt x="17" y="70"/>
                    <a:pt x="34" y="139"/>
                    <a:pt x="47" y="208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 flipH="1">
              <a:off x="7810328" y="5456122"/>
              <a:ext cx="2057" cy="6493"/>
            </a:xfrm>
            <a:custGeom>
              <a:rect b="b" l="l" r="r" t="t"/>
              <a:pathLst>
                <a:path extrusionOk="0" h="161" w="51">
                  <a:moveTo>
                    <a:pt x="50" y="161"/>
                  </a:moveTo>
                  <a:cubicBezTo>
                    <a:pt x="34" y="107"/>
                    <a:pt x="18" y="54"/>
                    <a:pt x="0" y="0"/>
                  </a:cubicBezTo>
                  <a:cubicBezTo>
                    <a:pt x="18" y="54"/>
                    <a:pt x="34" y="107"/>
                    <a:pt x="50" y="16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 flipH="1">
              <a:off x="7820249" y="5422930"/>
              <a:ext cx="6896" cy="13107"/>
            </a:xfrm>
            <a:custGeom>
              <a:rect b="b" l="l" r="r" t="t"/>
              <a:pathLst>
                <a:path extrusionOk="0" h="325" w="171">
                  <a:moveTo>
                    <a:pt x="0" y="1"/>
                  </a:moveTo>
                  <a:cubicBezTo>
                    <a:pt x="44" y="77"/>
                    <a:pt x="86" y="153"/>
                    <a:pt x="125" y="231"/>
                  </a:cubicBezTo>
                  <a:lnTo>
                    <a:pt x="125" y="231"/>
                  </a:lnTo>
                  <a:cubicBezTo>
                    <a:pt x="86" y="153"/>
                    <a:pt x="44" y="76"/>
                    <a:pt x="0" y="1"/>
                  </a:cubicBezTo>
                  <a:close/>
                  <a:moveTo>
                    <a:pt x="125" y="231"/>
                  </a:moveTo>
                  <a:cubicBezTo>
                    <a:pt x="139" y="259"/>
                    <a:pt x="152" y="286"/>
                    <a:pt x="165" y="314"/>
                  </a:cubicBezTo>
                  <a:cubicBezTo>
                    <a:pt x="165" y="315"/>
                    <a:pt x="166" y="315"/>
                    <a:pt x="166" y="316"/>
                  </a:cubicBezTo>
                  <a:lnTo>
                    <a:pt x="166" y="316"/>
                  </a:lnTo>
                  <a:cubicBezTo>
                    <a:pt x="153" y="287"/>
                    <a:pt x="139" y="259"/>
                    <a:pt x="125" y="231"/>
                  </a:cubicBezTo>
                  <a:close/>
                  <a:moveTo>
                    <a:pt x="166" y="316"/>
                  </a:moveTo>
                  <a:cubicBezTo>
                    <a:pt x="168" y="319"/>
                    <a:pt x="169" y="322"/>
                    <a:pt x="170" y="324"/>
                  </a:cubicBezTo>
                  <a:cubicBezTo>
                    <a:pt x="169" y="322"/>
                    <a:pt x="168" y="319"/>
                    <a:pt x="166" y="316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 flipH="1">
              <a:off x="7847190" y="5388650"/>
              <a:ext cx="6977" cy="7179"/>
            </a:xfrm>
            <a:custGeom>
              <a:rect b="b" l="l" r="r" t="t"/>
              <a:pathLst>
                <a:path extrusionOk="0" h="178" w="173">
                  <a:moveTo>
                    <a:pt x="1" y="1"/>
                  </a:moveTo>
                  <a:cubicBezTo>
                    <a:pt x="60" y="58"/>
                    <a:pt x="117" y="117"/>
                    <a:pt x="173" y="178"/>
                  </a:cubicBezTo>
                  <a:cubicBezTo>
                    <a:pt x="117" y="117"/>
                    <a:pt x="61" y="58"/>
                    <a:pt x="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 flipH="1">
              <a:off x="7814724" y="5443136"/>
              <a:ext cx="2420" cy="6050"/>
            </a:xfrm>
            <a:custGeom>
              <a:rect b="b" l="l" r="r" t="t"/>
              <a:pathLst>
                <a:path extrusionOk="0" h="150" w="60">
                  <a:moveTo>
                    <a:pt x="60" y="150"/>
                  </a:moveTo>
                  <a:cubicBezTo>
                    <a:pt x="41" y="100"/>
                    <a:pt x="21" y="50"/>
                    <a:pt x="0" y="1"/>
                  </a:cubicBezTo>
                  <a:cubicBezTo>
                    <a:pt x="21" y="50"/>
                    <a:pt x="41" y="100"/>
                    <a:pt x="60" y="15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 flipH="1">
              <a:off x="7837390" y="5402685"/>
              <a:ext cx="3872" cy="4961"/>
            </a:xfrm>
            <a:custGeom>
              <a:rect b="b" l="l" r="r" t="t"/>
              <a:pathLst>
                <a:path extrusionOk="0" h="123" w="96">
                  <a:moveTo>
                    <a:pt x="95" y="122"/>
                  </a:moveTo>
                  <a:cubicBezTo>
                    <a:pt x="64" y="82"/>
                    <a:pt x="33" y="40"/>
                    <a:pt x="0" y="0"/>
                  </a:cubicBezTo>
                  <a:cubicBezTo>
                    <a:pt x="33" y="40"/>
                    <a:pt x="64" y="82"/>
                    <a:pt x="95" y="12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 flipH="1">
              <a:off x="7614122" y="5368767"/>
              <a:ext cx="401727" cy="600312"/>
            </a:xfrm>
            <a:custGeom>
              <a:rect b="b" l="l" r="r" t="t"/>
              <a:pathLst>
                <a:path extrusionOk="0" h="14885" w="9961">
                  <a:moveTo>
                    <a:pt x="3596" y="1"/>
                  </a:moveTo>
                  <a:cubicBezTo>
                    <a:pt x="3520" y="1"/>
                    <a:pt x="3445" y="3"/>
                    <a:pt x="3369" y="6"/>
                  </a:cubicBezTo>
                  <a:cubicBezTo>
                    <a:pt x="3477" y="70"/>
                    <a:pt x="3582" y="139"/>
                    <a:pt x="3682" y="213"/>
                  </a:cubicBezTo>
                  <a:cubicBezTo>
                    <a:pt x="3685" y="216"/>
                    <a:pt x="3688" y="218"/>
                    <a:pt x="3691" y="221"/>
                  </a:cubicBezTo>
                  <a:cubicBezTo>
                    <a:pt x="3770" y="280"/>
                    <a:pt x="3844" y="345"/>
                    <a:pt x="3917" y="410"/>
                  </a:cubicBezTo>
                  <a:cubicBezTo>
                    <a:pt x="3880" y="377"/>
                    <a:pt x="3846" y="342"/>
                    <a:pt x="3808" y="311"/>
                  </a:cubicBezTo>
                  <a:lnTo>
                    <a:pt x="3808" y="311"/>
                  </a:lnTo>
                  <a:cubicBezTo>
                    <a:pt x="4311" y="409"/>
                    <a:pt x="4783" y="610"/>
                    <a:pt x="5178" y="965"/>
                  </a:cubicBezTo>
                  <a:cubicBezTo>
                    <a:pt x="6136" y="1826"/>
                    <a:pt x="6401" y="3274"/>
                    <a:pt x="6500" y="4495"/>
                  </a:cubicBezTo>
                  <a:cubicBezTo>
                    <a:pt x="6620" y="5991"/>
                    <a:pt x="6538" y="7503"/>
                    <a:pt x="6226" y="8972"/>
                  </a:cubicBezTo>
                  <a:cubicBezTo>
                    <a:pt x="5774" y="11099"/>
                    <a:pt x="4845" y="13241"/>
                    <a:pt x="3350" y="14806"/>
                  </a:cubicBezTo>
                  <a:cubicBezTo>
                    <a:pt x="1788" y="14597"/>
                    <a:pt x="702" y="13998"/>
                    <a:pt x="0" y="13440"/>
                  </a:cubicBezTo>
                  <a:lnTo>
                    <a:pt x="0" y="13440"/>
                  </a:lnTo>
                  <a:cubicBezTo>
                    <a:pt x="868" y="14131"/>
                    <a:pt x="2322" y="14885"/>
                    <a:pt x="4541" y="14885"/>
                  </a:cubicBezTo>
                  <a:cubicBezTo>
                    <a:pt x="5352" y="14885"/>
                    <a:pt x="6265" y="14784"/>
                    <a:pt x="7289" y="14543"/>
                  </a:cubicBezTo>
                  <a:cubicBezTo>
                    <a:pt x="7771" y="13973"/>
                    <a:pt x="8257" y="13413"/>
                    <a:pt x="8734" y="12874"/>
                  </a:cubicBezTo>
                  <a:cubicBezTo>
                    <a:pt x="8906" y="12679"/>
                    <a:pt x="9071" y="12487"/>
                    <a:pt x="9233" y="12295"/>
                  </a:cubicBezTo>
                  <a:cubicBezTo>
                    <a:pt x="9658" y="8812"/>
                    <a:pt x="9961" y="4212"/>
                    <a:pt x="7286" y="1540"/>
                  </a:cubicBezTo>
                  <a:cubicBezTo>
                    <a:pt x="6290" y="546"/>
                    <a:pt x="4948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 flipH="1">
              <a:off x="7815813" y="5557552"/>
              <a:ext cx="6130" cy="10244"/>
            </a:xfrm>
            <a:custGeom>
              <a:rect b="b" l="l" r="r" t="t"/>
              <a:pathLst>
                <a:path extrusionOk="0" h="254" w="152">
                  <a:moveTo>
                    <a:pt x="152" y="0"/>
                  </a:moveTo>
                  <a:cubicBezTo>
                    <a:pt x="150" y="3"/>
                    <a:pt x="149" y="5"/>
                    <a:pt x="148" y="8"/>
                  </a:cubicBezTo>
                  <a:lnTo>
                    <a:pt x="148" y="8"/>
                  </a:lnTo>
                  <a:cubicBezTo>
                    <a:pt x="149" y="6"/>
                    <a:pt x="151" y="3"/>
                    <a:pt x="152" y="0"/>
                  </a:cubicBezTo>
                  <a:close/>
                  <a:moveTo>
                    <a:pt x="148" y="8"/>
                  </a:moveTo>
                  <a:cubicBezTo>
                    <a:pt x="146" y="11"/>
                    <a:pt x="144" y="13"/>
                    <a:pt x="142" y="17"/>
                  </a:cubicBezTo>
                  <a:cubicBezTo>
                    <a:pt x="109" y="80"/>
                    <a:pt x="74" y="143"/>
                    <a:pt x="34" y="203"/>
                  </a:cubicBezTo>
                  <a:lnTo>
                    <a:pt x="34" y="203"/>
                  </a:lnTo>
                  <a:cubicBezTo>
                    <a:pt x="76" y="141"/>
                    <a:pt x="113" y="76"/>
                    <a:pt x="148" y="8"/>
                  </a:cubicBezTo>
                  <a:close/>
                  <a:moveTo>
                    <a:pt x="34" y="203"/>
                  </a:moveTo>
                  <a:cubicBezTo>
                    <a:pt x="23" y="220"/>
                    <a:pt x="12" y="237"/>
                    <a:pt x="1" y="253"/>
                  </a:cubicBezTo>
                  <a:cubicBezTo>
                    <a:pt x="12" y="237"/>
                    <a:pt x="23" y="220"/>
                    <a:pt x="34" y="203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 flipH="1">
              <a:off x="7805126" y="5485724"/>
              <a:ext cx="565" cy="4073"/>
            </a:xfrm>
            <a:custGeom>
              <a:rect b="b" l="l" r="r" t="t"/>
              <a:pathLst>
                <a:path extrusionOk="0" h="101" w="14">
                  <a:moveTo>
                    <a:pt x="13" y="101"/>
                  </a:moveTo>
                  <a:cubicBezTo>
                    <a:pt x="10" y="68"/>
                    <a:pt x="6" y="34"/>
                    <a:pt x="1" y="1"/>
                  </a:cubicBezTo>
                  <a:cubicBezTo>
                    <a:pt x="6" y="34"/>
                    <a:pt x="10" y="68"/>
                    <a:pt x="13" y="10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 flipH="1">
              <a:off x="7805287" y="5521981"/>
              <a:ext cx="1250" cy="7380"/>
            </a:xfrm>
            <a:custGeom>
              <a:rect b="b" l="l" r="r" t="t"/>
              <a:pathLst>
                <a:path extrusionOk="0" h="183" w="31">
                  <a:moveTo>
                    <a:pt x="1" y="182"/>
                  </a:moveTo>
                  <a:cubicBezTo>
                    <a:pt x="12" y="123"/>
                    <a:pt x="23" y="62"/>
                    <a:pt x="30" y="1"/>
                  </a:cubicBezTo>
                  <a:cubicBezTo>
                    <a:pt x="23" y="62"/>
                    <a:pt x="12" y="123"/>
                    <a:pt x="1" y="18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 flipH="1">
              <a:off x="7811014" y="5546421"/>
              <a:ext cx="3186" cy="7501"/>
            </a:xfrm>
            <a:custGeom>
              <a:rect b="b" l="l" r="r" t="t"/>
              <a:pathLst>
                <a:path extrusionOk="0" h="186" w="79">
                  <a:moveTo>
                    <a:pt x="78" y="0"/>
                  </a:moveTo>
                  <a:cubicBezTo>
                    <a:pt x="77" y="4"/>
                    <a:pt x="76" y="8"/>
                    <a:pt x="74" y="12"/>
                  </a:cubicBezTo>
                  <a:lnTo>
                    <a:pt x="74" y="12"/>
                  </a:lnTo>
                  <a:cubicBezTo>
                    <a:pt x="76" y="8"/>
                    <a:pt x="77" y="4"/>
                    <a:pt x="78" y="0"/>
                  </a:cubicBezTo>
                  <a:close/>
                  <a:moveTo>
                    <a:pt x="74" y="12"/>
                  </a:moveTo>
                  <a:lnTo>
                    <a:pt x="74" y="12"/>
                  </a:lnTo>
                  <a:cubicBezTo>
                    <a:pt x="73" y="15"/>
                    <a:pt x="71" y="18"/>
                    <a:pt x="70" y="22"/>
                  </a:cubicBezTo>
                  <a:lnTo>
                    <a:pt x="70" y="22"/>
                  </a:lnTo>
                  <a:cubicBezTo>
                    <a:pt x="72" y="18"/>
                    <a:pt x="73" y="15"/>
                    <a:pt x="74" y="12"/>
                  </a:cubicBezTo>
                  <a:close/>
                  <a:moveTo>
                    <a:pt x="70" y="22"/>
                  </a:moveTo>
                  <a:lnTo>
                    <a:pt x="70" y="22"/>
                  </a:lnTo>
                  <a:cubicBezTo>
                    <a:pt x="59" y="53"/>
                    <a:pt x="46" y="84"/>
                    <a:pt x="33" y="114"/>
                  </a:cubicBezTo>
                  <a:lnTo>
                    <a:pt x="33" y="114"/>
                  </a:lnTo>
                  <a:cubicBezTo>
                    <a:pt x="46" y="84"/>
                    <a:pt x="58" y="54"/>
                    <a:pt x="70" y="23"/>
                  </a:cubicBezTo>
                  <a:cubicBezTo>
                    <a:pt x="70" y="23"/>
                    <a:pt x="70" y="22"/>
                    <a:pt x="70" y="22"/>
                  </a:cubicBezTo>
                  <a:close/>
                  <a:moveTo>
                    <a:pt x="33" y="114"/>
                  </a:moveTo>
                  <a:lnTo>
                    <a:pt x="33" y="114"/>
                  </a:lnTo>
                  <a:cubicBezTo>
                    <a:pt x="22" y="138"/>
                    <a:pt x="11" y="162"/>
                    <a:pt x="0" y="185"/>
                  </a:cubicBezTo>
                  <a:cubicBezTo>
                    <a:pt x="11" y="162"/>
                    <a:pt x="22" y="138"/>
                    <a:pt x="33" y="114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 flipH="1">
              <a:off x="7807505" y="5534523"/>
              <a:ext cx="2097" cy="7300"/>
            </a:xfrm>
            <a:custGeom>
              <a:rect b="b" l="l" r="r" t="t"/>
              <a:pathLst>
                <a:path extrusionOk="0" h="181" w="52">
                  <a:moveTo>
                    <a:pt x="1" y="180"/>
                  </a:moveTo>
                  <a:cubicBezTo>
                    <a:pt x="19" y="121"/>
                    <a:pt x="37" y="62"/>
                    <a:pt x="52" y="0"/>
                  </a:cubicBezTo>
                  <a:cubicBezTo>
                    <a:pt x="37" y="62"/>
                    <a:pt x="19" y="121"/>
                    <a:pt x="1" y="18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 flipH="1">
              <a:off x="8437095" y="5704151"/>
              <a:ext cx="11736" cy="5808"/>
            </a:xfrm>
            <a:custGeom>
              <a:rect b="b" l="l" r="r" t="t"/>
              <a:pathLst>
                <a:path extrusionOk="0" h="144" w="291">
                  <a:moveTo>
                    <a:pt x="290" y="1"/>
                  </a:moveTo>
                  <a:cubicBezTo>
                    <a:pt x="193" y="50"/>
                    <a:pt x="97" y="97"/>
                    <a:pt x="1" y="143"/>
                  </a:cubicBezTo>
                  <a:cubicBezTo>
                    <a:pt x="97" y="97"/>
                    <a:pt x="193" y="50"/>
                    <a:pt x="290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 flipH="1">
              <a:off x="8321631" y="5624620"/>
              <a:ext cx="7784" cy="6533"/>
            </a:xfrm>
            <a:custGeom>
              <a:rect b="b" l="l" r="r" t="t"/>
              <a:pathLst>
                <a:path extrusionOk="0" h="162" w="193">
                  <a:moveTo>
                    <a:pt x="193" y="1"/>
                  </a:moveTo>
                  <a:cubicBezTo>
                    <a:pt x="128" y="55"/>
                    <a:pt x="65" y="108"/>
                    <a:pt x="0" y="161"/>
                  </a:cubicBezTo>
                  <a:cubicBezTo>
                    <a:pt x="65" y="108"/>
                    <a:pt x="128" y="55"/>
                    <a:pt x="193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 flipH="1">
              <a:off x="8332479" y="5633614"/>
              <a:ext cx="8187" cy="6654"/>
            </a:xfrm>
            <a:custGeom>
              <a:rect b="b" l="l" r="r" t="t"/>
              <a:pathLst>
                <a:path extrusionOk="0" h="165" w="203">
                  <a:moveTo>
                    <a:pt x="203" y="1"/>
                  </a:moveTo>
                  <a:cubicBezTo>
                    <a:pt x="135" y="56"/>
                    <a:pt x="67" y="110"/>
                    <a:pt x="1" y="164"/>
                  </a:cubicBezTo>
                  <a:cubicBezTo>
                    <a:pt x="68" y="110"/>
                    <a:pt x="135" y="56"/>
                    <a:pt x="203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 flipH="1">
              <a:off x="8414228" y="5691568"/>
              <a:ext cx="7582" cy="4356"/>
            </a:xfrm>
            <a:custGeom>
              <a:rect b="b" l="l" r="r" t="t"/>
              <a:pathLst>
                <a:path extrusionOk="0" h="108" w="188">
                  <a:moveTo>
                    <a:pt x="188" y="0"/>
                  </a:moveTo>
                  <a:cubicBezTo>
                    <a:pt x="125" y="37"/>
                    <a:pt x="63" y="72"/>
                    <a:pt x="0" y="107"/>
                  </a:cubicBezTo>
                  <a:cubicBezTo>
                    <a:pt x="63" y="72"/>
                    <a:pt x="125" y="37"/>
                    <a:pt x="188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 flipH="1">
              <a:off x="8379585" y="5669346"/>
              <a:ext cx="7945" cy="5404"/>
            </a:xfrm>
            <a:custGeom>
              <a:rect b="b" l="l" r="r" t="t"/>
              <a:pathLst>
                <a:path extrusionOk="0" h="134" w="197">
                  <a:moveTo>
                    <a:pt x="196" y="0"/>
                  </a:moveTo>
                  <a:cubicBezTo>
                    <a:pt x="132" y="45"/>
                    <a:pt x="66" y="90"/>
                    <a:pt x="0" y="133"/>
                  </a:cubicBezTo>
                  <a:cubicBezTo>
                    <a:pt x="66" y="90"/>
                    <a:pt x="132" y="45"/>
                    <a:pt x="196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 flipH="1">
              <a:off x="8500857" y="5729559"/>
              <a:ext cx="7582" cy="2057"/>
            </a:xfrm>
            <a:custGeom>
              <a:rect b="b" l="l" r="r" t="t"/>
              <a:pathLst>
                <a:path extrusionOk="0" h="51" w="188">
                  <a:moveTo>
                    <a:pt x="188" y="1"/>
                  </a:moveTo>
                  <a:cubicBezTo>
                    <a:pt x="125" y="19"/>
                    <a:pt x="63" y="35"/>
                    <a:pt x="0" y="51"/>
                  </a:cubicBezTo>
                  <a:cubicBezTo>
                    <a:pt x="63" y="35"/>
                    <a:pt x="125" y="19"/>
                    <a:pt x="188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 flipH="1">
              <a:off x="8264443" y="5573321"/>
              <a:ext cx="33071" cy="30409"/>
            </a:xfrm>
            <a:custGeom>
              <a:rect b="b" l="l" r="r" t="t"/>
              <a:pathLst>
                <a:path extrusionOk="0" h="754" w="820">
                  <a:moveTo>
                    <a:pt x="819" y="1"/>
                  </a:moveTo>
                  <a:cubicBezTo>
                    <a:pt x="550" y="255"/>
                    <a:pt x="277" y="507"/>
                    <a:pt x="1" y="754"/>
                  </a:cubicBezTo>
                  <a:cubicBezTo>
                    <a:pt x="277" y="507"/>
                    <a:pt x="550" y="255"/>
                    <a:pt x="819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 flipH="1">
              <a:off x="8530499" y="5736294"/>
              <a:ext cx="6937" cy="1129"/>
            </a:xfrm>
            <a:custGeom>
              <a:rect b="b" l="l" r="r" t="t"/>
              <a:pathLst>
                <a:path extrusionOk="0" h="28" w="172">
                  <a:moveTo>
                    <a:pt x="171" y="1"/>
                  </a:moveTo>
                  <a:lnTo>
                    <a:pt x="171" y="1"/>
                  </a:lnTo>
                  <a:cubicBezTo>
                    <a:pt x="115" y="11"/>
                    <a:pt x="58" y="19"/>
                    <a:pt x="1" y="28"/>
                  </a:cubicBezTo>
                  <a:cubicBezTo>
                    <a:pt x="58" y="20"/>
                    <a:pt x="115" y="11"/>
                    <a:pt x="17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 flipH="1">
              <a:off x="8579984" y="5739480"/>
              <a:ext cx="7703" cy="363"/>
            </a:xfrm>
            <a:custGeom>
              <a:rect b="b" l="l" r="r" t="t"/>
              <a:pathLst>
                <a:path extrusionOk="0" h="9" w="191">
                  <a:moveTo>
                    <a:pt x="190" y="9"/>
                  </a:moveTo>
                  <a:cubicBezTo>
                    <a:pt x="128" y="7"/>
                    <a:pt x="64" y="4"/>
                    <a:pt x="1" y="1"/>
                  </a:cubicBezTo>
                  <a:cubicBezTo>
                    <a:pt x="64" y="4"/>
                    <a:pt x="128" y="7"/>
                    <a:pt x="190" y="9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 flipH="1">
              <a:off x="8605715" y="5736455"/>
              <a:ext cx="8711" cy="1371"/>
            </a:xfrm>
            <a:custGeom>
              <a:rect b="b" l="l" r="r" t="t"/>
              <a:pathLst>
                <a:path extrusionOk="0" h="34" w="216">
                  <a:moveTo>
                    <a:pt x="216" y="34"/>
                  </a:moveTo>
                  <a:cubicBezTo>
                    <a:pt x="144" y="24"/>
                    <a:pt x="72" y="12"/>
                    <a:pt x="0" y="1"/>
                  </a:cubicBezTo>
                  <a:cubicBezTo>
                    <a:pt x="72" y="12"/>
                    <a:pt x="144" y="24"/>
                    <a:pt x="216" y="34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 flipH="1">
              <a:off x="8244641" y="5554446"/>
              <a:ext cx="9921" cy="9518"/>
            </a:xfrm>
            <a:custGeom>
              <a:rect b="b" l="l" r="r" t="t"/>
              <a:pathLst>
                <a:path extrusionOk="0" h="236" w="246">
                  <a:moveTo>
                    <a:pt x="245" y="0"/>
                  </a:moveTo>
                  <a:cubicBezTo>
                    <a:pt x="164" y="79"/>
                    <a:pt x="82" y="157"/>
                    <a:pt x="0" y="235"/>
                  </a:cubicBezTo>
                  <a:cubicBezTo>
                    <a:pt x="82" y="157"/>
                    <a:pt x="164" y="79"/>
                    <a:pt x="245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 flipH="1">
              <a:off x="7480023" y="5062663"/>
              <a:ext cx="1356863" cy="734450"/>
            </a:xfrm>
            <a:custGeom>
              <a:rect b="b" l="l" r="r" t="t"/>
              <a:pathLst>
                <a:path extrusionOk="0" h="18211" w="33644">
                  <a:moveTo>
                    <a:pt x="0" y="9774"/>
                  </a:moveTo>
                  <a:cubicBezTo>
                    <a:pt x="6" y="9776"/>
                    <a:pt x="11" y="9777"/>
                    <a:pt x="16" y="9778"/>
                  </a:cubicBezTo>
                  <a:lnTo>
                    <a:pt x="16" y="9778"/>
                  </a:lnTo>
                  <a:cubicBezTo>
                    <a:pt x="11" y="9777"/>
                    <a:pt x="6" y="9775"/>
                    <a:pt x="0" y="9774"/>
                  </a:cubicBezTo>
                  <a:close/>
                  <a:moveTo>
                    <a:pt x="21988" y="1"/>
                  </a:moveTo>
                  <a:cubicBezTo>
                    <a:pt x="21711" y="1"/>
                    <a:pt x="21431" y="11"/>
                    <a:pt x="21148" y="32"/>
                  </a:cubicBezTo>
                  <a:cubicBezTo>
                    <a:pt x="20956" y="47"/>
                    <a:pt x="20768" y="67"/>
                    <a:pt x="20583" y="91"/>
                  </a:cubicBezTo>
                  <a:cubicBezTo>
                    <a:pt x="20521" y="98"/>
                    <a:pt x="20459" y="107"/>
                    <a:pt x="20399" y="117"/>
                  </a:cubicBezTo>
                  <a:cubicBezTo>
                    <a:pt x="20315" y="130"/>
                    <a:pt x="20234" y="144"/>
                    <a:pt x="20152" y="158"/>
                  </a:cubicBezTo>
                  <a:cubicBezTo>
                    <a:pt x="20118" y="164"/>
                    <a:pt x="20081" y="169"/>
                    <a:pt x="20047" y="175"/>
                  </a:cubicBezTo>
                  <a:cubicBezTo>
                    <a:pt x="19696" y="240"/>
                    <a:pt x="19357" y="322"/>
                    <a:pt x="19029" y="419"/>
                  </a:cubicBezTo>
                  <a:cubicBezTo>
                    <a:pt x="18206" y="949"/>
                    <a:pt x="17457" y="1611"/>
                    <a:pt x="16797" y="2416"/>
                  </a:cubicBezTo>
                  <a:cubicBezTo>
                    <a:pt x="14967" y="4641"/>
                    <a:pt x="13763" y="7299"/>
                    <a:pt x="12069" y="9620"/>
                  </a:cubicBezTo>
                  <a:cubicBezTo>
                    <a:pt x="10745" y="11433"/>
                    <a:pt x="9054" y="13351"/>
                    <a:pt x="6679" y="13599"/>
                  </a:cubicBezTo>
                  <a:cubicBezTo>
                    <a:pt x="6515" y="13616"/>
                    <a:pt x="6355" y="13625"/>
                    <a:pt x="6200" y="13625"/>
                  </a:cubicBezTo>
                  <a:cubicBezTo>
                    <a:pt x="3952" y="13625"/>
                    <a:pt x="2597" y="11889"/>
                    <a:pt x="1456" y="10079"/>
                  </a:cubicBezTo>
                  <a:cubicBezTo>
                    <a:pt x="1412" y="10010"/>
                    <a:pt x="1388" y="9942"/>
                    <a:pt x="1377" y="9876"/>
                  </a:cubicBezTo>
                  <a:cubicBezTo>
                    <a:pt x="1234" y="9890"/>
                    <a:pt x="1097" y="9896"/>
                    <a:pt x="965" y="9896"/>
                  </a:cubicBezTo>
                  <a:cubicBezTo>
                    <a:pt x="613" y="9896"/>
                    <a:pt x="298" y="9851"/>
                    <a:pt x="16" y="9778"/>
                  </a:cubicBezTo>
                  <a:lnTo>
                    <a:pt x="16" y="9778"/>
                  </a:lnTo>
                  <a:cubicBezTo>
                    <a:pt x="35" y="9783"/>
                    <a:pt x="53" y="9789"/>
                    <a:pt x="72" y="9794"/>
                  </a:cubicBezTo>
                  <a:cubicBezTo>
                    <a:pt x="89" y="9899"/>
                    <a:pt x="133" y="10010"/>
                    <a:pt x="213" y="10121"/>
                  </a:cubicBezTo>
                  <a:cubicBezTo>
                    <a:pt x="2011" y="12626"/>
                    <a:pt x="4479" y="14675"/>
                    <a:pt x="7687" y="14675"/>
                  </a:cubicBezTo>
                  <a:cubicBezTo>
                    <a:pt x="7749" y="14675"/>
                    <a:pt x="7812" y="14674"/>
                    <a:pt x="7876" y="14672"/>
                  </a:cubicBezTo>
                  <a:cubicBezTo>
                    <a:pt x="10389" y="14611"/>
                    <a:pt x="12629" y="13522"/>
                    <a:pt x="14698" y="12182"/>
                  </a:cubicBezTo>
                  <a:cubicBezTo>
                    <a:pt x="16804" y="10147"/>
                    <a:pt x="18706" y="8073"/>
                    <a:pt x="20474" y="7431"/>
                  </a:cubicBezTo>
                  <a:cubicBezTo>
                    <a:pt x="20573" y="7396"/>
                    <a:pt x="20669" y="7366"/>
                    <a:pt x="20764" y="7339"/>
                  </a:cubicBezTo>
                  <a:cubicBezTo>
                    <a:pt x="20828" y="7320"/>
                    <a:pt x="20892" y="7301"/>
                    <a:pt x="20954" y="7286"/>
                  </a:cubicBezTo>
                  <a:cubicBezTo>
                    <a:pt x="21901" y="6758"/>
                    <a:pt x="22925" y="6508"/>
                    <a:pt x="23939" y="6508"/>
                  </a:cubicBezTo>
                  <a:cubicBezTo>
                    <a:pt x="26196" y="6508"/>
                    <a:pt x="28404" y="7745"/>
                    <a:pt x="29605" y="9905"/>
                  </a:cubicBezTo>
                  <a:cubicBezTo>
                    <a:pt x="30983" y="12383"/>
                    <a:pt x="31105" y="15381"/>
                    <a:pt x="30878" y="18211"/>
                  </a:cubicBezTo>
                  <a:cubicBezTo>
                    <a:pt x="31107" y="17884"/>
                    <a:pt x="31319" y="17560"/>
                    <a:pt x="31516" y="17240"/>
                  </a:cubicBezTo>
                  <a:cubicBezTo>
                    <a:pt x="31528" y="17219"/>
                    <a:pt x="31540" y="17199"/>
                    <a:pt x="31551" y="17180"/>
                  </a:cubicBezTo>
                  <a:cubicBezTo>
                    <a:pt x="31601" y="17097"/>
                    <a:pt x="31651" y="17015"/>
                    <a:pt x="31699" y="16934"/>
                  </a:cubicBezTo>
                  <a:cubicBezTo>
                    <a:pt x="31732" y="16876"/>
                    <a:pt x="31766" y="16819"/>
                    <a:pt x="31798" y="16763"/>
                  </a:cubicBezTo>
                  <a:cubicBezTo>
                    <a:pt x="31890" y="16601"/>
                    <a:pt x="31978" y="16440"/>
                    <a:pt x="32062" y="16280"/>
                  </a:cubicBezTo>
                  <a:cubicBezTo>
                    <a:pt x="32286" y="15630"/>
                    <a:pt x="32557" y="14999"/>
                    <a:pt x="32878" y="14394"/>
                  </a:cubicBezTo>
                  <a:cubicBezTo>
                    <a:pt x="33568" y="12380"/>
                    <a:pt x="33644" y="10442"/>
                    <a:pt x="33258" y="8464"/>
                  </a:cubicBezTo>
                  <a:cubicBezTo>
                    <a:pt x="32539" y="4770"/>
                    <a:pt x="27950" y="1"/>
                    <a:pt x="219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 flipH="1">
              <a:off x="8244115" y="5429141"/>
              <a:ext cx="646167" cy="310823"/>
            </a:xfrm>
            <a:custGeom>
              <a:rect b="b" l="l" r="r" t="t"/>
              <a:pathLst>
                <a:path extrusionOk="0" h="7707" w="16022">
                  <a:moveTo>
                    <a:pt x="21" y="1"/>
                  </a:moveTo>
                  <a:cubicBezTo>
                    <a:pt x="0" y="3246"/>
                    <a:pt x="2073" y="6497"/>
                    <a:pt x="6412" y="7535"/>
                  </a:cubicBezTo>
                  <a:cubicBezTo>
                    <a:pt x="6520" y="7560"/>
                    <a:pt x="6628" y="7583"/>
                    <a:pt x="6735" y="7603"/>
                  </a:cubicBezTo>
                  <a:cubicBezTo>
                    <a:pt x="6770" y="7609"/>
                    <a:pt x="6805" y="7614"/>
                    <a:pt x="6840" y="7621"/>
                  </a:cubicBezTo>
                  <a:cubicBezTo>
                    <a:pt x="6912" y="7632"/>
                    <a:pt x="6985" y="7644"/>
                    <a:pt x="7056" y="7653"/>
                  </a:cubicBezTo>
                  <a:cubicBezTo>
                    <a:pt x="7098" y="7659"/>
                    <a:pt x="7138" y="7663"/>
                    <a:pt x="7180" y="7668"/>
                  </a:cubicBezTo>
                  <a:cubicBezTo>
                    <a:pt x="7245" y="7675"/>
                    <a:pt x="7310" y="7682"/>
                    <a:pt x="7376" y="7687"/>
                  </a:cubicBezTo>
                  <a:cubicBezTo>
                    <a:pt x="7418" y="7690"/>
                    <a:pt x="7461" y="7693"/>
                    <a:pt x="7504" y="7696"/>
                  </a:cubicBezTo>
                  <a:cubicBezTo>
                    <a:pt x="7567" y="7699"/>
                    <a:pt x="7631" y="7702"/>
                    <a:pt x="7694" y="7704"/>
                  </a:cubicBezTo>
                  <a:cubicBezTo>
                    <a:pt x="7736" y="7705"/>
                    <a:pt x="7779" y="7706"/>
                    <a:pt x="7820" y="7706"/>
                  </a:cubicBezTo>
                  <a:cubicBezTo>
                    <a:pt x="7885" y="7706"/>
                    <a:pt x="7950" y="7705"/>
                    <a:pt x="8013" y="7704"/>
                  </a:cubicBezTo>
                  <a:cubicBezTo>
                    <a:pt x="8054" y="7703"/>
                    <a:pt x="8093" y="7702"/>
                    <a:pt x="8134" y="7701"/>
                  </a:cubicBezTo>
                  <a:cubicBezTo>
                    <a:pt x="8203" y="7698"/>
                    <a:pt x="8271" y="7693"/>
                    <a:pt x="8339" y="7687"/>
                  </a:cubicBezTo>
                  <a:cubicBezTo>
                    <a:pt x="8375" y="7684"/>
                    <a:pt x="8409" y="7683"/>
                    <a:pt x="8443" y="7680"/>
                  </a:cubicBezTo>
                  <a:cubicBezTo>
                    <a:pt x="8535" y="7671"/>
                    <a:pt x="8627" y="7660"/>
                    <a:pt x="8717" y="7648"/>
                  </a:cubicBezTo>
                  <a:cubicBezTo>
                    <a:pt x="8728" y="7647"/>
                    <a:pt x="8739" y="7646"/>
                    <a:pt x="8750" y="7644"/>
                  </a:cubicBezTo>
                  <a:cubicBezTo>
                    <a:pt x="8807" y="7635"/>
                    <a:pt x="8864" y="7627"/>
                    <a:pt x="8922" y="7617"/>
                  </a:cubicBezTo>
                  <a:cubicBezTo>
                    <a:pt x="8965" y="7609"/>
                    <a:pt x="9010" y="7601"/>
                    <a:pt x="9054" y="7593"/>
                  </a:cubicBezTo>
                  <a:cubicBezTo>
                    <a:pt x="9085" y="7587"/>
                    <a:pt x="9115" y="7580"/>
                    <a:pt x="9145" y="7574"/>
                  </a:cubicBezTo>
                  <a:cubicBezTo>
                    <a:pt x="9216" y="7559"/>
                    <a:pt x="9286" y="7545"/>
                    <a:pt x="9356" y="7528"/>
                  </a:cubicBezTo>
                  <a:cubicBezTo>
                    <a:pt x="9393" y="7519"/>
                    <a:pt x="9431" y="7509"/>
                    <a:pt x="9468" y="7500"/>
                  </a:cubicBezTo>
                  <a:cubicBezTo>
                    <a:pt x="9531" y="7483"/>
                    <a:pt x="9594" y="7468"/>
                    <a:pt x="9657" y="7450"/>
                  </a:cubicBezTo>
                  <a:cubicBezTo>
                    <a:pt x="9695" y="7438"/>
                    <a:pt x="9735" y="7427"/>
                    <a:pt x="9774" y="7414"/>
                  </a:cubicBezTo>
                  <a:cubicBezTo>
                    <a:pt x="9835" y="7397"/>
                    <a:pt x="9895" y="7378"/>
                    <a:pt x="9956" y="7357"/>
                  </a:cubicBezTo>
                  <a:cubicBezTo>
                    <a:pt x="9995" y="7345"/>
                    <a:pt x="10034" y="7332"/>
                    <a:pt x="10074" y="7319"/>
                  </a:cubicBezTo>
                  <a:cubicBezTo>
                    <a:pt x="10134" y="7297"/>
                    <a:pt x="10195" y="7275"/>
                    <a:pt x="10257" y="7252"/>
                  </a:cubicBezTo>
                  <a:cubicBezTo>
                    <a:pt x="10293" y="7238"/>
                    <a:pt x="10331" y="7225"/>
                    <a:pt x="10367" y="7210"/>
                  </a:cubicBezTo>
                  <a:cubicBezTo>
                    <a:pt x="10433" y="7185"/>
                    <a:pt x="10498" y="7158"/>
                    <a:pt x="10562" y="7131"/>
                  </a:cubicBezTo>
                  <a:cubicBezTo>
                    <a:pt x="10594" y="7118"/>
                    <a:pt x="10627" y="7105"/>
                    <a:pt x="10659" y="7091"/>
                  </a:cubicBezTo>
                  <a:cubicBezTo>
                    <a:pt x="10742" y="7055"/>
                    <a:pt x="10825" y="7019"/>
                    <a:pt x="10907" y="6980"/>
                  </a:cubicBezTo>
                  <a:cubicBezTo>
                    <a:pt x="10921" y="6974"/>
                    <a:pt x="10934" y="6968"/>
                    <a:pt x="10947" y="6961"/>
                  </a:cubicBezTo>
                  <a:cubicBezTo>
                    <a:pt x="11043" y="6915"/>
                    <a:pt x="11140" y="6869"/>
                    <a:pt x="11236" y="6820"/>
                  </a:cubicBezTo>
                  <a:cubicBezTo>
                    <a:pt x="11259" y="6807"/>
                    <a:pt x="11281" y="6795"/>
                    <a:pt x="11304" y="6783"/>
                  </a:cubicBezTo>
                  <a:cubicBezTo>
                    <a:pt x="11377" y="6746"/>
                    <a:pt x="11449" y="6707"/>
                    <a:pt x="11521" y="6668"/>
                  </a:cubicBezTo>
                  <a:cubicBezTo>
                    <a:pt x="11553" y="6650"/>
                    <a:pt x="11585" y="6632"/>
                    <a:pt x="11616" y="6613"/>
                  </a:cubicBezTo>
                  <a:cubicBezTo>
                    <a:pt x="11679" y="6578"/>
                    <a:pt x="11741" y="6543"/>
                    <a:pt x="11804" y="6506"/>
                  </a:cubicBezTo>
                  <a:cubicBezTo>
                    <a:pt x="11838" y="6486"/>
                    <a:pt x="11873" y="6465"/>
                    <a:pt x="11907" y="6445"/>
                  </a:cubicBezTo>
                  <a:cubicBezTo>
                    <a:pt x="11967" y="6408"/>
                    <a:pt x="12027" y="6372"/>
                    <a:pt x="12087" y="6335"/>
                  </a:cubicBezTo>
                  <a:cubicBezTo>
                    <a:pt x="12121" y="6313"/>
                    <a:pt x="12155" y="6293"/>
                    <a:pt x="12188" y="6271"/>
                  </a:cubicBezTo>
                  <a:cubicBezTo>
                    <a:pt x="12250" y="6232"/>
                    <a:pt x="12311" y="6193"/>
                    <a:pt x="12372" y="6152"/>
                  </a:cubicBezTo>
                  <a:cubicBezTo>
                    <a:pt x="12404" y="6131"/>
                    <a:pt x="12435" y="6111"/>
                    <a:pt x="12466" y="6089"/>
                  </a:cubicBezTo>
                  <a:cubicBezTo>
                    <a:pt x="12532" y="6046"/>
                    <a:pt x="12598" y="6001"/>
                    <a:pt x="12662" y="5956"/>
                  </a:cubicBezTo>
                  <a:cubicBezTo>
                    <a:pt x="12688" y="5937"/>
                    <a:pt x="12715" y="5920"/>
                    <a:pt x="12741" y="5902"/>
                  </a:cubicBezTo>
                  <a:cubicBezTo>
                    <a:pt x="12825" y="5843"/>
                    <a:pt x="12908" y="5782"/>
                    <a:pt x="12991" y="5722"/>
                  </a:cubicBezTo>
                  <a:cubicBezTo>
                    <a:pt x="12999" y="5716"/>
                    <a:pt x="13005" y="5712"/>
                    <a:pt x="13012" y="5707"/>
                  </a:cubicBezTo>
                  <a:cubicBezTo>
                    <a:pt x="13106" y="5638"/>
                    <a:pt x="13199" y="5569"/>
                    <a:pt x="13292" y="5498"/>
                  </a:cubicBezTo>
                  <a:cubicBezTo>
                    <a:pt x="13301" y="5491"/>
                    <a:pt x="13309" y="5484"/>
                    <a:pt x="13317" y="5478"/>
                  </a:cubicBezTo>
                  <a:cubicBezTo>
                    <a:pt x="13399" y="5415"/>
                    <a:pt x="13481" y="5352"/>
                    <a:pt x="13561" y="5288"/>
                  </a:cubicBezTo>
                  <a:cubicBezTo>
                    <a:pt x="13584" y="5271"/>
                    <a:pt x="13606" y="5252"/>
                    <a:pt x="13629" y="5234"/>
                  </a:cubicBezTo>
                  <a:cubicBezTo>
                    <a:pt x="13697" y="5180"/>
                    <a:pt x="13763" y="5126"/>
                    <a:pt x="13831" y="5071"/>
                  </a:cubicBezTo>
                  <a:cubicBezTo>
                    <a:pt x="13856" y="5050"/>
                    <a:pt x="13881" y="5029"/>
                    <a:pt x="13907" y="5008"/>
                  </a:cubicBezTo>
                  <a:cubicBezTo>
                    <a:pt x="13972" y="4955"/>
                    <a:pt x="14035" y="4902"/>
                    <a:pt x="14100" y="4848"/>
                  </a:cubicBezTo>
                  <a:cubicBezTo>
                    <a:pt x="14126" y="4826"/>
                    <a:pt x="14151" y="4805"/>
                    <a:pt x="14176" y="4783"/>
                  </a:cubicBezTo>
                  <a:cubicBezTo>
                    <a:pt x="14241" y="4727"/>
                    <a:pt x="14307" y="4672"/>
                    <a:pt x="14373" y="4615"/>
                  </a:cubicBezTo>
                  <a:cubicBezTo>
                    <a:pt x="14395" y="4596"/>
                    <a:pt x="14416" y="4577"/>
                    <a:pt x="14439" y="4557"/>
                  </a:cubicBezTo>
                  <a:cubicBezTo>
                    <a:pt x="14511" y="4495"/>
                    <a:pt x="14583" y="4431"/>
                    <a:pt x="14654" y="4367"/>
                  </a:cubicBezTo>
                  <a:lnTo>
                    <a:pt x="14699" y="4329"/>
                  </a:lnTo>
                  <a:cubicBezTo>
                    <a:pt x="14975" y="4082"/>
                    <a:pt x="15248" y="3830"/>
                    <a:pt x="15517" y="3576"/>
                  </a:cubicBezTo>
                  <a:cubicBezTo>
                    <a:pt x="15598" y="3501"/>
                    <a:pt x="15677" y="3425"/>
                    <a:pt x="15757" y="3349"/>
                  </a:cubicBezTo>
                  <a:cubicBezTo>
                    <a:pt x="15759" y="3347"/>
                    <a:pt x="15761" y="3345"/>
                    <a:pt x="15763" y="3342"/>
                  </a:cubicBezTo>
                  <a:cubicBezTo>
                    <a:pt x="15846" y="3264"/>
                    <a:pt x="15927" y="3186"/>
                    <a:pt x="16008" y="3107"/>
                  </a:cubicBezTo>
                  <a:cubicBezTo>
                    <a:pt x="16012" y="3103"/>
                    <a:pt x="16017" y="3099"/>
                    <a:pt x="16022" y="3095"/>
                  </a:cubicBezTo>
                  <a:lnTo>
                    <a:pt x="16022" y="3095"/>
                  </a:lnTo>
                  <a:cubicBezTo>
                    <a:pt x="13953" y="4435"/>
                    <a:pt x="11713" y="5524"/>
                    <a:pt x="9200" y="5585"/>
                  </a:cubicBezTo>
                  <a:cubicBezTo>
                    <a:pt x="9136" y="5587"/>
                    <a:pt x="9073" y="5588"/>
                    <a:pt x="9011" y="5588"/>
                  </a:cubicBezTo>
                  <a:cubicBezTo>
                    <a:pt x="5803" y="5588"/>
                    <a:pt x="3335" y="3539"/>
                    <a:pt x="1537" y="1034"/>
                  </a:cubicBezTo>
                  <a:cubicBezTo>
                    <a:pt x="1457" y="923"/>
                    <a:pt x="1413" y="812"/>
                    <a:pt x="1397" y="707"/>
                  </a:cubicBezTo>
                  <a:cubicBezTo>
                    <a:pt x="1372" y="701"/>
                    <a:pt x="1349" y="693"/>
                    <a:pt x="1326" y="686"/>
                  </a:cubicBezTo>
                  <a:cubicBezTo>
                    <a:pt x="1286" y="677"/>
                    <a:pt x="1246" y="665"/>
                    <a:pt x="1209" y="654"/>
                  </a:cubicBezTo>
                  <a:cubicBezTo>
                    <a:pt x="1179" y="644"/>
                    <a:pt x="1149" y="635"/>
                    <a:pt x="1120" y="626"/>
                  </a:cubicBezTo>
                  <a:cubicBezTo>
                    <a:pt x="1085" y="613"/>
                    <a:pt x="1049" y="601"/>
                    <a:pt x="1015" y="588"/>
                  </a:cubicBezTo>
                  <a:cubicBezTo>
                    <a:pt x="988" y="578"/>
                    <a:pt x="961" y="568"/>
                    <a:pt x="934" y="557"/>
                  </a:cubicBezTo>
                  <a:cubicBezTo>
                    <a:pt x="897" y="542"/>
                    <a:pt x="862" y="527"/>
                    <a:pt x="827" y="511"/>
                  </a:cubicBezTo>
                  <a:cubicBezTo>
                    <a:pt x="805" y="502"/>
                    <a:pt x="783" y="492"/>
                    <a:pt x="761" y="482"/>
                  </a:cubicBezTo>
                  <a:cubicBezTo>
                    <a:pt x="707" y="457"/>
                    <a:pt x="655" y="431"/>
                    <a:pt x="604" y="404"/>
                  </a:cubicBezTo>
                  <a:cubicBezTo>
                    <a:pt x="592" y="397"/>
                    <a:pt x="581" y="390"/>
                    <a:pt x="568" y="383"/>
                  </a:cubicBezTo>
                  <a:cubicBezTo>
                    <a:pt x="529" y="361"/>
                    <a:pt x="489" y="338"/>
                    <a:pt x="452" y="315"/>
                  </a:cubicBezTo>
                  <a:cubicBezTo>
                    <a:pt x="434" y="304"/>
                    <a:pt x="417" y="293"/>
                    <a:pt x="399" y="282"/>
                  </a:cubicBezTo>
                  <a:cubicBezTo>
                    <a:pt x="369" y="262"/>
                    <a:pt x="339" y="242"/>
                    <a:pt x="309" y="223"/>
                  </a:cubicBezTo>
                  <a:cubicBezTo>
                    <a:pt x="293" y="211"/>
                    <a:pt x="277" y="200"/>
                    <a:pt x="260" y="188"/>
                  </a:cubicBezTo>
                  <a:cubicBezTo>
                    <a:pt x="231" y="167"/>
                    <a:pt x="202" y="145"/>
                    <a:pt x="173" y="124"/>
                  </a:cubicBezTo>
                  <a:cubicBezTo>
                    <a:pt x="161" y="114"/>
                    <a:pt x="147" y="104"/>
                    <a:pt x="135" y="94"/>
                  </a:cubicBezTo>
                  <a:cubicBezTo>
                    <a:pt x="135" y="94"/>
                    <a:pt x="134" y="94"/>
                    <a:pt x="134" y="93"/>
                  </a:cubicBezTo>
                  <a:cubicBezTo>
                    <a:pt x="95" y="63"/>
                    <a:pt x="57" y="32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 flipH="1">
              <a:off x="7748824" y="5381310"/>
              <a:ext cx="302112" cy="584583"/>
            </a:xfrm>
            <a:custGeom>
              <a:rect b="b" l="l" r="r" t="t"/>
              <a:pathLst>
                <a:path extrusionOk="0" h="14495" w="7491">
                  <a:moveTo>
                    <a:pt x="4678" y="0"/>
                  </a:moveTo>
                  <a:lnTo>
                    <a:pt x="4678" y="0"/>
                  </a:lnTo>
                  <a:cubicBezTo>
                    <a:pt x="4716" y="31"/>
                    <a:pt x="4750" y="66"/>
                    <a:pt x="4787" y="99"/>
                  </a:cubicBezTo>
                  <a:cubicBezTo>
                    <a:pt x="4818" y="126"/>
                    <a:pt x="4849" y="153"/>
                    <a:pt x="4880" y="183"/>
                  </a:cubicBezTo>
                  <a:cubicBezTo>
                    <a:pt x="4939" y="240"/>
                    <a:pt x="4996" y="299"/>
                    <a:pt x="5052" y="360"/>
                  </a:cubicBezTo>
                  <a:cubicBezTo>
                    <a:pt x="5078" y="389"/>
                    <a:pt x="5105" y="417"/>
                    <a:pt x="5131" y="446"/>
                  </a:cubicBezTo>
                  <a:cubicBezTo>
                    <a:pt x="5154" y="473"/>
                    <a:pt x="5177" y="501"/>
                    <a:pt x="5199" y="529"/>
                  </a:cubicBezTo>
                  <a:cubicBezTo>
                    <a:pt x="5232" y="570"/>
                    <a:pt x="5263" y="611"/>
                    <a:pt x="5294" y="652"/>
                  </a:cubicBezTo>
                  <a:cubicBezTo>
                    <a:pt x="5314" y="678"/>
                    <a:pt x="5335" y="703"/>
                    <a:pt x="5354" y="730"/>
                  </a:cubicBezTo>
                  <a:cubicBezTo>
                    <a:pt x="5385" y="774"/>
                    <a:pt x="5415" y="819"/>
                    <a:pt x="5444" y="865"/>
                  </a:cubicBezTo>
                  <a:cubicBezTo>
                    <a:pt x="5472" y="908"/>
                    <a:pt x="5499" y="951"/>
                    <a:pt x="5525" y="996"/>
                  </a:cubicBezTo>
                  <a:cubicBezTo>
                    <a:pt x="5533" y="1009"/>
                    <a:pt x="5542" y="1020"/>
                    <a:pt x="5549" y="1033"/>
                  </a:cubicBezTo>
                  <a:cubicBezTo>
                    <a:pt x="5611" y="1138"/>
                    <a:pt x="5667" y="1246"/>
                    <a:pt x="5719" y="1355"/>
                  </a:cubicBezTo>
                  <a:cubicBezTo>
                    <a:pt x="5722" y="1362"/>
                    <a:pt x="5724" y="1367"/>
                    <a:pt x="5727" y="1373"/>
                  </a:cubicBezTo>
                  <a:cubicBezTo>
                    <a:pt x="5729" y="1377"/>
                    <a:pt x="5731" y="1381"/>
                    <a:pt x="5732" y="1386"/>
                  </a:cubicBezTo>
                  <a:cubicBezTo>
                    <a:pt x="5755" y="1435"/>
                    <a:pt x="5777" y="1484"/>
                    <a:pt x="5797" y="1533"/>
                  </a:cubicBezTo>
                  <a:cubicBezTo>
                    <a:pt x="5818" y="1583"/>
                    <a:pt x="5838" y="1633"/>
                    <a:pt x="5857" y="1683"/>
                  </a:cubicBezTo>
                  <a:cubicBezTo>
                    <a:pt x="5869" y="1717"/>
                    <a:pt x="5880" y="1752"/>
                    <a:pt x="5891" y="1787"/>
                  </a:cubicBezTo>
                  <a:cubicBezTo>
                    <a:pt x="5899" y="1810"/>
                    <a:pt x="5907" y="1832"/>
                    <a:pt x="5915" y="1854"/>
                  </a:cubicBezTo>
                  <a:cubicBezTo>
                    <a:pt x="5933" y="1908"/>
                    <a:pt x="5949" y="1962"/>
                    <a:pt x="5965" y="2016"/>
                  </a:cubicBezTo>
                  <a:cubicBezTo>
                    <a:pt x="5977" y="2058"/>
                    <a:pt x="5986" y="2100"/>
                    <a:pt x="5997" y="2143"/>
                  </a:cubicBezTo>
                  <a:cubicBezTo>
                    <a:pt x="6014" y="2213"/>
                    <a:pt x="6031" y="2283"/>
                    <a:pt x="6044" y="2352"/>
                  </a:cubicBezTo>
                  <a:cubicBezTo>
                    <a:pt x="6054" y="2398"/>
                    <a:pt x="6060" y="2444"/>
                    <a:pt x="6067" y="2490"/>
                  </a:cubicBezTo>
                  <a:cubicBezTo>
                    <a:pt x="6072" y="2523"/>
                    <a:pt x="6078" y="2557"/>
                    <a:pt x="6083" y="2590"/>
                  </a:cubicBezTo>
                  <a:cubicBezTo>
                    <a:pt x="6087" y="2623"/>
                    <a:pt x="6091" y="2657"/>
                    <a:pt x="6094" y="2689"/>
                  </a:cubicBezTo>
                  <a:cubicBezTo>
                    <a:pt x="6099" y="2737"/>
                    <a:pt x="6104" y="2784"/>
                    <a:pt x="6107" y="2830"/>
                  </a:cubicBezTo>
                  <a:cubicBezTo>
                    <a:pt x="6111" y="2895"/>
                    <a:pt x="6113" y="2960"/>
                    <a:pt x="6114" y="3023"/>
                  </a:cubicBezTo>
                  <a:cubicBezTo>
                    <a:pt x="6115" y="3070"/>
                    <a:pt x="6115" y="3118"/>
                    <a:pt x="6114" y="3165"/>
                  </a:cubicBezTo>
                  <a:cubicBezTo>
                    <a:pt x="6112" y="3227"/>
                    <a:pt x="6109" y="3289"/>
                    <a:pt x="6104" y="3351"/>
                  </a:cubicBezTo>
                  <a:cubicBezTo>
                    <a:pt x="6099" y="3397"/>
                    <a:pt x="6096" y="3443"/>
                    <a:pt x="6090" y="3488"/>
                  </a:cubicBezTo>
                  <a:cubicBezTo>
                    <a:pt x="6083" y="3549"/>
                    <a:pt x="6072" y="3610"/>
                    <a:pt x="6061" y="3670"/>
                  </a:cubicBezTo>
                  <a:cubicBezTo>
                    <a:pt x="6053" y="3713"/>
                    <a:pt x="6045" y="3757"/>
                    <a:pt x="6036" y="3799"/>
                  </a:cubicBezTo>
                  <a:cubicBezTo>
                    <a:pt x="6021" y="3861"/>
                    <a:pt x="6004" y="3919"/>
                    <a:pt x="5985" y="3978"/>
                  </a:cubicBezTo>
                  <a:cubicBezTo>
                    <a:pt x="5975" y="4011"/>
                    <a:pt x="5966" y="4044"/>
                    <a:pt x="5955" y="4075"/>
                  </a:cubicBezTo>
                  <a:cubicBezTo>
                    <a:pt x="5953" y="4082"/>
                    <a:pt x="5952" y="4088"/>
                    <a:pt x="5949" y="4094"/>
                  </a:cubicBezTo>
                  <a:cubicBezTo>
                    <a:pt x="5927" y="4158"/>
                    <a:pt x="5898" y="4218"/>
                    <a:pt x="5870" y="4278"/>
                  </a:cubicBezTo>
                  <a:cubicBezTo>
                    <a:pt x="5863" y="4295"/>
                    <a:pt x="5857" y="4313"/>
                    <a:pt x="5848" y="4329"/>
                  </a:cubicBezTo>
                  <a:cubicBezTo>
                    <a:pt x="5842" y="4342"/>
                    <a:pt x="5837" y="4357"/>
                    <a:pt x="5830" y="4370"/>
                  </a:cubicBezTo>
                  <a:cubicBezTo>
                    <a:pt x="5785" y="4458"/>
                    <a:pt x="5735" y="4543"/>
                    <a:pt x="5679" y="4623"/>
                  </a:cubicBezTo>
                  <a:cubicBezTo>
                    <a:pt x="5032" y="5542"/>
                    <a:pt x="2506" y="8922"/>
                    <a:pt x="0" y="12259"/>
                  </a:cubicBezTo>
                  <a:cubicBezTo>
                    <a:pt x="9" y="12270"/>
                    <a:pt x="18" y="12283"/>
                    <a:pt x="29" y="12295"/>
                  </a:cubicBezTo>
                  <a:cubicBezTo>
                    <a:pt x="45" y="12316"/>
                    <a:pt x="63" y="12338"/>
                    <a:pt x="82" y="12361"/>
                  </a:cubicBezTo>
                  <a:cubicBezTo>
                    <a:pt x="89" y="12370"/>
                    <a:pt x="97" y="12380"/>
                    <a:pt x="105" y="12389"/>
                  </a:cubicBezTo>
                  <a:cubicBezTo>
                    <a:pt x="116" y="12402"/>
                    <a:pt x="127" y="12415"/>
                    <a:pt x="139" y="12429"/>
                  </a:cubicBezTo>
                  <a:cubicBezTo>
                    <a:pt x="156" y="12448"/>
                    <a:pt x="173" y="12468"/>
                    <a:pt x="192" y="12489"/>
                  </a:cubicBezTo>
                  <a:cubicBezTo>
                    <a:pt x="197" y="12495"/>
                    <a:pt x="202" y="12502"/>
                    <a:pt x="209" y="12509"/>
                  </a:cubicBezTo>
                  <a:cubicBezTo>
                    <a:pt x="227" y="12530"/>
                    <a:pt x="247" y="12552"/>
                    <a:pt x="268" y="12573"/>
                  </a:cubicBezTo>
                  <a:cubicBezTo>
                    <a:pt x="289" y="12596"/>
                    <a:pt x="311" y="12619"/>
                    <a:pt x="334" y="12643"/>
                  </a:cubicBezTo>
                  <a:cubicBezTo>
                    <a:pt x="338" y="12646"/>
                    <a:pt x="341" y="12651"/>
                    <a:pt x="345" y="12654"/>
                  </a:cubicBezTo>
                  <a:cubicBezTo>
                    <a:pt x="361" y="12671"/>
                    <a:pt x="379" y="12688"/>
                    <a:pt x="396" y="12706"/>
                  </a:cubicBezTo>
                  <a:cubicBezTo>
                    <a:pt x="423" y="12733"/>
                    <a:pt x="451" y="12761"/>
                    <a:pt x="482" y="12789"/>
                  </a:cubicBezTo>
                  <a:cubicBezTo>
                    <a:pt x="487" y="12795"/>
                    <a:pt x="493" y="12801"/>
                    <a:pt x="499" y="12806"/>
                  </a:cubicBezTo>
                  <a:cubicBezTo>
                    <a:pt x="546" y="12852"/>
                    <a:pt x="596" y="12897"/>
                    <a:pt x="649" y="12943"/>
                  </a:cubicBezTo>
                  <a:cubicBezTo>
                    <a:pt x="717" y="13003"/>
                    <a:pt x="789" y="13063"/>
                    <a:pt x="865" y="13124"/>
                  </a:cubicBezTo>
                  <a:cubicBezTo>
                    <a:pt x="867" y="13126"/>
                    <a:pt x="868" y="13127"/>
                    <a:pt x="870" y="13129"/>
                  </a:cubicBezTo>
                  <a:cubicBezTo>
                    <a:pt x="1572" y="13686"/>
                    <a:pt x="2658" y="14285"/>
                    <a:pt x="4220" y="14494"/>
                  </a:cubicBezTo>
                  <a:cubicBezTo>
                    <a:pt x="5715" y="12929"/>
                    <a:pt x="6644" y="10788"/>
                    <a:pt x="7096" y="8661"/>
                  </a:cubicBezTo>
                  <a:cubicBezTo>
                    <a:pt x="7408" y="7192"/>
                    <a:pt x="7490" y="5680"/>
                    <a:pt x="7370" y="4184"/>
                  </a:cubicBezTo>
                  <a:cubicBezTo>
                    <a:pt x="7271" y="2963"/>
                    <a:pt x="7006" y="1514"/>
                    <a:pt x="6048" y="654"/>
                  </a:cubicBezTo>
                  <a:cubicBezTo>
                    <a:pt x="5653" y="299"/>
                    <a:pt x="5181" y="98"/>
                    <a:pt x="4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671" name="Google Shape;671;p22"/>
          <p:cNvGrpSpPr/>
          <p:nvPr/>
        </p:nvGrpSpPr>
        <p:grpSpPr>
          <a:xfrm>
            <a:off x="8575406" y="1945108"/>
            <a:ext cx="1279876" cy="1269886"/>
            <a:chOff x="1445225" y="4097025"/>
            <a:chExt cx="469800" cy="466150"/>
          </a:xfrm>
        </p:grpSpPr>
        <p:sp>
          <p:nvSpPr>
            <p:cNvPr id="672" name="Google Shape;672;p22"/>
            <p:cNvSpPr/>
            <p:nvPr/>
          </p:nvSpPr>
          <p:spPr>
            <a:xfrm>
              <a:off x="1461050" y="4372650"/>
              <a:ext cx="40100" cy="39325"/>
            </a:xfrm>
            <a:custGeom>
              <a:rect b="b" l="l" r="r" t="t"/>
              <a:pathLst>
                <a:path extrusionOk="0" h="1573" w="1604">
                  <a:moveTo>
                    <a:pt x="547" y="0"/>
                  </a:moveTo>
                  <a:lnTo>
                    <a:pt x="185" y="593"/>
                  </a:lnTo>
                  <a:cubicBezTo>
                    <a:pt x="1" y="897"/>
                    <a:pt x="97" y="1293"/>
                    <a:pt x="401" y="1478"/>
                  </a:cubicBezTo>
                  <a:cubicBezTo>
                    <a:pt x="505" y="1542"/>
                    <a:pt x="621" y="1572"/>
                    <a:pt x="735" y="1572"/>
                  </a:cubicBezTo>
                  <a:cubicBezTo>
                    <a:pt x="952" y="1572"/>
                    <a:pt x="1164" y="1462"/>
                    <a:pt x="1285" y="1263"/>
                  </a:cubicBezTo>
                  <a:lnTo>
                    <a:pt x="1603" y="741"/>
                  </a:lnTo>
                  <a:cubicBezTo>
                    <a:pt x="1044" y="423"/>
                    <a:pt x="668" y="150"/>
                    <a:pt x="547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1492375" y="4393050"/>
              <a:ext cx="40950" cy="39025"/>
            </a:xfrm>
            <a:custGeom>
              <a:rect b="b" l="l" r="r" t="t"/>
              <a:pathLst>
                <a:path extrusionOk="0" h="1561" w="1638">
                  <a:moveTo>
                    <a:pt x="484" y="1"/>
                  </a:moveTo>
                  <a:lnTo>
                    <a:pt x="164" y="621"/>
                  </a:lnTo>
                  <a:cubicBezTo>
                    <a:pt x="0" y="936"/>
                    <a:pt x="124" y="1325"/>
                    <a:pt x="440" y="1488"/>
                  </a:cubicBezTo>
                  <a:cubicBezTo>
                    <a:pt x="534" y="1537"/>
                    <a:pt x="635" y="1561"/>
                    <a:pt x="735" y="1561"/>
                  </a:cubicBezTo>
                  <a:cubicBezTo>
                    <a:pt x="968" y="1561"/>
                    <a:pt x="1193" y="1434"/>
                    <a:pt x="1307" y="1212"/>
                  </a:cubicBezTo>
                  <a:lnTo>
                    <a:pt x="1638" y="574"/>
                  </a:lnTo>
                  <a:cubicBezTo>
                    <a:pt x="1205" y="380"/>
                    <a:pt x="817" y="184"/>
                    <a:pt x="484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1529375" y="4409400"/>
              <a:ext cx="38450" cy="38200"/>
            </a:xfrm>
            <a:custGeom>
              <a:rect b="b" l="l" r="r" t="t"/>
              <a:pathLst>
                <a:path extrusionOk="0" h="1528" w="1538">
                  <a:moveTo>
                    <a:pt x="338" y="0"/>
                  </a:moveTo>
                  <a:lnTo>
                    <a:pt x="112" y="680"/>
                  </a:lnTo>
                  <a:cubicBezTo>
                    <a:pt x="0" y="1018"/>
                    <a:pt x="183" y="1382"/>
                    <a:pt x="520" y="1494"/>
                  </a:cubicBezTo>
                  <a:cubicBezTo>
                    <a:pt x="588" y="1516"/>
                    <a:pt x="656" y="1527"/>
                    <a:pt x="724" y="1527"/>
                  </a:cubicBezTo>
                  <a:cubicBezTo>
                    <a:pt x="993" y="1527"/>
                    <a:pt x="1244" y="1356"/>
                    <a:pt x="1334" y="1087"/>
                  </a:cubicBezTo>
                  <a:lnTo>
                    <a:pt x="1538" y="472"/>
                  </a:lnTo>
                  <a:cubicBezTo>
                    <a:pt x="1113" y="323"/>
                    <a:pt x="711" y="163"/>
                    <a:pt x="33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1564000" y="4422875"/>
              <a:ext cx="39650" cy="39025"/>
            </a:xfrm>
            <a:custGeom>
              <a:rect b="b" l="l" r="r" t="t"/>
              <a:pathLst>
                <a:path extrusionOk="0" h="1561" w="1586">
                  <a:moveTo>
                    <a:pt x="350" y="1"/>
                  </a:moveTo>
                  <a:lnTo>
                    <a:pt x="113" y="713"/>
                  </a:lnTo>
                  <a:cubicBezTo>
                    <a:pt x="1" y="1051"/>
                    <a:pt x="183" y="1415"/>
                    <a:pt x="520" y="1528"/>
                  </a:cubicBezTo>
                  <a:cubicBezTo>
                    <a:pt x="588" y="1550"/>
                    <a:pt x="656" y="1561"/>
                    <a:pt x="724" y="1561"/>
                  </a:cubicBezTo>
                  <a:cubicBezTo>
                    <a:pt x="994" y="1561"/>
                    <a:pt x="1245" y="1390"/>
                    <a:pt x="1334" y="1119"/>
                  </a:cubicBezTo>
                  <a:lnTo>
                    <a:pt x="1585" y="366"/>
                  </a:lnTo>
                  <a:cubicBezTo>
                    <a:pt x="1159" y="259"/>
                    <a:pt x="745" y="135"/>
                    <a:pt x="35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1605400" y="4433450"/>
              <a:ext cx="35950" cy="38600"/>
            </a:xfrm>
            <a:custGeom>
              <a:rect b="b" l="l" r="r" t="t"/>
              <a:pathLst>
                <a:path extrusionOk="0" h="1544" w="1438">
                  <a:moveTo>
                    <a:pt x="160" y="1"/>
                  </a:moveTo>
                  <a:lnTo>
                    <a:pt x="49" y="812"/>
                  </a:lnTo>
                  <a:cubicBezTo>
                    <a:pt x="1" y="1164"/>
                    <a:pt x="247" y="1489"/>
                    <a:pt x="599" y="1537"/>
                  </a:cubicBezTo>
                  <a:cubicBezTo>
                    <a:pt x="629" y="1541"/>
                    <a:pt x="659" y="1543"/>
                    <a:pt x="688" y="1543"/>
                  </a:cubicBezTo>
                  <a:cubicBezTo>
                    <a:pt x="1004" y="1543"/>
                    <a:pt x="1280" y="1310"/>
                    <a:pt x="1325" y="988"/>
                  </a:cubicBezTo>
                  <a:lnTo>
                    <a:pt x="1437" y="166"/>
                  </a:lnTo>
                  <a:lnTo>
                    <a:pt x="1437" y="166"/>
                  </a:lnTo>
                  <a:cubicBezTo>
                    <a:pt x="1394" y="180"/>
                    <a:pt x="1336" y="188"/>
                    <a:pt x="1259" y="188"/>
                  </a:cubicBezTo>
                  <a:cubicBezTo>
                    <a:pt x="1058" y="188"/>
                    <a:pt x="723" y="136"/>
                    <a:pt x="16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1485525" y="4452150"/>
              <a:ext cx="37825" cy="35900"/>
            </a:xfrm>
            <a:custGeom>
              <a:rect b="b" l="l" r="r" t="t"/>
              <a:pathLst>
                <a:path extrusionOk="0" h="1436" w="1513">
                  <a:moveTo>
                    <a:pt x="778" y="0"/>
                  </a:moveTo>
                  <a:cubicBezTo>
                    <a:pt x="545" y="0"/>
                    <a:pt x="320" y="127"/>
                    <a:pt x="205" y="348"/>
                  </a:cubicBezTo>
                  <a:lnTo>
                    <a:pt x="0" y="745"/>
                  </a:lnTo>
                  <a:cubicBezTo>
                    <a:pt x="208" y="939"/>
                    <a:pt x="537" y="1199"/>
                    <a:pt x="1093" y="1436"/>
                  </a:cubicBezTo>
                  <a:lnTo>
                    <a:pt x="1349" y="940"/>
                  </a:lnTo>
                  <a:cubicBezTo>
                    <a:pt x="1513" y="624"/>
                    <a:pt x="1389" y="236"/>
                    <a:pt x="1073" y="72"/>
                  </a:cubicBezTo>
                  <a:cubicBezTo>
                    <a:pt x="978" y="23"/>
                    <a:pt x="877" y="0"/>
                    <a:pt x="77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1517875" y="4463050"/>
              <a:ext cx="38675" cy="35300"/>
            </a:xfrm>
            <a:custGeom>
              <a:rect b="b" l="l" r="r" t="t"/>
              <a:pathLst>
                <a:path extrusionOk="0" h="1412" w="1547">
                  <a:moveTo>
                    <a:pt x="823" y="0"/>
                  </a:moveTo>
                  <a:cubicBezTo>
                    <a:pt x="553" y="0"/>
                    <a:pt x="302" y="171"/>
                    <a:pt x="212" y="441"/>
                  </a:cubicBezTo>
                  <a:lnTo>
                    <a:pt x="1" y="1080"/>
                  </a:lnTo>
                  <a:cubicBezTo>
                    <a:pt x="337" y="1206"/>
                    <a:pt x="747" y="1322"/>
                    <a:pt x="1248" y="1411"/>
                  </a:cubicBezTo>
                  <a:lnTo>
                    <a:pt x="1434" y="847"/>
                  </a:lnTo>
                  <a:cubicBezTo>
                    <a:pt x="1547" y="509"/>
                    <a:pt x="1364" y="145"/>
                    <a:pt x="1027" y="33"/>
                  </a:cubicBezTo>
                  <a:cubicBezTo>
                    <a:pt x="959" y="11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553850" y="4472125"/>
              <a:ext cx="38675" cy="31500"/>
            </a:xfrm>
            <a:custGeom>
              <a:rect b="b" l="l" r="r" t="t"/>
              <a:pathLst>
                <a:path extrusionOk="0" h="1260" w="1547">
                  <a:moveTo>
                    <a:pt x="823" y="1"/>
                  </a:moveTo>
                  <a:cubicBezTo>
                    <a:pt x="553" y="1"/>
                    <a:pt x="302" y="171"/>
                    <a:pt x="213" y="441"/>
                  </a:cubicBezTo>
                  <a:lnTo>
                    <a:pt x="0" y="1080"/>
                  </a:lnTo>
                  <a:cubicBezTo>
                    <a:pt x="124" y="1099"/>
                    <a:pt x="253" y="1117"/>
                    <a:pt x="388" y="1134"/>
                  </a:cubicBezTo>
                  <a:cubicBezTo>
                    <a:pt x="721" y="1173"/>
                    <a:pt x="1023" y="1217"/>
                    <a:pt x="1297" y="1260"/>
                  </a:cubicBezTo>
                  <a:lnTo>
                    <a:pt x="1434" y="847"/>
                  </a:lnTo>
                  <a:cubicBezTo>
                    <a:pt x="1546" y="510"/>
                    <a:pt x="1363" y="145"/>
                    <a:pt x="1026" y="34"/>
                  </a:cubicBezTo>
                  <a:cubicBezTo>
                    <a:pt x="959" y="11"/>
                    <a:pt x="890" y="1"/>
                    <a:pt x="823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592525" y="4481125"/>
              <a:ext cx="34425" cy="28525"/>
            </a:xfrm>
            <a:custGeom>
              <a:rect b="b" l="l" r="r" t="t"/>
              <a:pathLst>
                <a:path extrusionOk="0" h="1141" w="1377">
                  <a:moveTo>
                    <a:pt x="691" y="0"/>
                  </a:moveTo>
                  <a:cubicBezTo>
                    <a:pt x="374" y="0"/>
                    <a:pt x="97" y="234"/>
                    <a:pt x="52" y="557"/>
                  </a:cubicBezTo>
                  <a:lnTo>
                    <a:pt x="0" y="939"/>
                  </a:lnTo>
                  <a:cubicBezTo>
                    <a:pt x="518" y="1024"/>
                    <a:pt x="928" y="1102"/>
                    <a:pt x="1272" y="1141"/>
                  </a:cubicBezTo>
                  <a:lnTo>
                    <a:pt x="1328" y="732"/>
                  </a:lnTo>
                  <a:cubicBezTo>
                    <a:pt x="1376" y="380"/>
                    <a:pt x="1131" y="55"/>
                    <a:pt x="778" y="6"/>
                  </a:cubicBezTo>
                  <a:cubicBezTo>
                    <a:pt x="749" y="2"/>
                    <a:pt x="720" y="0"/>
                    <a:pt x="691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453575" y="4097025"/>
              <a:ext cx="461450" cy="343600"/>
            </a:xfrm>
            <a:custGeom>
              <a:rect b="b" l="l" r="r" t="t"/>
              <a:pathLst>
                <a:path extrusionOk="0" h="13744" w="18458">
                  <a:moveTo>
                    <a:pt x="2781" y="3755"/>
                  </a:moveTo>
                  <a:cubicBezTo>
                    <a:pt x="3417" y="3755"/>
                    <a:pt x="4263" y="4607"/>
                    <a:pt x="4394" y="5345"/>
                  </a:cubicBezTo>
                  <a:cubicBezTo>
                    <a:pt x="4553" y="6242"/>
                    <a:pt x="4400" y="7629"/>
                    <a:pt x="3542" y="8163"/>
                  </a:cubicBezTo>
                  <a:cubicBezTo>
                    <a:pt x="3311" y="8306"/>
                    <a:pt x="3060" y="8371"/>
                    <a:pt x="2809" y="8371"/>
                  </a:cubicBezTo>
                  <a:cubicBezTo>
                    <a:pt x="2182" y="8371"/>
                    <a:pt x="1559" y="7968"/>
                    <a:pt x="1276" y="7380"/>
                  </a:cubicBezTo>
                  <a:cubicBezTo>
                    <a:pt x="929" y="6663"/>
                    <a:pt x="1049" y="5926"/>
                    <a:pt x="1292" y="5196"/>
                  </a:cubicBezTo>
                  <a:cubicBezTo>
                    <a:pt x="1473" y="4650"/>
                    <a:pt x="1897" y="4089"/>
                    <a:pt x="2535" y="3804"/>
                  </a:cubicBezTo>
                  <a:cubicBezTo>
                    <a:pt x="2612" y="3770"/>
                    <a:pt x="2694" y="3755"/>
                    <a:pt x="2781" y="3755"/>
                  </a:cubicBezTo>
                  <a:close/>
                  <a:moveTo>
                    <a:pt x="4263" y="8187"/>
                  </a:moveTo>
                  <a:cubicBezTo>
                    <a:pt x="4421" y="8187"/>
                    <a:pt x="4582" y="8247"/>
                    <a:pt x="4689" y="8351"/>
                  </a:cubicBezTo>
                  <a:cubicBezTo>
                    <a:pt x="5014" y="8668"/>
                    <a:pt x="5109" y="9063"/>
                    <a:pt x="5187" y="9471"/>
                  </a:cubicBezTo>
                  <a:cubicBezTo>
                    <a:pt x="5259" y="9715"/>
                    <a:pt x="5304" y="9967"/>
                    <a:pt x="5337" y="10226"/>
                  </a:cubicBezTo>
                  <a:cubicBezTo>
                    <a:pt x="5386" y="10593"/>
                    <a:pt x="5081" y="10795"/>
                    <a:pt x="4773" y="10795"/>
                  </a:cubicBezTo>
                  <a:cubicBezTo>
                    <a:pt x="4530" y="10795"/>
                    <a:pt x="4285" y="10669"/>
                    <a:pt x="4211" y="10398"/>
                  </a:cubicBezTo>
                  <a:cubicBezTo>
                    <a:pt x="4176" y="10267"/>
                    <a:pt x="4153" y="10134"/>
                    <a:pt x="4131" y="10000"/>
                  </a:cubicBezTo>
                  <a:cubicBezTo>
                    <a:pt x="4075" y="10071"/>
                    <a:pt x="4014" y="10141"/>
                    <a:pt x="3945" y="10204"/>
                  </a:cubicBezTo>
                  <a:cubicBezTo>
                    <a:pt x="3829" y="10311"/>
                    <a:pt x="3691" y="10357"/>
                    <a:pt x="3555" y="10357"/>
                  </a:cubicBezTo>
                  <a:cubicBezTo>
                    <a:pt x="3150" y="10357"/>
                    <a:pt x="2765" y="9947"/>
                    <a:pt x="3035" y="9518"/>
                  </a:cubicBezTo>
                  <a:cubicBezTo>
                    <a:pt x="3174" y="9297"/>
                    <a:pt x="3412" y="9066"/>
                    <a:pt x="3557" y="8836"/>
                  </a:cubicBezTo>
                  <a:cubicBezTo>
                    <a:pt x="3561" y="8828"/>
                    <a:pt x="3566" y="8821"/>
                    <a:pt x="3571" y="8814"/>
                  </a:cubicBezTo>
                  <a:cubicBezTo>
                    <a:pt x="3603" y="8761"/>
                    <a:pt x="3629" y="8706"/>
                    <a:pt x="3648" y="8654"/>
                  </a:cubicBezTo>
                  <a:cubicBezTo>
                    <a:pt x="3707" y="8489"/>
                    <a:pt x="3817" y="8353"/>
                    <a:pt x="3958" y="8279"/>
                  </a:cubicBezTo>
                  <a:cubicBezTo>
                    <a:pt x="4045" y="8216"/>
                    <a:pt x="4153" y="8187"/>
                    <a:pt x="4263" y="8187"/>
                  </a:cubicBezTo>
                  <a:close/>
                  <a:moveTo>
                    <a:pt x="8267" y="5002"/>
                  </a:moveTo>
                  <a:cubicBezTo>
                    <a:pt x="8328" y="5002"/>
                    <a:pt x="8387" y="5012"/>
                    <a:pt x="8443" y="5030"/>
                  </a:cubicBezTo>
                  <a:cubicBezTo>
                    <a:pt x="8462" y="5029"/>
                    <a:pt x="8482" y="5029"/>
                    <a:pt x="8501" y="5029"/>
                  </a:cubicBezTo>
                  <a:cubicBezTo>
                    <a:pt x="8909" y="5029"/>
                    <a:pt x="9339" y="5224"/>
                    <a:pt x="9594" y="5519"/>
                  </a:cubicBezTo>
                  <a:cubicBezTo>
                    <a:pt x="10142" y="6152"/>
                    <a:pt x="10516" y="7103"/>
                    <a:pt x="10449" y="7948"/>
                  </a:cubicBezTo>
                  <a:cubicBezTo>
                    <a:pt x="10388" y="8737"/>
                    <a:pt x="10228" y="9649"/>
                    <a:pt x="9777" y="10317"/>
                  </a:cubicBezTo>
                  <a:cubicBezTo>
                    <a:pt x="9426" y="10836"/>
                    <a:pt x="8833" y="11127"/>
                    <a:pt x="8225" y="11127"/>
                  </a:cubicBezTo>
                  <a:cubicBezTo>
                    <a:pt x="8013" y="11127"/>
                    <a:pt x="7799" y="11092"/>
                    <a:pt x="7593" y="11018"/>
                  </a:cubicBezTo>
                  <a:cubicBezTo>
                    <a:pt x="6882" y="10764"/>
                    <a:pt x="6378" y="10073"/>
                    <a:pt x="6205" y="9352"/>
                  </a:cubicBezTo>
                  <a:cubicBezTo>
                    <a:pt x="5832" y="7806"/>
                    <a:pt x="6518" y="5781"/>
                    <a:pt x="8003" y="5065"/>
                  </a:cubicBezTo>
                  <a:cubicBezTo>
                    <a:pt x="8094" y="5021"/>
                    <a:pt x="8182" y="5002"/>
                    <a:pt x="8267" y="5002"/>
                  </a:cubicBezTo>
                  <a:close/>
                  <a:moveTo>
                    <a:pt x="9415" y="1"/>
                  </a:moveTo>
                  <a:cubicBezTo>
                    <a:pt x="7625" y="1"/>
                    <a:pt x="4286" y="467"/>
                    <a:pt x="2449" y="2877"/>
                  </a:cubicBezTo>
                  <a:cubicBezTo>
                    <a:pt x="2449" y="2877"/>
                    <a:pt x="741" y="3173"/>
                    <a:pt x="1223" y="4856"/>
                  </a:cubicBezTo>
                  <a:lnTo>
                    <a:pt x="783" y="6598"/>
                  </a:lnTo>
                  <a:cubicBezTo>
                    <a:pt x="783" y="6598"/>
                    <a:pt x="1" y="6945"/>
                    <a:pt x="18" y="8112"/>
                  </a:cubicBezTo>
                  <a:cubicBezTo>
                    <a:pt x="33" y="9278"/>
                    <a:pt x="1578" y="9922"/>
                    <a:pt x="1578" y="9922"/>
                  </a:cubicBezTo>
                  <a:cubicBezTo>
                    <a:pt x="1578" y="9922"/>
                    <a:pt x="701" y="10652"/>
                    <a:pt x="807" y="10962"/>
                  </a:cubicBezTo>
                  <a:cubicBezTo>
                    <a:pt x="812" y="10979"/>
                    <a:pt x="826" y="11001"/>
                    <a:pt x="846" y="11025"/>
                  </a:cubicBezTo>
                  <a:cubicBezTo>
                    <a:pt x="968" y="11175"/>
                    <a:pt x="1343" y="11448"/>
                    <a:pt x="1902" y="11766"/>
                  </a:cubicBezTo>
                  <a:cubicBezTo>
                    <a:pt x="1946" y="11791"/>
                    <a:pt x="1991" y="11816"/>
                    <a:pt x="2036" y="11841"/>
                  </a:cubicBezTo>
                  <a:cubicBezTo>
                    <a:pt x="2369" y="12024"/>
                    <a:pt x="2757" y="12220"/>
                    <a:pt x="3190" y="12415"/>
                  </a:cubicBezTo>
                  <a:cubicBezTo>
                    <a:pt x="3249" y="12442"/>
                    <a:pt x="3309" y="12468"/>
                    <a:pt x="3370" y="12495"/>
                  </a:cubicBezTo>
                  <a:cubicBezTo>
                    <a:pt x="3743" y="12658"/>
                    <a:pt x="4146" y="12818"/>
                    <a:pt x="4570" y="12967"/>
                  </a:cubicBezTo>
                  <a:cubicBezTo>
                    <a:pt x="4635" y="12990"/>
                    <a:pt x="4701" y="13013"/>
                    <a:pt x="4767" y="13035"/>
                  </a:cubicBezTo>
                  <a:cubicBezTo>
                    <a:pt x="5162" y="13169"/>
                    <a:pt x="5576" y="13293"/>
                    <a:pt x="6002" y="13400"/>
                  </a:cubicBezTo>
                  <a:lnTo>
                    <a:pt x="6003" y="13400"/>
                  </a:lnTo>
                  <a:cubicBezTo>
                    <a:pt x="6084" y="13421"/>
                    <a:pt x="6160" y="13440"/>
                    <a:pt x="6233" y="13458"/>
                  </a:cubicBezTo>
                  <a:cubicBezTo>
                    <a:pt x="6796" y="13593"/>
                    <a:pt x="7131" y="13645"/>
                    <a:pt x="7332" y="13645"/>
                  </a:cubicBezTo>
                  <a:cubicBezTo>
                    <a:pt x="7409" y="13645"/>
                    <a:pt x="7467" y="13637"/>
                    <a:pt x="7510" y="13623"/>
                  </a:cubicBezTo>
                  <a:cubicBezTo>
                    <a:pt x="7828" y="13524"/>
                    <a:pt x="7379" y="13112"/>
                    <a:pt x="8312" y="13112"/>
                  </a:cubicBezTo>
                  <a:cubicBezTo>
                    <a:pt x="8361" y="13112"/>
                    <a:pt x="8415" y="13113"/>
                    <a:pt x="8472" y="13116"/>
                  </a:cubicBezTo>
                  <a:cubicBezTo>
                    <a:pt x="8534" y="13118"/>
                    <a:pt x="8593" y="13120"/>
                    <a:pt x="8650" y="13120"/>
                  </a:cubicBezTo>
                  <a:cubicBezTo>
                    <a:pt x="10081" y="13120"/>
                    <a:pt x="10070" y="12330"/>
                    <a:pt x="10491" y="12330"/>
                  </a:cubicBezTo>
                  <a:cubicBezTo>
                    <a:pt x="10523" y="12330"/>
                    <a:pt x="10556" y="12335"/>
                    <a:pt x="10593" y="12344"/>
                  </a:cubicBezTo>
                  <a:cubicBezTo>
                    <a:pt x="11131" y="12480"/>
                    <a:pt x="10375" y="13457"/>
                    <a:pt x="10339" y="13503"/>
                  </a:cubicBezTo>
                  <a:cubicBezTo>
                    <a:pt x="10581" y="13248"/>
                    <a:pt x="10785" y="13091"/>
                    <a:pt x="10924" y="13091"/>
                  </a:cubicBezTo>
                  <a:cubicBezTo>
                    <a:pt x="11070" y="13091"/>
                    <a:pt x="11144" y="13264"/>
                    <a:pt x="11114" y="13678"/>
                  </a:cubicBezTo>
                  <a:cubicBezTo>
                    <a:pt x="11114" y="13678"/>
                    <a:pt x="11111" y="13682"/>
                    <a:pt x="11107" y="13687"/>
                  </a:cubicBezTo>
                  <a:cubicBezTo>
                    <a:pt x="11328" y="13720"/>
                    <a:pt x="11586" y="13744"/>
                    <a:pt x="11870" y="13744"/>
                  </a:cubicBezTo>
                  <a:cubicBezTo>
                    <a:pt x="13443" y="13744"/>
                    <a:pt x="15802" y="13002"/>
                    <a:pt x="16836" y="8908"/>
                  </a:cubicBezTo>
                  <a:cubicBezTo>
                    <a:pt x="18458" y="2490"/>
                    <a:pt x="11279" y="277"/>
                    <a:pt x="10528" y="87"/>
                  </a:cubicBezTo>
                  <a:cubicBezTo>
                    <a:pt x="10354" y="43"/>
                    <a:pt x="9955" y="1"/>
                    <a:pt x="941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1445225" y="4424300"/>
              <a:ext cx="286950" cy="138875"/>
            </a:xfrm>
            <a:custGeom>
              <a:rect b="b" l="l" r="r" t="t"/>
              <a:pathLst>
                <a:path extrusionOk="0" h="5555" w="11478">
                  <a:moveTo>
                    <a:pt x="11257" y="0"/>
                  </a:moveTo>
                  <a:cubicBezTo>
                    <a:pt x="11119" y="0"/>
                    <a:pt x="10914" y="157"/>
                    <a:pt x="10672" y="412"/>
                  </a:cubicBezTo>
                  <a:cubicBezTo>
                    <a:pt x="10242" y="866"/>
                    <a:pt x="9692" y="1628"/>
                    <a:pt x="9176" y="2372"/>
                  </a:cubicBezTo>
                  <a:cubicBezTo>
                    <a:pt x="8606" y="3192"/>
                    <a:pt x="8207" y="3440"/>
                    <a:pt x="7570" y="3440"/>
                  </a:cubicBezTo>
                  <a:cubicBezTo>
                    <a:pt x="7445" y="3440"/>
                    <a:pt x="7311" y="3430"/>
                    <a:pt x="7164" y="3414"/>
                  </a:cubicBezTo>
                  <a:cubicBezTo>
                    <a:pt x="6820" y="3375"/>
                    <a:pt x="6410" y="3297"/>
                    <a:pt x="5891" y="3212"/>
                  </a:cubicBezTo>
                  <a:cubicBezTo>
                    <a:pt x="5811" y="3199"/>
                    <a:pt x="5728" y="3185"/>
                    <a:pt x="5642" y="3173"/>
                  </a:cubicBezTo>
                  <a:cubicBezTo>
                    <a:pt x="5368" y="3130"/>
                    <a:pt x="5066" y="3086"/>
                    <a:pt x="4732" y="3047"/>
                  </a:cubicBezTo>
                  <a:cubicBezTo>
                    <a:pt x="4598" y="3030"/>
                    <a:pt x="4468" y="3012"/>
                    <a:pt x="4345" y="2993"/>
                  </a:cubicBezTo>
                  <a:cubicBezTo>
                    <a:pt x="4280" y="2982"/>
                    <a:pt x="4215" y="2972"/>
                    <a:pt x="4154" y="2960"/>
                  </a:cubicBezTo>
                  <a:cubicBezTo>
                    <a:pt x="3653" y="2872"/>
                    <a:pt x="3242" y="2756"/>
                    <a:pt x="2906" y="2630"/>
                  </a:cubicBezTo>
                  <a:cubicBezTo>
                    <a:pt x="2836" y="2603"/>
                    <a:pt x="2768" y="2577"/>
                    <a:pt x="2705" y="2550"/>
                  </a:cubicBezTo>
                  <a:cubicBezTo>
                    <a:pt x="2149" y="2313"/>
                    <a:pt x="1820" y="2053"/>
                    <a:pt x="1612" y="1859"/>
                  </a:cubicBezTo>
                  <a:cubicBezTo>
                    <a:pt x="1425" y="1686"/>
                    <a:pt x="1334" y="1566"/>
                    <a:pt x="1260" y="1566"/>
                  </a:cubicBezTo>
                  <a:cubicBezTo>
                    <a:pt x="1259" y="1566"/>
                    <a:pt x="1257" y="1566"/>
                    <a:pt x="1256" y="1567"/>
                  </a:cubicBezTo>
                  <a:cubicBezTo>
                    <a:pt x="1030" y="1582"/>
                    <a:pt x="1" y="2871"/>
                    <a:pt x="1186" y="3934"/>
                  </a:cubicBezTo>
                  <a:cubicBezTo>
                    <a:pt x="1565" y="4275"/>
                    <a:pt x="1946" y="4354"/>
                    <a:pt x="2383" y="4354"/>
                  </a:cubicBezTo>
                  <a:cubicBezTo>
                    <a:pt x="2765" y="4354"/>
                    <a:pt x="3190" y="4294"/>
                    <a:pt x="3692" y="4294"/>
                  </a:cubicBezTo>
                  <a:cubicBezTo>
                    <a:pt x="4414" y="4294"/>
                    <a:pt x="5297" y="4418"/>
                    <a:pt x="6447" y="5025"/>
                  </a:cubicBezTo>
                  <a:cubicBezTo>
                    <a:pt x="7155" y="5399"/>
                    <a:pt x="7741" y="5555"/>
                    <a:pt x="8225" y="5555"/>
                  </a:cubicBezTo>
                  <a:cubicBezTo>
                    <a:pt x="9701" y="5555"/>
                    <a:pt x="10236" y="4108"/>
                    <a:pt x="10451" y="2985"/>
                  </a:cubicBezTo>
                  <a:cubicBezTo>
                    <a:pt x="10720" y="1575"/>
                    <a:pt x="11371" y="688"/>
                    <a:pt x="11440" y="597"/>
                  </a:cubicBezTo>
                  <a:cubicBezTo>
                    <a:pt x="11445" y="591"/>
                    <a:pt x="11447" y="588"/>
                    <a:pt x="11447" y="588"/>
                  </a:cubicBezTo>
                  <a:cubicBezTo>
                    <a:pt x="11477" y="174"/>
                    <a:pt x="11403" y="0"/>
                    <a:pt x="11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1599375" y="4222075"/>
              <a:ext cx="117100" cy="153150"/>
            </a:xfrm>
            <a:custGeom>
              <a:rect b="b" l="l" r="r" t="t"/>
              <a:pathLst>
                <a:path extrusionOk="0" h="6126" w="4684">
                  <a:moveTo>
                    <a:pt x="2434" y="0"/>
                  </a:moveTo>
                  <a:cubicBezTo>
                    <a:pt x="2350" y="0"/>
                    <a:pt x="2261" y="19"/>
                    <a:pt x="2171" y="63"/>
                  </a:cubicBezTo>
                  <a:cubicBezTo>
                    <a:pt x="686" y="779"/>
                    <a:pt x="0" y="2804"/>
                    <a:pt x="372" y="4350"/>
                  </a:cubicBezTo>
                  <a:cubicBezTo>
                    <a:pt x="546" y="5071"/>
                    <a:pt x="1050" y="5762"/>
                    <a:pt x="1761" y="6017"/>
                  </a:cubicBezTo>
                  <a:cubicBezTo>
                    <a:pt x="1966" y="6090"/>
                    <a:pt x="2180" y="6126"/>
                    <a:pt x="2392" y="6126"/>
                  </a:cubicBezTo>
                  <a:cubicBezTo>
                    <a:pt x="3000" y="6126"/>
                    <a:pt x="3594" y="5834"/>
                    <a:pt x="3945" y="5315"/>
                  </a:cubicBezTo>
                  <a:cubicBezTo>
                    <a:pt x="4396" y="4647"/>
                    <a:pt x="4555" y="3735"/>
                    <a:pt x="4617" y="2946"/>
                  </a:cubicBezTo>
                  <a:cubicBezTo>
                    <a:pt x="4684" y="2101"/>
                    <a:pt x="4309" y="1151"/>
                    <a:pt x="3762" y="517"/>
                  </a:cubicBezTo>
                  <a:cubicBezTo>
                    <a:pt x="3507" y="221"/>
                    <a:pt x="3076" y="27"/>
                    <a:pt x="2667" y="27"/>
                  </a:cubicBezTo>
                  <a:cubicBezTo>
                    <a:pt x="2648" y="27"/>
                    <a:pt x="2629" y="27"/>
                    <a:pt x="2611" y="28"/>
                  </a:cubicBezTo>
                  <a:cubicBezTo>
                    <a:pt x="2555" y="10"/>
                    <a:pt x="2496" y="0"/>
                    <a:pt x="2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1476800" y="4190875"/>
              <a:ext cx="90625" cy="115425"/>
            </a:xfrm>
            <a:custGeom>
              <a:rect b="b" l="l" r="r" t="t"/>
              <a:pathLst>
                <a:path extrusionOk="0" h="4617" w="3625">
                  <a:moveTo>
                    <a:pt x="1852" y="1"/>
                  </a:moveTo>
                  <a:cubicBezTo>
                    <a:pt x="1765" y="1"/>
                    <a:pt x="1683" y="16"/>
                    <a:pt x="1606" y="50"/>
                  </a:cubicBezTo>
                  <a:cubicBezTo>
                    <a:pt x="968" y="335"/>
                    <a:pt x="544" y="896"/>
                    <a:pt x="363" y="1442"/>
                  </a:cubicBezTo>
                  <a:cubicBezTo>
                    <a:pt x="120" y="2172"/>
                    <a:pt x="0" y="2909"/>
                    <a:pt x="347" y="3626"/>
                  </a:cubicBezTo>
                  <a:cubicBezTo>
                    <a:pt x="630" y="4214"/>
                    <a:pt x="1253" y="4617"/>
                    <a:pt x="1880" y="4617"/>
                  </a:cubicBezTo>
                  <a:cubicBezTo>
                    <a:pt x="2131" y="4617"/>
                    <a:pt x="2382" y="4552"/>
                    <a:pt x="2613" y="4409"/>
                  </a:cubicBezTo>
                  <a:cubicBezTo>
                    <a:pt x="3472" y="3875"/>
                    <a:pt x="3624" y="2488"/>
                    <a:pt x="3465" y="1591"/>
                  </a:cubicBezTo>
                  <a:cubicBezTo>
                    <a:pt x="3334" y="853"/>
                    <a:pt x="2488" y="1"/>
                    <a:pt x="1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1522675" y="4301675"/>
              <a:ext cx="65575" cy="65250"/>
            </a:xfrm>
            <a:custGeom>
              <a:rect b="b" l="l" r="r" t="t"/>
              <a:pathLst>
                <a:path extrusionOk="0" h="2610" w="2623">
                  <a:moveTo>
                    <a:pt x="1499" y="1"/>
                  </a:moveTo>
                  <a:cubicBezTo>
                    <a:pt x="1389" y="1"/>
                    <a:pt x="1281" y="30"/>
                    <a:pt x="1194" y="93"/>
                  </a:cubicBezTo>
                  <a:cubicBezTo>
                    <a:pt x="1053" y="167"/>
                    <a:pt x="943" y="303"/>
                    <a:pt x="884" y="468"/>
                  </a:cubicBezTo>
                  <a:cubicBezTo>
                    <a:pt x="865" y="520"/>
                    <a:pt x="839" y="574"/>
                    <a:pt x="807" y="628"/>
                  </a:cubicBezTo>
                  <a:cubicBezTo>
                    <a:pt x="802" y="635"/>
                    <a:pt x="797" y="642"/>
                    <a:pt x="793" y="650"/>
                  </a:cubicBezTo>
                  <a:cubicBezTo>
                    <a:pt x="648" y="880"/>
                    <a:pt x="410" y="1111"/>
                    <a:pt x="271" y="1332"/>
                  </a:cubicBezTo>
                  <a:cubicBezTo>
                    <a:pt x="1" y="1761"/>
                    <a:pt x="387" y="2171"/>
                    <a:pt x="791" y="2171"/>
                  </a:cubicBezTo>
                  <a:cubicBezTo>
                    <a:pt x="927" y="2171"/>
                    <a:pt x="1065" y="2125"/>
                    <a:pt x="1181" y="2018"/>
                  </a:cubicBezTo>
                  <a:cubicBezTo>
                    <a:pt x="1250" y="1954"/>
                    <a:pt x="1311" y="1885"/>
                    <a:pt x="1367" y="1814"/>
                  </a:cubicBezTo>
                  <a:cubicBezTo>
                    <a:pt x="1389" y="1948"/>
                    <a:pt x="1412" y="2081"/>
                    <a:pt x="1447" y="2212"/>
                  </a:cubicBezTo>
                  <a:cubicBezTo>
                    <a:pt x="1521" y="2483"/>
                    <a:pt x="1766" y="2609"/>
                    <a:pt x="2009" y="2609"/>
                  </a:cubicBezTo>
                  <a:cubicBezTo>
                    <a:pt x="2317" y="2609"/>
                    <a:pt x="2622" y="2407"/>
                    <a:pt x="2575" y="2040"/>
                  </a:cubicBezTo>
                  <a:cubicBezTo>
                    <a:pt x="2540" y="1781"/>
                    <a:pt x="2495" y="1529"/>
                    <a:pt x="2423" y="1284"/>
                  </a:cubicBezTo>
                  <a:cubicBezTo>
                    <a:pt x="2346" y="876"/>
                    <a:pt x="2250" y="482"/>
                    <a:pt x="1925" y="165"/>
                  </a:cubicBezTo>
                  <a:cubicBezTo>
                    <a:pt x="1818" y="61"/>
                    <a:pt x="1657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22"/>
          <p:cNvGrpSpPr/>
          <p:nvPr/>
        </p:nvGrpSpPr>
        <p:grpSpPr>
          <a:xfrm flipH="1">
            <a:off x="-711269" y="1945108"/>
            <a:ext cx="1279876" cy="1269886"/>
            <a:chOff x="1445225" y="4097025"/>
            <a:chExt cx="469800" cy="466150"/>
          </a:xfrm>
        </p:grpSpPr>
        <p:sp>
          <p:nvSpPr>
            <p:cNvPr id="687" name="Google Shape;687;p22"/>
            <p:cNvSpPr/>
            <p:nvPr/>
          </p:nvSpPr>
          <p:spPr>
            <a:xfrm>
              <a:off x="1461050" y="4372650"/>
              <a:ext cx="40100" cy="39325"/>
            </a:xfrm>
            <a:custGeom>
              <a:rect b="b" l="l" r="r" t="t"/>
              <a:pathLst>
                <a:path extrusionOk="0" h="1573" w="1604">
                  <a:moveTo>
                    <a:pt x="547" y="0"/>
                  </a:moveTo>
                  <a:lnTo>
                    <a:pt x="185" y="593"/>
                  </a:lnTo>
                  <a:cubicBezTo>
                    <a:pt x="1" y="897"/>
                    <a:pt x="97" y="1293"/>
                    <a:pt x="401" y="1478"/>
                  </a:cubicBezTo>
                  <a:cubicBezTo>
                    <a:pt x="505" y="1542"/>
                    <a:pt x="621" y="1572"/>
                    <a:pt x="735" y="1572"/>
                  </a:cubicBezTo>
                  <a:cubicBezTo>
                    <a:pt x="952" y="1572"/>
                    <a:pt x="1164" y="1462"/>
                    <a:pt x="1285" y="1263"/>
                  </a:cubicBezTo>
                  <a:lnTo>
                    <a:pt x="1603" y="741"/>
                  </a:lnTo>
                  <a:cubicBezTo>
                    <a:pt x="1044" y="423"/>
                    <a:pt x="668" y="150"/>
                    <a:pt x="547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1492375" y="4393050"/>
              <a:ext cx="40950" cy="39025"/>
            </a:xfrm>
            <a:custGeom>
              <a:rect b="b" l="l" r="r" t="t"/>
              <a:pathLst>
                <a:path extrusionOk="0" h="1561" w="1638">
                  <a:moveTo>
                    <a:pt x="484" y="1"/>
                  </a:moveTo>
                  <a:lnTo>
                    <a:pt x="164" y="621"/>
                  </a:lnTo>
                  <a:cubicBezTo>
                    <a:pt x="0" y="936"/>
                    <a:pt x="124" y="1325"/>
                    <a:pt x="440" y="1488"/>
                  </a:cubicBezTo>
                  <a:cubicBezTo>
                    <a:pt x="534" y="1537"/>
                    <a:pt x="635" y="1561"/>
                    <a:pt x="735" y="1561"/>
                  </a:cubicBezTo>
                  <a:cubicBezTo>
                    <a:pt x="968" y="1561"/>
                    <a:pt x="1193" y="1434"/>
                    <a:pt x="1307" y="1212"/>
                  </a:cubicBezTo>
                  <a:lnTo>
                    <a:pt x="1638" y="574"/>
                  </a:lnTo>
                  <a:cubicBezTo>
                    <a:pt x="1205" y="380"/>
                    <a:pt x="817" y="184"/>
                    <a:pt x="484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1529375" y="4409400"/>
              <a:ext cx="38450" cy="38200"/>
            </a:xfrm>
            <a:custGeom>
              <a:rect b="b" l="l" r="r" t="t"/>
              <a:pathLst>
                <a:path extrusionOk="0" h="1528" w="1538">
                  <a:moveTo>
                    <a:pt x="338" y="0"/>
                  </a:moveTo>
                  <a:lnTo>
                    <a:pt x="112" y="680"/>
                  </a:lnTo>
                  <a:cubicBezTo>
                    <a:pt x="0" y="1018"/>
                    <a:pt x="183" y="1382"/>
                    <a:pt x="520" y="1494"/>
                  </a:cubicBezTo>
                  <a:cubicBezTo>
                    <a:pt x="588" y="1516"/>
                    <a:pt x="656" y="1527"/>
                    <a:pt x="724" y="1527"/>
                  </a:cubicBezTo>
                  <a:cubicBezTo>
                    <a:pt x="993" y="1527"/>
                    <a:pt x="1244" y="1356"/>
                    <a:pt x="1334" y="1087"/>
                  </a:cubicBezTo>
                  <a:lnTo>
                    <a:pt x="1538" y="472"/>
                  </a:lnTo>
                  <a:cubicBezTo>
                    <a:pt x="1113" y="323"/>
                    <a:pt x="711" y="163"/>
                    <a:pt x="33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1564000" y="4422875"/>
              <a:ext cx="39650" cy="39025"/>
            </a:xfrm>
            <a:custGeom>
              <a:rect b="b" l="l" r="r" t="t"/>
              <a:pathLst>
                <a:path extrusionOk="0" h="1561" w="1586">
                  <a:moveTo>
                    <a:pt x="350" y="1"/>
                  </a:moveTo>
                  <a:lnTo>
                    <a:pt x="113" y="713"/>
                  </a:lnTo>
                  <a:cubicBezTo>
                    <a:pt x="1" y="1051"/>
                    <a:pt x="183" y="1415"/>
                    <a:pt x="520" y="1528"/>
                  </a:cubicBezTo>
                  <a:cubicBezTo>
                    <a:pt x="588" y="1550"/>
                    <a:pt x="656" y="1561"/>
                    <a:pt x="724" y="1561"/>
                  </a:cubicBezTo>
                  <a:cubicBezTo>
                    <a:pt x="994" y="1561"/>
                    <a:pt x="1245" y="1390"/>
                    <a:pt x="1334" y="1119"/>
                  </a:cubicBezTo>
                  <a:lnTo>
                    <a:pt x="1585" y="366"/>
                  </a:lnTo>
                  <a:cubicBezTo>
                    <a:pt x="1159" y="259"/>
                    <a:pt x="745" y="135"/>
                    <a:pt x="35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1605400" y="4433450"/>
              <a:ext cx="35950" cy="38600"/>
            </a:xfrm>
            <a:custGeom>
              <a:rect b="b" l="l" r="r" t="t"/>
              <a:pathLst>
                <a:path extrusionOk="0" h="1544" w="1438">
                  <a:moveTo>
                    <a:pt x="160" y="1"/>
                  </a:moveTo>
                  <a:lnTo>
                    <a:pt x="49" y="812"/>
                  </a:lnTo>
                  <a:cubicBezTo>
                    <a:pt x="1" y="1164"/>
                    <a:pt x="247" y="1489"/>
                    <a:pt x="599" y="1537"/>
                  </a:cubicBezTo>
                  <a:cubicBezTo>
                    <a:pt x="629" y="1541"/>
                    <a:pt x="659" y="1543"/>
                    <a:pt x="688" y="1543"/>
                  </a:cubicBezTo>
                  <a:cubicBezTo>
                    <a:pt x="1004" y="1543"/>
                    <a:pt x="1280" y="1310"/>
                    <a:pt x="1325" y="988"/>
                  </a:cubicBezTo>
                  <a:lnTo>
                    <a:pt x="1437" y="166"/>
                  </a:lnTo>
                  <a:lnTo>
                    <a:pt x="1437" y="166"/>
                  </a:lnTo>
                  <a:cubicBezTo>
                    <a:pt x="1394" y="180"/>
                    <a:pt x="1336" y="188"/>
                    <a:pt x="1259" y="188"/>
                  </a:cubicBezTo>
                  <a:cubicBezTo>
                    <a:pt x="1058" y="188"/>
                    <a:pt x="723" y="136"/>
                    <a:pt x="16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1485525" y="4452150"/>
              <a:ext cx="37825" cy="35900"/>
            </a:xfrm>
            <a:custGeom>
              <a:rect b="b" l="l" r="r" t="t"/>
              <a:pathLst>
                <a:path extrusionOk="0" h="1436" w="1513">
                  <a:moveTo>
                    <a:pt x="778" y="0"/>
                  </a:moveTo>
                  <a:cubicBezTo>
                    <a:pt x="545" y="0"/>
                    <a:pt x="320" y="127"/>
                    <a:pt x="205" y="348"/>
                  </a:cubicBezTo>
                  <a:lnTo>
                    <a:pt x="0" y="745"/>
                  </a:lnTo>
                  <a:cubicBezTo>
                    <a:pt x="208" y="939"/>
                    <a:pt x="537" y="1199"/>
                    <a:pt x="1093" y="1436"/>
                  </a:cubicBezTo>
                  <a:lnTo>
                    <a:pt x="1349" y="940"/>
                  </a:lnTo>
                  <a:cubicBezTo>
                    <a:pt x="1513" y="624"/>
                    <a:pt x="1389" y="236"/>
                    <a:pt x="1073" y="72"/>
                  </a:cubicBezTo>
                  <a:cubicBezTo>
                    <a:pt x="978" y="23"/>
                    <a:pt x="877" y="0"/>
                    <a:pt x="77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1517875" y="4463050"/>
              <a:ext cx="38675" cy="35300"/>
            </a:xfrm>
            <a:custGeom>
              <a:rect b="b" l="l" r="r" t="t"/>
              <a:pathLst>
                <a:path extrusionOk="0" h="1412" w="1547">
                  <a:moveTo>
                    <a:pt x="823" y="0"/>
                  </a:moveTo>
                  <a:cubicBezTo>
                    <a:pt x="553" y="0"/>
                    <a:pt x="302" y="171"/>
                    <a:pt x="212" y="441"/>
                  </a:cubicBezTo>
                  <a:lnTo>
                    <a:pt x="1" y="1080"/>
                  </a:lnTo>
                  <a:cubicBezTo>
                    <a:pt x="337" y="1206"/>
                    <a:pt x="747" y="1322"/>
                    <a:pt x="1248" y="1411"/>
                  </a:cubicBezTo>
                  <a:lnTo>
                    <a:pt x="1434" y="847"/>
                  </a:lnTo>
                  <a:cubicBezTo>
                    <a:pt x="1547" y="509"/>
                    <a:pt x="1364" y="145"/>
                    <a:pt x="1027" y="33"/>
                  </a:cubicBezTo>
                  <a:cubicBezTo>
                    <a:pt x="959" y="11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1553850" y="4472125"/>
              <a:ext cx="38675" cy="31500"/>
            </a:xfrm>
            <a:custGeom>
              <a:rect b="b" l="l" r="r" t="t"/>
              <a:pathLst>
                <a:path extrusionOk="0" h="1260" w="1547">
                  <a:moveTo>
                    <a:pt x="823" y="1"/>
                  </a:moveTo>
                  <a:cubicBezTo>
                    <a:pt x="553" y="1"/>
                    <a:pt x="302" y="171"/>
                    <a:pt x="213" y="441"/>
                  </a:cubicBezTo>
                  <a:lnTo>
                    <a:pt x="0" y="1080"/>
                  </a:lnTo>
                  <a:cubicBezTo>
                    <a:pt x="124" y="1099"/>
                    <a:pt x="253" y="1117"/>
                    <a:pt x="388" y="1134"/>
                  </a:cubicBezTo>
                  <a:cubicBezTo>
                    <a:pt x="721" y="1173"/>
                    <a:pt x="1023" y="1217"/>
                    <a:pt x="1297" y="1260"/>
                  </a:cubicBezTo>
                  <a:lnTo>
                    <a:pt x="1434" y="847"/>
                  </a:lnTo>
                  <a:cubicBezTo>
                    <a:pt x="1546" y="510"/>
                    <a:pt x="1363" y="145"/>
                    <a:pt x="1026" y="34"/>
                  </a:cubicBezTo>
                  <a:cubicBezTo>
                    <a:pt x="959" y="11"/>
                    <a:pt x="890" y="1"/>
                    <a:pt x="823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1592525" y="4481125"/>
              <a:ext cx="34425" cy="28525"/>
            </a:xfrm>
            <a:custGeom>
              <a:rect b="b" l="l" r="r" t="t"/>
              <a:pathLst>
                <a:path extrusionOk="0" h="1141" w="1377">
                  <a:moveTo>
                    <a:pt x="691" y="0"/>
                  </a:moveTo>
                  <a:cubicBezTo>
                    <a:pt x="374" y="0"/>
                    <a:pt x="97" y="234"/>
                    <a:pt x="52" y="557"/>
                  </a:cubicBezTo>
                  <a:lnTo>
                    <a:pt x="0" y="939"/>
                  </a:lnTo>
                  <a:cubicBezTo>
                    <a:pt x="518" y="1024"/>
                    <a:pt x="928" y="1102"/>
                    <a:pt x="1272" y="1141"/>
                  </a:cubicBezTo>
                  <a:lnTo>
                    <a:pt x="1328" y="732"/>
                  </a:lnTo>
                  <a:cubicBezTo>
                    <a:pt x="1376" y="380"/>
                    <a:pt x="1131" y="55"/>
                    <a:pt x="778" y="6"/>
                  </a:cubicBezTo>
                  <a:cubicBezTo>
                    <a:pt x="749" y="2"/>
                    <a:pt x="720" y="0"/>
                    <a:pt x="691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1453575" y="4097025"/>
              <a:ext cx="461450" cy="343600"/>
            </a:xfrm>
            <a:custGeom>
              <a:rect b="b" l="l" r="r" t="t"/>
              <a:pathLst>
                <a:path extrusionOk="0" h="13744" w="18458">
                  <a:moveTo>
                    <a:pt x="2781" y="3755"/>
                  </a:moveTo>
                  <a:cubicBezTo>
                    <a:pt x="3417" y="3755"/>
                    <a:pt x="4263" y="4607"/>
                    <a:pt x="4394" y="5345"/>
                  </a:cubicBezTo>
                  <a:cubicBezTo>
                    <a:pt x="4553" y="6242"/>
                    <a:pt x="4400" y="7629"/>
                    <a:pt x="3542" y="8163"/>
                  </a:cubicBezTo>
                  <a:cubicBezTo>
                    <a:pt x="3311" y="8306"/>
                    <a:pt x="3060" y="8371"/>
                    <a:pt x="2809" y="8371"/>
                  </a:cubicBezTo>
                  <a:cubicBezTo>
                    <a:pt x="2182" y="8371"/>
                    <a:pt x="1559" y="7968"/>
                    <a:pt x="1276" y="7380"/>
                  </a:cubicBezTo>
                  <a:cubicBezTo>
                    <a:pt x="929" y="6663"/>
                    <a:pt x="1049" y="5926"/>
                    <a:pt x="1292" y="5196"/>
                  </a:cubicBezTo>
                  <a:cubicBezTo>
                    <a:pt x="1473" y="4650"/>
                    <a:pt x="1897" y="4089"/>
                    <a:pt x="2535" y="3804"/>
                  </a:cubicBezTo>
                  <a:cubicBezTo>
                    <a:pt x="2612" y="3770"/>
                    <a:pt x="2694" y="3755"/>
                    <a:pt x="2781" y="3755"/>
                  </a:cubicBezTo>
                  <a:close/>
                  <a:moveTo>
                    <a:pt x="4263" y="8187"/>
                  </a:moveTo>
                  <a:cubicBezTo>
                    <a:pt x="4421" y="8187"/>
                    <a:pt x="4582" y="8247"/>
                    <a:pt x="4689" y="8351"/>
                  </a:cubicBezTo>
                  <a:cubicBezTo>
                    <a:pt x="5014" y="8668"/>
                    <a:pt x="5109" y="9063"/>
                    <a:pt x="5187" y="9471"/>
                  </a:cubicBezTo>
                  <a:cubicBezTo>
                    <a:pt x="5259" y="9715"/>
                    <a:pt x="5304" y="9967"/>
                    <a:pt x="5337" y="10226"/>
                  </a:cubicBezTo>
                  <a:cubicBezTo>
                    <a:pt x="5386" y="10593"/>
                    <a:pt x="5081" y="10795"/>
                    <a:pt x="4773" y="10795"/>
                  </a:cubicBezTo>
                  <a:cubicBezTo>
                    <a:pt x="4530" y="10795"/>
                    <a:pt x="4285" y="10669"/>
                    <a:pt x="4211" y="10398"/>
                  </a:cubicBezTo>
                  <a:cubicBezTo>
                    <a:pt x="4176" y="10267"/>
                    <a:pt x="4153" y="10134"/>
                    <a:pt x="4131" y="10000"/>
                  </a:cubicBezTo>
                  <a:cubicBezTo>
                    <a:pt x="4075" y="10071"/>
                    <a:pt x="4014" y="10141"/>
                    <a:pt x="3945" y="10204"/>
                  </a:cubicBezTo>
                  <a:cubicBezTo>
                    <a:pt x="3829" y="10311"/>
                    <a:pt x="3691" y="10357"/>
                    <a:pt x="3555" y="10357"/>
                  </a:cubicBezTo>
                  <a:cubicBezTo>
                    <a:pt x="3150" y="10357"/>
                    <a:pt x="2765" y="9947"/>
                    <a:pt x="3035" y="9518"/>
                  </a:cubicBezTo>
                  <a:cubicBezTo>
                    <a:pt x="3174" y="9297"/>
                    <a:pt x="3412" y="9066"/>
                    <a:pt x="3557" y="8836"/>
                  </a:cubicBezTo>
                  <a:cubicBezTo>
                    <a:pt x="3561" y="8828"/>
                    <a:pt x="3566" y="8821"/>
                    <a:pt x="3571" y="8814"/>
                  </a:cubicBezTo>
                  <a:cubicBezTo>
                    <a:pt x="3603" y="8761"/>
                    <a:pt x="3629" y="8706"/>
                    <a:pt x="3648" y="8654"/>
                  </a:cubicBezTo>
                  <a:cubicBezTo>
                    <a:pt x="3707" y="8489"/>
                    <a:pt x="3817" y="8353"/>
                    <a:pt x="3958" y="8279"/>
                  </a:cubicBezTo>
                  <a:cubicBezTo>
                    <a:pt x="4045" y="8216"/>
                    <a:pt x="4153" y="8187"/>
                    <a:pt x="4263" y="8187"/>
                  </a:cubicBezTo>
                  <a:close/>
                  <a:moveTo>
                    <a:pt x="8267" y="5002"/>
                  </a:moveTo>
                  <a:cubicBezTo>
                    <a:pt x="8328" y="5002"/>
                    <a:pt x="8387" y="5012"/>
                    <a:pt x="8443" y="5030"/>
                  </a:cubicBezTo>
                  <a:cubicBezTo>
                    <a:pt x="8462" y="5029"/>
                    <a:pt x="8482" y="5029"/>
                    <a:pt x="8501" y="5029"/>
                  </a:cubicBezTo>
                  <a:cubicBezTo>
                    <a:pt x="8909" y="5029"/>
                    <a:pt x="9339" y="5224"/>
                    <a:pt x="9594" y="5519"/>
                  </a:cubicBezTo>
                  <a:cubicBezTo>
                    <a:pt x="10142" y="6152"/>
                    <a:pt x="10516" y="7103"/>
                    <a:pt x="10449" y="7948"/>
                  </a:cubicBezTo>
                  <a:cubicBezTo>
                    <a:pt x="10388" y="8737"/>
                    <a:pt x="10228" y="9649"/>
                    <a:pt x="9777" y="10317"/>
                  </a:cubicBezTo>
                  <a:cubicBezTo>
                    <a:pt x="9426" y="10836"/>
                    <a:pt x="8833" y="11127"/>
                    <a:pt x="8225" y="11127"/>
                  </a:cubicBezTo>
                  <a:cubicBezTo>
                    <a:pt x="8013" y="11127"/>
                    <a:pt x="7799" y="11092"/>
                    <a:pt x="7593" y="11018"/>
                  </a:cubicBezTo>
                  <a:cubicBezTo>
                    <a:pt x="6882" y="10764"/>
                    <a:pt x="6378" y="10073"/>
                    <a:pt x="6205" y="9352"/>
                  </a:cubicBezTo>
                  <a:cubicBezTo>
                    <a:pt x="5832" y="7806"/>
                    <a:pt x="6518" y="5781"/>
                    <a:pt x="8003" y="5065"/>
                  </a:cubicBezTo>
                  <a:cubicBezTo>
                    <a:pt x="8094" y="5021"/>
                    <a:pt x="8182" y="5002"/>
                    <a:pt x="8267" y="5002"/>
                  </a:cubicBezTo>
                  <a:close/>
                  <a:moveTo>
                    <a:pt x="9415" y="1"/>
                  </a:moveTo>
                  <a:cubicBezTo>
                    <a:pt x="7625" y="1"/>
                    <a:pt x="4286" y="467"/>
                    <a:pt x="2449" y="2877"/>
                  </a:cubicBezTo>
                  <a:cubicBezTo>
                    <a:pt x="2449" y="2877"/>
                    <a:pt x="741" y="3173"/>
                    <a:pt x="1223" y="4856"/>
                  </a:cubicBezTo>
                  <a:lnTo>
                    <a:pt x="783" y="6598"/>
                  </a:lnTo>
                  <a:cubicBezTo>
                    <a:pt x="783" y="6598"/>
                    <a:pt x="1" y="6945"/>
                    <a:pt x="18" y="8112"/>
                  </a:cubicBezTo>
                  <a:cubicBezTo>
                    <a:pt x="33" y="9278"/>
                    <a:pt x="1578" y="9922"/>
                    <a:pt x="1578" y="9922"/>
                  </a:cubicBezTo>
                  <a:cubicBezTo>
                    <a:pt x="1578" y="9922"/>
                    <a:pt x="701" y="10652"/>
                    <a:pt x="807" y="10962"/>
                  </a:cubicBezTo>
                  <a:cubicBezTo>
                    <a:pt x="812" y="10979"/>
                    <a:pt x="826" y="11001"/>
                    <a:pt x="846" y="11025"/>
                  </a:cubicBezTo>
                  <a:cubicBezTo>
                    <a:pt x="968" y="11175"/>
                    <a:pt x="1343" y="11448"/>
                    <a:pt x="1902" y="11766"/>
                  </a:cubicBezTo>
                  <a:cubicBezTo>
                    <a:pt x="1946" y="11791"/>
                    <a:pt x="1991" y="11816"/>
                    <a:pt x="2036" y="11841"/>
                  </a:cubicBezTo>
                  <a:cubicBezTo>
                    <a:pt x="2369" y="12024"/>
                    <a:pt x="2757" y="12220"/>
                    <a:pt x="3190" y="12415"/>
                  </a:cubicBezTo>
                  <a:cubicBezTo>
                    <a:pt x="3249" y="12442"/>
                    <a:pt x="3309" y="12468"/>
                    <a:pt x="3370" y="12495"/>
                  </a:cubicBezTo>
                  <a:cubicBezTo>
                    <a:pt x="3743" y="12658"/>
                    <a:pt x="4146" y="12818"/>
                    <a:pt x="4570" y="12967"/>
                  </a:cubicBezTo>
                  <a:cubicBezTo>
                    <a:pt x="4635" y="12990"/>
                    <a:pt x="4701" y="13013"/>
                    <a:pt x="4767" y="13035"/>
                  </a:cubicBezTo>
                  <a:cubicBezTo>
                    <a:pt x="5162" y="13169"/>
                    <a:pt x="5576" y="13293"/>
                    <a:pt x="6002" y="13400"/>
                  </a:cubicBezTo>
                  <a:lnTo>
                    <a:pt x="6003" y="13400"/>
                  </a:lnTo>
                  <a:cubicBezTo>
                    <a:pt x="6084" y="13421"/>
                    <a:pt x="6160" y="13440"/>
                    <a:pt x="6233" y="13458"/>
                  </a:cubicBezTo>
                  <a:cubicBezTo>
                    <a:pt x="6796" y="13593"/>
                    <a:pt x="7131" y="13645"/>
                    <a:pt x="7332" y="13645"/>
                  </a:cubicBezTo>
                  <a:cubicBezTo>
                    <a:pt x="7409" y="13645"/>
                    <a:pt x="7467" y="13637"/>
                    <a:pt x="7510" y="13623"/>
                  </a:cubicBezTo>
                  <a:cubicBezTo>
                    <a:pt x="7828" y="13524"/>
                    <a:pt x="7379" y="13112"/>
                    <a:pt x="8312" y="13112"/>
                  </a:cubicBezTo>
                  <a:cubicBezTo>
                    <a:pt x="8361" y="13112"/>
                    <a:pt x="8415" y="13113"/>
                    <a:pt x="8472" y="13116"/>
                  </a:cubicBezTo>
                  <a:cubicBezTo>
                    <a:pt x="8534" y="13118"/>
                    <a:pt x="8593" y="13120"/>
                    <a:pt x="8650" y="13120"/>
                  </a:cubicBezTo>
                  <a:cubicBezTo>
                    <a:pt x="10081" y="13120"/>
                    <a:pt x="10070" y="12330"/>
                    <a:pt x="10491" y="12330"/>
                  </a:cubicBezTo>
                  <a:cubicBezTo>
                    <a:pt x="10523" y="12330"/>
                    <a:pt x="10556" y="12335"/>
                    <a:pt x="10593" y="12344"/>
                  </a:cubicBezTo>
                  <a:cubicBezTo>
                    <a:pt x="11131" y="12480"/>
                    <a:pt x="10375" y="13457"/>
                    <a:pt x="10339" y="13503"/>
                  </a:cubicBezTo>
                  <a:cubicBezTo>
                    <a:pt x="10581" y="13248"/>
                    <a:pt x="10785" y="13091"/>
                    <a:pt x="10924" y="13091"/>
                  </a:cubicBezTo>
                  <a:cubicBezTo>
                    <a:pt x="11070" y="13091"/>
                    <a:pt x="11144" y="13264"/>
                    <a:pt x="11114" y="13678"/>
                  </a:cubicBezTo>
                  <a:cubicBezTo>
                    <a:pt x="11114" y="13678"/>
                    <a:pt x="11111" y="13682"/>
                    <a:pt x="11107" y="13687"/>
                  </a:cubicBezTo>
                  <a:cubicBezTo>
                    <a:pt x="11328" y="13720"/>
                    <a:pt x="11586" y="13744"/>
                    <a:pt x="11870" y="13744"/>
                  </a:cubicBezTo>
                  <a:cubicBezTo>
                    <a:pt x="13443" y="13744"/>
                    <a:pt x="15802" y="13002"/>
                    <a:pt x="16836" y="8908"/>
                  </a:cubicBezTo>
                  <a:cubicBezTo>
                    <a:pt x="18458" y="2490"/>
                    <a:pt x="11279" y="277"/>
                    <a:pt x="10528" y="87"/>
                  </a:cubicBezTo>
                  <a:cubicBezTo>
                    <a:pt x="10354" y="43"/>
                    <a:pt x="9955" y="1"/>
                    <a:pt x="941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1445225" y="4424300"/>
              <a:ext cx="286950" cy="138875"/>
            </a:xfrm>
            <a:custGeom>
              <a:rect b="b" l="l" r="r" t="t"/>
              <a:pathLst>
                <a:path extrusionOk="0" h="5555" w="11478">
                  <a:moveTo>
                    <a:pt x="11257" y="0"/>
                  </a:moveTo>
                  <a:cubicBezTo>
                    <a:pt x="11119" y="0"/>
                    <a:pt x="10914" y="157"/>
                    <a:pt x="10672" y="412"/>
                  </a:cubicBezTo>
                  <a:cubicBezTo>
                    <a:pt x="10242" y="866"/>
                    <a:pt x="9692" y="1628"/>
                    <a:pt x="9176" y="2372"/>
                  </a:cubicBezTo>
                  <a:cubicBezTo>
                    <a:pt x="8606" y="3192"/>
                    <a:pt x="8207" y="3440"/>
                    <a:pt x="7570" y="3440"/>
                  </a:cubicBezTo>
                  <a:cubicBezTo>
                    <a:pt x="7445" y="3440"/>
                    <a:pt x="7311" y="3430"/>
                    <a:pt x="7164" y="3414"/>
                  </a:cubicBezTo>
                  <a:cubicBezTo>
                    <a:pt x="6820" y="3375"/>
                    <a:pt x="6410" y="3297"/>
                    <a:pt x="5891" y="3212"/>
                  </a:cubicBezTo>
                  <a:cubicBezTo>
                    <a:pt x="5811" y="3199"/>
                    <a:pt x="5728" y="3185"/>
                    <a:pt x="5642" y="3173"/>
                  </a:cubicBezTo>
                  <a:cubicBezTo>
                    <a:pt x="5368" y="3130"/>
                    <a:pt x="5066" y="3086"/>
                    <a:pt x="4732" y="3047"/>
                  </a:cubicBezTo>
                  <a:cubicBezTo>
                    <a:pt x="4598" y="3030"/>
                    <a:pt x="4468" y="3012"/>
                    <a:pt x="4345" y="2993"/>
                  </a:cubicBezTo>
                  <a:cubicBezTo>
                    <a:pt x="4280" y="2982"/>
                    <a:pt x="4215" y="2972"/>
                    <a:pt x="4154" y="2960"/>
                  </a:cubicBezTo>
                  <a:cubicBezTo>
                    <a:pt x="3653" y="2872"/>
                    <a:pt x="3242" y="2756"/>
                    <a:pt x="2906" y="2630"/>
                  </a:cubicBezTo>
                  <a:cubicBezTo>
                    <a:pt x="2836" y="2603"/>
                    <a:pt x="2768" y="2577"/>
                    <a:pt x="2705" y="2550"/>
                  </a:cubicBezTo>
                  <a:cubicBezTo>
                    <a:pt x="2149" y="2313"/>
                    <a:pt x="1820" y="2053"/>
                    <a:pt x="1612" y="1859"/>
                  </a:cubicBezTo>
                  <a:cubicBezTo>
                    <a:pt x="1425" y="1686"/>
                    <a:pt x="1334" y="1566"/>
                    <a:pt x="1260" y="1566"/>
                  </a:cubicBezTo>
                  <a:cubicBezTo>
                    <a:pt x="1259" y="1566"/>
                    <a:pt x="1257" y="1566"/>
                    <a:pt x="1256" y="1567"/>
                  </a:cubicBezTo>
                  <a:cubicBezTo>
                    <a:pt x="1030" y="1582"/>
                    <a:pt x="1" y="2871"/>
                    <a:pt x="1186" y="3934"/>
                  </a:cubicBezTo>
                  <a:cubicBezTo>
                    <a:pt x="1565" y="4275"/>
                    <a:pt x="1946" y="4354"/>
                    <a:pt x="2383" y="4354"/>
                  </a:cubicBezTo>
                  <a:cubicBezTo>
                    <a:pt x="2765" y="4354"/>
                    <a:pt x="3190" y="4294"/>
                    <a:pt x="3692" y="4294"/>
                  </a:cubicBezTo>
                  <a:cubicBezTo>
                    <a:pt x="4414" y="4294"/>
                    <a:pt x="5297" y="4418"/>
                    <a:pt x="6447" y="5025"/>
                  </a:cubicBezTo>
                  <a:cubicBezTo>
                    <a:pt x="7155" y="5399"/>
                    <a:pt x="7741" y="5555"/>
                    <a:pt x="8225" y="5555"/>
                  </a:cubicBezTo>
                  <a:cubicBezTo>
                    <a:pt x="9701" y="5555"/>
                    <a:pt x="10236" y="4108"/>
                    <a:pt x="10451" y="2985"/>
                  </a:cubicBezTo>
                  <a:cubicBezTo>
                    <a:pt x="10720" y="1575"/>
                    <a:pt x="11371" y="688"/>
                    <a:pt x="11440" y="597"/>
                  </a:cubicBezTo>
                  <a:cubicBezTo>
                    <a:pt x="11445" y="591"/>
                    <a:pt x="11447" y="588"/>
                    <a:pt x="11447" y="588"/>
                  </a:cubicBezTo>
                  <a:cubicBezTo>
                    <a:pt x="11477" y="174"/>
                    <a:pt x="11403" y="0"/>
                    <a:pt x="11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1599375" y="4222075"/>
              <a:ext cx="117100" cy="153150"/>
            </a:xfrm>
            <a:custGeom>
              <a:rect b="b" l="l" r="r" t="t"/>
              <a:pathLst>
                <a:path extrusionOk="0" h="6126" w="4684">
                  <a:moveTo>
                    <a:pt x="2434" y="0"/>
                  </a:moveTo>
                  <a:cubicBezTo>
                    <a:pt x="2350" y="0"/>
                    <a:pt x="2261" y="19"/>
                    <a:pt x="2171" y="63"/>
                  </a:cubicBezTo>
                  <a:cubicBezTo>
                    <a:pt x="686" y="779"/>
                    <a:pt x="0" y="2804"/>
                    <a:pt x="372" y="4350"/>
                  </a:cubicBezTo>
                  <a:cubicBezTo>
                    <a:pt x="546" y="5071"/>
                    <a:pt x="1050" y="5762"/>
                    <a:pt x="1761" y="6017"/>
                  </a:cubicBezTo>
                  <a:cubicBezTo>
                    <a:pt x="1966" y="6090"/>
                    <a:pt x="2180" y="6126"/>
                    <a:pt x="2392" y="6126"/>
                  </a:cubicBezTo>
                  <a:cubicBezTo>
                    <a:pt x="3000" y="6126"/>
                    <a:pt x="3594" y="5834"/>
                    <a:pt x="3945" y="5315"/>
                  </a:cubicBezTo>
                  <a:cubicBezTo>
                    <a:pt x="4396" y="4647"/>
                    <a:pt x="4555" y="3735"/>
                    <a:pt x="4617" y="2946"/>
                  </a:cubicBezTo>
                  <a:cubicBezTo>
                    <a:pt x="4684" y="2101"/>
                    <a:pt x="4309" y="1151"/>
                    <a:pt x="3762" y="517"/>
                  </a:cubicBezTo>
                  <a:cubicBezTo>
                    <a:pt x="3507" y="221"/>
                    <a:pt x="3076" y="27"/>
                    <a:pt x="2667" y="27"/>
                  </a:cubicBezTo>
                  <a:cubicBezTo>
                    <a:pt x="2648" y="27"/>
                    <a:pt x="2629" y="27"/>
                    <a:pt x="2611" y="28"/>
                  </a:cubicBezTo>
                  <a:cubicBezTo>
                    <a:pt x="2555" y="10"/>
                    <a:pt x="2496" y="0"/>
                    <a:pt x="2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1476800" y="4190875"/>
              <a:ext cx="90625" cy="115425"/>
            </a:xfrm>
            <a:custGeom>
              <a:rect b="b" l="l" r="r" t="t"/>
              <a:pathLst>
                <a:path extrusionOk="0" h="4617" w="3625">
                  <a:moveTo>
                    <a:pt x="1852" y="1"/>
                  </a:moveTo>
                  <a:cubicBezTo>
                    <a:pt x="1765" y="1"/>
                    <a:pt x="1683" y="16"/>
                    <a:pt x="1606" y="50"/>
                  </a:cubicBezTo>
                  <a:cubicBezTo>
                    <a:pt x="968" y="335"/>
                    <a:pt x="544" y="896"/>
                    <a:pt x="363" y="1442"/>
                  </a:cubicBezTo>
                  <a:cubicBezTo>
                    <a:pt x="120" y="2172"/>
                    <a:pt x="0" y="2909"/>
                    <a:pt x="347" y="3626"/>
                  </a:cubicBezTo>
                  <a:cubicBezTo>
                    <a:pt x="630" y="4214"/>
                    <a:pt x="1253" y="4617"/>
                    <a:pt x="1880" y="4617"/>
                  </a:cubicBezTo>
                  <a:cubicBezTo>
                    <a:pt x="2131" y="4617"/>
                    <a:pt x="2382" y="4552"/>
                    <a:pt x="2613" y="4409"/>
                  </a:cubicBezTo>
                  <a:cubicBezTo>
                    <a:pt x="3472" y="3875"/>
                    <a:pt x="3624" y="2488"/>
                    <a:pt x="3465" y="1591"/>
                  </a:cubicBezTo>
                  <a:cubicBezTo>
                    <a:pt x="3334" y="853"/>
                    <a:pt x="2488" y="1"/>
                    <a:pt x="1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1522675" y="4301675"/>
              <a:ext cx="65575" cy="65250"/>
            </a:xfrm>
            <a:custGeom>
              <a:rect b="b" l="l" r="r" t="t"/>
              <a:pathLst>
                <a:path extrusionOk="0" h="2610" w="2623">
                  <a:moveTo>
                    <a:pt x="1499" y="1"/>
                  </a:moveTo>
                  <a:cubicBezTo>
                    <a:pt x="1389" y="1"/>
                    <a:pt x="1281" y="30"/>
                    <a:pt x="1194" y="93"/>
                  </a:cubicBezTo>
                  <a:cubicBezTo>
                    <a:pt x="1053" y="167"/>
                    <a:pt x="943" y="303"/>
                    <a:pt x="884" y="468"/>
                  </a:cubicBezTo>
                  <a:cubicBezTo>
                    <a:pt x="865" y="520"/>
                    <a:pt x="839" y="574"/>
                    <a:pt x="807" y="628"/>
                  </a:cubicBezTo>
                  <a:cubicBezTo>
                    <a:pt x="802" y="635"/>
                    <a:pt x="797" y="642"/>
                    <a:pt x="793" y="650"/>
                  </a:cubicBezTo>
                  <a:cubicBezTo>
                    <a:pt x="648" y="880"/>
                    <a:pt x="410" y="1111"/>
                    <a:pt x="271" y="1332"/>
                  </a:cubicBezTo>
                  <a:cubicBezTo>
                    <a:pt x="1" y="1761"/>
                    <a:pt x="387" y="2171"/>
                    <a:pt x="791" y="2171"/>
                  </a:cubicBezTo>
                  <a:cubicBezTo>
                    <a:pt x="927" y="2171"/>
                    <a:pt x="1065" y="2125"/>
                    <a:pt x="1181" y="2018"/>
                  </a:cubicBezTo>
                  <a:cubicBezTo>
                    <a:pt x="1250" y="1954"/>
                    <a:pt x="1311" y="1885"/>
                    <a:pt x="1367" y="1814"/>
                  </a:cubicBezTo>
                  <a:cubicBezTo>
                    <a:pt x="1389" y="1948"/>
                    <a:pt x="1412" y="2081"/>
                    <a:pt x="1447" y="2212"/>
                  </a:cubicBezTo>
                  <a:cubicBezTo>
                    <a:pt x="1521" y="2483"/>
                    <a:pt x="1766" y="2609"/>
                    <a:pt x="2009" y="2609"/>
                  </a:cubicBezTo>
                  <a:cubicBezTo>
                    <a:pt x="2317" y="2609"/>
                    <a:pt x="2622" y="2407"/>
                    <a:pt x="2575" y="2040"/>
                  </a:cubicBezTo>
                  <a:cubicBezTo>
                    <a:pt x="2540" y="1781"/>
                    <a:pt x="2495" y="1529"/>
                    <a:pt x="2423" y="1284"/>
                  </a:cubicBezTo>
                  <a:cubicBezTo>
                    <a:pt x="2346" y="876"/>
                    <a:pt x="2250" y="482"/>
                    <a:pt x="1925" y="165"/>
                  </a:cubicBezTo>
                  <a:cubicBezTo>
                    <a:pt x="1818" y="61"/>
                    <a:pt x="1657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03" name="Google Shape;703;p23"/>
          <p:cNvSpPr txBox="1"/>
          <p:nvPr>
            <p:ph idx="2" type="title"/>
          </p:nvPr>
        </p:nvSpPr>
        <p:spPr>
          <a:xfrm>
            <a:off x="720000" y="2008650"/>
            <a:ext cx="2305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4" name="Google Shape;704;p23"/>
          <p:cNvSpPr txBox="1"/>
          <p:nvPr>
            <p:ph idx="1" type="subTitle"/>
          </p:nvPr>
        </p:nvSpPr>
        <p:spPr>
          <a:xfrm>
            <a:off x="720000" y="23371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3"/>
          <p:cNvSpPr txBox="1"/>
          <p:nvPr>
            <p:ph idx="3" type="title"/>
          </p:nvPr>
        </p:nvSpPr>
        <p:spPr>
          <a:xfrm>
            <a:off x="3419271" y="2008650"/>
            <a:ext cx="2305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6" name="Google Shape;706;p23"/>
          <p:cNvSpPr txBox="1"/>
          <p:nvPr>
            <p:ph idx="4" type="subTitle"/>
          </p:nvPr>
        </p:nvSpPr>
        <p:spPr>
          <a:xfrm>
            <a:off x="3419271" y="23371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3"/>
          <p:cNvSpPr txBox="1"/>
          <p:nvPr>
            <p:ph idx="5" type="title"/>
          </p:nvPr>
        </p:nvSpPr>
        <p:spPr>
          <a:xfrm>
            <a:off x="720000" y="3727275"/>
            <a:ext cx="23055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8" name="Google Shape;708;p23"/>
          <p:cNvSpPr txBox="1"/>
          <p:nvPr>
            <p:ph idx="6" type="subTitle"/>
          </p:nvPr>
        </p:nvSpPr>
        <p:spPr>
          <a:xfrm>
            <a:off x="720000" y="40563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23"/>
          <p:cNvSpPr txBox="1"/>
          <p:nvPr>
            <p:ph idx="7" type="title"/>
          </p:nvPr>
        </p:nvSpPr>
        <p:spPr>
          <a:xfrm>
            <a:off x="3419269" y="3727275"/>
            <a:ext cx="23055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0" name="Google Shape;710;p23"/>
          <p:cNvSpPr txBox="1"/>
          <p:nvPr>
            <p:ph idx="8" type="subTitle"/>
          </p:nvPr>
        </p:nvSpPr>
        <p:spPr>
          <a:xfrm>
            <a:off x="3419271" y="40563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23"/>
          <p:cNvSpPr txBox="1"/>
          <p:nvPr>
            <p:ph idx="9" type="title"/>
          </p:nvPr>
        </p:nvSpPr>
        <p:spPr>
          <a:xfrm>
            <a:off x="6118549" y="2008650"/>
            <a:ext cx="23055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2" name="Google Shape;712;p23"/>
          <p:cNvSpPr txBox="1"/>
          <p:nvPr>
            <p:ph idx="13" type="subTitle"/>
          </p:nvPr>
        </p:nvSpPr>
        <p:spPr>
          <a:xfrm>
            <a:off x="6118550" y="23371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23"/>
          <p:cNvSpPr txBox="1"/>
          <p:nvPr>
            <p:ph idx="14" type="title"/>
          </p:nvPr>
        </p:nvSpPr>
        <p:spPr>
          <a:xfrm>
            <a:off x="6118545" y="3727275"/>
            <a:ext cx="23055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4" name="Google Shape;714;p23"/>
          <p:cNvSpPr txBox="1"/>
          <p:nvPr>
            <p:ph idx="15" type="subTitle"/>
          </p:nvPr>
        </p:nvSpPr>
        <p:spPr>
          <a:xfrm>
            <a:off x="6118550" y="40563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5" name="Google Shape;715;p23"/>
          <p:cNvGrpSpPr/>
          <p:nvPr/>
        </p:nvGrpSpPr>
        <p:grpSpPr>
          <a:xfrm flipH="1" rot="1745098">
            <a:off x="-749848" y="-995326"/>
            <a:ext cx="2683148" cy="2397866"/>
            <a:chOff x="3285632" y="225536"/>
            <a:chExt cx="1038120" cy="927744"/>
          </a:xfrm>
        </p:grpSpPr>
        <p:sp>
          <p:nvSpPr>
            <p:cNvPr id="716" name="Google Shape;716;p23"/>
            <p:cNvSpPr/>
            <p:nvPr/>
          </p:nvSpPr>
          <p:spPr>
            <a:xfrm>
              <a:off x="3312678" y="225536"/>
              <a:ext cx="1011075" cy="904825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3285632" y="713505"/>
              <a:ext cx="889650" cy="439775"/>
            </a:xfrm>
            <a:custGeom>
              <a:rect b="b" l="l" r="r" t="t"/>
              <a:pathLst>
                <a:path extrusionOk="0" h="17591" w="35586">
                  <a:moveTo>
                    <a:pt x="31040" y="1"/>
                  </a:moveTo>
                  <a:cubicBezTo>
                    <a:pt x="29852" y="1"/>
                    <a:pt x="28652" y="403"/>
                    <a:pt x="27672" y="1090"/>
                  </a:cubicBezTo>
                  <a:cubicBezTo>
                    <a:pt x="26708" y="1766"/>
                    <a:pt x="25901" y="2712"/>
                    <a:pt x="24791" y="3106"/>
                  </a:cubicBezTo>
                  <a:cubicBezTo>
                    <a:pt x="24387" y="3250"/>
                    <a:pt x="23970" y="3311"/>
                    <a:pt x="23549" y="3311"/>
                  </a:cubicBezTo>
                  <a:cubicBezTo>
                    <a:pt x="22590" y="3311"/>
                    <a:pt x="21609" y="2996"/>
                    <a:pt x="20711" y="2620"/>
                  </a:cubicBezTo>
                  <a:cubicBezTo>
                    <a:pt x="19418" y="2079"/>
                    <a:pt x="18134" y="1399"/>
                    <a:pt x="16734" y="1326"/>
                  </a:cubicBezTo>
                  <a:cubicBezTo>
                    <a:pt x="16657" y="1322"/>
                    <a:pt x="16581" y="1320"/>
                    <a:pt x="16505" y="1320"/>
                  </a:cubicBezTo>
                  <a:cubicBezTo>
                    <a:pt x="14841" y="1320"/>
                    <a:pt x="13199" y="2256"/>
                    <a:pt x="12368" y="3701"/>
                  </a:cubicBezTo>
                  <a:cubicBezTo>
                    <a:pt x="11772" y="4736"/>
                    <a:pt x="11589" y="5948"/>
                    <a:pt x="11396" y="7127"/>
                  </a:cubicBezTo>
                  <a:cubicBezTo>
                    <a:pt x="11203" y="8306"/>
                    <a:pt x="10975" y="9518"/>
                    <a:pt x="10309" y="10510"/>
                  </a:cubicBezTo>
                  <a:cubicBezTo>
                    <a:pt x="9743" y="11355"/>
                    <a:pt x="8774" y="12002"/>
                    <a:pt x="7782" y="12002"/>
                  </a:cubicBezTo>
                  <a:cubicBezTo>
                    <a:pt x="7610" y="12002"/>
                    <a:pt x="7437" y="11982"/>
                    <a:pt x="7266" y="11941"/>
                  </a:cubicBezTo>
                  <a:cubicBezTo>
                    <a:pt x="6881" y="11848"/>
                    <a:pt x="6506" y="11652"/>
                    <a:pt x="6117" y="11652"/>
                  </a:cubicBezTo>
                  <a:cubicBezTo>
                    <a:pt x="6073" y="11652"/>
                    <a:pt x="6029" y="11654"/>
                    <a:pt x="5985" y="11660"/>
                  </a:cubicBezTo>
                  <a:cubicBezTo>
                    <a:pt x="5526" y="11716"/>
                    <a:pt x="5171" y="12071"/>
                    <a:pt x="4798" y="12345"/>
                  </a:cubicBezTo>
                  <a:cubicBezTo>
                    <a:pt x="4241" y="12754"/>
                    <a:pt x="3569" y="12990"/>
                    <a:pt x="2883" y="13056"/>
                  </a:cubicBezTo>
                  <a:cubicBezTo>
                    <a:pt x="2821" y="13062"/>
                    <a:pt x="2758" y="13064"/>
                    <a:pt x="2695" y="13064"/>
                  </a:cubicBezTo>
                  <a:cubicBezTo>
                    <a:pt x="2283" y="13064"/>
                    <a:pt x="1853" y="12957"/>
                    <a:pt x="1442" y="12957"/>
                  </a:cubicBezTo>
                  <a:cubicBezTo>
                    <a:pt x="1252" y="12957"/>
                    <a:pt x="1067" y="12980"/>
                    <a:pt x="889" y="13046"/>
                  </a:cubicBezTo>
                  <a:cubicBezTo>
                    <a:pt x="449" y="13211"/>
                    <a:pt x="1" y="13636"/>
                    <a:pt x="253" y="14124"/>
                  </a:cubicBezTo>
                  <a:cubicBezTo>
                    <a:pt x="430" y="14466"/>
                    <a:pt x="822" y="14573"/>
                    <a:pt x="1238" y="14573"/>
                  </a:cubicBezTo>
                  <a:cubicBezTo>
                    <a:pt x="1644" y="14573"/>
                    <a:pt x="2074" y="14471"/>
                    <a:pt x="2347" y="14386"/>
                  </a:cubicBezTo>
                  <a:cubicBezTo>
                    <a:pt x="2904" y="14214"/>
                    <a:pt x="3460" y="13979"/>
                    <a:pt x="4040" y="13979"/>
                  </a:cubicBezTo>
                  <a:cubicBezTo>
                    <a:pt x="4068" y="13979"/>
                    <a:pt x="4095" y="13980"/>
                    <a:pt x="4123" y="13981"/>
                  </a:cubicBezTo>
                  <a:cubicBezTo>
                    <a:pt x="5517" y="14035"/>
                    <a:pt x="6504" y="15454"/>
                    <a:pt x="7870" y="15736"/>
                  </a:cubicBezTo>
                  <a:cubicBezTo>
                    <a:pt x="8049" y="15773"/>
                    <a:pt x="8228" y="15790"/>
                    <a:pt x="8406" y="15790"/>
                  </a:cubicBezTo>
                  <a:cubicBezTo>
                    <a:pt x="9793" y="15790"/>
                    <a:pt x="11131" y="14786"/>
                    <a:pt x="12563" y="14764"/>
                  </a:cubicBezTo>
                  <a:cubicBezTo>
                    <a:pt x="12579" y="14764"/>
                    <a:pt x="12595" y="14764"/>
                    <a:pt x="12611" y="14764"/>
                  </a:cubicBezTo>
                  <a:cubicBezTo>
                    <a:pt x="13956" y="14764"/>
                    <a:pt x="15135" y="15608"/>
                    <a:pt x="16331" y="16228"/>
                  </a:cubicBezTo>
                  <a:cubicBezTo>
                    <a:pt x="17938" y="17061"/>
                    <a:pt x="19731" y="17529"/>
                    <a:pt x="21540" y="17586"/>
                  </a:cubicBezTo>
                  <a:cubicBezTo>
                    <a:pt x="21638" y="17589"/>
                    <a:pt x="21736" y="17591"/>
                    <a:pt x="21834" y="17591"/>
                  </a:cubicBezTo>
                  <a:cubicBezTo>
                    <a:pt x="22607" y="17591"/>
                    <a:pt x="23395" y="17484"/>
                    <a:pt x="24045" y="17077"/>
                  </a:cubicBezTo>
                  <a:cubicBezTo>
                    <a:pt x="24778" y="16617"/>
                    <a:pt x="25273" y="15684"/>
                    <a:pt x="24989" y="14866"/>
                  </a:cubicBezTo>
                  <a:cubicBezTo>
                    <a:pt x="24662" y="13928"/>
                    <a:pt x="23467" y="13424"/>
                    <a:pt x="23336" y="12439"/>
                  </a:cubicBezTo>
                  <a:cubicBezTo>
                    <a:pt x="23195" y="11387"/>
                    <a:pt x="24346" y="10650"/>
                    <a:pt x="25359" y="10332"/>
                  </a:cubicBezTo>
                  <a:cubicBezTo>
                    <a:pt x="27397" y="9689"/>
                    <a:pt x="29581" y="9562"/>
                    <a:pt x="31578" y="8800"/>
                  </a:cubicBezTo>
                  <a:cubicBezTo>
                    <a:pt x="33574" y="8040"/>
                    <a:pt x="35470" y="6370"/>
                    <a:pt x="35534" y="4234"/>
                  </a:cubicBezTo>
                  <a:cubicBezTo>
                    <a:pt x="35586" y="2487"/>
                    <a:pt x="34302" y="848"/>
                    <a:pt x="32653" y="269"/>
                  </a:cubicBezTo>
                  <a:cubicBezTo>
                    <a:pt x="32133" y="86"/>
                    <a:pt x="31587" y="1"/>
                    <a:pt x="31040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23"/>
          <p:cNvGrpSpPr/>
          <p:nvPr/>
        </p:nvGrpSpPr>
        <p:grpSpPr>
          <a:xfrm flipH="1" rot="1745098">
            <a:off x="8183552" y="2219999"/>
            <a:ext cx="2683148" cy="2397866"/>
            <a:chOff x="3285632" y="225536"/>
            <a:chExt cx="1038120" cy="927744"/>
          </a:xfrm>
        </p:grpSpPr>
        <p:sp>
          <p:nvSpPr>
            <p:cNvPr id="719" name="Google Shape;719;p23"/>
            <p:cNvSpPr/>
            <p:nvPr/>
          </p:nvSpPr>
          <p:spPr>
            <a:xfrm>
              <a:off x="3312678" y="225536"/>
              <a:ext cx="1011075" cy="904825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>
              <a:off x="3285632" y="713505"/>
              <a:ext cx="889650" cy="439775"/>
            </a:xfrm>
            <a:custGeom>
              <a:rect b="b" l="l" r="r" t="t"/>
              <a:pathLst>
                <a:path extrusionOk="0" h="17591" w="35586">
                  <a:moveTo>
                    <a:pt x="31040" y="1"/>
                  </a:moveTo>
                  <a:cubicBezTo>
                    <a:pt x="29852" y="1"/>
                    <a:pt x="28652" y="403"/>
                    <a:pt x="27672" y="1090"/>
                  </a:cubicBezTo>
                  <a:cubicBezTo>
                    <a:pt x="26708" y="1766"/>
                    <a:pt x="25901" y="2712"/>
                    <a:pt x="24791" y="3106"/>
                  </a:cubicBezTo>
                  <a:cubicBezTo>
                    <a:pt x="24387" y="3250"/>
                    <a:pt x="23970" y="3311"/>
                    <a:pt x="23549" y="3311"/>
                  </a:cubicBezTo>
                  <a:cubicBezTo>
                    <a:pt x="22590" y="3311"/>
                    <a:pt x="21609" y="2996"/>
                    <a:pt x="20711" y="2620"/>
                  </a:cubicBezTo>
                  <a:cubicBezTo>
                    <a:pt x="19418" y="2079"/>
                    <a:pt x="18134" y="1399"/>
                    <a:pt x="16734" y="1326"/>
                  </a:cubicBezTo>
                  <a:cubicBezTo>
                    <a:pt x="16657" y="1322"/>
                    <a:pt x="16581" y="1320"/>
                    <a:pt x="16505" y="1320"/>
                  </a:cubicBezTo>
                  <a:cubicBezTo>
                    <a:pt x="14841" y="1320"/>
                    <a:pt x="13199" y="2256"/>
                    <a:pt x="12368" y="3701"/>
                  </a:cubicBezTo>
                  <a:cubicBezTo>
                    <a:pt x="11772" y="4736"/>
                    <a:pt x="11589" y="5948"/>
                    <a:pt x="11396" y="7127"/>
                  </a:cubicBezTo>
                  <a:cubicBezTo>
                    <a:pt x="11203" y="8306"/>
                    <a:pt x="10975" y="9518"/>
                    <a:pt x="10309" y="10510"/>
                  </a:cubicBezTo>
                  <a:cubicBezTo>
                    <a:pt x="9743" y="11355"/>
                    <a:pt x="8774" y="12002"/>
                    <a:pt x="7782" y="12002"/>
                  </a:cubicBezTo>
                  <a:cubicBezTo>
                    <a:pt x="7610" y="12002"/>
                    <a:pt x="7437" y="11982"/>
                    <a:pt x="7266" y="11941"/>
                  </a:cubicBezTo>
                  <a:cubicBezTo>
                    <a:pt x="6881" y="11848"/>
                    <a:pt x="6506" y="11652"/>
                    <a:pt x="6117" y="11652"/>
                  </a:cubicBezTo>
                  <a:cubicBezTo>
                    <a:pt x="6073" y="11652"/>
                    <a:pt x="6029" y="11654"/>
                    <a:pt x="5985" y="11660"/>
                  </a:cubicBezTo>
                  <a:cubicBezTo>
                    <a:pt x="5526" y="11716"/>
                    <a:pt x="5171" y="12071"/>
                    <a:pt x="4798" y="12345"/>
                  </a:cubicBezTo>
                  <a:cubicBezTo>
                    <a:pt x="4241" y="12754"/>
                    <a:pt x="3569" y="12990"/>
                    <a:pt x="2883" y="13056"/>
                  </a:cubicBezTo>
                  <a:cubicBezTo>
                    <a:pt x="2821" y="13062"/>
                    <a:pt x="2758" y="13064"/>
                    <a:pt x="2695" y="13064"/>
                  </a:cubicBezTo>
                  <a:cubicBezTo>
                    <a:pt x="2283" y="13064"/>
                    <a:pt x="1853" y="12957"/>
                    <a:pt x="1442" y="12957"/>
                  </a:cubicBezTo>
                  <a:cubicBezTo>
                    <a:pt x="1252" y="12957"/>
                    <a:pt x="1067" y="12980"/>
                    <a:pt x="889" y="13046"/>
                  </a:cubicBezTo>
                  <a:cubicBezTo>
                    <a:pt x="449" y="13211"/>
                    <a:pt x="1" y="13636"/>
                    <a:pt x="253" y="14124"/>
                  </a:cubicBezTo>
                  <a:cubicBezTo>
                    <a:pt x="430" y="14466"/>
                    <a:pt x="822" y="14573"/>
                    <a:pt x="1238" y="14573"/>
                  </a:cubicBezTo>
                  <a:cubicBezTo>
                    <a:pt x="1644" y="14573"/>
                    <a:pt x="2074" y="14471"/>
                    <a:pt x="2347" y="14386"/>
                  </a:cubicBezTo>
                  <a:cubicBezTo>
                    <a:pt x="2904" y="14214"/>
                    <a:pt x="3460" y="13979"/>
                    <a:pt x="4040" y="13979"/>
                  </a:cubicBezTo>
                  <a:cubicBezTo>
                    <a:pt x="4068" y="13979"/>
                    <a:pt x="4095" y="13980"/>
                    <a:pt x="4123" y="13981"/>
                  </a:cubicBezTo>
                  <a:cubicBezTo>
                    <a:pt x="5517" y="14035"/>
                    <a:pt x="6504" y="15454"/>
                    <a:pt x="7870" y="15736"/>
                  </a:cubicBezTo>
                  <a:cubicBezTo>
                    <a:pt x="8049" y="15773"/>
                    <a:pt x="8228" y="15790"/>
                    <a:pt x="8406" y="15790"/>
                  </a:cubicBezTo>
                  <a:cubicBezTo>
                    <a:pt x="9793" y="15790"/>
                    <a:pt x="11131" y="14786"/>
                    <a:pt x="12563" y="14764"/>
                  </a:cubicBezTo>
                  <a:cubicBezTo>
                    <a:pt x="12579" y="14764"/>
                    <a:pt x="12595" y="14764"/>
                    <a:pt x="12611" y="14764"/>
                  </a:cubicBezTo>
                  <a:cubicBezTo>
                    <a:pt x="13956" y="14764"/>
                    <a:pt x="15135" y="15608"/>
                    <a:pt x="16331" y="16228"/>
                  </a:cubicBezTo>
                  <a:cubicBezTo>
                    <a:pt x="17938" y="17061"/>
                    <a:pt x="19731" y="17529"/>
                    <a:pt x="21540" y="17586"/>
                  </a:cubicBezTo>
                  <a:cubicBezTo>
                    <a:pt x="21638" y="17589"/>
                    <a:pt x="21736" y="17591"/>
                    <a:pt x="21834" y="17591"/>
                  </a:cubicBezTo>
                  <a:cubicBezTo>
                    <a:pt x="22607" y="17591"/>
                    <a:pt x="23395" y="17484"/>
                    <a:pt x="24045" y="17077"/>
                  </a:cubicBezTo>
                  <a:cubicBezTo>
                    <a:pt x="24778" y="16617"/>
                    <a:pt x="25273" y="15684"/>
                    <a:pt x="24989" y="14866"/>
                  </a:cubicBezTo>
                  <a:cubicBezTo>
                    <a:pt x="24662" y="13928"/>
                    <a:pt x="23467" y="13424"/>
                    <a:pt x="23336" y="12439"/>
                  </a:cubicBezTo>
                  <a:cubicBezTo>
                    <a:pt x="23195" y="11387"/>
                    <a:pt x="24346" y="10650"/>
                    <a:pt x="25359" y="10332"/>
                  </a:cubicBezTo>
                  <a:cubicBezTo>
                    <a:pt x="27397" y="9689"/>
                    <a:pt x="29581" y="9562"/>
                    <a:pt x="31578" y="8800"/>
                  </a:cubicBezTo>
                  <a:cubicBezTo>
                    <a:pt x="33574" y="8040"/>
                    <a:pt x="35470" y="6370"/>
                    <a:pt x="35534" y="4234"/>
                  </a:cubicBezTo>
                  <a:cubicBezTo>
                    <a:pt x="35586" y="2487"/>
                    <a:pt x="34302" y="848"/>
                    <a:pt x="32653" y="269"/>
                  </a:cubicBezTo>
                  <a:cubicBezTo>
                    <a:pt x="32133" y="86"/>
                    <a:pt x="31587" y="1"/>
                    <a:pt x="31040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4"/>
          <p:cNvSpPr txBox="1"/>
          <p:nvPr>
            <p:ph hasCustomPrompt="1" type="title"/>
          </p:nvPr>
        </p:nvSpPr>
        <p:spPr>
          <a:xfrm rot="-311">
            <a:off x="1058496" y="1630195"/>
            <a:ext cx="33111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23" name="Google Shape;723;p24"/>
          <p:cNvSpPr txBox="1"/>
          <p:nvPr>
            <p:ph idx="1" type="subTitle"/>
          </p:nvPr>
        </p:nvSpPr>
        <p:spPr>
          <a:xfrm>
            <a:off x="1058946" y="2434938"/>
            <a:ext cx="3310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24"/>
          <p:cNvSpPr txBox="1"/>
          <p:nvPr>
            <p:ph hasCustomPrompt="1" idx="2" type="title"/>
          </p:nvPr>
        </p:nvSpPr>
        <p:spPr>
          <a:xfrm>
            <a:off x="1058946" y="3148453"/>
            <a:ext cx="33102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25" name="Google Shape;725;p24"/>
          <p:cNvSpPr txBox="1"/>
          <p:nvPr>
            <p:ph idx="3" type="subTitle"/>
          </p:nvPr>
        </p:nvSpPr>
        <p:spPr>
          <a:xfrm>
            <a:off x="1058946" y="3955438"/>
            <a:ext cx="3310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p24"/>
          <p:cNvSpPr txBox="1"/>
          <p:nvPr>
            <p:ph idx="4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727" name="Google Shape;727;p24"/>
          <p:cNvGrpSpPr/>
          <p:nvPr/>
        </p:nvGrpSpPr>
        <p:grpSpPr>
          <a:xfrm rot="1589365">
            <a:off x="5065269" y="1532217"/>
            <a:ext cx="4255143" cy="4422785"/>
            <a:chOff x="2987463" y="168834"/>
            <a:chExt cx="1336289" cy="1388936"/>
          </a:xfrm>
        </p:grpSpPr>
        <p:sp>
          <p:nvSpPr>
            <p:cNvPr id="728" name="Google Shape;728;p24"/>
            <p:cNvSpPr/>
            <p:nvPr/>
          </p:nvSpPr>
          <p:spPr>
            <a:xfrm>
              <a:off x="2987463" y="597991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5"/>
                    <a:pt x="1387" y="2744"/>
                    <a:pt x="1507" y="2744"/>
                  </a:cubicBezTo>
                  <a:cubicBezTo>
                    <a:pt x="1883" y="2744"/>
                    <a:pt x="2262" y="2561"/>
                    <a:pt x="2487" y="2256"/>
                  </a:cubicBezTo>
                  <a:cubicBezTo>
                    <a:pt x="3065" y="1472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3118800" y="994475"/>
              <a:ext cx="51325" cy="38475"/>
            </a:xfrm>
            <a:custGeom>
              <a:rect b="b" l="l" r="r" t="t"/>
              <a:pathLst>
                <a:path extrusionOk="0" h="1539" w="2053">
                  <a:moveTo>
                    <a:pt x="1378" y="1"/>
                  </a:moveTo>
                  <a:cubicBezTo>
                    <a:pt x="1251" y="1"/>
                    <a:pt x="1126" y="40"/>
                    <a:pt x="1029" y="124"/>
                  </a:cubicBezTo>
                  <a:lnTo>
                    <a:pt x="867" y="128"/>
                  </a:lnTo>
                  <a:cubicBezTo>
                    <a:pt x="806" y="102"/>
                    <a:pt x="741" y="90"/>
                    <a:pt x="676" y="90"/>
                  </a:cubicBezTo>
                  <a:cubicBezTo>
                    <a:pt x="448" y="90"/>
                    <a:pt x="218" y="235"/>
                    <a:pt x="122" y="448"/>
                  </a:cubicBezTo>
                  <a:cubicBezTo>
                    <a:pt x="1" y="720"/>
                    <a:pt x="88" y="1061"/>
                    <a:pt x="302" y="1271"/>
                  </a:cubicBezTo>
                  <a:cubicBezTo>
                    <a:pt x="485" y="1451"/>
                    <a:pt x="745" y="1539"/>
                    <a:pt x="1003" y="1539"/>
                  </a:cubicBezTo>
                  <a:cubicBezTo>
                    <a:pt x="1045" y="1539"/>
                    <a:pt x="1088" y="1537"/>
                    <a:pt x="1130" y="1532"/>
                  </a:cubicBezTo>
                  <a:cubicBezTo>
                    <a:pt x="1435" y="1498"/>
                    <a:pt x="1733" y="1337"/>
                    <a:pt x="1893" y="1075"/>
                  </a:cubicBezTo>
                  <a:cubicBezTo>
                    <a:pt x="2053" y="813"/>
                    <a:pt x="2050" y="449"/>
                    <a:pt x="1852" y="213"/>
                  </a:cubicBezTo>
                  <a:cubicBezTo>
                    <a:pt x="1736" y="77"/>
                    <a:pt x="1555" y="1"/>
                    <a:pt x="1378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3113313" y="702091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6" y="0"/>
                  </a:moveTo>
                  <a:cubicBezTo>
                    <a:pt x="153" y="57"/>
                    <a:pt x="1" y="422"/>
                    <a:pt x="153" y="657"/>
                  </a:cubicBezTo>
                  <a:cubicBezTo>
                    <a:pt x="230" y="776"/>
                    <a:pt x="373" y="837"/>
                    <a:pt x="515" y="837"/>
                  </a:cubicBezTo>
                  <a:cubicBezTo>
                    <a:pt x="650" y="837"/>
                    <a:pt x="784" y="783"/>
                    <a:pt x="863" y="672"/>
                  </a:cubicBezTo>
                  <a:cubicBezTo>
                    <a:pt x="1026" y="446"/>
                    <a:pt x="890" y="74"/>
                    <a:pt x="621" y="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3004963" y="168834"/>
              <a:ext cx="1302626" cy="1388936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3312678" y="225536"/>
              <a:ext cx="1011075" cy="904825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3285632" y="713505"/>
              <a:ext cx="889650" cy="439775"/>
            </a:xfrm>
            <a:custGeom>
              <a:rect b="b" l="l" r="r" t="t"/>
              <a:pathLst>
                <a:path extrusionOk="0" h="17591" w="35586">
                  <a:moveTo>
                    <a:pt x="31040" y="1"/>
                  </a:moveTo>
                  <a:cubicBezTo>
                    <a:pt x="29852" y="1"/>
                    <a:pt x="28652" y="403"/>
                    <a:pt x="27672" y="1090"/>
                  </a:cubicBezTo>
                  <a:cubicBezTo>
                    <a:pt x="26708" y="1766"/>
                    <a:pt x="25901" y="2712"/>
                    <a:pt x="24791" y="3106"/>
                  </a:cubicBezTo>
                  <a:cubicBezTo>
                    <a:pt x="24387" y="3250"/>
                    <a:pt x="23970" y="3311"/>
                    <a:pt x="23549" y="3311"/>
                  </a:cubicBezTo>
                  <a:cubicBezTo>
                    <a:pt x="22590" y="3311"/>
                    <a:pt x="21609" y="2996"/>
                    <a:pt x="20711" y="2620"/>
                  </a:cubicBezTo>
                  <a:cubicBezTo>
                    <a:pt x="19418" y="2079"/>
                    <a:pt x="18134" y="1399"/>
                    <a:pt x="16734" y="1326"/>
                  </a:cubicBezTo>
                  <a:cubicBezTo>
                    <a:pt x="16657" y="1322"/>
                    <a:pt x="16581" y="1320"/>
                    <a:pt x="16505" y="1320"/>
                  </a:cubicBezTo>
                  <a:cubicBezTo>
                    <a:pt x="14841" y="1320"/>
                    <a:pt x="13199" y="2256"/>
                    <a:pt x="12368" y="3701"/>
                  </a:cubicBezTo>
                  <a:cubicBezTo>
                    <a:pt x="11772" y="4736"/>
                    <a:pt x="11589" y="5948"/>
                    <a:pt x="11396" y="7127"/>
                  </a:cubicBezTo>
                  <a:cubicBezTo>
                    <a:pt x="11203" y="8306"/>
                    <a:pt x="10975" y="9518"/>
                    <a:pt x="10309" y="10510"/>
                  </a:cubicBezTo>
                  <a:cubicBezTo>
                    <a:pt x="9743" y="11355"/>
                    <a:pt x="8774" y="12002"/>
                    <a:pt x="7782" y="12002"/>
                  </a:cubicBezTo>
                  <a:cubicBezTo>
                    <a:pt x="7610" y="12002"/>
                    <a:pt x="7437" y="11982"/>
                    <a:pt x="7266" y="11941"/>
                  </a:cubicBezTo>
                  <a:cubicBezTo>
                    <a:pt x="6881" y="11848"/>
                    <a:pt x="6506" y="11652"/>
                    <a:pt x="6117" y="11652"/>
                  </a:cubicBezTo>
                  <a:cubicBezTo>
                    <a:pt x="6073" y="11652"/>
                    <a:pt x="6029" y="11654"/>
                    <a:pt x="5985" y="11660"/>
                  </a:cubicBezTo>
                  <a:cubicBezTo>
                    <a:pt x="5526" y="11716"/>
                    <a:pt x="5171" y="12071"/>
                    <a:pt x="4798" y="12345"/>
                  </a:cubicBezTo>
                  <a:cubicBezTo>
                    <a:pt x="4241" y="12754"/>
                    <a:pt x="3569" y="12990"/>
                    <a:pt x="2883" y="13056"/>
                  </a:cubicBezTo>
                  <a:cubicBezTo>
                    <a:pt x="2821" y="13062"/>
                    <a:pt x="2758" y="13064"/>
                    <a:pt x="2695" y="13064"/>
                  </a:cubicBezTo>
                  <a:cubicBezTo>
                    <a:pt x="2283" y="13064"/>
                    <a:pt x="1853" y="12957"/>
                    <a:pt x="1442" y="12957"/>
                  </a:cubicBezTo>
                  <a:cubicBezTo>
                    <a:pt x="1252" y="12957"/>
                    <a:pt x="1067" y="12980"/>
                    <a:pt x="889" y="13046"/>
                  </a:cubicBezTo>
                  <a:cubicBezTo>
                    <a:pt x="449" y="13211"/>
                    <a:pt x="1" y="13636"/>
                    <a:pt x="253" y="14124"/>
                  </a:cubicBezTo>
                  <a:cubicBezTo>
                    <a:pt x="430" y="14466"/>
                    <a:pt x="822" y="14573"/>
                    <a:pt x="1238" y="14573"/>
                  </a:cubicBezTo>
                  <a:cubicBezTo>
                    <a:pt x="1644" y="14573"/>
                    <a:pt x="2074" y="14471"/>
                    <a:pt x="2347" y="14386"/>
                  </a:cubicBezTo>
                  <a:cubicBezTo>
                    <a:pt x="2904" y="14214"/>
                    <a:pt x="3460" y="13979"/>
                    <a:pt x="4040" y="13979"/>
                  </a:cubicBezTo>
                  <a:cubicBezTo>
                    <a:pt x="4068" y="13979"/>
                    <a:pt x="4095" y="13980"/>
                    <a:pt x="4123" y="13981"/>
                  </a:cubicBezTo>
                  <a:cubicBezTo>
                    <a:pt x="5517" y="14035"/>
                    <a:pt x="6504" y="15454"/>
                    <a:pt x="7870" y="15736"/>
                  </a:cubicBezTo>
                  <a:cubicBezTo>
                    <a:pt x="8049" y="15773"/>
                    <a:pt x="8228" y="15790"/>
                    <a:pt x="8406" y="15790"/>
                  </a:cubicBezTo>
                  <a:cubicBezTo>
                    <a:pt x="9793" y="15790"/>
                    <a:pt x="11131" y="14786"/>
                    <a:pt x="12563" y="14764"/>
                  </a:cubicBezTo>
                  <a:cubicBezTo>
                    <a:pt x="12579" y="14764"/>
                    <a:pt x="12595" y="14764"/>
                    <a:pt x="12611" y="14764"/>
                  </a:cubicBezTo>
                  <a:cubicBezTo>
                    <a:pt x="13956" y="14764"/>
                    <a:pt x="15135" y="15608"/>
                    <a:pt x="16331" y="16228"/>
                  </a:cubicBezTo>
                  <a:cubicBezTo>
                    <a:pt x="17938" y="17061"/>
                    <a:pt x="19731" y="17529"/>
                    <a:pt x="21540" y="17586"/>
                  </a:cubicBezTo>
                  <a:cubicBezTo>
                    <a:pt x="21638" y="17589"/>
                    <a:pt x="21736" y="17591"/>
                    <a:pt x="21834" y="17591"/>
                  </a:cubicBezTo>
                  <a:cubicBezTo>
                    <a:pt x="22607" y="17591"/>
                    <a:pt x="23395" y="17484"/>
                    <a:pt x="24045" y="17077"/>
                  </a:cubicBezTo>
                  <a:cubicBezTo>
                    <a:pt x="24778" y="16617"/>
                    <a:pt x="25273" y="15684"/>
                    <a:pt x="24989" y="14866"/>
                  </a:cubicBezTo>
                  <a:cubicBezTo>
                    <a:pt x="24662" y="13928"/>
                    <a:pt x="23467" y="13424"/>
                    <a:pt x="23336" y="12439"/>
                  </a:cubicBezTo>
                  <a:cubicBezTo>
                    <a:pt x="23195" y="11387"/>
                    <a:pt x="24346" y="10650"/>
                    <a:pt x="25359" y="10332"/>
                  </a:cubicBezTo>
                  <a:cubicBezTo>
                    <a:pt x="27397" y="9689"/>
                    <a:pt x="29581" y="9562"/>
                    <a:pt x="31578" y="8800"/>
                  </a:cubicBezTo>
                  <a:cubicBezTo>
                    <a:pt x="33574" y="8040"/>
                    <a:pt x="35470" y="6370"/>
                    <a:pt x="35534" y="4234"/>
                  </a:cubicBezTo>
                  <a:cubicBezTo>
                    <a:pt x="35586" y="2487"/>
                    <a:pt x="34302" y="848"/>
                    <a:pt x="32653" y="269"/>
                  </a:cubicBezTo>
                  <a:cubicBezTo>
                    <a:pt x="32133" y="86"/>
                    <a:pt x="31587" y="1"/>
                    <a:pt x="31040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5"/>
          <p:cNvSpPr txBox="1"/>
          <p:nvPr/>
        </p:nvSpPr>
        <p:spPr>
          <a:xfrm>
            <a:off x="2493450" y="3233050"/>
            <a:ext cx="41571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CREDITS: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This presentation template was created by </a:t>
            </a:r>
            <a:r>
              <a:rPr b="1" lang="en" sz="1100">
                <a:solidFill>
                  <a:schemeClr val="accent3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including icons by </a:t>
            </a:r>
            <a:r>
              <a:rPr b="1" lang="en" sz="1100">
                <a:solidFill>
                  <a:schemeClr val="accent3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and infographics &amp; images by </a:t>
            </a:r>
            <a:r>
              <a:rPr b="1" lang="en" sz="1100">
                <a:solidFill>
                  <a:schemeClr val="accent3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6" name="Google Shape;736;p25"/>
          <p:cNvSpPr txBox="1"/>
          <p:nvPr>
            <p:ph type="ctrTitle"/>
          </p:nvPr>
        </p:nvSpPr>
        <p:spPr>
          <a:xfrm>
            <a:off x="2228602" y="662250"/>
            <a:ext cx="46869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7" name="Google Shape;737;p25"/>
          <p:cNvSpPr txBox="1"/>
          <p:nvPr>
            <p:ph idx="1" type="subTitle"/>
          </p:nvPr>
        </p:nvSpPr>
        <p:spPr>
          <a:xfrm>
            <a:off x="2679300" y="1911308"/>
            <a:ext cx="37854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8" name="Google Shape;738;p25"/>
          <p:cNvSpPr txBox="1"/>
          <p:nvPr>
            <p:ph idx="2" type="subTitle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1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9" name="Google Shape;739;p25"/>
          <p:cNvSpPr/>
          <p:nvPr/>
        </p:nvSpPr>
        <p:spPr>
          <a:xfrm flipH="1" rot="-1589344">
            <a:off x="-808107" y="824778"/>
            <a:ext cx="3614260" cy="3234452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F2F2F2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5"/>
          <p:cNvSpPr/>
          <p:nvPr/>
        </p:nvSpPr>
        <p:spPr>
          <a:xfrm rot="1589344">
            <a:off x="6337943" y="824778"/>
            <a:ext cx="3614260" cy="3234452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F2F2F2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25"/>
          <p:cNvGrpSpPr/>
          <p:nvPr/>
        </p:nvGrpSpPr>
        <p:grpSpPr>
          <a:xfrm>
            <a:off x="-217796" y="3768381"/>
            <a:ext cx="2928444" cy="3920385"/>
            <a:chOff x="433679" y="1123818"/>
            <a:chExt cx="3002609" cy="4019671"/>
          </a:xfrm>
        </p:grpSpPr>
        <p:sp>
          <p:nvSpPr>
            <p:cNvPr id="742" name="Google Shape;742;p25"/>
            <p:cNvSpPr/>
            <p:nvPr/>
          </p:nvSpPr>
          <p:spPr>
            <a:xfrm>
              <a:off x="2897060" y="3220917"/>
              <a:ext cx="539228" cy="1120056"/>
            </a:xfrm>
            <a:custGeom>
              <a:rect b="b" l="l" r="r" t="t"/>
              <a:pathLst>
                <a:path extrusionOk="0" h="20543" w="9890">
                  <a:moveTo>
                    <a:pt x="138" y="0"/>
                  </a:moveTo>
                  <a:cubicBezTo>
                    <a:pt x="102" y="14"/>
                    <a:pt x="65" y="25"/>
                    <a:pt x="27" y="34"/>
                  </a:cubicBezTo>
                  <a:cubicBezTo>
                    <a:pt x="89" y="520"/>
                    <a:pt x="105" y="1087"/>
                    <a:pt x="1" y="1672"/>
                  </a:cubicBezTo>
                  <a:cubicBezTo>
                    <a:pt x="1999" y="6258"/>
                    <a:pt x="5116" y="12580"/>
                    <a:pt x="9879" y="20543"/>
                  </a:cubicBezTo>
                  <a:lnTo>
                    <a:pt x="9889" y="17525"/>
                  </a:lnTo>
                  <a:cubicBezTo>
                    <a:pt x="9889" y="9744"/>
                    <a:pt x="6171" y="3236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433679" y="3226642"/>
              <a:ext cx="533121" cy="1043506"/>
            </a:xfrm>
            <a:custGeom>
              <a:rect b="b" l="l" r="r" t="t"/>
              <a:pathLst>
                <a:path extrusionOk="0" h="19139" w="9778">
                  <a:moveTo>
                    <a:pt x="9778" y="1"/>
                  </a:moveTo>
                  <a:cubicBezTo>
                    <a:pt x="3731" y="3389"/>
                    <a:pt x="1" y="10166"/>
                    <a:pt x="1" y="17958"/>
                  </a:cubicBezTo>
                  <a:lnTo>
                    <a:pt x="1" y="19139"/>
                  </a:lnTo>
                  <a:cubicBezTo>
                    <a:pt x="4880" y="10857"/>
                    <a:pt x="7927" y="4438"/>
                    <a:pt x="9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433679" y="3218027"/>
              <a:ext cx="912816" cy="1925408"/>
            </a:xfrm>
            <a:custGeom>
              <a:rect b="b" l="l" r="r" t="t"/>
              <a:pathLst>
                <a:path extrusionOk="0" h="35314" w="16742">
                  <a:moveTo>
                    <a:pt x="10066" y="0"/>
                  </a:moveTo>
                  <a:cubicBezTo>
                    <a:pt x="9970" y="52"/>
                    <a:pt x="9873" y="104"/>
                    <a:pt x="9778" y="159"/>
                  </a:cubicBezTo>
                  <a:cubicBezTo>
                    <a:pt x="7927" y="4596"/>
                    <a:pt x="4880" y="11014"/>
                    <a:pt x="1" y="19297"/>
                  </a:cubicBezTo>
                  <a:lnTo>
                    <a:pt x="1" y="35314"/>
                  </a:lnTo>
                  <a:lnTo>
                    <a:pt x="11328" y="35314"/>
                  </a:lnTo>
                  <a:cubicBezTo>
                    <a:pt x="13732" y="26635"/>
                    <a:pt x="15514" y="16620"/>
                    <a:pt x="16742" y="8311"/>
                  </a:cubicBezTo>
                  <a:cubicBezTo>
                    <a:pt x="15772" y="7895"/>
                    <a:pt x="15091" y="7267"/>
                    <a:pt x="14667" y="6774"/>
                  </a:cubicBezTo>
                  <a:cubicBezTo>
                    <a:pt x="14600" y="6791"/>
                    <a:pt x="14531" y="6799"/>
                    <a:pt x="14459" y="6799"/>
                  </a:cubicBezTo>
                  <a:cubicBezTo>
                    <a:pt x="13981" y="6799"/>
                    <a:pt x="13594" y="6412"/>
                    <a:pt x="13594" y="5934"/>
                  </a:cubicBezTo>
                  <a:cubicBezTo>
                    <a:pt x="13594" y="5699"/>
                    <a:pt x="13687" y="5486"/>
                    <a:pt x="13839" y="5330"/>
                  </a:cubicBezTo>
                  <a:cubicBezTo>
                    <a:pt x="10220" y="4245"/>
                    <a:pt x="9929" y="1668"/>
                    <a:pt x="10150" y="41"/>
                  </a:cubicBezTo>
                  <a:cubicBezTo>
                    <a:pt x="10122" y="28"/>
                    <a:pt x="10094" y="15"/>
                    <a:pt x="10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2486451" y="3312079"/>
              <a:ext cx="949346" cy="1831411"/>
            </a:xfrm>
            <a:custGeom>
              <a:rect b="b" l="l" r="r" t="t"/>
              <a:pathLst>
                <a:path extrusionOk="0" h="33590" w="17412">
                  <a:moveTo>
                    <a:pt x="7532" y="0"/>
                  </a:moveTo>
                  <a:cubicBezTo>
                    <a:pt x="7282" y="1400"/>
                    <a:pt x="6346" y="2903"/>
                    <a:pt x="3728" y="3644"/>
                  </a:cubicBezTo>
                  <a:cubicBezTo>
                    <a:pt x="3858" y="3796"/>
                    <a:pt x="3938" y="3993"/>
                    <a:pt x="3938" y="4209"/>
                  </a:cubicBezTo>
                  <a:cubicBezTo>
                    <a:pt x="3938" y="4687"/>
                    <a:pt x="3550" y="5074"/>
                    <a:pt x="3072" y="5074"/>
                  </a:cubicBezTo>
                  <a:cubicBezTo>
                    <a:pt x="2962" y="5074"/>
                    <a:pt x="2857" y="5054"/>
                    <a:pt x="2760" y="5016"/>
                  </a:cubicBezTo>
                  <a:cubicBezTo>
                    <a:pt x="2251" y="5617"/>
                    <a:pt x="1350" y="6435"/>
                    <a:pt x="0" y="6818"/>
                  </a:cubicBezTo>
                  <a:cubicBezTo>
                    <a:pt x="1225" y="15083"/>
                    <a:pt x="2997" y="24991"/>
                    <a:pt x="5380" y="33590"/>
                  </a:cubicBezTo>
                  <a:lnTo>
                    <a:pt x="17360" y="33590"/>
                  </a:lnTo>
                  <a:lnTo>
                    <a:pt x="17411" y="18871"/>
                  </a:lnTo>
                  <a:cubicBezTo>
                    <a:pt x="12647" y="10908"/>
                    <a:pt x="9530" y="4586"/>
                    <a:pt x="7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1051255" y="3671109"/>
              <a:ext cx="1728527" cy="1472326"/>
            </a:xfrm>
            <a:custGeom>
              <a:rect b="b" l="l" r="r" t="t"/>
              <a:pathLst>
                <a:path extrusionOk="0" h="27004" w="31703">
                  <a:moveTo>
                    <a:pt x="5415" y="1"/>
                  </a:moveTo>
                  <a:cubicBezTo>
                    <a:pt x="4189" y="8310"/>
                    <a:pt x="2405" y="18325"/>
                    <a:pt x="1" y="27004"/>
                  </a:cubicBezTo>
                  <a:lnTo>
                    <a:pt x="31703" y="27004"/>
                  </a:lnTo>
                  <a:cubicBezTo>
                    <a:pt x="29320" y="18406"/>
                    <a:pt x="27548" y="8497"/>
                    <a:pt x="26323" y="233"/>
                  </a:cubicBezTo>
                  <a:cubicBezTo>
                    <a:pt x="25852" y="367"/>
                    <a:pt x="25326" y="448"/>
                    <a:pt x="24742" y="448"/>
                  </a:cubicBezTo>
                  <a:cubicBezTo>
                    <a:pt x="24480" y="448"/>
                    <a:pt x="24205" y="432"/>
                    <a:pt x="23919" y="397"/>
                  </a:cubicBezTo>
                  <a:lnTo>
                    <a:pt x="23919" y="397"/>
                  </a:lnTo>
                  <a:cubicBezTo>
                    <a:pt x="23920" y="413"/>
                    <a:pt x="23921" y="431"/>
                    <a:pt x="23921" y="449"/>
                  </a:cubicBezTo>
                  <a:cubicBezTo>
                    <a:pt x="23921" y="926"/>
                    <a:pt x="23534" y="1314"/>
                    <a:pt x="23056" y="1314"/>
                  </a:cubicBezTo>
                  <a:cubicBezTo>
                    <a:pt x="22821" y="1314"/>
                    <a:pt x="22609" y="1221"/>
                    <a:pt x="22453" y="1070"/>
                  </a:cubicBezTo>
                  <a:cubicBezTo>
                    <a:pt x="21771" y="1399"/>
                    <a:pt x="20646" y="1798"/>
                    <a:pt x="19202" y="1798"/>
                  </a:cubicBezTo>
                  <a:cubicBezTo>
                    <a:pt x="19108" y="1798"/>
                    <a:pt x="19013" y="1796"/>
                    <a:pt x="18916" y="1793"/>
                  </a:cubicBezTo>
                  <a:cubicBezTo>
                    <a:pt x="18526" y="4253"/>
                    <a:pt x="17383" y="5056"/>
                    <a:pt x="16794" y="5311"/>
                  </a:cubicBezTo>
                  <a:cubicBezTo>
                    <a:pt x="16617" y="5387"/>
                    <a:pt x="16426" y="5423"/>
                    <a:pt x="16235" y="5423"/>
                  </a:cubicBezTo>
                  <a:lnTo>
                    <a:pt x="16231" y="5423"/>
                  </a:lnTo>
                  <a:cubicBezTo>
                    <a:pt x="16228" y="5423"/>
                    <a:pt x="16225" y="5423"/>
                    <a:pt x="16222" y="5423"/>
                  </a:cubicBezTo>
                  <a:cubicBezTo>
                    <a:pt x="16129" y="5423"/>
                    <a:pt x="16037" y="5408"/>
                    <a:pt x="15949" y="5381"/>
                  </a:cubicBezTo>
                  <a:cubicBezTo>
                    <a:pt x="15472" y="5229"/>
                    <a:pt x="14143" y="4581"/>
                    <a:pt x="13673" y="1987"/>
                  </a:cubicBezTo>
                  <a:cubicBezTo>
                    <a:pt x="13437" y="1993"/>
                    <a:pt x="13202" y="1995"/>
                    <a:pt x="12967" y="1995"/>
                  </a:cubicBezTo>
                  <a:cubicBezTo>
                    <a:pt x="12686" y="1995"/>
                    <a:pt x="12407" y="1992"/>
                    <a:pt x="12129" y="1986"/>
                  </a:cubicBezTo>
                  <a:cubicBezTo>
                    <a:pt x="11277" y="1969"/>
                    <a:pt x="10307" y="1959"/>
                    <a:pt x="9623" y="1374"/>
                  </a:cubicBezTo>
                  <a:cubicBezTo>
                    <a:pt x="9608" y="1361"/>
                    <a:pt x="9569" y="1319"/>
                    <a:pt x="9519" y="1260"/>
                  </a:cubicBezTo>
                  <a:cubicBezTo>
                    <a:pt x="9425" y="1295"/>
                    <a:pt x="9324" y="1313"/>
                    <a:pt x="9219" y="1313"/>
                  </a:cubicBezTo>
                  <a:cubicBezTo>
                    <a:pt x="8741" y="1313"/>
                    <a:pt x="8353" y="926"/>
                    <a:pt x="8353" y="448"/>
                  </a:cubicBezTo>
                  <a:cubicBezTo>
                    <a:pt x="8353" y="435"/>
                    <a:pt x="8353" y="423"/>
                    <a:pt x="8354" y="410"/>
                  </a:cubicBezTo>
                  <a:lnTo>
                    <a:pt x="8354" y="410"/>
                  </a:lnTo>
                  <a:cubicBezTo>
                    <a:pt x="8112" y="436"/>
                    <a:pt x="7878" y="448"/>
                    <a:pt x="7652" y="448"/>
                  </a:cubicBezTo>
                  <a:cubicBezTo>
                    <a:pt x="6781" y="448"/>
                    <a:pt x="6039" y="268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2620685" y="3172610"/>
              <a:ext cx="282099" cy="338203"/>
            </a:xfrm>
            <a:custGeom>
              <a:rect b="b" l="l" r="r" t="t"/>
              <a:pathLst>
                <a:path extrusionOk="0" h="6203" w="5174">
                  <a:moveTo>
                    <a:pt x="4045" y="1"/>
                  </a:moveTo>
                  <a:lnTo>
                    <a:pt x="4045" y="1"/>
                  </a:lnTo>
                  <a:cubicBezTo>
                    <a:pt x="3077" y="662"/>
                    <a:pt x="222" y="2860"/>
                    <a:pt x="1" y="5911"/>
                  </a:cubicBezTo>
                  <a:cubicBezTo>
                    <a:pt x="40" y="5958"/>
                    <a:pt x="81" y="6006"/>
                    <a:pt x="121" y="6053"/>
                  </a:cubicBezTo>
                  <a:cubicBezTo>
                    <a:pt x="260" y="5957"/>
                    <a:pt x="428" y="5901"/>
                    <a:pt x="610" y="5901"/>
                  </a:cubicBezTo>
                  <a:cubicBezTo>
                    <a:pt x="872" y="5901"/>
                    <a:pt x="1106" y="6018"/>
                    <a:pt x="1266" y="6202"/>
                  </a:cubicBezTo>
                  <a:cubicBezTo>
                    <a:pt x="3884" y="5461"/>
                    <a:pt x="4820" y="3958"/>
                    <a:pt x="5070" y="2558"/>
                  </a:cubicBezTo>
                  <a:cubicBezTo>
                    <a:pt x="5174" y="1973"/>
                    <a:pt x="5158" y="1406"/>
                    <a:pt x="5096" y="920"/>
                  </a:cubicBezTo>
                  <a:lnTo>
                    <a:pt x="5096" y="920"/>
                  </a:lnTo>
                  <a:cubicBezTo>
                    <a:pt x="5035" y="933"/>
                    <a:pt x="4972" y="941"/>
                    <a:pt x="4907" y="941"/>
                  </a:cubicBezTo>
                  <a:cubicBezTo>
                    <a:pt x="4429" y="941"/>
                    <a:pt x="4042" y="553"/>
                    <a:pt x="4042" y="75"/>
                  </a:cubicBezTo>
                  <a:cubicBezTo>
                    <a:pt x="4042" y="50"/>
                    <a:pt x="4043" y="26"/>
                    <a:pt x="40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2253476" y="2887948"/>
              <a:ext cx="591297" cy="606999"/>
            </a:xfrm>
            <a:custGeom>
              <a:rect b="b" l="l" r="r" t="t"/>
              <a:pathLst>
                <a:path extrusionOk="0" h="11133" w="10845">
                  <a:moveTo>
                    <a:pt x="1898" y="1"/>
                  </a:moveTo>
                  <a:cubicBezTo>
                    <a:pt x="1371" y="407"/>
                    <a:pt x="791" y="791"/>
                    <a:pt x="151" y="1150"/>
                  </a:cubicBezTo>
                  <a:cubicBezTo>
                    <a:pt x="98" y="1245"/>
                    <a:pt x="47" y="1332"/>
                    <a:pt x="0" y="1412"/>
                  </a:cubicBezTo>
                  <a:cubicBezTo>
                    <a:pt x="899" y="3229"/>
                    <a:pt x="2830" y="6516"/>
                    <a:pt x="6736" y="11132"/>
                  </a:cubicBezTo>
                  <a:cubicBezTo>
                    <a:pt x="6957" y="8081"/>
                    <a:pt x="9812" y="5883"/>
                    <a:pt x="10780" y="5222"/>
                  </a:cubicBezTo>
                  <a:cubicBezTo>
                    <a:pt x="10788" y="5130"/>
                    <a:pt x="10810" y="5042"/>
                    <a:pt x="10844" y="4959"/>
                  </a:cubicBezTo>
                  <a:cubicBezTo>
                    <a:pt x="5060" y="3683"/>
                    <a:pt x="2735" y="1238"/>
                    <a:pt x="18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975033" y="3178498"/>
              <a:ext cx="287770" cy="330134"/>
            </a:xfrm>
            <a:custGeom>
              <a:rect b="b" l="l" r="r" t="t"/>
              <a:pathLst>
                <a:path extrusionOk="0" h="6055" w="5278">
                  <a:moveTo>
                    <a:pt x="1420" y="0"/>
                  </a:moveTo>
                  <a:cubicBezTo>
                    <a:pt x="1402" y="463"/>
                    <a:pt x="1022" y="833"/>
                    <a:pt x="555" y="833"/>
                  </a:cubicBezTo>
                  <a:cubicBezTo>
                    <a:pt x="436" y="833"/>
                    <a:pt x="324" y="809"/>
                    <a:pt x="222" y="766"/>
                  </a:cubicBezTo>
                  <a:lnTo>
                    <a:pt x="222" y="766"/>
                  </a:lnTo>
                  <a:cubicBezTo>
                    <a:pt x="1" y="2393"/>
                    <a:pt x="291" y="4970"/>
                    <a:pt x="3910" y="6055"/>
                  </a:cubicBezTo>
                  <a:cubicBezTo>
                    <a:pt x="4068" y="5894"/>
                    <a:pt x="4288" y="5793"/>
                    <a:pt x="4530" y="5793"/>
                  </a:cubicBezTo>
                  <a:cubicBezTo>
                    <a:pt x="4675" y="5793"/>
                    <a:pt x="4812" y="5830"/>
                    <a:pt x="4931" y="5892"/>
                  </a:cubicBezTo>
                  <a:cubicBezTo>
                    <a:pt x="5048" y="5755"/>
                    <a:pt x="5164" y="5618"/>
                    <a:pt x="5277" y="5483"/>
                  </a:cubicBezTo>
                  <a:cubicBezTo>
                    <a:pt x="4908" y="2743"/>
                    <a:pt x="2464" y="74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1047984" y="2934129"/>
              <a:ext cx="544680" cy="543317"/>
            </a:xfrm>
            <a:custGeom>
              <a:rect b="b" l="l" r="r" t="t"/>
              <a:pathLst>
                <a:path extrusionOk="0" h="9965" w="9990">
                  <a:moveTo>
                    <a:pt x="8134" y="1"/>
                  </a:moveTo>
                  <a:cubicBezTo>
                    <a:pt x="6944" y="1290"/>
                    <a:pt x="4565" y="3051"/>
                    <a:pt x="1" y="4082"/>
                  </a:cubicBezTo>
                  <a:cubicBezTo>
                    <a:pt x="53" y="4194"/>
                    <a:pt x="82" y="4318"/>
                    <a:pt x="82" y="4449"/>
                  </a:cubicBezTo>
                  <a:cubicBezTo>
                    <a:pt x="82" y="4459"/>
                    <a:pt x="82" y="4471"/>
                    <a:pt x="82" y="4481"/>
                  </a:cubicBezTo>
                  <a:cubicBezTo>
                    <a:pt x="1126" y="5222"/>
                    <a:pt x="3570" y="7225"/>
                    <a:pt x="3939" y="9965"/>
                  </a:cubicBezTo>
                  <a:cubicBezTo>
                    <a:pt x="7158" y="6120"/>
                    <a:pt x="8986" y="3226"/>
                    <a:pt x="9989" y="1366"/>
                  </a:cubicBezTo>
                  <a:cubicBezTo>
                    <a:pt x="9300" y="944"/>
                    <a:pt x="8684" y="486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1233306" y="3523899"/>
              <a:ext cx="353251" cy="171637"/>
            </a:xfrm>
            <a:custGeom>
              <a:rect b="b" l="l" r="r" t="t"/>
              <a:pathLst>
                <a:path extrusionOk="0" h="3148" w="6479">
                  <a:moveTo>
                    <a:pt x="1749" y="1"/>
                  </a:moveTo>
                  <a:cubicBezTo>
                    <a:pt x="1332" y="1"/>
                    <a:pt x="953" y="41"/>
                    <a:pt x="628" y="96"/>
                  </a:cubicBezTo>
                  <a:cubicBezTo>
                    <a:pt x="647" y="168"/>
                    <a:pt x="659" y="245"/>
                    <a:pt x="659" y="324"/>
                  </a:cubicBezTo>
                  <a:cubicBezTo>
                    <a:pt x="659" y="730"/>
                    <a:pt x="379" y="1072"/>
                    <a:pt x="1" y="1164"/>
                  </a:cubicBezTo>
                  <a:cubicBezTo>
                    <a:pt x="425" y="1657"/>
                    <a:pt x="1106" y="2285"/>
                    <a:pt x="2076" y="2701"/>
                  </a:cubicBezTo>
                  <a:cubicBezTo>
                    <a:pt x="2700" y="2968"/>
                    <a:pt x="3442" y="3148"/>
                    <a:pt x="4313" y="3148"/>
                  </a:cubicBezTo>
                  <a:cubicBezTo>
                    <a:pt x="4538" y="3148"/>
                    <a:pt x="4772" y="3136"/>
                    <a:pt x="5014" y="3110"/>
                  </a:cubicBezTo>
                  <a:cubicBezTo>
                    <a:pt x="5035" y="2650"/>
                    <a:pt x="5414" y="2283"/>
                    <a:pt x="5880" y="2283"/>
                  </a:cubicBezTo>
                  <a:cubicBezTo>
                    <a:pt x="6059" y="2283"/>
                    <a:pt x="6226" y="2337"/>
                    <a:pt x="6363" y="2431"/>
                  </a:cubicBezTo>
                  <a:cubicBezTo>
                    <a:pt x="6402" y="2351"/>
                    <a:pt x="6440" y="2271"/>
                    <a:pt x="6479" y="2188"/>
                  </a:cubicBezTo>
                  <a:cubicBezTo>
                    <a:pt x="4905" y="433"/>
                    <a:pt x="3124" y="1"/>
                    <a:pt x="17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1243883" y="3008606"/>
              <a:ext cx="456953" cy="634642"/>
            </a:xfrm>
            <a:custGeom>
              <a:rect b="b" l="l" r="r" t="t"/>
              <a:pathLst>
                <a:path extrusionOk="0" h="11640" w="8381">
                  <a:moveTo>
                    <a:pt x="6396" y="0"/>
                  </a:moveTo>
                  <a:cubicBezTo>
                    <a:pt x="5393" y="1860"/>
                    <a:pt x="3565" y="4754"/>
                    <a:pt x="346" y="8599"/>
                  </a:cubicBezTo>
                  <a:cubicBezTo>
                    <a:pt x="233" y="8734"/>
                    <a:pt x="117" y="8871"/>
                    <a:pt x="0" y="9008"/>
                  </a:cubicBezTo>
                  <a:cubicBezTo>
                    <a:pt x="211" y="9118"/>
                    <a:pt x="370" y="9313"/>
                    <a:pt x="434" y="9547"/>
                  </a:cubicBezTo>
                  <a:cubicBezTo>
                    <a:pt x="759" y="9492"/>
                    <a:pt x="1138" y="9452"/>
                    <a:pt x="1555" y="9452"/>
                  </a:cubicBezTo>
                  <a:cubicBezTo>
                    <a:pt x="2930" y="9452"/>
                    <a:pt x="4711" y="9884"/>
                    <a:pt x="6285" y="11639"/>
                  </a:cubicBezTo>
                  <a:cubicBezTo>
                    <a:pt x="7156" y="9761"/>
                    <a:pt x="7848" y="7370"/>
                    <a:pt x="8381" y="5069"/>
                  </a:cubicBezTo>
                  <a:cubicBezTo>
                    <a:pt x="8355" y="4920"/>
                    <a:pt x="8328" y="4771"/>
                    <a:pt x="8299" y="4624"/>
                  </a:cubicBezTo>
                  <a:cubicBezTo>
                    <a:pt x="8049" y="3291"/>
                    <a:pt x="7715" y="1856"/>
                    <a:pt x="7336" y="530"/>
                  </a:cubicBezTo>
                  <a:cubicBezTo>
                    <a:pt x="7009" y="360"/>
                    <a:pt x="6696" y="183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2283028" y="3523899"/>
              <a:ext cx="353906" cy="171691"/>
            </a:xfrm>
            <a:custGeom>
              <a:rect b="b" l="l" r="r" t="t"/>
              <a:pathLst>
                <a:path extrusionOk="0" h="3149" w="6491">
                  <a:moveTo>
                    <a:pt x="4713" y="1"/>
                  </a:moveTo>
                  <a:cubicBezTo>
                    <a:pt x="3344" y="1"/>
                    <a:pt x="1570" y="431"/>
                    <a:pt x="0" y="2172"/>
                  </a:cubicBezTo>
                  <a:cubicBezTo>
                    <a:pt x="30" y="2237"/>
                    <a:pt x="61" y="2302"/>
                    <a:pt x="92" y="2366"/>
                  </a:cubicBezTo>
                  <a:cubicBezTo>
                    <a:pt x="204" y="2312"/>
                    <a:pt x="330" y="2283"/>
                    <a:pt x="464" y="2283"/>
                  </a:cubicBezTo>
                  <a:cubicBezTo>
                    <a:pt x="924" y="2283"/>
                    <a:pt x="1300" y="2642"/>
                    <a:pt x="1327" y="3097"/>
                  </a:cubicBezTo>
                  <a:cubicBezTo>
                    <a:pt x="1613" y="3132"/>
                    <a:pt x="1888" y="3148"/>
                    <a:pt x="2150" y="3148"/>
                  </a:cubicBezTo>
                  <a:cubicBezTo>
                    <a:pt x="2734" y="3148"/>
                    <a:pt x="3260" y="3067"/>
                    <a:pt x="3731" y="2933"/>
                  </a:cubicBezTo>
                  <a:cubicBezTo>
                    <a:pt x="5081" y="2550"/>
                    <a:pt x="5981" y="1732"/>
                    <a:pt x="6491" y="1131"/>
                  </a:cubicBezTo>
                  <a:cubicBezTo>
                    <a:pt x="6167" y="1006"/>
                    <a:pt x="5938" y="692"/>
                    <a:pt x="5938" y="324"/>
                  </a:cubicBezTo>
                  <a:cubicBezTo>
                    <a:pt x="5938" y="253"/>
                    <a:pt x="5946" y="184"/>
                    <a:pt x="5962" y="118"/>
                  </a:cubicBezTo>
                  <a:cubicBezTo>
                    <a:pt x="5610" y="52"/>
                    <a:pt x="5186" y="1"/>
                    <a:pt x="4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2151519" y="2964934"/>
              <a:ext cx="475763" cy="677388"/>
            </a:xfrm>
            <a:custGeom>
              <a:rect b="b" l="l" r="r" t="t"/>
              <a:pathLst>
                <a:path extrusionOk="0" h="12424" w="8726">
                  <a:moveTo>
                    <a:pt x="1870" y="0"/>
                  </a:moveTo>
                  <a:cubicBezTo>
                    <a:pt x="1617" y="433"/>
                    <a:pt x="1462" y="657"/>
                    <a:pt x="1462" y="657"/>
                  </a:cubicBezTo>
                  <a:cubicBezTo>
                    <a:pt x="958" y="1345"/>
                    <a:pt x="433" y="2797"/>
                    <a:pt x="1" y="4395"/>
                  </a:cubicBezTo>
                  <a:cubicBezTo>
                    <a:pt x="2" y="4397"/>
                    <a:pt x="2" y="4398"/>
                    <a:pt x="2" y="4399"/>
                  </a:cubicBezTo>
                  <a:cubicBezTo>
                    <a:pt x="2" y="4397"/>
                    <a:pt x="3" y="4396"/>
                    <a:pt x="3" y="4395"/>
                  </a:cubicBezTo>
                  <a:cubicBezTo>
                    <a:pt x="435" y="2796"/>
                    <a:pt x="959" y="1344"/>
                    <a:pt x="1463" y="656"/>
                  </a:cubicBezTo>
                  <a:cubicBezTo>
                    <a:pt x="1463" y="656"/>
                    <a:pt x="1553" y="526"/>
                    <a:pt x="1706" y="278"/>
                  </a:cubicBezTo>
                  <a:lnTo>
                    <a:pt x="1706" y="278"/>
                  </a:lnTo>
                  <a:cubicBezTo>
                    <a:pt x="1197" y="1869"/>
                    <a:pt x="743" y="3730"/>
                    <a:pt x="424" y="5425"/>
                  </a:cubicBezTo>
                  <a:cubicBezTo>
                    <a:pt x="394" y="5587"/>
                    <a:pt x="364" y="5750"/>
                    <a:pt x="336" y="5913"/>
                  </a:cubicBezTo>
                  <a:cubicBezTo>
                    <a:pt x="335" y="5914"/>
                    <a:pt x="335" y="5916"/>
                    <a:pt x="335" y="5918"/>
                  </a:cubicBezTo>
                  <a:cubicBezTo>
                    <a:pt x="864" y="8198"/>
                    <a:pt x="1552" y="10560"/>
                    <a:pt x="2412" y="12424"/>
                  </a:cubicBezTo>
                  <a:cubicBezTo>
                    <a:pt x="3982" y="10683"/>
                    <a:pt x="5756" y="10253"/>
                    <a:pt x="7125" y="10253"/>
                  </a:cubicBezTo>
                  <a:cubicBezTo>
                    <a:pt x="7598" y="10253"/>
                    <a:pt x="8023" y="10304"/>
                    <a:pt x="8375" y="10370"/>
                  </a:cubicBezTo>
                  <a:cubicBezTo>
                    <a:pt x="8426" y="10161"/>
                    <a:pt x="8553" y="9981"/>
                    <a:pt x="8726" y="9862"/>
                  </a:cubicBezTo>
                  <a:cubicBezTo>
                    <a:pt x="8686" y="9815"/>
                    <a:pt x="8645" y="9767"/>
                    <a:pt x="8606" y="9720"/>
                  </a:cubicBezTo>
                  <a:cubicBezTo>
                    <a:pt x="4700" y="5104"/>
                    <a:pt x="2769" y="1817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2082548" y="3659605"/>
              <a:ext cx="192955" cy="109536"/>
            </a:xfrm>
            <a:custGeom>
              <a:rect b="b" l="l" r="r" t="t"/>
              <a:pathLst>
                <a:path extrusionOk="0" h="2009" w="3539">
                  <a:moveTo>
                    <a:pt x="1401" y="0"/>
                  </a:moveTo>
                  <a:cubicBezTo>
                    <a:pt x="1292" y="197"/>
                    <a:pt x="1152" y="370"/>
                    <a:pt x="992" y="524"/>
                  </a:cubicBezTo>
                  <a:lnTo>
                    <a:pt x="992" y="525"/>
                  </a:lnTo>
                  <a:cubicBezTo>
                    <a:pt x="989" y="1047"/>
                    <a:pt x="968" y="1532"/>
                    <a:pt x="928" y="1982"/>
                  </a:cubicBezTo>
                  <a:cubicBezTo>
                    <a:pt x="719" y="1999"/>
                    <a:pt x="502" y="2008"/>
                    <a:pt x="278" y="2008"/>
                  </a:cubicBezTo>
                  <a:cubicBezTo>
                    <a:pt x="187" y="2008"/>
                    <a:pt x="95" y="2007"/>
                    <a:pt x="2" y="2004"/>
                  </a:cubicBezTo>
                  <a:cubicBezTo>
                    <a:pt x="46" y="1733"/>
                    <a:pt x="79" y="1442"/>
                    <a:pt x="102" y="1131"/>
                  </a:cubicBezTo>
                  <a:lnTo>
                    <a:pt x="101" y="1131"/>
                  </a:lnTo>
                  <a:cubicBezTo>
                    <a:pt x="78" y="1443"/>
                    <a:pt x="44" y="1734"/>
                    <a:pt x="1" y="2004"/>
                  </a:cubicBezTo>
                  <a:cubicBezTo>
                    <a:pt x="98" y="2007"/>
                    <a:pt x="193" y="2009"/>
                    <a:pt x="287" y="2009"/>
                  </a:cubicBezTo>
                  <a:cubicBezTo>
                    <a:pt x="1731" y="2009"/>
                    <a:pt x="2856" y="1610"/>
                    <a:pt x="3538" y="1281"/>
                  </a:cubicBezTo>
                  <a:cubicBezTo>
                    <a:pt x="3376" y="1123"/>
                    <a:pt x="3275" y="904"/>
                    <a:pt x="3275" y="660"/>
                  </a:cubicBezTo>
                  <a:cubicBezTo>
                    <a:pt x="3275" y="567"/>
                    <a:pt x="3290" y="477"/>
                    <a:pt x="3317" y="394"/>
                  </a:cubicBezTo>
                  <a:cubicBezTo>
                    <a:pt x="2872" y="248"/>
                    <a:pt x="2250" y="99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784692" y="3549197"/>
              <a:ext cx="3108" cy="91707"/>
            </a:xfrm>
            <a:custGeom>
              <a:rect b="b" l="l" r="r" t="t"/>
              <a:pathLst>
                <a:path extrusionOk="0" h="1682" w="57">
                  <a:moveTo>
                    <a:pt x="0" y="0"/>
                  </a:moveTo>
                  <a:cubicBezTo>
                    <a:pt x="33" y="500"/>
                    <a:pt x="51" y="1001"/>
                    <a:pt x="55" y="1502"/>
                  </a:cubicBezTo>
                  <a:cubicBezTo>
                    <a:pt x="56" y="1524"/>
                    <a:pt x="56" y="1546"/>
                    <a:pt x="56" y="1567"/>
                  </a:cubicBezTo>
                  <a:lnTo>
                    <a:pt x="56" y="1567"/>
                  </a:lnTo>
                  <a:cubicBezTo>
                    <a:pt x="54" y="1045"/>
                    <a:pt x="34" y="523"/>
                    <a:pt x="0" y="0"/>
                  </a:cubicBezTo>
                  <a:close/>
                  <a:moveTo>
                    <a:pt x="56" y="1567"/>
                  </a:moveTo>
                  <a:cubicBezTo>
                    <a:pt x="56" y="1605"/>
                    <a:pt x="56" y="1643"/>
                    <a:pt x="56" y="1682"/>
                  </a:cubicBezTo>
                  <a:cubicBezTo>
                    <a:pt x="56" y="1644"/>
                    <a:pt x="56" y="1606"/>
                    <a:pt x="56" y="1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580233" y="3284981"/>
              <a:ext cx="154626" cy="398559"/>
            </a:xfrm>
            <a:custGeom>
              <a:rect b="b" l="l" r="r" t="t"/>
              <a:pathLst>
                <a:path extrusionOk="0" h="7310" w="2836">
                  <a:moveTo>
                    <a:pt x="2212" y="0"/>
                  </a:moveTo>
                  <a:cubicBezTo>
                    <a:pt x="1679" y="2301"/>
                    <a:pt x="987" y="4692"/>
                    <a:pt x="116" y="6570"/>
                  </a:cubicBezTo>
                  <a:cubicBezTo>
                    <a:pt x="77" y="6653"/>
                    <a:pt x="39" y="6733"/>
                    <a:pt x="0" y="6813"/>
                  </a:cubicBezTo>
                  <a:cubicBezTo>
                    <a:pt x="172" y="6929"/>
                    <a:pt x="299" y="7105"/>
                    <a:pt x="353" y="7310"/>
                  </a:cubicBezTo>
                  <a:cubicBezTo>
                    <a:pt x="870" y="7127"/>
                    <a:pt x="1664" y="6930"/>
                    <a:pt x="2830" y="6829"/>
                  </a:cubicBezTo>
                  <a:cubicBezTo>
                    <a:pt x="2836" y="5207"/>
                    <a:pt x="2724" y="3589"/>
                    <a:pt x="2516" y="1982"/>
                  </a:cubicBezTo>
                  <a:cubicBezTo>
                    <a:pt x="2430" y="1320"/>
                    <a:pt x="2329" y="661"/>
                    <a:pt x="2213" y="3"/>
                  </a:cubicBezTo>
                  <a:cubicBezTo>
                    <a:pt x="2213" y="2"/>
                    <a:pt x="2212" y="1"/>
                    <a:pt x="22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2136417" y="3287543"/>
              <a:ext cx="151627" cy="393598"/>
            </a:xfrm>
            <a:custGeom>
              <a:rect b="b" l="l" r="r" t="t"/>
              <a:pathLst>
                <a:path extrusionOk="0" h="7219" w="2781">
                  <a:moveTo>
                    <a:pt x="612" y="0"/>
                  </a:moveTo>
                  <a:cubicBezTo>
                    <a:pt x="494" y="668"/>
                    <a:pt x="392" y="1338"/>
                    <a:pt x="307" y="2010"/>
                  </a:cubicBezTo>
                  <a:cubicBezTo>
                    <a:pt x="114" y="3521"/>
                    <a:pt x="6" y="5041"/>
                    <a:pt x="0" y="6564"/>
                  </a:cubicBezTo>
                  <a:cubicBezTo>
                    <a:pt x="0" y="6637"/>
                    <a:pt x="1" y="6710"/>
                    <a:pt x="1" y="6783"/>
                  </a:cubicBezTo>
                  <a:cubicBezTo>
                    <a:pt x="144" y="6795"/>
                    <a:pt x="282" y="6810"/>
                    <a:pt x="413" y="6824"/>
                  </a:cubicBezTo>
                  <a:cubicBezTo>
                    <a:pt x="1262" y="6923"/>
                    <a:pt x="1884" y="7072"/>
                    <a:pt x="2329" y="7218"/>
                  </a:cubicBezTo>
                  <a:cubicBezTo>
                    <a:pt x="2402" y="6990"/>
                    <a:pt x="2567" y="6804"/>
                    <a:pt x="2781" y="6701"/>
                  </a:cubicBezTo>
                  <a:cubicBezTo>
                    <a:pt x="2750" y="6637"/>
                    <a:pt x="2720" y="6572"/>
                    <a:pt x="2689" y="6507"/>
                  </a:cubicBezTo>
                  <a:cubicBezTo>
                    <a:pt x="1829" y="4643"/>
                    <a:pt x="1141" y="2281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2088927" y="3204615"/>
              <a:ext cx="62701" cy="449865"/>
            </a:xfrm>
            <a:custGeom>
              <a:rect b="b" l="l" r="r" t="t"/>
              <a:pathLst>
                <a:path extrusionOk="0" h="8251" w="1150">
                  <a:moveTo>
                    <a:pt x="1149" y="0"/>
                  </a:moveTo>
                  <a:cubicBezTo>
                    <a:pt x="912" y="874"/>
                    <a:pt x="704" y="1792"/>
                    <a:pt x="542" y="2654"/>
                  </a:cubicBezTo>
                  <a:cubicBezTo>
                    <a:pt x="195" y="4499"/>
                    <a:pt x="1" y="6372"/>
                    <a:pt x="16" y="8251"/>
                  </a:cubicBezTo>
                  <a:cubicBezTo>
                    <a:pt x="17" y="8250"/>
                    <a:pt x="17" y="8250"/>
                    <a:pt x="17" y="8250"/>
                  </a:cubicBezTo>
                  <a:cubicBezTo>
                    <a:pt x="18" y="8250"/>
                    <a:pt x="19" y="8251"/>
                    <a:pt x="19" y="8251"/>
                  </a:cubicBezTo>
                  <a:cubicBezTo>
                    <a:pt x="18" y="8156"/>
                    <a:pt x="19" y="8062"/>
                    <a:pt x="19" y="7968"/>
                  </a:cubicBezTo>
                  <a:cubicBezTo>
                    <a:pt x="25" y="6185"/>
                    <a:pt x="214" y="4407"/>
                    <a:pt x="544" y="2653"/>
                  </a:cubicBezTo>
                  <a:cubicBezTo>
                    <a:pt x="575" y="2491"/>
                    <a:pt x="607" y="2328"/>
                    <a:pt x="640" y="2162"/>
                  </a:cubicBezTo>
                  <a:cubicBezTo>
                    <a:pt x="785" y="1449"/>
                    <a:pt x="958" y="712"/>
                    <a:pt x="1150" y="3"/>
                  </a:cubicBezTo>
                  <a:cubicBezTo>
                    <a:pt x="1150" y="2"/>
                    <a:pt x="1149" y="1"/>
                    <a:pt x="1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570146" y="3657261"/>
              <a:ext cx="226650" cy="122676"/>
            </a:xfrm>
            <a:custGeom>
              <a:rect b="b" l="l" r="r" t="t"/>
              <a:pathLst>
                <a:path extrusionOk="0" h="2250" w="4157">
                  <a:moveTo>
                    <a:pt x="3015" y="1"/>
                  </a:moveTo>
                  <a:lnTo>
                    <a:pt x="3015" y="1"/>
                  </a:lnTo>
                  <a:cubicBezTo>
                    <a:pt x="1849" y="102"/>
                    <a:pt x="1056" y="299"/>
                    <a:pt x="538" y="482"/>
                  </a:cubicBezTo>
                  <a:cubicBezTo>
                    <a:pt x="557" y="552"/>
                    <a:pt x="567" y="626"/>
                    <a:pt x="567" y="702"/>
                  </a:cubicBezTo>
                  <a:cubicBezTo>
                    <a:pt x="567" y="1075"/>
                    <a:pt x="331" y="1392"/>
                    <a:pt x="1" y="1514"/>
                  </a:cubicBezTo>
                  <a:cubicBezTo>
                    <a:pt x="52" y="1573"/>
                    <a:pt x="91" y="1615"/>
                    <a:pt x="106" y="1628"/>
                  </a:cubicBezTo>
                  <a:cubicBezTo>
                    <a:pt x="790" y="2213"/>
                    <a:pt x="1760" y="2223"/>
                    <a:pt x="2612" y="2240"/>
                  </a:cubicBezTo>
                  <a:cubicBezTo>
                    <a:pt x="2883" y="2246"/>
                    <a:pt x="3157" y="2250"/>
                    <a:pt x="3431" y="2250"/>
                  </a:cubicBezTo>
                  <a:cubicBezTo>
                    <a:pt x="3672" y="2250"/>
                    <a:pt x="3914" y="2247"/>
                    <a:pt x="4156" y="2241"/>
                  </a:cubicBezTo>
                  <a:cubicBezTo>
                    <a:pt x="4156" y="2241"/>
                    <a:pt x="4156" y="2240"/>
                    <a:pt x="4156" y="2240"/>
                  </a:cubicBezTo>
                  <a:cubicBezTo>
                    <a:pt x="3905" y="2246"/>
                    <a:pt x="3655" y="2249"/>
                    <a:pt x="3405" y="2249"/>
                  </a:cubicBezTo>
                  <a:cubicBezTo>
                    <a:pt x="3303" y="2249"/>
                    <a:pt x="3200" y="2249"/>
                    <a:pt x="3098" y="2248"/>
                  </a:cubicBezTo>
                  <a:cubicBezTo>
                    <a:pt x="3037" y="1655"/>
                    <a:pt x="3006" y="1000"/>
                    <a:pt x="3014" y="275"/>
                  </a:cubicBezTo>
                  <a:cubicBezTo>
                    <a:pt x="3015" y="183"/>
                    <a:pt x="3015" y="91"/>
                    <a:pt x="3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2136471" y="3657315"/>
              <a:ext cx="22463" cy="30914"/>
            </a:xfrm>
            <a:custGeom>
              <a:rect b="b" l="l" r="r" t="t"/>
              <a:pathLst>
                <a:path extrusionOk="0" h="567" w="412">
                  <a:moveTo>
                    <a:pt x="0" y="1"/>
                  </a:moveTo>
                  <a:cubicBezTo>
                    <a:pt x="0" y="92"/>
                    <a:pt x="0" y="183"/>
                    <a:pt x="2" y="274"/>
                  </a:cubicBezTo>
                  <a:cubicBezTo>
                    <a:pt x="3" y="373"/>
                    <a:pt x="3" y="471"/>
                    <a:pt x="3" y="566"/>
                  </a:cubicBezTo>
                  <a:cubicBezTo>
                    <a:pt x="162" y="413"/>
                    <a:pt x="303" y="239"/>
                    <a:pt x="412" y="43"/>
                  </a:cubicBezTo>
                  <a:cubicBezTo>
                    <a:pt x="280" y="28"/>
                    <a:pt x="143" y="1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088001" y="3654371"/>
              <a:ext cx="2235" cy="66899"/>
            </a:xfrm>
            <a:custGeom>
              <a:rect b="b" l="l" r="r" t="t"/>
              <a:pathLst>
                <a:path extrusionOk="0" h="1227" w="41">
                  <a:moveTo>
                    <a:pt x="33" y="1"/>
                  </a:moveTo>
                  <a:cubicBezTo>
                    <a:pt x="34" y="27"/>
                    <a:pt x="34" y="52"/>
                    <a:pt x="34" y="77"/>
                  </a:cubicBezTo>
                  <a:cubicBezTo>
                    <a:pt x="38" y="489"/>
                    <a:pt x="27" y="871"/>
                    <a:pt x="1" y="1227"/>
                  </a:cubicBezTo>
                  <a:lnTo>
                    <a:pt x="2" y="1226"/>
                  </a:lnTo>
                  <a:cubicBezTo>
                    <a:pt x="28" y="870"/>
                    <a:pt x="40" y="489"/>
                    <a:pt x="35" y="77"/>
                  </a:cubicBezTo>
                  <a:cubicBezTo>
                    <a:pt x="35" y="52"/>
                    <a:pt x="36" y="27"/>
                    <a:pt x="36" y="1"/>
                  </a:cubicBezTo>
                  <a:close/>
                </a:path>
              </a:pathLst>
            </a:custGeom>
            <a:solidFill>
              <a:srgbClr val="E6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858845" y="1849131"/>
              <a:ext cx="485632" cy="279482"/>
            </a:xfrm>
            <a:custGeom>
              <a:rect b="b" l="l" r="r" t="t"/>
              <a:pathLst>
                <a:path extrusionOk="0" h="5126" w="8907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202" y="3639"/>
                    <a:pt x="8071" y="5125"/>
                  </a:cubicBezTo>
                  <a:cubicBezTo>
                    <a:pt x="8312" y="3988"/>
                    <a:pt x="8609" y="2940"/>
                    <a:pt x="8906" y="2032"/>
                  </a:cubicBezTo>
                  <a:cubicBezTo>
                    <a:pt x="3045" y="147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2541137" y="1849131"/>
              <a:ext cx="477508" cy="278010"/>
            </a:xfrm>
            <a:custGeom>
              <a:rect b="b" l="l" r="r" t="t"/>
              <a:pathLst>
                <a:path extrusionOk="0" h="5099" w="8758">
                  <a:moveTo>
                    <a:pt x="8758" y="0"/>
                  </a:moveTo>
                  <a:cubicBezTo>
                    <a:pt x="8758" y="1"/>
                    <a:pt x="5875" y="1625"/>
                    <a:pt x="0" y="2135"/>
                  </a:cubicBezTo>
                  <a:cubicBezTo>
                    <a:pt x="5" y="2148"/>
                    <a:pt x="9" y="2161"/>
                    <a:pt x="13" y="2173"/>
                  </a:cubicBezTo>
                  <a:cubicBezTo>
                    <a:pt x="133" y="2164"/>
                    <a:pt x="250" y="2154"/>
                    <a:pt x="368" y="2144"/>
                  </a:cubicBezTo>
                  <a:cubicBezTo>
                    <a:pt x="459" y="2417"/>
                    <a:pt x="548" y="2701"/>
                    <a:pt x="636" y="2997"/>
                  </a:cubicBezTo>
                  <a:cubicBezTo>
                    <a:pt x="519" y="3008"/>
                    <a:pt x="400" y="3018"/>
                    <a:pt x="281" y="3029"/>
                  </a:cubicBezTo>
                  <a:cubicBezTo>
                    <a:pt x="470" y="3674"/>
                    <a:pt x="649" y="4368"/>
                    <a:pt x="799" y="5098"/>
                  </a:cubicBezTo>
                  <a:cubicBezTo>
                    <a:pt x="6588" y="3595"/>
                    <a:pt x="8758" y="1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1240939" y="1959866"/>
              <a:ext cx="402921" cy="1077637"/>
            </a:xfrm>
            <a:custGeom>
              <a:rect b="b" l="l" r="r" t="t"/>
              <a:pathLst>
                <a:path extrusionOk="0" h="19765" w="7390">
                  <a:moveTo>
                    <a:pt x="1898" y="1"/>
                  </a:moveTo>
                  <a:cubicBezTo>
                    <a:pt x="1602" y="909"/>
                    <a:pt x="1305" y="1957"/>
                    <a:pt x="1063" y="3094"/>
                  </a:cubicBezTo>
                  <a:cubicBezTo>
                    <a:pt x="77" y="7719"/>
                    <a:pt x="0" y="13805"/>
                    <a:pt x="4596" y="17870"/>
                  </a:cubicBezTo>
                  <a:cubicBezTo>
                    <a:pt x="5145" y="18355"/>
                    <a:pt x="5762" y="18813"/>
                    <a:pt x="6451" y="19234"/>
                  </a:cubicBezTo>
                  <a:cubicBezTo>
                    <a:pt x="6750" y="19418"/>
                    <a:pt x="7063" y="19595"/>
                    <a:pt x="7390" y="19765"/>
                  </a:cubicBezTo>
                  <a:cubicBezTo>
                    <a:pt x="7244" y="19254"/>
                    <a:pt x="7092" y="18760"/>
                    <a:pt x="6936" y="18294"/>
                  </a:cubicBezTo>
                  <a:cubicBezTo>
                    <a:pt x="6937" y="18291"/>
                    <a:pt x="6939" y="18288"/>
                    <a:pt x="6941" y="18284"/>
                  </a:cubicBezTo>
                  <a:cubicBezTo>
                    <a:pt x="6319" y="17200"/>
                    <a:pt x="5227" y="15055"/>
                    <a:pt x="4345" y="12039"/>
                  </a:cubicBezTo>
                  <a:cubicBezTo>
                    <a:pt x="4341" y="12024"/>
                    <a:pt x="4336" y="12007"/>
                    <a:pt x="4331" y="11992"/>
                  </a:cubicBezTo>
                  <a:cubicBezTo>
                    <a:pt x="3648" y="9643"/>
                    <a:pt x="3093" y="6771"/>
                    <a:pt x="2986" y="3465"/>
                  </a:cubicBezTo>
                  <a:cubicBezTo>
                    <a:pt x="2956" y="2579"/>
                    <a:pt x="3141" y="1736"/>
                    <a:pt x="3492" y="985"/>
                  </a:cubicBezTo>
                  <a:cubicBezTo>
                    <a:pt x="2976" y="951"/>
                    <a:pt x="2478" y="908"/>
                    <a:pt x="2001" y="860"/>
                  </a:cubicBezTo>
                  <a:cubicBezTo>
                    <a:pt x="2086" y="574"/>
                    <a:pt x="2172" y="298"/>
                    <a:pt x="2257" y="33"/>
                  </a:cubicBezTo>
                  <a:cubicBezTo>
                    <a:pt x="2137" y="23"/>
                    <a:pt x="2017" y="11"/>
                    <a:pt x="1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2422878" y="1965536"/>
              <a:ext cx="118968" cy="8015"/>
            </a:xfrm>
            <a:custGeom>
              <a:rect b="b" l="l" r="r" t="t"/>
              <a:pathLst>
                <a:path extrusionOk="0" h="147" w="2182">
                  <a:moveTo>
                    <a:pt x="2169" y="1"/>
                  </a:moveTo>
                  <a:cubicBezTo>
                    <a:pt x="1487" y="60"/>
                    <a:pt x="764" y="104"/>
                    <a:pt x="1" y="129"/>
                  </a:cubicBezTo>
                  <a:cubicBezTo>
                    <a:pt x="5" y="135"/>
                    <a:pt x="9" y="141"/>
                    <a:pt x="13" y="147"/>
                  </a:cubicBezTo>
                  <a:cubicBezTo>
                    <a:pt x="95" y="145"/>
                    <a:pt x="178" y="142"/>
                    <a:pt x="259" y="140"/>
                  </a:cubicBezTo>
                  <a:cubicBezTo>
                    <a:pt x="294" y="139"/>
                    <a:pt x="331" y="138"/>
                    <a:pt x="366" y="137"/>
                  </a:cubicBezTo>
                  <a:cubicBezTo>
                    <a:pt x="1000" y="116"/>
                    <a:pt x="1605" y="83"/>
                    <a:pt x="2182" y="38"/>
                  </a:cubicBezTo>
                  <a:cubicBezTo>
                    <a:pt x="2178" y="26"/>
                    <a:pt x="2174" y="13"/>
                    <a:pt x="2169" y="1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2261709" y="2014225"/>
              <a:ext cx="372770" cy="936424"/>
            </a:xfrm>
            <a:custGeom>
              <a:rect b="b" l="l" r="r" t="t"/>
              <a:pathLst>
                <a:path extrusionOk="0" h="17175" w="6837">
                  <a:moveTo>
                    <a:pt x="5406" y="1"/>
                  </a:moveTo>
                  <a:cubicBezTo>
                    <a:pt x="4893" y="44"/>
                    <a:pt x="4357" y="79"/>
                    <a:pt x="3798" y="104"/>
                  </a:cubicBezTo>
                  <a:cubicBezTo>
                    <a:pt x="3682" y="109"/>
                    <a:pt x="3562" y="113"/>
                    <a:pt x="3443" y="117"/>
                  </a:cubicBezTo>
                  <a:cubicBezTo>
                    <a:pt x="3756" y="835"/>
                    <a:pt x="3918" y="1632"/>
                    <a:pt x="3891" y="2468"/>
                  </a:cubicBezTo>
                  <a:cubicBezTo>
                    <a:pt x="3787" y="5678"/>
                    <a:pt x="3261" y="8478"/>
                    <a:pt x="2605" y="10787"/>
                  </a:cubicBezTo>
                  <a:cubicBezTo>
                    <a:pt x="2576" y="10886"/>
                    <a:pt x="2548" y="10985"/>
                    <a:pt x="2519" y="11083"/>
                  </a:cubicBezTo>
                  <a:cubicBezTo>
                    <a:pt x="1669" y="13976"/>
                    <a:pt x="629" y="16063"/>
                    <a:pt x="0" y="17175"/>
                  </a:cubicBezTo>
                  <a:cubicBezTo>
                    <a:pt x="640" y="16816"/>
                    <a:pt x="1220" y="16431"/>
                    <a:pt x="1746" y="16026"/>
                  </a:cubicBezTo>
                  <a:cubicBezTo>
                    <a:pt x="6699" y="12210"/>
                    <a:pt x="6837" y="6499"/>
                    <a:pt x="5924" y="2070"/>
                  </a:cubicBezTo>
                  <a:cubicBezTo>
                    <a:pt x="5774" y="1340"/>
                    <a:pt x="5596" y="646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1476803" y="1968917"/>
              <a:ext cx="818" cy="872"/>
            </a:xfrm>
            <a:custGeom>
              <a:rect b="b" l="l" r="r" t="t"/>
              <a:pathLst>
                <a:path extrusionOk="0" h="16" w="15">
                  <a:moveTo>
                    <a:pt x="0" y="0"/>
                  </a:moveTo>
                  <a:lnTo>
                    <a:pt x="3" y="16"/>
                  </a:lnTo>
                  <a:cubicBezTo>
                    <a:pt x="8" y="11"/>
                    <a:pt x="11" y="5"/>
                    <a:pt x="15" y="0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1539232" y="1965100"/>
              <a:ext cx="573304" cy="6706"/>
            </a:xfrm>
            <a:custGeom>
              <a:rect b="b" l="l" r="r" t="t"/>
              <a:pathLst>
                <a:path extrusionOk="0" h="123" w="10515">
                  <a:moveTo>
                    <a:pt x="7300" y="0"/>
                  </a:moveTo>
                  <a:cubicBezTo>
                    <a:pt x="5845" y="0"/>
                    <a:pt x="4390" y="26"/>
                    <a:pt x="2936" y="79"/>
                  </a:cubicBezTo>
                  <a:cubicBezTo>
                    <a:pt x="2268" y="103"/>
                    <a:pt x="1621" y="114"/>
                    <a:pt x="996" y="114"/>
                  </a:cubicBezTo>
                  <a:cubicBezTo>
                    <a:pt x="658" y="114"/>
                    <a:pt x="326" y="111"/>
                    <a:pt x="0" y="105"/>
                  </a:cubicBezTo>
                  <a:lnTo>
                    <a:pt x="0" y="105"/>
                  </a:lnTo>
                  <a:cubicBezTo>
                    <a:pt x="441" y="117"/>
                    <a:pt x="894" y="123"/>
                    <a:pt x="1359" y="123"/>
                  </a:cubicBezTo>
                  <a:cubicBezTo>
                    <a:pt x="1986" y="123"/>
                    <a:pt x="2634" y="111"/>
                    <a:pt x="3303" y="87"/>
                  </a:cubicBezTo>
                  <a:cubicBezTo>
                    <a:pt x="4760" y="35"/>
                    <a:pt x="6216" y="9"/>
                    <a:pt x="7673" y="9"/>
                  </a:cubicBezTo>
                  <a:cubicBezTo>
                    <a:pt x="8620" y="9"/>
                    <a:pt x="9568" y="20"/>
                    <a:pt x="10515" y="41"/>
                  </a:cubicBezTo>
                  <a:cubicBezTo>
                    <a:pt x="9443" y="14"/>
                    <a:pt x="8372" y="0"/>
                    <a:pt x="7300" y="0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2296713" y="1972515"/>
              <a:ext cx="126928" cy="1745"/>
            </a:xfrm>
            <a:custGeom>
              <a:rect b="b" l="l" r="r" t="t"/>
              <a:pathLst>
                <a:path extrusionOk="0" h="32" w="2328">
                  <a:moveTo>
                    <a:pt x="2315" y="1"/>
                  </a:moveTo>
                  <a:cubicBezTo>
                    <a:pt x="1861" y="16"/>
                    <a:pt x="1394" y="23"/>
                    <a:pt x="912" y="23"/>
                  </a:cubicBezTo>
                  <a:cubicBezTo>
                    <a:pt x="613" y="23"/>
                    <a:pt x="310" y="20"/>
                    <a:pt x="0" y="14"/>
                  </a:cubicBezTo>
                  <a:lnTo>
                    <a:pt x="0" y="14"/>
                  </a:lnTo>
                  <a:cubicBezTo>
                    <a:pt x="432" y="26"/>
                    <a:pt x="854" y="32"/>
                    <a:pt x="1265" y="32"/>
                  </a:cubicBezTo>
                  <a:cubicBezTo>
                    <a:pt x="1627" y="32"/>
                    <a:pt x="1981" y="27"/>
                    <a:pt x="2327" y="19"/>
                  </a:cubicBezTo>
                  <a:cubicBezTo>
                    <a:pt x="2323" y="12"/>
                    <a:pt x="2319" y="7"/>
                    <a:pt x="2315" y="1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1402108" y="2013407"/>
              <a:ext cx="1073275" cy="605472"/>
            </a:xfrm>
            <a:custGeom>
              <a:rect b="b" l="l" r="r" t="t"/>
              <a:pathLst>
                <a:path extrusionOk="0" h="11105" w="19685">
                  <a:moveTo>
                    <a:pt x="13734" y="3152"/>
                  </a:moveTo>
                  <a:cubicBezTo>
                    <a:pt x="15335" y="3152"/>
                    <a:pt x="16633" y="4450"/>
                    <a:pt x="16633" y="6051"/>
                  </a:cubicBezTo>
                  <a:cubicBezTo>
                    <a:pt x="16633" y="7652"/>
                    <a:pt x="15335" y="8950"/>
                    <a:pt x="13734" y="8950"/>
                  </a:cubicBezTo>
                  <a:cubicBezTo>
                    <a:pt x="12133" y="8950"/>
                    <a:pt x="10835" y="7652"/>
                    <a:pt x="10835" y="6051"/>
                  </a:cubicBezTo>
                  <a:cubicBezTo>
                    <a:pt x="10835" y="5983"/>
                    <a:pt x="10837" y="5917"/>
                    <a:pt x="10842" y="5849"/>
                  </a:cubicBezTo>
                  <a:cubicBezTo>
                    <a:pt x="10470" y="5721"/>
                    <a:pt x="10122" y="5674"/>
                    <a:pt x="9810" y="5674"/>
                  </a:cubicBezTo>
                  <a:cubicBezTo>
                    <a:pt x="9408" y="5674"/>
                    <a:pt x="9064" y="5753"/>
                    <a:pt x="8804" y="5843"/>
                  </a:cubicBezTo>
                  <a:cubicBezTo>
                    <a:pt x="8809" y="5912"/>
                    <a:pt x="8811" y="5981"/>
                    <a:pt x="8811" y="6051"/>
                  </a:cubicBezTo>
                  <a:cubicBezTo>
                    <a:pt x="8811" y="7652"/>
                    <a:pt x="7513" y="8950"/>
                    <a:pt x="5912" y="8950"/>
                  </a:cubicBezTo>
                  <a:cubicBezTo>
                    <a:pt x="4311" y="8950"/>
                    <a:pt x="3013" y="7652"/>
                    <a:pt x="3013" y="6051"/>
                  </a:cubicBezTo>
                  <a:cubicBezTo>
                    <a:pt x="3013" y="4450"/>
                    <a:pt x="4311" y="3152"/>
                    <a:pt x="5912" y="3152"/>
                  </a:cubicBezTo>
                  <a:cubicBezTo>
                    <a:pt x="7197" y="3152"/>
                    <a:pt x="8287" y="3988"/>
                    <a:pt x="8667" y="5146"/>
                  </a:cubicBezTo>
                  <a:cubicBezTo>
                    <a:pt x="8979" y="5047"/>
                    <a:pt x="9369" y="4967"/>
                    <a:pt x="9815" y="4967"/>
                  </a:cubicBezTo>
                  <a:cubicBezTo>
                    <a:pt x="10171" y="4967"/>
                    <a:pt x="10562" y="5017"/>
                    <a:pt x="10978" y="5150"/>
                  </a:cubicBezTo>
                  <a:cubicBezTo>
                    <a:pt x="11357" y="3990"/>
                    <a:pt x="12448" y="3152"/>
                    <a:pt x="13734" y="3152"/>
                  </a:cubicBezTo>
                  <a:close/>
                  <a:moveTo>
                    <a:pt x="10204" y="0"/>
                  </a:moveTo>
                  <a:cubicBezTo>
                    <a:pt x="8742" y="0"/>
                    <a:pt x="7280" y="26"/>
                    <a:pt x="5818" y="79"/>
                  </a:cubicBezTo>
                  <a:cubicBezTo>
                    <a:pt x="5150" y="103"/>
                    <a:pt x="4502" y="114"/>
                    <a:pt x="3876" y="114"/>
                  </a:cubicBezTo>
                  <a:cubicBezTo>
                    <a:pt x="3064" y="114"/>
                    <a:pt x="2287" y="95"/>
                    <a:pt x="1546" y="61"/>
                  </a:cubicBezTo>
                  <a:cubicBezTo>
                    <a:pt x="1328" y="51"/>
                    <a:pt x="1111" y="39"/>
                    <a:pt x="897" y="27"/>
                  </a:cubicBezTo>
                  <a:cubicBezTo>
                    <a:pt x="775" y="20"/>
                    <a:pt x="656" y="11"/>
                    <a:pt x="536" y="3"/>
                  </a:cubicBezTo>
                  <a:cubicBezTo>
                    <a:pt x="185" y="754"/>
                    <a:pt x="0" y="1597"/>
                    <a:pt x="30" y="2483"/>
                  </a:cubicBezTo>
                  <a:cubicBezTo>
                    <a:pt x="137" y="5789"/>
                    <a:pt x="692" y="8661"/>
                    <a:pt x="1374" y="11010"/>
                  </a:cubicBezTo>
                  <a:cubicBezTo>
                    <a:pt x="1380" y="11025"/>
                    <a:pt x="1384" y="11042"/>
                    <a:pt x="1389" y="11057"/>
                  </a:cubicBezTo>
                  <a:cubicBezTo>
                    <a:pt x="1708" y="11089"/>
                    <a:pt x="2020" y="11104"/>
                    <a:pt x="2325" y="11104"/>
                  </a:cubicBezTo>
                  <a:cubicBezTo>
                    <a:pt x="7085" y="11104"/>
                    <a:pt x="10127" y="7443"/>
                    <a:pt x="10127" y="7443"/>
                  </a:cubicBezTo>
                  <a:cubicBezTo>
                    <a:pt x="10127" y="7443"/>
                    <a:pt x="13170" y="11105"/>
                    <a:pt x="17930" y="11105"/>
                  </a:cubicBezTo>
                  <a:cubicBezTo>
                    <a:pt x="18047" y="11105"/>
                    <a:pt x="18166" y="11103"/>
                    <a:pt x="18285" y="11098"/>
                  </a:cubicBezTo>
                  <a:cubicBezTo>
                    <a:pt x="18314" y="11000"/>
                    <a:pt x="18342" y="10901"/>
                    <a:pt x="18371" y="10802"/>
                  </a:cubicBezTo>
                  <a:cubicBezTo>
                    <a:pt x="19027" y="8493"/>
                    <a:pt x="19552" y="5693"/>
                    <a:pt x="19657" y="2483"/>
                  </a:cubicBezTo>
                  <a:cubicBezTo>
                    <a:pt x="19684" y="1647"/>
                    <a:pt x="19522" y="850"/>
                    <a:pt x="19208" y="132"/>
                  </a:cubicBezTo>
                  <a:cubicBezTo>
                    <a:pt x="19072" y="137"/>
                    <a:pt x="18933" y="142"/>
                    <a:pt x="18794" y="145"/>
                  </a:cubicBezTo>
                  <a:cubicBezTo>
                    <a:pt x="18425" y="154"/>
                    <a:pt x="18047" y="159"/>
                    <a:pt x="17660" y="159"/>
                  </a:cubicBezTo>
                  <a:cubicBezTo>
                    <a:pt x="17031" y="159"/>
                    <a:pt x="16377" y="146"/>
                    <a:pt x="15699" y="118"/>
                  </a:cubicBezTo>
                  <a:cubicBezTo>
                    <a:pt x="13868" y="41"/>
                    <a:pt x="12036" y="0"/>
                    <a:pt x="10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1452650" y="1581207"/>
              <a:ext cx="972245" cy="103974"/>
            </a:xfrm>
            <a:custGeom>
              <a:rect b="b" l="l" r="r" t="t"/>
              <a:pathLst>
                <a:path extrusionOk="0" h="1907" w="17832">
                  <a:moveTo>
                    <a:pt x="1" y="1"/>
                  </a:moveTo>
                  <a:cubicBezTo>
                    <a:pt x="23" y="629"/>
                    <a:pt x="33" y="1266"/>
                    <a:pt x="25" y="1907"/>
                  </a:cubicBezTo>
                  <a:lnTo>
                    <a:pt x="17808" y="1907"/>
                  </a:lnTo>
                  <a:cubicBezTo>
                    <a:pt x="17800" y="1268"/>
                    <a:pt x="17809" y="632"/>
                    <a:pt x="17831" y="5"/>
                  </a:cubicBezTo>
                  <a:lnTo>
                    <a:pt x="17831" y="5"/>
                  </a:lnTo>
                  <a:lnTo>
                    <a:pt x="17807" y="351"/>
                  </a:lnTo>
                  <a:lnTo>
                    <a:pt x="11791" y="351"/>
                  </a:lnTo>
                  <a:cubicBezTo>
                    <a:pt x="11641" y="630"/>
                    <a:pt x="11347" y="820"/>
                    <a:pt x="11008" y="823"/>
                  </a:cubicBezTo>
                  <a:lnTo>
                    <a:pt x="7369" y="837"/>
                  </a:lnTo>
                  <a:cubicBezTo>
                    <a:pt x="7368" y="837"/>
                    <a:pt x="7366" y="837"/>
                    <a:pt x="7364" y="837"/>
                  </a:cubicBezTo>
                  <a:cubicBezTo>
                    <a:pt x="7018" y="837"/>
                    <a:pt x="6719" y="639"/>
                    <a:pt x="6572" y="351"/>
                  </a:cubicBezTo>
                  <a:lnTo>
                    <a:pt x="26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1407505" y="1123818"/>
              <a:ext cx="1062589" cy="285752"/>
            </a:xfrm>
            <a:custGeom>
              <a:rect b="b" l="l" r="r" t="t"/>
              <a:pathLst>
                <a:path extrusionOk="0" h="5241" w="19489">
                  <a:moveTo>
                    <a:pt x="1804" y="1"/>
                  </a:moveTo>
                  <a:cubicBezTo>
                    <a:pt x="781" y="1"/>
                    <a:pt x="0" y="918"/>
                    <a:pt x="165" y="1927"/>
                  </a:cubicBezTo>
                  <a:cubicBezTo>
                    <a:pt x="330" y="2932"/>
                    <a:pt x="486" y="4051"/>
                    <a:pt x="608" y="5241"/>
                  </a:cubicBezTo>
                  <a:lnTo>
                    <a:pt x="608" y="5239"/>
                  </a:lnTo>
                  <a:lnTo>
                    <a:pt x="7395" y="5239"/>
                  </a:lnTo>
                  <a:cubicBezTo>
                    <a:pt x="7545" y="4959"/>
                    <a:pt x="7840" y="4769"/>
                    <a:pt x="8179" y="4767"/>
                  </a:cubicBezTo>
                  <a:lnTo>
                    <a:pt x="11817" y="4752"/>
                  </a:lnTo>
                  <a:cubicBezTo>
                    <a:pt x="11819" y="4752"/>
                    <a:pt x="11821" y="4752"/>
                    <a:pt x="11823" y="4752"/>
                  </a:cubicBezTo>
                  <a:cubicBezTo>
                    <a:pt x="12168" y="4752"/>
                    <a:pt x="12468" y="4950"/>
                    <a:pt x="12615" y="5239"/>
                  </a:cubicBezTo>
                  <a:lnTo>
                    <a:pt x="18881" y="5239"/>
                  </a:lnTo>
                  <a:lnTo>
                    <a:pt x="18881" y="5240"/>
                  </a:lnTo>
                  <a:cubicBezTo>
                    <a:pt x="19003" y="4051"/>
                    <a:pt x="19159" y="2932"/>
                    <a:pt x="19323" y="1927"/>
                  </a:cubicBezTo>
                  <a:cubicBezTo>
                    <a:pt x="19488" y="918"/>
                    <a:pt x="18708" y="1"/>
                    <a:pt x="176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858845" y="1685127"/>
              <a:ext cx="2159854" cy="288697"/>
            </a:xfrm>
            <a:custGeom>
              <a:rect b="b" l="l" r="r" t="t"/>
              <a:pathLst>
                <a:path extrusionOk="0" h="5295" w="39614">
                  <a:moveTo>
                    <a:pt x="10916" y="1"/>
                  </a:moveTo>
                  <a:lnTo>
                    <a:pt x="1" y="3008"/>
                  </a:lnTo>
                  <a:cubicBezTo>
                    <a:pt x="1" y="3008"/>
                    <a:pt x="3045" y="4481"/>
                    <a:pt x="8906" y="5040"/>
                  </a:cubicBezTo>
                  <a:cubicBezTo>
                    <a:pt x="9024" y="5050"/>
                    <a:pt x="9145" y="5062"/>
                    <a:pt x="9265" y="5072"/>
                  </a:cubicBezTo>
                  <a:cubicBezTo>
                    <a:pt x="9268" y="5064"/>
                    <a:pt x="9271" y="5055"/>
                    <a:pt x="9273" y="5048"/>
                  </a:cubicBezTo>
                  <a:cubicBezTo>
                    <a:pt x="9925" y="5109"/>
                    <a:pt x="10611" y="5160"/>
                    <a:pt x="11332" y="5196"/>
                  </a:cubicBezTo>
                  <a:lnTo>
                    <a:pt x="11334" y="5205"/>
                  </a:lnTo>
                  <a:lnTo>
                    <a:pt x="11349" y="5205"/>
                  </a:lnTo>
                  <a:cubicBezTo>
                    <a:pt x="11350" y="5203"/>
                    <a:pt x="11352" y="5200"/>
                    <a:pt x="11354" y="5197"/>
                  </a:cubicBezTo>
                  <a:cubicBezTo>
                    <a:pt x="11720" y="5216"/>
                    <a:pt x="12096" y="5230"/>
                    <a:pt x="12479" y="5240"/>
                  </a:cubicBezTo>
                  <a:cubicBezTo>
                    <a:pt x="12804" y="5246"/>
                    <a:pt x="13136" y="5250"/>
                    <a:pt x="13473" y="5250"/>
                  </a:cubicBezTo>
                  <a:cubicBezTo>
                    <a:pt x="14099" y="5250"/>
                    <a:pt x="14746" y="5238"/>
                    <a:pt x="15415" y="5214"/>
                  </a:cubicBezTo>
                  <a:cubicBezTo>
                    <a:pt x="16869" y="5161"/>
                    <a:pt x="18324" y="5135"/>
                    <a:pt x="19779" y="5135"/>
                  </a:cubicBezTo>
                  <a:cubicBezTo>
                    <a:pt x="20851" y="5135"/>
                    <a:pt x="21922" y="5149"/>
                    <a:pt x="22994" y="5176"/>
                  </a:cubicBezTo>
                  <a:cubicBezTo>
                    <a:pt x="23883" y="5195"/>
                    <a:pt x="24773" y="5224"/>
                    <a:pt x="25663" y="5262"/>
                  </a:cubicBezTo>
                  <a:cubicBezTo>
                    <a:pt x="25902" y="5272"/>
                    <a:pt x="26139" y="5279"/>
                    <a:pt x="26372" y="5285"/>
                  </a:cubicBezTo>
                  <a:cubicBezTo>
                    <a:pt x="26682" y="5291"/>
                    <a:pt x="26985" y="5294"/>
                    <a:pt x="27284" y="5294"/>
                  </a:cubicBezTo>
                  <a:cubicBezTo>
                    <a:pt x="27766" y="5294"/>
                    <a:pt x="28233" y="5287"/>
                    <a:pt x="28687" y="5272"/>
                  </a:cubicBezTo>
                  <a:cubicBezTo>
                    <a:pt x="29450" y="5247"/>
                    <a:pt x="30173" y="5203"/>
                    <a:pt x="30855" y="5144"/>
                  </a:cubicBezTo>
                  <a:cubicBezTo>
                    <a:pt x="36732" y="4633"/>
                    <a:pt x="39614" y="3008"/>
                    <a:pt x="39614" y="3008"/>
                  </a:cubicBezTo>
                  <a:lnTo>
                    <a:pt x="28699" y="1"/>
                  </a:lnTo>
                  <a:lnTo>
                    <a:pt x="28698" y="1"/>
                  </a:lnTo>
                  <a:cubicBezTo>
                    <a:pt x="28698" y="1"/>
                    <a:pt x="24742" y="1787"/>
                    <a:pt x="19473" y="1787"/>
                  </a:cubicBezTo>
                  <a:cubicBezTo>
                    <a:pt x="16838" y="1787"/>
                    <a:pt x="13876" y="1340"/>
                    <a:pt x="1091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2095307" y="1409407"/>
              <a:ext cx="341638" cy="190938"/>
            </a:xfrm>
            <a:custGeom>
              <a:rect b="b" l="l" r="r" t="t"/>
              <a:pathLst>
                <a:path extrusionOk="0" h="3502" w="6266">
                  <a:moveTo>
                    <a:pt x="0" y="1"/>
                  </a:moveTo>
                  <a:cubicBezTo>
                    <a:pt x="63" y="121"/>
                    <a:pt x="98" y="258"/>
                    <a:pt x="98" y="403"/>
                  </a:cubicBezTo>
                  <a:lnTo>
                    <a:pt x="110" y="3078"/>
                  </a:lnTo>
                  <a:cubicBezTo>
                    <a:pt x="111" y="3231"/>
                    <a:pt x="72" y="3376"/>
                    <a:pt x="4" y="3502"/>
                  </a:cubicBezTo>
                  <a:lnTo>
                    <a:pt x="6020" y="3502"/>
                  </a:lnTo>
                  <a:lnTo>
                    <a:pt x="6044" y="3156"/>
                  </a:lnTo>
                  <a:lnTo>
                    <a:pt x="6266" y="2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1837906" y="1415841"/>
              <a:ext cx="230467" cy="178070"/>
            </a:xfrm>
            <a:custGeom>
              <a:rect b="b" l="l" r="r" t="t"/>
              <a:pathLst>
                <a:path extrusionOk="0" h="3266" w="4227">
                  <a:moveTo>
                    <a:pt x="3926" y="0"/>
                  </a:moveTo>
                  <a:lnTo>
                    <a:pt x="287" y="16"/>
                  </a:lnTo>
                  <a:cubicBezTo>
                    <a:pt x="128" y="17"/>
                    <a:pt x="0" y="146"/>
                    <a:pt x="1" y="304"/>
                  </a:cubicBezTo>
                  <a:lnTo>
                    <a:pt x="13" y="2980"/>
                  </a:lnTo>
                  <a:cubicBezTo>
                    <a:pt x="13" y="3138"/>
                    <a:pt x="143" y="3266"/>
                    <a:pt x="301" y="3266"/>
                  </a:cubicBezTo>
                  <a:lnTo>
                    <a:pt x="3940" y="3250"/>
                  </a:lnTo>
                  <a:cubicBezTo>
                    <a:pt x="4098" y="3249"/>
                    <a:pt x="4226" y="3120"/>
                    <a:pt x="4225" y="2962"/>
                  </a:cubicBezTo>
                  <a:lnTo>
                    <a:pt x="4214" y="287"/>
                  </a:lnTo>
                  <a:cubicBezTo>
                    <a:pt x="4214" y="128"/>
                    <a:pt x="4085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1440600" y="1409407"/>
              <a:ext cx="370371" cy="190938"/>
            </a:xfrm>
            <a:custGeom>
              <a:rect b="b" l="l" r="r" t="t"/>
              <a:pathLst>
                <a:path extrusionOk="0" h="3502" w="6793">
                  <a:moveTo>
                    <a:pt x="1" y="1"/>
                  </a:moveTo>
                  <a:lnTo>
                    <a:pt x="1" y="2"/>
                  </a:lnTo>
                  <a:lnTo>
                    <a:pt x="222" y="3152"/>
                  </a:lnTo>
                  <a:lnTo>
                    <a:pt x="247" y="3502"/>
                  </a:lnTo>
                  <a:lnTo>
                    <a:pt x="6793" y="3502"/>
                  </a:lnTo>
                  <a:cubicBezTo>
                    <a:pt x="6730" y="3381"/>
                    <a:pt x="6695" y="3244"/>
                    <a:pt x="6695" y="3101"/>
                  </a:cubicBezTo>
                  <a:lnTo>
                    <a:pt x="6683" y="425"/>
                  </a:lnTo>
                  <a:cubicBezTo>
                    <a:pt x="6682" y="271"/>
                    <a:pt x="6721" y="127"/>
                    <a:pt x="6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1804920" y="1382854"/>
              <a:ext cx="296439" cy="244043"/>
            </a:xfrm>
            <a:custGeom>
              <a:rect b="b" l="l" r="r" t="t"/>
              <a:pathLst>
                <a:path extrusionOk="0" h="4476" w="5437">
                  <a:moveTo>
                    <a:pt x="4532" y="606"/>
                  </a:moveTo>
                  <a:cubicBezTo>
                    <a:pt x="4690" y="606"/>
                    <a:pt x="4819" y="734"/>
                    <a:pt x="4819" y="892"/>
                  </a:cubicBezTo>
                  <a:lnTo>
                    <a:pt x="4830" y="3567"/>
                  </a:lnTo>
                  <a:cubicBezTo>
                    <a:pt x="4831" y="3725"/>
                    <a:pt x="4703" y="3854"/>
                    <a:pt x="4545" y="3855"/>
                  </a:cubicBezTo>
                  <a:lnTo>
                    <a:pt x="906" y="3871"/>
                  </a:lnTo>
                  <a:cubicBezTo>
                    <a:pt x="748" y="3871"/>
                    <a:pt x="618" y="3743"/>
                    <a:pt x="618" y="3585"/>
                  </a:cubicBezTo>
                  <a:lnTo>
                    <a:pt x="606" y="909"/>
                  </a:lnTo>
                  <a:cubicBezTo>
                    <a:pt x="605" y="751"/>
                    <a:pt x="733" y="622"/>
                    <a:pt x="892" y="621"/>
                  </a:cubicBezTo>
                  <a:lnTo>
                    <a:pt x="4530" y="606"/>
                  </a:lnTo>
                  <a:cubicBezTo>
                    <a:pt x="4531" y="606"/>
                    <a:pt x="4532" y="606"/>
                    <a:pt x="4532" y="606"/>
                  </a:cubicBezTo>
                  <a:close/>
                  <a:moveTo>
                    <a:pt x="4531" y="0"/>
                  </a:moveTo>
                  <a:cubicBezTo>
                    <a:pt x="4530" y="0"/>
                    <a:pt x="4529" y="0"/>
                    <a:pt x="4528" y="0"/>
                  </a:cubicBezTo>
                  <a:lnTo>
                    <a:pt x="890" y="16"/>
                  </a:lnTo>
                  <a:cubicBezTo>
                    <a:pt x="551" y="18"/>
                    <a:pt x="256" y="208"/>
                    <a:pt x="106" y="488"/>
                  </a:cubicBezTo>
                  <a:cubicBezTo>
                    <a:pt x="39" y="614"/>
                    <a:pt x="0" y="758"/>
                    <a:pt x="1" y="912"/>
                  </a:cubicBezTo>
                  <a:lnTo>
                    <a:pt x="13" y="3587"/>
                  </a:lnTo>
                  <a:cubicBezTo>
                    <a:pt x="13" y="3731"/>
                    <a:pt x="48" y="3868"/>
                    <a:pt x="111" y="3989"/>
                  </a:cubicBezTo>
                  <a:cubicBezTo>
                    <a:pt x="258" y="4277"/>
                    <a:pt x="558" y="4475"/>
                    <a:pt x="903" y="4475"/>
                  </a:cubicBezTo>
                  <a:cubicBezTo>
                    <a:pt x="905" y="4475"/>
                    <a:pt x="907" y="4475"/>
                    <a:pt x="908" y="4475"/>
                  </a:cubicBezTo>
                  <a:lnTo>
                    <a:pt x="4547" y="4461"/>
                  </a:lnTo>
                  <a:cubicBezTo>
                    <a:pt x="4886" y="4458"/>
                    <a:pt x="5180" y="4268"/>
                    <a:pt x="5330" y="3989"/>
                  </a:cubicBezTo>
                  <a:cubicBezTo>
                    <a:pt x="5398" y="3863"/>
                    <a:pt x="5437" y="3718"/>
                    <a:pt x="5436" y="3565"/>
                  </a:cubicBezTo>
                  <a:lnTo>
                    <a:pt x="5424" y="889"/>
                  </a:lnTo>
                  <a:cubicBezTo>
                    <a:pt x="5424" y="745"/>
                    <a:pt x="5389" y="608"/>
                    <a:pt x="5326" y="488"/>
                  </a:cubicBezTo>
                  <a:cubicBezTo>
                    <a:pt x="5179" y="199"/>
                    <a:pt x="4878" y="0"/>
                    <a:pt x="453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1453958" y="1685127"/>
              <a:ext cx="969628" cy="97432"/>
            </a:xfrm>
            <a:custGeom>
              <a:rect b="b" l="l" r="r" t="t"/>
              <a:pathLst>
                <a:path extrusionOk="0" h="1787" w="17784">
                  <a:moveTo>
                    <a:pt x="1" y="1"/>
                  </a:moveTo>
                  <a:cubicBezTo>
                    <a:pt x="2961" y="1340"/>
                    <a:pt x="5923" y="1787"/>
                    <a:pt x="8558" y="1787"/>
                  </a:cubicBezTo>
                  <a:cubicBezTo>
                    <a:pt x="13827" y="1787"/>
                    <a:pt x="17783" y="1"/>
                    <a:pt x="17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1566384" y="2185262"/>
              <a:ext cx="316231" cy="316176"/>
            </a:xfrm>
            <a:custGeom>
              <a:rect b="b" l="l" r="r" t="t"/>
              <a:pathLst>
                <a:path extrusionOk="0" h="5799" w="5800">
                  <a:moveTo>
                    <a:pt x="2899" y="970"/>
                  </a:moveTo>
                  <a:cubicBezTo>
                    <a:pt x="3144" y="970"/>
                    <a:pt x="3377" y="1016"/>
                    <a:pt x="3592" y="1098"/>
                  </a:cubicBezTo>
                  <a:lnTo>
                    <a:pt x="3596" y="1094"/>
                  </a:lnTo>
                  <a:cubicBezTo>
                    <a:pt x="3797" y="1174"/>
                    <a:pt x="3980" y="1286"/>
                    <a:pt x="4142" y="1423"/>
                  </a:cubicBezTo>
                  <a:cubicBezTo>
                    <a:pt x="4562" y="1777"/>
                    <a:pt x="4828" y="2307"/>
                    <a:pt x="4828" y="2899"/>
                  </a:cubicBezTo>
                  <a:cubicBezTo>
                    <a:pt x="4828" y="3965"/>
                    <a:pt x="3965" y="4828"/>
                    <a:pt x="2899" y="4828"/>
                  </a:cubicBezTo>
                  <a:cubicBezTo>
                    <a:pt x="2269" y="4828"/>
                    <a:pt x="1709" y="4526"/>
                    <a:pt x="1357" y="4059"/>
                  </a:cubicBezTo>
                  <a:cubicBezTo>
                    <a:pt x="1242" y="3907"/>
                    <a:pt x="1148" y="3739"/>
                    <a:pt x="1080" y="3557"/>
                  </a:cubicBezTo>
                  <a:lnTo>
                    <a:pt x="1084" y="3553"/>
                  </a:lnTo>
                  <a:cubicBezTo>
                    <a:pt x="1010" y="3349"/>
                    <a:pt x="970" y="3129"/>
                    <a:pt x="970" y="2899"/>
                  </a:cubicBezTo>
                  <a:cubicBezTo>
                    <a:pt x="970" y="1833"/>
                    <a:pt x="1834" y="970"/>
                    <a:pt x="2899" y="970"/>
                  </a:cubicBezTo>
                  <a:close/>
                  <a:moveTo>
                    <a:pt x="2899" y="0"/>
                  </a:moveTo>
                  <a:cubicBezTo>
                    <a:pt x="1298" y="0"/>
                    <a:pt x="0" y="1298"/>
                    <a:pt x="0" y="2899"/>
                  </a:cubicBezTo>
                  <a:cubicBezTo>
                    <a:pt x="0" y="4500"/>
                    <a:pt x="1298" y="5798"/>
                    <a:pt x="2899" y="5798"/>
                  </a:cubicBezTo>
                  <a:cubicBezTo>
                    <a:pt x="4501" y="5798"/>
                    <a:pt x="5799" y="4500"/>
                    <a:pt x="5799" y="2899"/>
                  </a:cubicBezTo>
                  <a:cubicBezTo>
                    <a:pt x="5799" y="2829"/>
                    <a:pt x="5796" y="2760"/>
                    <a:pt x="5791" y="2691"/>
                  </a:cubicBezTo>
                  <a:cubicBezTo>
                    <a:pt x="5467" y="2802"/>
                    <a:pt x="5271" y="2930"/>
                    <a:pt x="5250" y="2945"/>
                  </a:cubicBezTo>
                  <a:lnTo>
                    <a:pt x="4852" y="2362"/>
                  </a:lnTo>
                  <a:cubicBezTo>
                    <a:pt x="4881" y="2342"/>
                    <a:pt x="5175" y="2145"/>
                    <a:pt x="5654" y="1994"/>
                  </a:cubicBezTo>
                  <a:cubicBezTo>
                    <a:pt x="5274" y="837"/>
                    <a:pt x="4184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1992859" y="2185262"/>
              <a:ext cx="316176" cy="316176"/>
            </a:xfrm>
            <a:custGeom>
              <a:rect b="b" l="l" r="r" t="t"/>
              <a:pathLst>
                <a:path extrusionOk="0" h="5799" w="5799">
                  <a:moveTo>
                    <a:pt x="2899" y="970"/>
                  </a:moveTo>
                  <a:cubicBezTo>
                    <a:pt x="3144" y="970"/>
                    <a:pt x="3377" y="1016"/>
                    <a:pt x="3592" y="1098"/>
                  </a:cubicBezTo>
                  <a:lnTo>
                    <a:pt x="3596" y="1094"/>
                  </a:lnTo>
                  <a:cubicBezTo>
                    <a:pt x="3796" y="1173"/>
                    <a:pt x="3979" y="1284"/>
                    <a:pt x="4141" y="1422"/>
                  </a:cubicBezTo>
                  <a:cubicBezTo>
                    <a:pt x="4561" y="1776"/>
                    <a:pt x="4828" y="2306"/>
                    <a:pt x="4828" y="2899"/>
                  </a:cubicBezTo>
                  <a:cubicBezTo>
                    <a:pt x="4828" y="3965"/>
                    <a:pt x="3965" y="4828"/>
                    <a:pt x="2899" y="4828"/>
                  </a:cubicBezTo>
                  <a:cubicBezTo>
                    <a:pt x="2269" y="4828"/>
                    <a:pt x="1709" y="4526"/>
                    <a:pt x="1357" y="4059"/>
                  </a:cubicBezTo>
                  <a:cubicBezTo>
                    <a:pt x="1242" y="3907"/>
                    <a:pt x="1147" y="3739"/>
                    <a:pt x="1080" y="3557"/>
                  </a:cubicBezTo>
                  <a:lnTo>
                    <a:pt x="1083" y="3553"/>
                  </a:lnTo>
                  <a:cubicBezTo>
                    <a:pt x="1010" y="3349"/>
                    <a:pt x="970" y="3129"/>
                    <a:pt x="970" y="2899"/>
                  </a:cubicBezTo>
                  <a:cubicBezTo>
                    <a:pt x="970" y="1833"/>
                    <a:pt x="1833" y="970"/>
                    <a:pt x="2899" y="970"/>
                  </a:cubicBezTo>
                  <a:close/>
                  <a:moveTo>
                    <a:pt x="2899" y="0"/>
                  </a:moveTo>
                  <a:cubicBezTo>
                    <a:pt x="1613" y="0"/>
                    <a:pt x="522" y="839"/>
                    <a:pt x="143" y="1998"/>
                  </a:cubicBezTo>
                  <a:cubicBezTo>
                    <a:pt x="400" y="2079"/>
                    <a:pt x="666" y="2193"/>
                    <a:pt x="939" y="2344"/>
                  </a:cubicBezTo>
                  <a:lnTo>
                    <a:pt x="597" y="2962"/>
                  </a:lnTo>
                  <a:cubicBezTo>
                    <a:pt x="395" y="2849"/>
                    <a:pt x="198" y="2763"/>
                    <a:pt x="7" y="2697"/>
                  </a:cubicBezTo>
                  <a:cubicBezTo>
                    <a:pt x="2" y="2764"/>
                    <a:pt x="0" y="2831"/>
                    <a:pt x="0" y="2899"/>
                  </a:cubicBezTo>
                  <a:cubicBezTo>
                    <a:pt x="0" y="4500"/>
                    <a:pt x="1298" y="5798"/>
                    <a:pt x="2899" y="5798"/>
                  </a:cubicBezTo>
                  <a:cubicBezTo>
                    <a:pt x="4500" y="5798"/>
                    <a:pt x="5798" y="4500"/>
                    <a:pt x="5798" y="2899"/>
                  </a:cubicBezTo>
                  <a:cubicBezTo>
                    <a:pt x="5798" y="1298"/>
                    <a:pt x="4500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1830927" y="2284166"/>
              <a:ext cx="213128" cy="62592"/>
            </a:xfrm>
            <a:custGeom>
              <a:rect b="b" l="l" r="r" t="t"/>
              <a:pathLst>
                <a:path extrusionOk="0" h="1148" w="3909">
                  <a:moveTo>
                    <a:pt x="1950" y="1"/>
                  </a:moveTo>
                  <a:cubicBezTo>
                    <a:pt x="1504" y="1"/>
                    <a:pt x="1114" y="81"/>
                    <a:pt x="802" y="180"/>
                  </a:cubicBezTo>
                  <a:cubicBezTo>
                    <a:pt x="323" y="331"/>
                    <a:pt x="29" y="528"/>
                    <a:pt x="0" y="548"/>
                  </a:cubicBezTo>
                  <a:lnTo>
                    <a:pt x="398" y="1131"/>
                  </a:lnTo>
                  <a:cubicBezTo>
                    <a:pt x="419" y="1116"/>
                    <a:pt x="615" y="988"/>
                    <a:pt x="939" y="877"/>
                  </a:cubicBezTo>
                  <a:cubicBezTo>
                    <a:pt x="1199" y="787"/>
                    <a:pt x="1543" y="708"/>
                    <a:pt x="1945" y="708"/>
                  </a:cubicBezTo>
                  <a:cubicBezTo>
                    <a:pt x="2257" y="708"/>
                    <a:pt x="2605" y="755"/>
                    <a:pt x="2977" y="883"/>
                  </a:cubicBezTo>
                  <a:cubicBezTo>
                    <a:pt x="3168" y="949"/>
                    <a:pt x="3365" y="1035"/>
                    <a:pt x="3567" y="1148"/>
                  </a:cubicBezTo>
                  <a:lnTo>
                    <a:pt x="3909" y="530"/>
                  </a:lnTo>
                  <a:cubicBezTo>
                    <a:pt x="3636" y="379"/>
                    <a:pt x="3370" y="265"/>
                    <a:pt x="3113" y="184"/>
                  </a:cubicBezTo>
                  <a:cubicBezTo>
                    <a:pt x="2697" y="51"/>
                    <a:pt x="2306" y="1"/>
                    <a:pt x="1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3" name="Google Shape;783;p25"/>
            <p:cNvGrpSpPr/>
            <p:nvPr/>
          </p:nvGrpSpPr>
          <p:grpSpPr>
            <a:xfrm>
              <a:off x="1619216" y="2238094"/>
              <a:ext cx="636932" cy="210457"/>
              <a:chOff x="1619216" y="2238094"/>
              <a:chExt cx="636932" cy="210457"/>
            </a:xfrm>
          </p:grpSpPr>
          <p:sp>
            <p:nvSpPr>
              <p:cNvPr id="784" name="Google Shape;784;p25"/>
              <p:cNvSpPr/>
              <p:nvPr/>
            </p:nvSpPr>
            <p:spPr>
              <a:xfrm>
                <a:off x="1619216" y="2238094"/>
                <a:ext cx="143013" cy="140941"/>
              </a:xfrm>
              <a:custGeom>
                <a:rect b="b" l="l" r="r" t="t"/>
                <a:pathLst>
                  <a:path extrusionOk="0" h="2585" w="2623">
                    <a:moveTo>
                      <a:pt x="1930" y="1"/>
                    </a:moveTo>
                    <a:cubicBezTo>
                      <a:pt x="865" y="1"/>
                      <a:pt x="1" y="864"/>
                      <a:pt x="1" y="1930"/>
                    </a:cubicBezTo>
                    <a:cubicBezTo>
                      <a:pt x="1" y="2160"/>
                      <a:pt x="41" y="2380"/>
                      <a:pt x="115" y="2584"/>
                    </a:cubicBezTo>
                    <a:lnTo>
                      <a:pt x="2623" y="129"/>
                    </a:lnTo>
                    <a:cubicBezTo>
                      <a:pt x="2408" y="47"/>
                      <a:pt x="2175" y="1"/>
                      <a:pt x="1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5"/>
              <p:cNvSpPr/>
              <p:nvPr/>
            </p:nvSpPr>
            <p:spPr>
              <a:xfrm>
                <a:off x="1640371" y="2262902"/>
                <a:ext cx="189302" cy="185649"/>
              </a:xfrm>
              <a:custGeom>
                <a:rect b="b" l="l" r="r" t="t"/>
                <a:pathLst>
                  <a:path extrusionOk="0" h="3405" w="3472">
                    <a:moveTo>
                      <a:pt x="2785" y="0"/>
                    </a:moveTo>
                    <a:cubicBezTo>
                      <a:pt x="2802" y="15"/>
                      <a:pt x="2820" y="30"/>
                      <a:pt x="2837" y="46"/>
                    </a:cubicBezTo>
                    <a:lnTo>
                      <a:pt x="2837" y="46"/>
                    </a:lnTo>
                    <a:cubicBezTo>
                      <a:pt x="2820" y="30"/>
                      <a:pt x="2803" y="15"/>
                      <a:pt x="2785" y="0"/>
                    </a:cubicBezTo>
                    <a:close/>
                    <a:moveTo>
                      <a:pt x="3218" y="529"/>
                    </a:moveTo>
                    <a:cubicBezTo>
                      <a:pt x="3275" y="633"/>
                      <a:pt x="3323" y="744"/>
                      <a:pt x="3362" y="858"/>
                    </a:cubicBezTo>
                    <a:lnTo>
                      <a:pt x="888" y="3280"/>
                    </a:lnTo>
                    <a:cubicBezTo>
                      <a:pt x="773" y="3240"/>
                      <a:pt x="665" y="3190"/>
                      <a:pt x="562" y="3129"/>
                    </a:cubicBezTo>
                    <a:lnTo>
                      <a:pt x="3218" y="529"/>
                    </a:lnTo>
                    <a:close/>
                    <a:moveTo>
                      <a:pt x="2837" y="46"/>
                    </a:moveTo>
                    <a:cubicBezTo>
                      <a:pt x="2847" y="55"/>
                      <a:pt x="2856" y="64"/>
                      <a:pt x="2866" y="73"/>
                    </a:cubicBezTo>
                    <a:lnTo>
                      <a:pt x="113" y="2769"/>
                    </a:lnTo>
                    <a:cubicBezTo>
                      <a:pt x="73" y="2726"/>
                      <a:pt x="36" y="2681"/>
                      <a:pt x="0" y="2635"/>
                    </a:cubicBezTo>
                    <a:lnTo>
                      <a:pt x="0" y="2635"/>
                    </a:lnTo>
                    <a:cubicBezTo>
                      <a:pt x="352" y="3102"/>
                      <a:pt x="912" y="3404"/>
                      <a:pt x="1542" y="3404"/>
                    </a:cubicBezTo>
                    <a:cubicBezTo>
                      <a:pt x="2608" y="3404"/>
                      <a:pt x="3471" y="2541"/>
                      <a:pt x="3471" y="1475"/>
                    </a:cubicBezTo>
                    <a:cubicBezTo>
                      <a:pt x="3471" y="908"/>
                      <a:pt x="3227" y="398"/>
                      <a:pt x="283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5"/>
              <p:cNvSpPr/>
              <p:nvPr/>
            </p:nvSpPr>
            <p:spPr>
              <a:xfrm>
                <a:off x="2066846" y="2262739"/>
                <a:ext cx="189302" cy="185813"/>
              </a:xfrm>
              <a:custGeom>
                <a:rect b="b" l="l" r="r" t="t"/>
                <a:pathLst>
                  <a:path extrusionOk="0" h="3408" w="3472">
                    <a:moveTo>
                      <a:pt x="3217" y="532"/>
                    </a:moveTo>
                    <a:cubicBezTo>
                      <a:pt x="3275" y="636"/>
                      <a:pt x="3323" y="747"/>
                      <a:pt x="3362" y="861"/>
                    </a:cubicBezTo>
                    <a:lnTo>
                      <a:pt x="888" y="3283"/>
                    </a:lnTo>
                    <a:cubicBezTo>
                      <a:pt x="773" y="3243"/>
                      <a:pt x="664" y="3193"/>
                      <a:pt x="561" y="3132"/>
                    </a:cubicBezTo>
                    <a:lnTo>
                      <a:pt x="3217" y="532"/>
                    </a:lnTo>
                    <a:close/>
                    <a:moveTo>
                      <a:pt x="2783" y="1"/>
                    </a:moveTo>
                    <a:lnTo>
                      <a:pt x="2783" y="1"/>
                    </a:lnTo>
                    <a:cubicBezTo>
                      <a:pt x="2812" y="26"/>
                      <a:pt x="2839" y="51"/>
                      <a:pt x="2866" y="76"/>
                    </a:cubicBezTo>
                    <a:lnTo>
                      <a:pt x="113" y="2772"/>
                    </a:lnTo>
                    <a:cubicBezTo>
                      <a:pt x="73" y="2729"/>
                      <a:pt x="36" y="2684"/>
                      <a:pt x="0" y="2638"/>
                    </a:cubicBezTo>
                    <a:lnTo>
                      <a:pt x="0" y="2638"/>
                    </a:lnTo>
                    <a:cubicBezTo>
                      <a:pt x="352" y="3105"/>
                      <a:pt x="912" y="3407"/>
                      <a:pt x="1542" y="3407"/>
                    </a:cubicBezTo>
                    <a:cubicBezTo>
                      <a:pt x="2608" y="3407"/>
                      <a:pt x="3471" y="2544"/>
                      <a:pt x="3471" y="1478"/>
                    </a:cubicBezTo>
                    <a:cubicBezTo>
                      <a:pt x="3471" y="885"/>
                      <a:pt x="3204" y="355"/>
                      <a:pt x="2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5"/>
              <p:cNvSpPr/>
              <p:nvPr/>
            </p:nvSpPr>
            <p:spPr>
              <a:xfrm>
                <a:off x="2045691" y="2238094"/>
                <a:ext cx="143013" cy="140941"/>
              </a:xfrm>
              <a:custGeom>
                <a:rect b="b" l="l" r="r" t="t"/>
                <a:pathLst>
                  <a:path extrusionOk="0" h="2585" w="2623">
                    <a:moveTo>
                      <a:pt x="1930" y="1"/>
                    </a:moveTo>
                    <a:cubicBezTo>
                      <a:pt x="864" y="1"/>
                      <a:pt x="1" y="864"/>
                      <a:pt x="1" y="1930"/>
                    </a:cubicBezTo>
                    <a:cubicBezTo>
                      <a:pt x="1" y="2160"/>
                      <a:pt x="41" y="2380"/>
                      <a:pt x="114" y="2584"/>
                    </a:cubicBezTo>
                    <a:lnTo>
                      <a:pt x="2623" y="129"/>
                    </a:lnTo>
                    <a:cubicBezTo>
                      <a:pt x="2408" y="47"/>
                      <a:pt x="2174" y="1"/>
                      <a:pt x="1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5"/>
              <p:cNvSpPr/>
              <p:nvPr/>
            </p:nvSpPr>
            <p:spPr>
              <a:xfrm>
                <a:off x="1625268" y="2244855"/>
                <a:ext cx="171364" cy="169020"/>
              </a:xfrm>
              <a:custGeom>
                <a:rect b="b" l="l" r="r" t="t"/>
                <a:pathLst>
                  <a:path extrusionOk="0" h="3100" w="3143">
                    <a:moveTo>
                      <a:pt x="2516" y="1"/>
                    </a:moveTo>
                    <a:lnTo>
                      <a:pt x="2512" y="5"/>
                    </a:lnTo>
                    <a:lnTo>
                      <a:pt x="4" y="2460"/>
                    </a:lnTo>
                    <a:lnTo>
                      <a:pt x="0" y="2464"/>
                    </a:lnTo>
                    <a:cubicBezTo>
                      <a:pt x="68" y="2646"/>
                      <a:pt x="162" y="2814"/>
                      <a:pt x="277" y="2966"/>
                    </a:cubicBezTo>
                    <a:cubicBezTo>
                      <a:pt x="313" y="3011"/>
                      <a:pt x="350" y="3057"/>
                      <a:pt x="390" y="3100"/>
                    </a:cubicBezTo>
                    <a:lnTo>
                      <a:pt x="3143" y="404"/>
                    </a:lnTo>
                    <a:cubicBezTo>
                      <a:pt x="3117" y="379"/>
                      <a:pt x="3090" y="354"/>
                      <a:pt x="3062" y="331"/>
                    </a:cubicBezTo>
                    <a:cubicBezTo>
                      <a:pt x="2900" y="193"/>
                      <a:pt x="2717" y="81"/>
                      <a:pt x="2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5"/>
              <p:cNvSpPr/>
              <p:nvPr/>
            </p:nvSpPr>
            <p:spPr>
              <a:xfrm>
                <a:off x="1670903" y="2291745"/>
                <a:ext cx="152772" cy="150046"/>
              </a:xfrm>
              <a:custGeom>
                <a:rect b="b" l="l" r="r" t="t"/>
                <a:pathLst>
                  <a:path extrusionOk="0" h="2752" w="2802">
                    <a:moveTo>
                      <a:pt x="2658" y="0"/>
                    </a:moveTo>
                    <a:lnTo>
                      <a:pt x="1" y="2600"/>
                    </a:lnTo>
                    <a:cubicBezTo>
                      <a:pt x="105" y="2661"/>
                      <a:pt x="213" y="2711"/>
                      <a:pt x="328" y="2751"/>
                    </a:cubicBezTo>
                    <a:lnTo>
                      <a:pt x="2802" y="329"/>
                    </a:lnTo>
                    <a:cubicBezTo>
                      <a:pt x="2763" y="215"/>
                      <a:pt x="2715" y="104"/>
                      <a:pt x="2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5"/>
              <p:cNvSpPr/>
              <p:nvPr/>
            </p:nvSpPr>
            <p:spPr>
              <a:xfrm>
                <a:off x="2051743" y="2244855"/>
                <a:ext cx="171419" cy="169020"/>
              </a:xfrm>
              <a:custGeom>
                <a:rect b="b" l="l" r="r" t="t"/>
                <a:pathLst>
                  <a:path extrusionOk="0" h="3100" w="3144">
                    <a:moveTo>
                      <a:pt x="2516" y="1"/>
                    </a:moveTo>
                    <a:lnTo>
                      <a:pt x="2512" y="5"/>
                    </a:lnTo>
                    <a:lnTo>
                      <a:pt x="3" y="2460"/>
                    </a:lnTo>
                    <a:lnTo>
                      <a:pt x="0" y="2464"/>
                    </a:lnTo>
                    <a:cubicBezTo>
                      <a:pt x="67" y="2646"/>
                      <a:pt x="162" y="2814"/>
                      <a:pt x="277" y="2966"/>
                    </a:cubicBezTo>
                    <a:cubicBezTo>
                      <a:pt x="313" y="3012"/>
                      <a:pt x="350" y="3057"/>
                      <a:pt x="390" y="3100"/>
                    </a:cubicBezTo>
                    <a:lnTo>
                      <a:pt x="3143" y="404"/>
                    </a:lnTo>
                    <a:cubicBezTo>
                      <a:pt x="3116" y="379"/>
                      <a:pt x="3089" y="354"/>
                      <a:pt x="3060" y="329"/>
                    </a:cubicBezTo>
                    <a:cubicBezTo>
                      <a:pt x="2899" y="191"/>
                      <a:pt x="2716" y="80"/>
                      <a:pt x="2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5"/>
              <p:cNvSpPr/>
              <p:nvPr/>
            </p:nvSpPr>
            <p:spPr>
              <a:xfrm>
                <a:off x="2097378" y="2291745"/>
                <a:ext cx="152718" cy="150046"/>
              </a:xfrm>
              <a:custGeom>
                <a:rect b="b" l="l" r="r" t="t"/>
                <a:pathLst>
                  <a:path extrusionOk="0" h="2752" w="2801">
                    <a:moveTo>
                      <a:pt x="2657" y="0"/>
                    </a:moveTo>
                    <a:lnTo>
                      <a:pt x="1" y="2600"/>
                    </a:lnTo>
                    <a:cubicBezTo>
                      <a:pt x="104" y="2661"/>
                      <a:pt x="213" y="2711"/>
                      <a:pt x="328" y="2751"/>
                    </a:cubicBezTo>
                    <a:lnTo>
                      <a:pt x="2801" y="329"/>
                    </a:lnTo>
                    <a:cubicBezTo>
                      <a:pt x="2763" y="215"/>
                      <a:pt x="2715" y="104"/>
                      <a:pt x="2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2" name="Google Shape;792;p25"/>
            <p:cNvSpPr/>
            <p:nvPr/>
          </p:nvSpPr>
          <p:spPr>
            <a:xfrm>
              <a:off x="1477839" y="2419164"/>
              <a:ext cx="921267" cy="1547676"/>
            </a:xfrm>
            <a:custGeom>
              <a:rect b="b" l="l" r="r" t="t"/>
              <a:pathLst>
                <a:path extrusionOk="0" h="28386" w="16897">
                  <a:moveTo>
                    <a:pt x="1871" y="4648"/>
                  </a:moveTo>
                  <a:cubicBezTo>
                    <a:pt x="1925" y="4648"/>
                    <a:pt x="1979" y="4671"/>
                    <a:pt x="2020" y="4720"/>
                  </a:cubicBezTo>
                  <a:cubicBezTo>
                    <a:pt x="6210" y="9799"/>
                    <a:pt x="6358" y="21193"/>
                    <a:pt x="6358" y="21193"/>
                  </a:cubicBezTo>
                  <a:cubicBezTo>
                    <a:pt x="5562" y="13017"/>
                    <a:pt x="2630" y="7483"/>
                    <a:pt x="1944" y="6678"/>
                  </a:cubicBezTo>
                  <a:cubicBezTo>
                    <a:pt x="1772" y="6477"/>
                    <a:pt x="1677" y="6223"/>
                    <a:pt x="1677" y="5958"/>
                  </a:cubicBezTo>
                  <a:lnTo>
                    <a:pt x="1677" y="4841"/>
                  </a:lnTo>
                  <a:cubicBezTo>
                    <a:pt x="1677" y="4723"/>
                    <a:pt x="1772" y="4648"/>
                    <a:pt x="1871" y="4648"/>
                  </a:cubicBezTo>
                  <a:close/>
                  <a:moveTo>
                    <a:pt x="15038" y="4648"/>
                  </a:moveTo>
                  <a:cubicBezTo>
                    <a:pt x="15136" y="4648"/>
                    <a:pt x="15232" y="4723"/>
                    <a:pt x="15232" y="4841"/>
                  </a:cubicBezTo>
                  <a:lnTo>
                    <a:pt x="15232" y="5958"/>
                  </a:lnTo>
                  <a:cubicBezTo>
                    <a:pt x="15232" y="6223"/>
                    <a:pt x="15136" y="6477"/>
                    <a:pt x="14965" y="6678"/>
                  </a:cubicBezTo>
                  <a:cubicBezTo>
                    <a:pt x="14277" y="7483"/>
                    <a:pt x="11347" y="13017"/>
                    <a:pt x="10549" y="21193"/>
                  </a:cubicBezTo>
                  <a:cubicBezTo>
                    <a:pt x="10549" y="21193"/>
                    <a:pt x="10699" y="9799"/>
                    <a:pt x="14889" y="4720"/>
                  </a:cubicBezTo>
                  <a:cubicBezTo>
                    <a:pt x="14930" y="4670"/>
                    <a:pt x="14984" y="4648"/>
                    <a:pt x="15038" y="4648"/>
                  </a:cubicBezTo>
                  <a:close/>
                  <a:moveTo>
                    <a:pt x="8739" y="1"/>
                  </a:moveTo>
                  <a:cubicBezTo>
                    <a:pt x="8739" y="1"/>
                    <a:pt x="5696" y="3662"/>
                    <a:pt x="936" y="3662"/>
                  </a:cubicBezTo>
                  <a:cubicBezTo>
                    <a:pt x="631" y="3662"/>
                    <a:pt x="319" y="3647"/>
                    <a:pt x="0" y="3615"/>
                  </a:cubicBezTo>
                  <a:lnTo>
                    <a:pt x="0" y="3615"/>
                  </a:lnTo>
                  <a:cubicBezTo>
                    <a:pt x="882" y="6631"/>
                    <a:pt x="1974" y="8776"/>
                    <a:pt x="2595" y="9860"/>
                  </a:cubicBezTo>
                  <a:cubicBezTo>
                    <a:pt x="2596" y="9859"/>
                    <a:pt x="2596" y="9859"/>
                    <a:pt x="2596" y="9858"/>
                  </a:cubicBezTo>
                  <a:cubicBezTo>
                    <a:pt x="2900" y="10389"/>
                    <a:pt x="3093" y="10666"/>
                    <a:pt x="3093" y="10666"/>
                  </a:cubicBezTo>
                  <a:cubicBezTo>
                    <a:pt x="3566" y="11313"/>
                    <a:pt x="4057" y="12633"/>
                    <a:pt x="4473" y="14116"/>
                  </a:cubicBezTo>
                  <a:cubicBezTo>
                    <a:pt x="4672" y="14825"/>
                    <a:pt x="4853" y="15571"/>
                    <a:pt x="5007" y="16298"/>
                  </a:cubicBezTo>
                  <a:cubicBezTo>
                    <a:pt x="5062" y="16554"/>
                    <a:pt x="5113" y="16810"/>
                    <a:pt x="5159" y="17059"/>
                  </a:cubicBezTo>
                  <a:cubicBezTo>
                    <a:pt x="5388" y="18272"/>
                    <a:pt x="5548" y="19497"/>
                    <a:pt x="5628" y="20727"/>
                  </a:cubicBezTo>
                  <a:cubicBezTo>
                    <a:pt x="5665" y="21287"/>
                    <a:pt x="5683" y="21847"/>
                    <a:pt x="5684" y="22409"/>
                  </a:cubicBezTo>
                  <a:cubicBezTo>
                    <a:pt x="5686" y="22489"/>
                    <a:pt x="5686" y="22570"/>
                    <a:pt x="5684" y="22650"/>
                  </a:cubicBezTo>
                  <a:cubicBezTo>
                    <a:pt x="5684" y="22677"/>
                    <a:pt x="5686" y="22704"/>
                    <a:pt x="5684" y="22732"/>
                  </a:cubicBezTo>
                  <a:cubicBezTo>
                    <a:pt x="5684" y="22738"/>
                    <a:pt x="5684" y="22745"/>
                    <a:pt x="5684" y="22751"/>
                  </a:cubicBezTo>
                  <a:cubicBezTo>
                    <a:pt x="5676" y="23607"/>
                    <a:pt x="5740" y="24333"/>
                    <a:pt x="5851" y="24948"/>
                  </a:cubicBezTo>
                  <a:lnTo>
                    <a:pt x="5849" y="24948"/>
                  </a:lnTo>
                  <a:cubicBezTo>
                    <a:pt x="5849" y="24949"/>
                    <a:pt x="5849" y="24949"/>
                    <a:pt x="5849" y="24949"/>
                  </a:cubicBezTo>
                  <a:cubicBezTo>
                    <a:pt x="6319" y="27544"/>
                    <a:pt x="7648" y="28192"/>
                    <a:pt x="8124" y="28343"/>
                  </a:cubicBezTo>
                  <a:cubicBezTo>
                    <a:pt x="8216" y="28372"/>
                    <a:pt x="8311" y="28386"/>
                    <a:pt x="8406" y="28386"/>
                  </a:cubicBezTo>
                  <a:lnTo>
                    <a:pt x="8410" y="28386"/>
                  </a:lnTo>
                  <a:cubicBezTo>
                    <a:pt x="8602" y="28386"/>
                    <a:pt x="8793" y="28349"/>
                    <a:pt x="8969" y="28273"/>
                  </a:cubicBezTo>
                  <a:cubicBezTo>
                    <a:pt x="9557" y="28019"/>
                    <a:pt x="10701" y="27216"/>
                    <a:pt x="11092" y="24756"/>
                  </a:cubicBezTo>
                  <a:cubicBezTo>
                    <a:pt x="11135" y="24485"/>
                    <a:pt x="11169" y="24194"/>
                    <a:pt x="11192" y="23882"/>
                  </a:cubicBezTo>
                  <a:cubicBezTo>
                    <a:pt x="11218" y="23527"/>
                    <a:pt x="11229" y="23145"/>
                    <a:pt x="11225" y="22733"/>
                  </a:cubicBezTo>
                  <a:cubicBezTo>
                    <a:pt x="11224" y="22707"/>
                    <a:pt x="11224" y="22682"/>
                    <a:pt x="11224" y="22657"/>
                  </a:cubicBezTo>
                  <a:cubicBezTo>
                    <a:pt x="11209" y="20778"/>
                    <a:pt x="11403" y="18905"/>
                    <a:pt x="11750" y="17060"/>
                  </a:cubicBezTo>
                  <a:cubicBezTo>
                    <a:pt x="11912" y="16198"/>
                    <a:pt x="12120" y="15280"/>
                    <a:pt x="12357" y="14406"/>
                  </a:cubicBezTo>
                  <a:cubicBezTo>
                    <a:pt x="12789" y="12807"/>
                    <a:pt x="13314" y="11355"/>
                    <a:pt x="13817" y="10667"/>
                  </a:cubicBezTo>
                  <a:cubicBezTo>
                    <a:pt x="13817" y="10667"/>
                    <a:pt x="13973" y="10443"/>
                    <a:pt x="14226" y="10011"/>
                  </a:cubicBezTo>
                  <a:cubicBezTo>
                    <a:pt x="14273" y="9930"/>
                    <a:pt x="14323" y="9843"/>
                    <a:pt x="14377" y="9748"/>
                  </a:cubicBezTo>
                  <a:cubicBezTo>
                    <a:pt x="15004" y="8636"/>
                    <a:pt x="16046" y="6549"/>
                    <a:pt x="16896" y="3657"/>
                  </a:cubicBezTo>
                  <a:lnTo>
                    <a:pt x="16896" y="3657"/>
                  </a:lnTo>
                  <a:cubicBezTo>
                    <a:pt x="16777" y="3662"/>
                    <a:pt x="16660" y="3664"/>
                    <a:pt x="16543" y="3664"/>
                  </a:cubicBezTo>
                  <a:cubicBezTo>
                    <a:pt x="11782" y="3664"/>
                    <a:pt x="8739" y="1"/>
                    <a:pt x="8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052997" y="2672584"/>
              <a:ext cx="255329" cy="902075"/>
            </a:xfrm>
            <a:custGeom>
              <a:rect b="b" l="l" r="r" t="t"/>
              <a:pathLst>
                <a:path extrusionOk="0" h="16545" w="4683">
                  <a:moveTo>
                    <a:pt x="4489" y="0"/>
                  </a:moveTo>
                  <a:cubicBezTo>
                    <a:pt x="4435" y="0"/>
                    <a:pt x="4381" y="23"/>
                    <a:pt x="4340" y="72"/>
                  </a:cubicBezTo>
                  <a:cubicBezTo>
                    <a:pt x="150" y="5151"/>
                    <a:pt x="0" y="16545"/>
                    <a:pt x="0" y="16545"/>
                  </a:cubicBezTo>
                  <a:cubicBezTo>
                    <a:pt x="798" y="8369"/>
                    <a:pt x="3728" y="2835"/>
                    <a:pt x="4416" y="2030"/>
                  </a:cubicBezTo>
                  <a:cubicBezTo>
                    <a:pt x="4588" y="1829"/>
                    <a:pt x="4683" y="1575"/>
                    <a:pt x="4683" y="1310"/>
                  </a:cubicBezTo>
                  <a:lnTo>
                    <a:pt x="4683" y="193"/>
                  </a:lnTo>
                  <a:cubicBezTo>
                    <a:pt x="4683" y="75"/>
                    <a:pt x="4587" y="0"/>
                    <a:pt x="4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5"/>
            <p:cNvSpPr/>
            <p:nvPr/>
          </p:nvSpPr>
          <p:spPr>
            <a:xfrm>
              <a:off x="1569273" y="2672584"/>
              <a:ext cx="255274" cy="902075"/>
            </a:xfrm>
            <a:custGeom>
              <a:rect b="b" l="l" r="r" t="t"/>
              <a:pathLst>
                <a:path extrusionOk="0" h="16545" w="4682">
                  <a:moveTo>
                    <a:pt x="194" y="0"/>
                  </a:moveTo>
                  <a:cubicBezTo>
                    <a:pt x="95" y="0"/>
                    <a:pt x="0" y="75"/>
                    <a:pt x="0" y="193"/>
                  </a:cubicBezTo>
                  <a:lnTo>
                    <a:pt x="0" y="1310"/>
                  </a:lnTo>
                  <a:cubicBezTo>
                    <a:pt x="0" y="1575"/>
                    <a:pt x="95" y="1829"/>
                    <a:pt x="267" y="2030"/>
                  </a:cubicBezTo>
                  <a:cubicBezTo>
                    <a:pt x="953" y="2835"/>
                    <a:pt x="3885" y="8369"/>
                    <a:pt x="4681" y="16545"/>
                  </a:cubicBezTo>
                  <a:cubicBezTo>
                    <a:pt x="4681" y="16545"/>
                    <a:pt x="4533" y="5151"/>
                    <a:pt x="343" y="72"/>
                  </a:cubicBezTo>
                  <a:cubicBezTo>
                    <a:pt x="302" y="22"/>
                    <a:pt x="24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5"/>
            <p:cNvSpPr/>
            <p:nvPr/>
          </p:nvSpPr>
          <p:spPr>
            <a:xfrm>
              <a:off x="1456685" y="1967935"/>
              <a:ext cx="1145" cy="1309"/>
            </a:xfrm>
            <a:custGeom>
              <a:rect b="b" l="l" r="r" t="t"/>
              <a:pathLst>
                <a:path extrusionOk="0" h="24" w="21">
                  <a:moveTo>
                    <a:pt x="1" y="1"/>
                  </a:moveTo>
                  <a:lnTo>
                    <a:pt x="5" y="23"/>
                  </a:lnTo>
                  <a:cubicBezTo>
                    <a:pt x="10" y="16"/>
                    <a:pt x="15" y="9"/>
                    <a:pt x="20" y="2"/>
                  </a:cubicBezTo>
                  <a:cubicBezTo>
                    <a:pt x="14" y="2"/>
                    <a:pt x="7" y="2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5"/>
            <p:cNvSpPr/>
            <p:nvPr/>
          </p:nvSpPr>
          <p:spPr>
            <a:xfrm>
              <a:off x="2541791" y="1966027"/>
              <a:ext cx="34022" cy="48252"/>
            </a:xfrm>
            <a:custGeom>
              <a:rect b="b" l="l" r="r" t="t"/>
              <a:pathLst>
                <a:path extrusionOk="0" h="885" w="624">
                  <a:moveTo>
                    <a:pt x="356" y="0"/>
                  </a:moveTo>
                  <a:cubicBezTo>
                    <a:pt x="238" y="11"/>
                    <a:pt x="121" y="20"/>
                    <a:pt x="1" y="29"/>
                  </a:cubicBezTo>
                  <a:cubicBezTo>
                    <a:pt x="92" y="303"/>
                    <a:pt x="181" y="589"/>
                    <a:pt x="269" y="885"/>
                  </a:cubicBezTo>
                  <a:cubicBezTo>
                    <a:pt x="388" y="874"/>
                    <a:pt x="507" y="864"/>
                    <a:pt x="624" y="853"/>
                  </a:cubicBezTo>
                  <a:cubicBezTo>
                    <a:pt x="536" y="557"/>
                    <a:pt x="447" y="273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5"/>
            <p:cNvSpPr/>
            <p:nvPr/>
          </p:nvSpPr>
          <p:spPr>
            <a:xfrm>
              <a:off x="2541791" y="1966027"/>
              <a:ext cx="34022" cy="48252"/>
            </a:xfrm>
            <a:custGeom>
              <a:rect b="b" l="l" r="r" t="t"/>
              <a:pathLst>
                <a:path extrusionOk="0" h="885" w="624">
                  <a:moveTo>
                    <a:pt x="356" y="0"/>
                  </a:moveTo>
                  <a:cubicBezTo>
                    <a:pt x="238" y="11"/>
                    <a:pt x="121" y="20"/>
                    <a:pt x="1" y="29"/>
                  </a:cubicBezTo>
                  <a:cubicBezTo>
                    <a:pt x="92" y="303"/>
                    <a:pt x="181" y="589"/>
                    <a:pt x="269" y="885"/>
                  </a:cubicBezTo>
                  <a:cubicBezTo>
                    <a:pt x="388" y="874"/>
                    <a:pt x="507" y="864"/>
                    <a:pt x="624" y="853"/>
                  </a:cubicBezTo>
                  <a:cubicBezTo>
                    <a:pt x="536" y="557"/>
                    <a:pt x="447" y="273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>
              <a:off x="1349984" y="1961611"/>
              <a:ext cx="106973" cy="52014"/>
            </a:xfrm>
            <a:custGeom>
              <a:rect b="b" l="l" r="r" t="t"/>
              <a:pathLst>
                <a:path extrusionOk="0" h="954" w="1962">
                  <a:moveTo>
                    <a:pt x="257" y="1"/>
                  </a:moveTo>
                  <a:cubicBezTo>
                    <a:pt x="171" y="266"/>
                    <a:pt x="86" y="542"/>
                    <a:pt x="0" y="828"/>
                  </a:cubicBezTo>
                  <a:cubicBezTo>
                    <a:pt x="478" y="876"/>
                    <a:pt x="976" y="919"/>
                    <a:pt x="1492" y="953"/>
                  </a:cubicBezTo>
                  <a:cubicBezTo>
                    <a:pt x="1625" y="668"/>
                    <a:pt x="1784" y="396"/>
                    <a:pt x="1962" y="139"/>
                  </a:cubicBezTo>
                  <a:lnTo>
                    <a:pt x="1958" y="117"/>
                  </a:lnTo>
                  <a:cubicBezTo>
                    <a:pt x="1368" y="87"/>
                    <a:pt x="800" y="48"/>
                    <a:pt x="257" y="1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5"/>
            <p:cNvSpPr/>
            <p:nvPr/>
          </p:nvSpPr>
          <p:spPr>
            <a:xfrm>
              <a:off x="1349984" y="1961611"/>
              <a:ext cx="106973" cy="52014"/>
            </a:xfrm>
            <a:custGeom>
              <a:rect b="b" l="l" r="r" t="t"/>
              <a:pathLst>
                <a:path extrusionOk="0" h="954" w="1962">
                  <a:moveTo>
                    <a:pt x="257" y="1"/>
                  </a:moveTo>
                  <a:cubicBezTo>
                    <a:pt x="171" y="266"/>
                    <a:pt x="86" y="542"/>
                    <a:pt x="0" y="828"/>
                  </a:cubicBezTo>
                  <a:cubicBezTo>
                    <a:pt x="478" y="876"/>
                    <a:pt x="976" y="919"/>
                    <a:pt x="1492" y="953"/>
                  </a:cubicBezTo>
                  <a:cubicBezTo>
                    <a:pt x="1625" y="668"/>
                    <a:pt x="1784" y="396"/>
                    <a:pt x="1962" y="139"/>
                  </a:cubicBezTo>
                  <a:lnTo>
                    <a:pt x="1958" y="117"/>
                  </a:lnTo>
                  <a:cubicBezTo>
                    <a:pt x="1368" y="87"/>
                    <a:pt x="800" y="48"/>
                    <a:pt x="2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5"/>
            <p:cNvSpPr/>
            <p:nvPr/>
          </p:nvSpPr>
          <p:spPr>
            <a:xfrm>
              <a:off x="2423587" y="1967608"/>
              <a:ext cx="132871" cy="53050"/>
            </a:xfrm>
            <a:custGeom>
              <a:rect b="b" l="l" r="r" t="t"/>
              <a:pathLst>
                <a:path extrusionOk="0" h="973" w="2437">
                  <a:moveTo>
                    <a:pt x="2169" y="0"/>
                  </a:moveTo>
                  <a:cubicBezTo>
                    <a:pt x="1592" y="45"/>
                    <a:pt x="987" y="78"/>
                    <a:pt x="353" y="99"/>
                  </a:cubicBezTo>
                  <a:cubicBezTo>
                    <a:pt x="318" y="100"/>
                    <a:pt x="281" y="101"/>
                    <a:pt x="246" y="102"/>
                  </a:cubicBezTo>
                  <a:cubicBezTo>
                    <a:pt x="165" y="104"/>
                    <a:pt x="82" y="107"/>
                    <a:pt x="0" y="109"/>
                  </a:cubicBezTo>
                  <a:cubicBezTo>
                    <a:pt x="182" y="381"/>
                    <a:pt x="342" y="669"/>
                    <a:pt x="474" y="972"/>
                  </a:cubicBezTo>
                  <a:cubicBezTo>
                    <a:pt x="593" y="968"/>
                    <a:pt x="712" y="963"/>
                    <a:pt x="829" y="958"/>
                  </a:cubicBezTo>
                  <a:cubicBezTo>
                    <a:pt x="1388" y="934"/>
                    <a:pt x="1924" y="898"/>
                    <a:pt x="2437" y="856"/>
                  </a:cubicBezTo>
                  <a:cubicBezTo>
                    <a:pt x="2349" y="560"/>
                    <a:pt x="2260" y="274"/>
                    <a:pt x="2169" y="0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2423587" y="1967608"/>
              <a:ext cx="132871" cy="53050"/>
            </a:xfrm>
            <a:custGeom>
              <a:rect b="b" l="l" r="r" t="t"/>
              <a:pathLst>
                <a:path extrusionOk="0" h="973" w="2437">
                  <a:moveTo>
                    <a:pt x="2169" y="0"/>
                  </a:moveTo>
                  <a:cubicBezTo>
                    <a:pt x="1592" y="45"/>
                    <a:pt x="987" y="78"/>
                    <a:pt x="353" y="99"/>
                  </a:cubicBezTo>
                  <a:cubicBezTo>
                    <a:pt x="318" y="100"/>
                    <a:pt x="281" y="101"/>
                    <a:pt x="246" y="102"/>
                  </a:cubicBezTo>
                  <a:cubicBezTo>
                    <a:pt x="165" y="104"/>
                    <a:pt x="82" y="107"/>
                    <a:pt x="0" y="109"/>
                  </a:cubicBezTo>
                  <a:cubicBezTo>
                    <a:pt x="182" y="381"/>
                    <a:pt x="342" y="669"/>
                    <a:pt x="474" y="972"/>
                  </a:cubicBezTo>
                  <a:cubicBezTo>
                    <a:pt x="593" y="968"/>
                    <a:pt x="712" y="963"/>
                    <a:pt x="829" y="958"/>
                  </a:cubicBezTo>
                  <a:cubicBezTo>
                    <a:pt x="1388" y="934"/>
                    <a:pt x="1924" y="898"/>
                    <a:pt x="2437" y="856"/>
                  </a:cubicBezTo>
                  <a:cubicBezTo>
                    <a:pt x="2349" y="560"/>
                    <a:pt x="2260" y="274"/>
                    <a:pt x="2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1431277" y="1965536"/>
              <a:ext cx="1018208" cy="56594"/>
            </a:xfrm>
            <a:custGeom>
              <a:rect b="b" l="l" r="r" t="t"/>
              <a:pathLst>
                <a:path extrusionOk="0" h="1038" w="18675">
                  <a:moveTo>
                    <a:pt x="9653" y="1"/>
                  </a:moveTo>
                  <a:cubicBezTo>
                    <a:pt x="8197" y="1"/>
                    <a:pt x="6740" y="27"/>
                    <a:pt x="5283" y="79"/>
                  </a:cubicBezTo>
                  <a:cubicBezTo>
                    <a:pt x="4615" y="103"/>
                    <a:pt x="3967" y="115"/>
                    <a:pt x="3340" y="115"/>
                  </a:cubicBezTo>
                  <a:cubicBezTo>
                    <a:pt x="2875" y="115"/>
                    <a:pt x="2422" y="109"/>
                    <a:pt x="1980" y="97"/>
                  </a:cubicBezTo>
                  <a:cubicBezTo>
                    <a:pt x="1595" y="89"/>
                    <a:pt x="1218" y="78"/>
                    <a:pt x="850" y="62"/>
                  </a:cubicBezTo>
                  <a:cubicBezTo>
                    <a:pt x="846" y="67"/>
                    <a:pt x="843" y="73"/>
                    <a:pt x="838" y="78"/>
                  </a:cubicBezTo>
                  <a:lnTo>
                    <a:pt x="835" y="62"/>
                  </a:lnTo>
                  <a:cubicBezTo>
                    <a:pt x="719" y="57"/>
                    <a:pt x="602" y="52"/>
                    <a:pt x="486" y="46"/>
                  </a:cubicBezTo>
                  <a:cubicBezTo>
                    <a:pt x="481" y="53"/>
                    <a:pt x="476" y="60"/>
                    <a:pt x="471" y="67"/>
                  </a:cubicBezTo>
                  <a:cubicBezTo>
                    <a:pt x="291" y="324"/>
                    <a:pt x="134" y="596"/>
                    <a:pt x="1" y="881"/>
                  </a:cubicBezTo>
                  <a:cubicBezTo>
                    <a:pt x="121" y="889"/>
                    <a:pt x="240" y="898"/>
                    <a:pt x="362" y="905"/>
                  </a:cubicBezTo>
                  <a:cubicBezTo>
                    <a:pt x="576" y="917"/>
                    <a:pt x="793" y="929"/>
                    <a:pt x="1011" y="939"/>
                  </a:cubicBezTo>
                  <a:cubicBezTo>
                    <a:pt x="1752" y="973"/>
                    <a:pt x="2529" y="992"/>
                    <a:pt x="3341" y="992"/>
                  </a:cubicBezTo>
                  <a:cubicBezTo>
                    <a:pt x="3967" y="992"/>
                    <a:pt x="4615" y="981"/>
                    <a:pt x="5283" y="957"/>
                  </a:cubicBezTo>
                  <a:cubicBezTo>
                    <a:pt x="6745" y="904"/>
                    <a:pt x="8207" y="878"/>
                    <a:pt x="9669" y="878"/>
                  </a:cubicBezTo>
                  <a:cubicBezTo>
                    <a:pt x="11501" y="878"/>
                    <a:pt x="13333" y="919"/>
                    <a:pt x="15164" y="996"/>
                  </a:cubicBezTo>
                  <a:cubicBezTo>
                    <a:pt x="15842" y="1024"/>
                    <a:pt x="16496" y="1037"/>
                    <a:pt x="17126" y="1037"/>
                  </a:cubicBezTo>
                  <a:cubicBezTo>
                    <a:pt x="17513" y="1037"/>
                    <a:pt x="17890" y="1032"/>
                    <a:pt x="18259" y="1023"/>
                  </a:cubicBezTo>
                  <a:cubicBezTo>
                    <a:pt x="18398" y="1020"/>
                    <a:pt x="18537" y="1015"/>
                    <a:pt x="18674" y="1010"/>
                  </a:cubicBezTo>
                  <a:cubicBezTo>
                    <a:pt x="18542" y="707"/>
                    <a:pt x="18382" y="419"/>
                    <a:pt x="18200" y="147"/>
                  </a:cubicBezTo>
                  <a:cubicBezTo>
                    <a:pt x="17854" y="155"/>
                    <a:pt x="17500" y="160"/>
                    <a:pt x="17138" y="160"/>
                  </a:cubicBezTo>
                  <a:cubicBezTo>
                    <a:pt x="16727" y="160"/>
                    <a:pt x="16305" y="154"/>
                    <a:pt x="15873" y="142"/>
                  </a:cubicBezTo>
                  <a:cubicBezTo>
                    <a:pt x="15521" y="136"/>
                    <a:pt x="15163" y="125"/>
                    <a:pt x="14796" y="109"/>
                  </a:cubicBezTo>
                  <a:cubicBezTo>
                    <a:pt x="14029" y="78"/>
                    <a:pt x="13263" y="52"/>
                    <a:pt x="12495" y="33"/>
                  </a:cubicBezTo>
                  <a:cubicBezTo>
                    <a:pt x="11548" y="12"/>
                    <a:pt x="10601" y="1"/>
                    <a:pt x="9653" y="1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1431277" y="1965536"/>
              <a:ext cx="1018208" cy="56594"/>
            </a:xfrm>
            <a:custGeom>
              <a:rect b="b" l="l" r="r" t="t"/>
              <a:pathLst>
                <a:path extrusionOk="0" h="1038" w="18675">
                  <a:moveTo>
                    <a:pt x="9653" y="1"/>
                  </a:moveTo>
                  <a:cubicBezTo>
                    <a:pt x="8197" y="1"/>
                    <a:pt x="6740" y="27"/>
                    <a:pt x="5283" y="79"/>
                  </a:cubicBezTo>
                  <a:cubicBezTo>
                    <a:pt x="4615" y="103"/>
                    <a:pt x="3967" y="115"/>
                    <a:pt x="3340" y="115"/>
                  </a:cubicBezTo>
                  <a:cubicBezTo>
                    <a:pt x="2875" y="115"/>
                    <a:pt x="2422" y="109"/>
                    <a:pt x="1980" y="97"/>
                  </a:cubicBezTo>
                  <a:cubicBezTo>
                    <a:pt x="1595" y="89"/>
                    <a:pt x="1218" y="78"/>
                    <a:pt x="850" y="62"/>
                  </a:cubicBezTo>
                  <a:cubicBezTo>
                    <a:pt x="846" y="67"/>
                    <a:pt x="843" y="73"/>
                    <a:pt x="838" y="78"/>
                  </a:cubicBezTo>
                  <a:lnTo>
                    <a:pt x="835" y="62"/>
                  </a:lnTo>
                  <a:cubicBezTo>
                    <a:pt x="719" y="57"/>
                    <a:pt x="602" y="52"/>
                    <a:pt x="486" y="46"/>
                  </a:cubicBezTo>
                  <a:cubicBezTo>
                    <a:pt x="481" y="53"/>
                    <a:pt x="476" y="60"/>
                    <a:pt x="471" y="67"/>
                  </a:cubicBezTo>
                  <a:cubicBezTo>
                    <a:pt x="291" y="324"/>
                    <a:pt x="134" y="596"/>
                    <a:pt x="1" y="881"/>
                  </a:cubicBezTo>
                  <a:cubicBezTo>
                    <a:pt x="121" y="889"/>
                    <a:pt x="240" y="898"/>
                    <a:pt x="362" y="905"/>
                  </a:cubicBezTo>
                  <a:cubicBezTo>
                    <a:pt x="576" y="917"/>
                    <a:pt x="793" y="929"/>
                    <a:pt x="1011" y="939"/>
                  </a:cubicBezTo>
                  <a:cubicBezTo>
                    <a:pt x="1752" y="973"/>
                    <a:pt x="2529" y="992"/>
                    <a:pt x="3341" y="992"/>
                  </a:cubicBezTo>
                  <a:cubicBezTo>
                    <a:pt x="3967" y="992"/>
                    <a:pt x="4615" y="981"/>
                    <a:pt x="5283" y="957"/>
                  </a:cubicBezTo>
                  <a:cubicBezTo>
                    <a:pt x="6745" y="904"/>
                    <a:pt x="8207" y="878"/>
                    <a:pt x="9669" y="878"/>
                  </a:cubicBezTo>
                  <a:cubicBezTo>
                    <a:pt x="11501" y="878"/>
                    <a:pt x="13333" y="919"/>
                    <a:pt x="15164" y="996"/>
                  </a:cubicBezTo>
                  <a:cubicBezTo>
                    <a:pt x="15842" y="1024"/>
                    <a:pt x="16496" y="1037"/>
                    <a:pt x="17126" y="1037"/>
                  </a:cubicBezTo>
                  <a:cubicBezTo>
                    <a:pt x="17513" y="1037"/>
                    <a:pt x="17890" y="1032"/>
                    <a:pt x="18259" y="1023"/>
                  </a:cubicBezTo>
                  <a:cubicBezTo>
                    <a:pt x="18398" y="1020"/>
                    <a:pt x="18537" y="1015"/>
                    <a:pt x="18674" y="1010"/>
                  </a:cubicBezTo>
                  <a:cubicBezTo>
                    <a:pt x="18542" y="707"/>
                    <a:pt x="18382" y="419"/>
                    <a:pt x="18200" y="147"/>
                  </a:cubicBezTo>
                  <a:cubicBezTo>
                    <a:pt x="17854" y="155"/>
                    <a:pt x="17500" y="160"/>
                    <a:pt x="17138" y="160"/>
                  </a:cubicBezTo>
                  <a:cubicBezTo>
                    <a:pt x="16727" y="160"/>
                    <a:pt x="16305" y="154"/>
                    <a:pt x="15873" y="142"/>
                  </a:cubicBezTo>
                  <a:cubicBezTo>
                    <a:pt x="15521" y="136"/>
                    <a:pt x="15163" y="125"/>
                    <a:pt x="14796" y="109"/>
                  </a:cubicBezTo>
                  <a:cubicBezTo>
                    <a:pt x="14029" y="78"/>
                    <a:pt x="13263" y="52"/>
                    <a:pt x="12495" y="33"/>
                  </a:cubicBezTo>
                  <a:cubicBezTo>
                    <a:pt x="11548" y="12"/>
                    <a:pt x="10601" y="1"/>
                    <a:pt x="96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1363996" y="1960302"/>
              <a:ext cx="112862" cy="8669"/>
            </a:xfrm>
            <a:custGeom>
              <a:rect b="b" l="l" r="r" t="t"/>
              <a:pathLst>
                <a:path extrusionOk="0" h="159" w="2070">
                  <a:moveTo>
                    <a:pt x="8" y="1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543" y="72"/>
                    <a:pt x="1111" y="111"/>
                    <a:pt x="1701" y="141"/>
                  </a:cubicBezTo>
                  <a:cubicBezTo>
                    <a:pt x="1707" y="142"/>
                    <a:pt x="1714" y="142"/>
                    <a:pt x="1720" y="142"/>
                  </a:cubicBezTo>
                  <a:cubicBezTo>
                    <a:pt x="1836" y="148"/>
                    <a:pt x="1953" y="153"/>
                    <a:pt x="2069" y="158"/>
                  </a:cubicBezTo>
                  <a:lnTo>
                    <a:pt x="2068" y="149"/>
                  </a:lnTo>
                  <a:cubicBezTo>
                    <a:pt x="1346" y="113"/>
                    <a:pt x="660" y="62"/>
                    <a:pt x="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1363996" y="1960302"/>
              <a:ext cx="112862" cy="8669"/>
            </a:xfrm>
            <a:custGeom>
              <a:rect b="b" l="l" r="r" t="t"/>
              <a:pathLst>
                <a:path extrusionOk="0" h="159" w="2070">
                  <a:moveTo>
                    <a:pt x="8" y="1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543" y="72"/>
                    <a:pt x="1111" y="111"/>
                    <a:pt x="1701" y="141"/>
                  </a:cubicBezTo>
                  <a:cubicBezTo>
                    <a:pt x="1707" y="142"/>
                    <a:pt x="1714" y="142"/>
                    <a:pt x="1720" y="142"/>
                  </a:cubicBezTo>
                  <a:cubicBezTo>
                    <a:pt x="1836" y="148"/>
                    <a:pt x="1953" y="153"/>
                    <a:pt x="2069" y="158"/>
                  </a:cubicBezTo>
                  <a:lnTo>
                    <a:pt x="2068" y="149"/>
                  </a:lnTo>
                  <a:cubicBezTo>
                    <a:pt x="1346" y="113"/>
                    <a:pt x="660" y="62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2112481" y="1967336"/>
              <a:ext cx="184286" cy="5997"/>
            </a:xfrm>
            <a:custGeom>
              <a:rect b="b" l="l" r="r" t="t"/>
              <a:pathLst>
                <a:path extrusionOk="0" h="110" w="3380">
                  <a:moveTo>
                    <a:pt x="1" y="0"/>
                  </a:moveTo>
                  <a:lnTo>
                    <a:pt x="1" y="0"/>
                  </a:lnTo>
                  <a:cubicBezTo>
                    <a:pt x="769" y="19"/>
                    <a:pt x="1535" y="45"/>
                    <a:pt x="2302" y="76"/>
                  </a:cubicBezTo>
                  <a:cubicBezTo>
                    <a:pt x="2669" y="92"/>
                    <a:pt x="3027" y="103"/>
                    <a:pt x="3379" y="109"/>
                  </a:cubicBezTo>
                  <a:cubicBezTo>
                    <a:pt x="3146" y="103"/>
                    <a:pt x="2909" y="96"/>
                    <a:pt x="2670" y="86"/>
                  </a:cubicBezTo>
                  <a:cubicBezTo>
                    <a:pt x="1780" y="48"/>
                    <a:pt x="890" y="19"/>
                    <a:pt x="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2112481" y="1967336"/>
              <a:ext cx="184286" cy="5997"/>
            </a:xfrm>
            <a:custGeom>
              <a:rect b="b" l="l" r="r" t="t"/>
              <a:pathLst>
                <a:path extrusionOk="0" h="110" w="3380">
                  <a:moveTo>
                    <a:pt x="1" y="0"/>
                  </a:moveTo>
                  <a:lnTo>
                    <a:pt x="1" y="0"/>
                  </a:lnTo>
                  <a:cubicBezTo>
                    <a:pt x="769" y="19"/>
                    <a:pt x="1535" y="45"/>
                    <a:pt x="2302" y="76"/>
                  </a:cubicBezTo>
                  <a:cubicBezTo>
                    <a:pt x="2669" y="92"/>
                    <a:pt x="3027" y="103"/>
                    <a:pt x="3379" y="109"/>
                  </a:cubicBezTo>
                  <a:cubicBezTo>
                    <a:pt x="3146" y="103"/>
                    <a:pt x="2909" y="96"/>
                    <a:pt x="2670" y="86"/>
                  </a:cubicBezTo>
                  <a:cubicBezTo>
                    <a:pt x="1780" y="48"/>
                    <a:pt x="890" y="19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1477567" y="1968426"/>
              <a:ext cx="61719" cy="2399"/>
            </a:xfrm>
            <a:custGeom>
              <a:rect b="b" l="l" r="r" t="t"/>
              <a:pathLst>
                <a:path extrusionOk="0" h="44" w="1132">
                  <a:moveTo>
                    <a:pt x="6" y="1"/>
                  </a:moveTo>
                  <a:cubicBezTo>
                    <a:pt x="4" y="4"/>
                    <a:pt x="2" y="7"/>
                    <a:pt x="1" y="9"/>
                  </a:cubicBezTo>
                  <a:cubicBezTo>
                    <a:pt x="369" y="25"/>
                    <a:pt x="746" y="36"/>
                    <a:pt x="1131" y="44"/>
                  </a:cubicBezTo>
                  <a:cubicBezTo>
                    <a:pt x="748" y="34"/>
                    <a:pt x="372" y="20"/>
                    <a:pt x="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1477567" y="1968426"/>
              <a:ext cx="61719" cy="2399"/>
            </a:xfrm>
            <a:custGeom>
              <a:rect b="b" l="l" r="r" t="t"/>
              <a:pathLst>
                <a:path extrusionOk="0" h="44" w="1132">
                  <a:moveTo>
                    <a:pt x="6" y="1"/>
                  </a:moveTo>
                  <a:cubicBezTo>
                    <a:pt x="4" y="4"/>
                    <a:pt x="2" y="7"/>
                    <a:pt x="1" y="9"/>
                  </a:cubicBezTo>
                  <a:cubicBezTo>
                    <a:pt x="369" y="25"/>
                    <a:pt x="746" y="36"/>
                    <a:pt x="1131" y="44"/>
                  </a:cubicBezTo>
                  <a:cubicBezTo>
                    <a:pt x="748" y="34"/>
                    <a:pt x="372" y="20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2082603" y="2979982"/>
              <a:ext cx="161932" cy="789159"/>
            </a:xfrm>
            <a:custGeom>
              <a:rect b="b" l="l" r="r" t="t"/>
              <a:pathLst>
                <a:path extrusionOk="0" h="14474" w="2970">
                  <a:moveTo>
                    <a:pt x="2970" y="0"/>
                  </a:moveTo>
                  <a:lnTo>
                    <a:pt x="2970" y="0"/>
                  </a:lnTo>
                  <a:cubicBezTo>
                    <a:pt x="2817" y="250"/>
                    <a:pt x="2727" y="380"/>
                    <a:pt x="2727" y="380"/>
                  </a:cubicBezTo>
                  <a:cubicBezTo>
                    <a:pt x="2223" y="1068"/>
                    <a:pt x="1698" y="2520"/>
                    <a:pt x="1267" y="4119"/>
                  </a:cubicBezTo>
                  <a:cubicBezTo>
                    <a:pt x="1266" y="4120"/>
                    <a:pt x="1266" y="4121"/>
                    <a:pt x="1266" y="4122"/>
                  </a:cubicBezTo>
                  <a:cubicBezTo>
                    <a:pt x="1074" y="4832"/>
                    <a:pt x="901" y="5569"/>
                    <a:pt x="756" y="6282"/>
                  </a:cubicBezTo>
                  <a:cubicBezTo>
                    <a:pt x="723" y="6448"/>
                    <a:pt x="691" y="6611"/>
                    <a:pt x="660" y="6773"/>
                  </a:cubicBezTo>
                  <a:cubicBezTo>
                    <a:pt x="330" y="8527"/>
                    <a:pt x="141" y="10305"/>
                    <a:pt x="135" y="12088"/>
                  </a:cubicBezTo>
                  <a:cubicBezTo>
                    <a:pt x="135" y="12182"/>
                    <a:pt x="134" y="12276"/>
                    <a:pt x="135" y="12370"/>
                  </a:cubicBezTo>
                  <a:cubicBezTo>
                    <a:pt x="135" y="12395"/>
                    <a:pt x="134" y="12420"/>
                    <a:pt x="134" y="12446"/>
                  </a:cubicBezTo>
                  <a:cubicBezTo>
                    <a:pt x="139" y="12858"/>
                    <a:pt x="127" y="13239"/>
                    <a:pt x="101" y="13595"/>
                  </a:cubicBezTo>
                  <a:lnTo>
                    <a:pt x="101" y="13596"/>
                  </a:lnTo>
                  <a:cubicBezTo>
                    <a:pt x="77" y="13907"/>
                    <a:pt x="45" y="14198"/>
                    <a:pt x="1" y="14469"/>
                  </a:cubicBezTo>
                  <a:cubicBezTo>
                    <a:pt x="94" y="14472"/>
                    <a:pt x="186" y="14473"/>
                    <a:pt x="276" y="14473"/>
                  </a:cubicBezTo>
                  <a:cubicBezTo>
                    <a:pt x="501" y="14473"/>
                    <a:pt x="718" y="14464"/>
                    <a:pt x="927" y="14447"/>
                  </a:cubicBezTo>
                  <a:cubicBezTo>
                    <a:pt x="967" y="13997"/>
                    <a:pt x="988" y="13512"/>
                    <a:pt x="991" y="12990"/>
                  </a:cubicBezTo>
                  <a:lnTo>
                    <a:pt x="991" y="12989"/>
                  </a:lnTo>
                  <a:cubicBezTo>
                    <a:pt x="991" y="12892"/>
                    <a:pt x="991" y="12796"/>
                    <a:pt x="990" y="12697"/>
                  </a:cubicBezTo>
                  <a:cubicBezTo>
                    <a:pt x="988" y="12605"/>
                    <a:pt x="988" y="12514"/>
                    <a:pt x="988" y="12424"/>
                  </a:cubicBezTo>
                  <a:cubicBezTo>
                    <a:pt x="987" y="12351"/>
                    <a:pt x="987" y="12278"/>
                    <a:pt x="987" y="12205"/>
                  </a:cubicBezTo>
                  <a:cubicBezTo>
                    <a:pt x="993" y="10682"/>
                    <a:pt x="1101" y="9161"/>
                    <a:pt x="1294" y="7651"/>
                  </a:cubicBezTo>
                  <a:cubicBezTo>
                    <a:pt x="1379" y="6979"/>
                    <a:pt x="1481" y="6309"/>
                    <a:pt x="1599" y="5641"/>
                  </a:cubicBezTo>
                  <a:cubicBezTo>
                    <a:pt x="1599" y="5640"/>
                    <a:pt x="1599" y="5638"/>
                    <a:pt x="1599" y="5637"/>
                  </a:cubicBezTo>
                  <a:cubicBezTo>
                    <a:pt x="1628" y="5474"/>
                    <a:pt x="1658" y="5310"/>
                    <a:pt x="1688" y="5147"/>
                  </a:cubicBezTo>
                  <a:cubicBezTo>
                    <a:pt x="2007" y="3454"/>
                    <a:pt x="2460" y="1593"/>
                    <a:pt x="2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1619053" y="2956646"/>
              <a:ext cx="177852" cy="823235"/>
            </a:xfrm>
            <a:custGeom>
              <a:rect b="b" l="l" r="r" t="t"/>
              <a:pathLst>
                <a:path extrusionOk="0" h="15099" w="3262">
                  <a:moveTo>
                    <a:pt x="7" y="0"/>
                  </a:moveTo>
                  <a:cubicBezTo>
                    <a:pt x="6" y="0"/>
                    <a:pt x="6" y="1"/>
                    <a:pt x="6" y="2"/>
                  </a:cubicBezTo>
                  <a:cubicBezTo>
                    <a:pt x="4" y="6"/>
                    <a:pt x="3" y="9"/>
                    <a:pt x="1" y="12"/>
                  </a:cubicBezTo>
                  <a:cubicBezTo>
                    <a:pt x="157" y="477"/>
                    <a:pt x="309" y="972"/>
                    <a:pt x="455" y="1482"/>
                  </a:cubicBezTo>
                  <a:cubicBezTo>
                    <a:pt x="834" y="2809"/>
                    <a:pt x="1168" y="4244"/>
                    <a:pt x="1418" y="5577"/>
                  </a:cubicBezTo>
                  <a:cubicBezTo>
                    <a:pt x="1447" y="5724"/>
                    <a:pt x="1474" y="5873"/>
                    <a:pt x="1500" y="6022"/>
                  </a:cubicBezTo>
                  <a:cubicBezTo>
                    <a:pt x="1500" y="6023"/>
                    <a:pt x="1501" y="6024"/>
                    <a:pt x="1501" y="6025"/>
                  </a:cubicBezTo>
                  <a:cubicBezTo>
                    <a:pt x="1617" y="6683"/>
                    <a:pt x="1718" y="7342"/>
                    <a:pt x="1804" y="8004"/>
                  </a:cubicBezTo>
                  <a:cubicBezTo>
                    <a:pt x="2012" y="9611"/>
                    <a:pt x="2124" y="11229"/>
                    <a:pt x="2118" y="12850"/>
                  </a:cubicBezTo>
                  <a:lnTo>
                    <a:pt x="2118" y="12851"/>
                  </a:lnTo>
                  <a:cubicBezTo>
                    <a:pt x="2118" y="12941"/>
                    <a:pt x="2118" y="13033"/>
                    <a:pt x="2117" y="13125"/>
                  </a:cubicBezTo>
                  <a:cubicBezTo>
                    <a:pt x="2109" y="13850"/>
                    <a:pt x="2140" y="14505"/>
                    <a:pt x="2201" y="15098"/>
                  </a:cubicBezTo>
                  <a:cubicBezTo>
                    <a:pt x="2303" y="15099"/>
                    <a:pt x="2406" y="15099"/>
                    <a:pt x="2508" y="15099"/>
                  </a:cubicBezTo>
                  <a:cubicBezTo>
                    <a:pt x="2758" y="15099"/>
                    <a:pt x="3008" y="15096"/>
                    <a:pt x="3259" y="15090"/>
                  </a:cubicBezTo>
                  <a:lnTo>
                    <a:pt x="3261" y="15090"/>
                  </a:lnTo>
                  <a:cubicBezTo>
                    <a:pt x="3150" y="14474"/>
                    <a:pt x="3086" y="13749"/>
                    <a:pt x="3096" y="12892"/>
                  </a:cubicBezTo>
                  <a:cubicBezTo>
                    <a:pt x="3096" y="12886"/>
                    <a:pt x="3096" y="12880"/>
                    <a:pt x="3096" y="12873"/>
                  </a:cubicBezTo>
                  <a:cubicBezTo>
                    <a:pt x="3096" y="12845"/>
                    <a:pt x="3094" y="12819"/>
                    <a:pt x="3094" y="12792"/>
                  </a:cubicBezTo>
                  <a:cubicBezTo>
                    <a:pt x="3096" y="12711"/>
                    <a:pt x="3096" y="12631"/>
                    <a:pt x="3096" y="12550"/>
                  </a:cubicBezTo>
                  <a:cubicBezTo>
                    <a:pt x="3094" y="12490"/>
                    <a:pt x="3094" y="12430"/>
                    <a:pt x="3093" y="12370"/>
                  </a:cubicBezTo>
                  <a:cubicBezTo>
                    <a:pt x="3089" y="11869"/>
                    <a:pt x="3071" y="11368"/>
                    <a:pt x="3038" y="10868"/>
                  </a:cubicBezTo>
                  <a:cubicBezTo>
                    <a:pt x="2959" y="9638"/>
                    <a:pt x="2798" y="8413"/>
                    <a:pt x="2569" y="7201"/>
                  </a:cubicBezTo>
                  <a:cubicBezTo>
                    <a:pt x="2523" y="6951"/>
                    <a:pt x="2472" y="6696"/>
                    <a:pt x="2417" y="6440"/>
                  </a:cubicBezTo>
                  <a:cubicBezTo>
                    <a:pt x="2264" y="5712"/>
                    <a:pt x="2083" y="4967"/>
                    <a:pt x="1884" y="4258"/>
                  </a:cubicBezTo>
                  <a:cubicBezTo>
                    <a:pt x="1467" y="2774"/>
                    <a:pt x="976" y="1455"/>
                    <a:pt x="503" y="808"/>
                  </a:cubicBezTo>
                  <a:cubicBezTo>
                    <a:pt x="503" y="808"/>
                    <a:pt x="310" y="53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958022" y="312948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389" y="0"/>
                    <a:pt x="0" y="388"/>
                    <a:pt x="0" y="866"/>
                  </a:cubicBezTo>
                  <a:cubicBezTo>
                    <a:pt x="0" y="1193"/>
                    <a:pt x="182" y="1477"/>
                    <a:pt x="449" y="1624"/>
                  </a:cubicBezTo>
                  <a:cubicBezTo>
                    <a:pt x="477" y="1639"/>
                    <a:pt x="505" y="1652"/>
                    <a:pt x="533" y="1665"/>
                  </a:cubicBezTo>
                  <a:cubicBezTo>
                    <a:pt x="636" y="1708"/>
                    <a:pt x="748" y="1732"/>
                    <a:pt x="867" y="1732"/>
                  </a:cubicBezTo>
                  <a:cubicBezTo>
                    <a:pt x="1334" y="1732"/>
                    <a:pt x="1714" y="1362"/>
                    <a:pt x="1732" y="898"/>
                  </a:cubicBezTo>
                  <a:cubicBezTo>
                    <a:pt x="1732" y="888"/>
                    <a:pt x="1732" y="877"/>
                    <a:pt x="1732" y="866"/>
                  </a:cubicBezTo>
                  <a:cubicBezTo>
                    <a:pt x="1732" y="735"/>
                    <a:pt x="1703" y="611"/>
                    <a:pt x="1651" y="499"/>
                  </a:cubicBezTo>
                  <a:cubicBezTo>
                    <a:pt x="1513" y="204"/>
                    <a:pt x="1214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2841011" y="312948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507" y="0"/>
                    <a:pt x="200" y="219"/>
                    <a:pt x="68" y="529"/>
                  </a:cubicBezTo>
                  <a:cubicBezTo>
                    <a:pt x="34" y="612"/>
                    <a:pt x="12" y="700"/>
                    <a:pt x="4" y="792"/>
                  </a:cubicBezTo>
                  <a:cubicBezTo>
                    <a:pt x="2" y="816"/>
                    <a:pt x="1" y="841"/>
                    <a:pt x="1" y="866"/>
                  </a:cubicBezTo>
                  <a:cubicBezTo>
                    <a:pt x="1" y="1344"/>
                    <a:pt x="388" y="1732"/>
                    <a:pt x="866" y="1732"/>
                  </a:cubicBezTo>
                  <a:cubicBezTo>
                    <a:pt x="931" y="1732"/>
                    <a:pt x="994" y="1724"/>
                    <a:pt x="1055" y="1711"/>
                  </a:cubicBezTo>
                  <a:cubicBezTo>
                    <a:pt x="1093" y="1702"/>
                    <a:pt x="1131" y="1691"/>
                    <a:pt x="1166" y="1677"/>
                  </a:cubicBezTo>
                  <a:cubicBezTo>
                    <a:pt x="1496" y="1555"/>
                    <a:pt x="1732" y="1238"/>
                    <a:pt x="1732" y="866"/>
                  </a:cubicBezTo>
                  <a:cubicBezTo>
                    <a:pt x="1732" y="388"/>
                    <a:pt x="1344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1174803" y="3494347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624" y="0"/>
                    <a:pt x="404" y="100"/>
                    <a:pt x="246" y="262"/>
                  </a:cubicBezTo>
                  <a:cubicBezTo>
                    <a:pt x="94" y="418"/>
                    <a:pt x="1" y="631"/>
                    <a:pt x="1" y="866"/>
                  </a:cubicBezTo>
                  <a:cubicBezTo>
                    <a:pt x="1" y="1344"/>
                    <a:pt x="388" y="1731"/>
                    <a:pt x="866" y="1731"/>
                  </a:cubicBezTo>
                  <a:cubicBezTo>
                    <a:pt x="938" y="1731"/>
                    <a:pt x="1007" y="1723"/>
                    <a:pt x="1074" y="1706"/>
                  </a:cubicBezTo>
                  <a:cubicBezTo>
                    <a:pt x="1452" y="1614"/>
                    <a:pt x="1732" y="1272"/>
                    <a:pt x="1732" y="866"/>
                  </a:cubicBezTo>
                  <a:cubicBezTo>
                    <a:pt x="1732" y="787"/>
                    <a:pt x="1720" y="710"/>
                    <a:pt x="1701" y="638"/>
                  </a:cubicBezTo>
                  <a:cubicBezTo>
                    <a:pt x="1637" y="404"/>
                    <a:pt x="1478" y="209"/>
                    <a:pt x="1267" y="99"/>
                  </a:cubicBezTo>
                  <a:cubicBezTo>
                    <a:pt x="1148" y="37"/>
                    <a:pt x="1011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2606728" y="3494347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684" y="0"/>
                    <a:pt x="516" y="56"/>
                    <a:pt x="377" y="152"/>
                  </a:cubicBezTo>
                  <a:cubicBezTo>
                    <a:pt x="204" y="271"/>
                    <a:pt x="76" y="451"/>
                    <a:pt x="25" y="660"/>
                  </a:cubicBezTo>
                  <a:cubicBezTo>
                    <a:pt x="9" y="726"/>
                    <a:pt x="1" y="795"/>
                    <a:pt x="1" y="866"/>
                  </a:cubicBezTo>
                  <a:cubicBezTo>
                    <a:pt x="1" y="1234"/>
                    <a:pt x="230" y="1548"/>
                    <a:pt x="554" y="1673"/>
                  </a:cubicBezTo>
                  <a:cubicBezTo>
                    <a:pt x="651" y="1711"/>
                    <a:pt x="756" y="1731"/>
                    <a:pt x="866" y="1731"/>
                  </a:cubicBezTo>
                  <a:cubicBezTo>
                    <a:pt x="1344" y="1731"/>
                    <a:pt x="1732" y="1344"/>
                    <a:pt x="1732" y="866"/>
                  </a:cubicBezTo>
                  <a:cubicBezTo>
                    <a:pt x="1732" y="650"/>
                    <a:pt x="1652" y="452"/>
                    <a:pt x="1522" y="301"/>
                  </a:cubicBezTo>
                  <a:cubicBezTo>
                    <a:pt x="1363" y="117"/>
                    <a:pt x="1128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1506682" y="364837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400" y="0"/>
                    <a:pt x="21" y="367"/>
                    <a:pt x="1" y="827"/>
                  </a:cubicBezTo>
                  <a:cubicBezTo>
                    <a:pt x="0" y="840"/>
                    <a:pt x="0" y="852"/>
                    <a:pt x="0" y="866"/>
                  </a:cubicBezTo>
                  <a:cubicBezTo>
                    <a:pt x="0" y="1343"/>
                    <a:pt x="388" y="1731"/>
                    <a:pt x="866" y="1731"/>
                  </a:cubicBezTo>
                  <a:cubicBezTo>
                    <a:pt x="971" y="1731"/>
                    <a:pt x="1072" y="1712"/>
                    <a:pt x="1165" y="1677"/>
                  </a:cubicBezTo>
                  <a:cubicBezTo>
                    <a:pt x="1496" y="1555"/>
                    <a:pt x="1731" y="1238"/>
                    <a:pt x="1731" y="866"/>
                  </a:cubicBezTo>
                  <a:cubicBezTo>
                    <a:pt x="1731" y="789"/>
                    <a:pt x="1721" y="715"/>
                    <a:pt x="1702" y="645"/>
                  </a:cubicBezTo>
                  <a:cubicBezTo>
                    <a:pt x="1648" y="439"/>
                    <a:pt x="1521" y="264"/>
                    <a:pt x="1349" y="148"/>
                  </a:cubicBezTo>
                  <a:cubicBezTo>
                    <a:pt x="1212" y="54"/>
                    <a:pt x="1045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2261055" y="3648373"/>
              <a:ext cx="94487" cy="94433"/>
            </a:xfrm>
            <a:custGeom>
              <a:rect b="b" l="l" r="r" t="t"/>
              <a:pathLst>
                <a:path extrusionOk="0" h="1732" w="1733">
                  <a:moveTo>
                    <a:pt x="867" y="0"/>
                  </a:moveTo>
                  <a:cubicBezTo>
                    <a:pt x="733" y="0"/>
                    <a:pt x="607" y="30"/>
                    <a:pt x="495" y="83"/>
                  </a:cubicBezTo>
                  <a:cubicBezTo>
                    <a:pt x="281" y="186"/>
                    <a:pt x="116" y="372"/>
                    <a:pt x="43" y="600"/>
                  </a:cubicBezTo>
                  <a:cubicBezTo>
                    <a:pt x="16" y="683"/>
                    <a:pt x="1" y="773"/>
                    <a:pt x="1" y="866"/>
                  </a:cubicBezTo>
                  <a:cubicBezTo>
                    <a:pt x="1" y="1110"/>
                    <a:pt x="102" y="1329"/>
                    <a:pt x="264" y="1487"/>
                  </a:cubicBezTo>
                  <a:cubicBezTo>
                    <a:pt x="420" y="1638"/>
                    <a:pt x="632" y="1731"/>
                    <a:pt x="867" y="1731"/>
                  </a:cubicBezTo>
                  <a:cubicBezTo>
                    <a:pt x="1344" y="1731"/>
                    <a:pt x="1732" y="1344"/>
                    <a:pt x="1732" y="866"/>
                  </a:cubicBezTo>
                  <a:cubicBezTo>
                    <a:pt x="1732" y="848"/>
                    <a:pt x="1731" y="830"/>
                    <a:pt x="1730" y="814"/>
                  </a:cubicBezTo>
                  <a:cubicBezTo>
                    <a:pt x="1703" y="359"/>
                    <a:pt x="1327" y="0"/>
                    <a:pt x="8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1477339" y="2419164"/>
              <a:ext cx="921267" cy="1547676"/>
            </a:xfrm>
            <a:custGeom>
              <a:rect b="b" l="l" r="r" t="t"/>
              <a:pathLst>
                <a:path extrusionOk="0" h="28386" w="16897">
                  <a:moveTo>
                    <a:pt x="1871" y="4648"/>
                  </a:moveTo>
                  <a:cubicBezTo>
                    <a:pt x="1925" y="4648"/>
                    <a:pt x="1979" y="4671"/>
                    <a:pt x="2020" y="4720"/>
                  </a:cubicBezTo>
                  <a:cubicBezTo>
                    <a:pt x="6210" y="9799"/>
                    <a:pt x="6358" y="21193"/>
                    <a:pt x="6358" y="21193"/>
                  </a:cubicBezTo>
                  <a:cubicBezTo>
                    <a:pt x="5562" y="13017"/>
                    <a:pt x="2630" y="7483"/>
                    <a:pt x="1944" y="6678"/>
                  </a:cubicBezTo>
                  <a:cubicBezTo>
                    <a:pt x="1772" y="6477"/>
                    <a:pt x="1677" y="6223"/>
                    <a:pt x="1677" y="5958"/>
                  </a:cubicBezTo>
                  <a:lnTo>
                    <a:pt x="1677" y="4841"/>
                  </a:lnTo>
                  <a:cubicBezTo>
                    <a:pt x="1677" y="4723"/>
                    <a:pt x="1772" y="4648"/>
                    <a:pt x="1871" y="4648"/>
                  </a:cubicBezTo>
                  <a:close/>
                  <a:moveTo>
                    <a:pt x="15038" y="4648"/>
                  </a:moveTo>
                  <a:cubicBezTo>
                    <a:pt x="15136" y="4648"/>
                    <a:pt x="15232" y="4723"/>
                    <a:pt x="15232" y="4841"/>
                  </a:cubicBezTo>
                  <a:lnTo>
                    <a:pt x="15232" y="5958"/>
                  </a:lnTo>
                  <a:cubicBezTo>
                    <a:pt x="15232" y="6223"/>
                    <a:pt x="15136" y="6477"/>
                    <a:pt x="14965" y="6678"/>
                  </a:cubicBezTo>
                  <a:cubicBezTo>
                    <a:pt x="14277" y="7483"/>
                    <a:pt x="11347" y="13017"/>
                    <a:pt x="10549" y="21193"/>
                  </a:cubicBezTo>
                  <a:cubicBezTo>
                    <a:pt x="10549" y="21193"/>
                    <a:pt x="10699" y="9799"/>
                    <a:pt x="14889" y="4720"/>
                  </a:cubicBezTo>
                  <a:cubicBezTo>
                    <a:pt x="14930" y="4670"/>
                    <a:pt x="14984" y="4648"/>
                    <a:pt x="15038" y="4648"/>
                  </a:cubicBezTo>
                  <a:close/>
                  <a:moveTo>
                    <a:pt x="8739" y="1"/>
                  </a:moveTo>
                  <a:cubicBezTo>
                    <a:pt x="8739" y="1"/>
                    <a:pt x="5696" y="3662"/>
                    <a:pt x="936" y="3662"/>
                  </a:cubicBezTo>
                  <a:cubicBezTo>
                    <a:pt x="631" y="3662"/>
                    <a:pt x="319" y="3647"/>
                    <a:pt x="0" y="3615"/>
                  </a:cubicBezTo>
                  <a:lnTo>
                    <a:pt x="0" y="3615"/>
                  </a:lnTo>
                  <a:cubicBezTo>
                    <a:pt x="882" y="6631"/>
                    <a:pt x="1974" y="8776"/>
                    <a:pt x="2595" y="9860"/>
                  </a:cubicBezTo>
                  <a:cubicBezTo>
                    <a:pt x="2596" y="9859"/>
                    <a:pt x="2596" y="9859"/>
                    <a:pt x="2596" y="9858"/>
                  </a:cubicBezTo>
                  <a:cubicBezTo>
                    <a:pt x="2900" y="10389"/>
                    <a:pt x="3093" y="10666"/>
                    <a:pt x="3093" y="10666"/>
                  </a:cubicBezTo>
                  <a:cubicBezTo>
                    <a:pt x="3566" y="11313"/>
                    <a:pt x="4057" y="12633"/>
                    <a:pt x="4473" y="14116"/>
                  </a:cubicBezTo>
                  <a:cubicBezTo>
                    <a:pt x="4672" y="14825"/>
                    <a:pt x="4853" y="15571"/>
                    <a:pt x="5007" y="16298"/>
                  </a:cubicBezTo>
                  <a:cubicBezTo>
                    <a:pt x="5062" y="16554"/>
                    <a:pt x="5113" y="16810"/>
                    <a:pt x="5159" y="17059"/>
                  </a:cubicBezTo>
                  <a:cubicBezTo>
                    <a:pt x="5388" y="18272"/>
                    <a:pt x="5548" y="19497"/>
                    <a:pt x="5628" y="20727"/>
                  </a:cubicBezTo>
                  <a:cubicBezTo>
                    <a:pt x="5665" y="21287"/>
                    <a:pt x="5683" y="21847"/>
                    <a:pt x="5684" y="22409"/>
                  </a:cubicBezTo>
                  <a:cubicBezTo>
                    <a:pt x="5686" y="22489"/>
                    <a:pt x="5686" y="22570"/>
                    <a:pt x="5684" y="22650"/>
                  </a:cubicBezTo>
                  <a:cubicBezTo>
                    <a:pt x="5684" y="22677"/>
                    <a:pt x="5686" y="22704"/>
                    <a:pt x="5684" y="22732"/>
                  </a:cubicBezTo>
                  <a:cubicBezTo>
                    <a:pt x="5684" y="22738"/>
                    <a:pt x="5684" y="22745"/>
                    <a:pt x="5684" y="22751"/>
                  </a:cubicBezTo>
                  <a:cubicBezTo>
                    <a:pt x="5676" y="23607"/>
                    <a:pt x="5740" y="24333"/>
                    <a:pt x="5851" y="24948"/>
                  </a:cubicBezTo>
                  <a:lnTo>
                    <a:pt x="5849" y="24948"/>
                  </a:lnTo>
                  <a:cubicBezTo>
                    <a:pt x="5849" y="24949"/>
                    <a:pt x="5849" y="24949"/>
                    <a:pt x="5849" y="24949"/>
                  </a:cubicBezTo>
                  <a:cubicBezTo>
                    <a:pt x="6319" y="27544"/>
                    <a:pt x="7648" y="28192"/>
                    <a:pt x="8124" y="28343"/>
                  </a:cubicBezTo>
                  <a:cubicBezTo>
                    <a:pt x="8216" y="28372"/>
                    <a:pt x="8311" y="28386"/>
                    <a:pt x="8406" y="28386"/>
                  </a:cubicBezTo>
                  <a:lnTo>
                    <a:pt x="8410" y="28386"/>
                  </a:lnTo>
                  <a:cubicBezTo>
                    <a:pt x="8602" y="28386"/>
                    <a:pt x="8793" y="28349"/>
                    <a:pt x="8969" y="28273"/>
                  </a:cubicBezTo>
                  <a:cubicBezTo>
                    <a:pt x="9557" y="28019"/>
                    <a:pt x="10701" y="27216"/>
                    <a:pt x="11092" y="24756"/>
                  </a:cubicBezTo>
                  <a:cubicBezTo>
                    <a:pt x="11135" y="24485"/>
                    <a:pt x="11169" y="24194"/>
                    <a:pt x="11192" y="23882"/>
                  </a:cubicBezTo>
                  <a:cubicBezTo>
                    <a:pt x="11218" y="23527"/>
                    <a:pt x="11229" y="23145"/>
                    <a:pt x="11225" y="22733"/>
                  </a:cubicBezTo>
                  <a:cubicBezTo>
                    <a:pt x="11224" y="22707"/>
                    <a:pt x="11224" y="22682"/>
                    <a:pt x="11224" y="22657"/>
                  </a:cubicBezTo>
                  <a:cubicBezTo>
                    <a:pt x="11209" y="20778"/>
                    <a:pt x="11403" y="18905"/>
                    <a:pt x="11750" y="17060"/>
                  </a:cubicBezTo>
                  <a:cubicBezTo>
                    <a:pt x="11912" y="16198"/>
                    <a:pt x="12120" y="15280"/>
                    <a:pt x="12357" y="14406"/>
                  </a:cubicBezTo>
                  <a:cubicBezTo>
                    <a:pt x="12789" y="12807"/>
                    <a:pt x="13314" y="11355"/>
                    <a:pt x="13817" y="10667"/>
                  </a:cubicBezTo>
                  <a:cubicBezTo>
                    <a:pt x="13817" y="10667"/>
                    <a:pt x="13973" y="10443"/>
                    <a:pt x="14226" y="10011"/>
                  </a:cubicBezTo>
                  <a:cubicBezTo>
                    <a:pt x="14273" y="9930"/>
                    <a:pt x="14323" y="9843"/>
                    <a:pt x="14377" y="9748"/>
                  </a:cubicBezTo>
                  <a:cubicBezTo>
                    <a:pt x="15004" y="8636"/>
                    <a:pt x="16046" y="6549"/>
                    <a:pt x="16896" y="3657"/>
                  </a:cubicBezTo>
                  <a:lnTo>
                    <a:pt x="16896" y="3657"/>
                  </a:lnTo>
                  <a:cubicBezTo>
                    <a:pt x="16777" y="3662"/>
                    <a:pt x="16660" y="3664"/>
                    <a:pt x="16543" y="3664"/>
                  </a:cubicBezTo>
                  <a:cubicBezTo>
                    <a:pt x="11782" y="3664"/>
                    <a:pt x="8739" y="1"/>
                    <a:pt x="8739" y="1"/>
                  </a:cubicBezTo>
                  <a:close/>
                </a:path>
              </a:pathLst>
            </a:custGeom>
            <a:solidFill>
              <a:srgbClr val="454544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857558" y="1676215"/>
              <a:ext cx="2159854" cy="288697"/>
            </a:xfrm>
            <a:custGeom>
              <a:rect b="b" l="l" r="r" t="t"/>
              <a:pathLst>
                <a:path extrusionOk="0" h="5295" w="39614">
                  <a:moveTo>
                    <a:pt x="10916" y="1"/>
                  </a:moveTo>
                  <a:lnTo>
                    <a:pt x="1" y="3008"/>
                  </a:lnTo>
                  <a:cubicBezTo>
                    <a:pt x="1" y="3008"/>
                    <a:pt x="3045" y="4481"/>
                    <a:pt x="8906" y="5040"/>
                  </a:cubicBezTo>
                  <a:cubicBezTo>
                    <a:pt x="9024" y="5050"/>
                    <a:pt x="9145" y="5062"/>
                    <a:pt x="9265" y="5072"/>
                  </a:cubicBezTo>
                  <a:cubicBezTo>
                    <a:pt x="9268" y="5064"/>
                    <a:pt x="9271" y="5055"/>
                    <a:pt x="9273" y="5048"/>
                  </a:cubicBezTo>
                  <a:cubicBezTo>
                    <a:pt x="9925" y="5109"/>
                    <a:pt x="10611" y="5160"/>
                    <a:pt x="11332" y="5196"/>
                  </a:cubicBezTo>
                  <a:lnTo>
                    <a:pt x="11334" y="5205"/>
                  </a:lnTo>
                  <a:lnTo>
                    <a:pt x="11349" y="5205"/>
                  </a:lnTo>
                  <a:cubicBezTo>
                    <a:pt x="11350" y="5203"/>
                    <a:pt x="11352" y="5200"/>
                    <a:pt x="11354" y="5197"/>
                  </a:cubicBezTo>
                  <a:cubicBezTo>
                    <a:pt x="11720" y="5216"/>
                    <a:pt x="12096" y="5230"/>
                    <a:pt x="12479" y="5240"/>
                  </a:cubicBezTo>
                  <a:cubicBezTo>
                    <a:pt x="12804" y="5246"/>
                    <a:pt x="13136" y="5250"/>
                    <a:pt x="13473" y="5250"/>
                  </a:cubicBezTo>
                  <a:cubicBezTo>
                    <a:pt x="14099" y="5250"/>
                    <a:pt x="14746" y="5238"/>
                    <a:pt x="15415" y="5214"/>
                  </a:cubicBezTo>
                  <a:cubicBezTo>
                    <a:pt x="16869" y="5161"/>
                    <a:pt x="18324" y="5135"/>
                    <a:pt x="19779" y="5135"/>
                  </a:cubicBezTo>
                  <a:cubicBezTo>
                    <a:pt x="20851" y="5135"/>
                    <a:pt x="21922" y="5149"/>
                    <a:pt x="22994" y="5176"/>
                  </a:cubicBezTo>
                  <a:cubicBezTo>
                    <a:pt x="23883" y="5195"/>
                    <a:pt x="24773" y="5224"/>
                    <a:pt x="25663" y="5262"/>
                  </a:cubicBezTo>
                  <a:cubicBezTo>
                    <a:pt x="25902" y="5272"/>
                    <a:pt x="26139" y="5279"/>
                    <a:pt x="26372" y="5285"/>
                  </a:cubicBezTo>
                  <a:cubicBezTo>
                    <a:pt x="26682" y="5291"/>
                    <a:pt x="26985" y="5294"/>
                    <a:pt x="27284" y="5294"/>
                  </a:cubicBezTo>
                  <a:cubicBezTo>
                    <a:pt x="27766" y="5294"/>
                    <a:pt x="28233" y="5287"/>
                    <a:pt x="28687" y="5272"/>
                  </a:cubicBezTo>
                  <a:cubicBezTo>
                    <a:pt x="29450" y="5247"/>
                    <a:pt x="30173" y="5203"/>
                    <a:pt x="30855" y="5144"/>
                  </a:cubicBezTo>
                  <a:cubicBezTo>
                    <a:pt x="36732" y="4633"/>
                    <a:pt x="39614" y="3008"/>
                    <a:pt x="39614" y="3008"/>
                  </a:cubicBezTo>
                  <a:lnTo>
                    <a:pt x="28699" y="1"/>
                  </a:lnTo>
                  <a:lnTo>
                    <a:pt x="28698" y="1"/>
                  </a:lnTo>
                  <a:cubicBezTo>
                    <a:pt x="28698" y="1"/>
                    <a:pt x="24742" y="1787"/>
                    <a:pt x="19473" y="1787"/>
                  </a:cubicBezTo>
                  <a:cubicBezTo>
                    <a:pt x="16838" y="1787"/>
                    <a:pt x="13876" y="1340"/>
                    <a:pt x="10916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25"/>
          <p:cNvGrpSpPr/>
          <p:nvPr/>
        </p:nvGrpSpPr>
        <p:grpSpPr>
          <a:xfrm rot="10800000">
            <a:off x="6464704" y="-2498919"/>
            <a:ext cx="2928444" cy="3920385"/>
            <a:chOff x="433679" y="1123818"/>
            <a:chExt cx="3002609" cy="4019671"/>
          </a:xfrm>
        </p:grpSpPr>
        <p:sp>
          <p:nvSpPr>
            <p:cNvPr id="821" name="Google Shape;821;p25"/>
            <p:cNvSpPr/>
            <p:nvPr/>
          </p:nvSpPr>
          <p:spPr>
            <a:xfrm>
              <a:off x="2897060" y="3220917"/>
              <a:ext cx="539228" cy="1120056"/>
            </a:xfrm>
            <a:custGeom>
              <a:rect b="b" l="l" r="r" t="t"/>
              <a:pathLst>
                <a:path extrusionOk="0" h="20543" w="9890">
                  <a:moveTo>
                    <a:pt x="138" y="0"/>
                  </a:moveTo>
                  <a:cubicBezTo>
                    <a:pt x="102" y="14"/>
                    <a:pt x="65" y="25"/>
                    <a:pt x="27" y="34"/>
                  </a:cubicBezTo>
                  <a:cubicBezTo>
                    <a:pt x="89" y="520"/>
                    <a:pt x="105" y="1087"/>
                    <a:pt x="1" y="1672"/>
                  </a:cubicBezTo>
                  <a:cubicBezTo>
                    <a:pt x="1999" y="6258"/>
                    <a:pt x="5116" y="12580"/>
                    <a:pt x="9879" y="20543"/>
                  </a:cubicBezTo>
                  <a:lnTo>
                    <a:pt x="9889" y="17525"/>
                  </a:lnTo>
                  <a:cubicBezTo>
                    <a:pt x="9889" y="9744"/>
                    <a:pt x="6171" y="3236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433679" y="3226642"/>
              <a:ext cx="533121" cy="1043506"/>
            </a:xfrm>
            <a:custGeom>
              <a:rect b="b" l="l" r="r" t="t"/>
              <a:pathLst>
                <a:path extrusionOk="0" h="19139" w="9778">
                  <a:moveTo>
                    <a:pt x="9778" y="1"/>
                  </a:moveTo>
                  <a:cubicBezTo>
                    <a:pt x="3731" y="3389"/>
                    <a:pt x="1" y="10166"/>
                    <a:pt x="1" y="17958"/>
                  </a:cubicBezTo>
                  <a:lnTo>
                    <a:pt x="1" y="19139"/>
                  </a:lnTo>
                  <a:cubicBezTo>
                    <a:pt x="4880" y="10857"/>
                    <a:pt x="7927" y="4438"/>
                    <a:pt x="9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433679" y="3218027"/>
              <a:ext cx="912816" cy="1925408"/>
            </a:xfrm>
            <a:custGeom>
              <a:rect b="b" l="l" r="r" t="t"/>
              <a:pathLst>
                <a:path extrusionOk="0" h="35314" w="16742">
                  <a:moveTo>
                    <a:pt x="10066" y="0"/>
                  </a:moveTo>
                  <a:cubicBezTo>
                    <a:pt x="9970" y="52"/>
                    <a:pt x="9873" y="104"/>
                    <a:pt x="9778" y="159"/>
                  </a:cubicBezTo>
                  <a:cubicBezTo>
                    <a:pt x="7927" y="4596"/>
                    <a:pt x="4880" y="11014"/>
                    <a:pt x="1" y="19297"/>
                  </a:cubicBezTo>
                  <a:lnTo>
                    <a:pt x="1" y="35314"/>
                  </a:lnTo>
                  <a:lnTo>
                    <a:pt x="11328" y="35314"/>
                  </a:lnTo>
                  <a:cubicBezTo>
                    <a:pt x="13732" y="26635"/>
                    <a:pt x="15514" y="16620"/>
                    <a:pt x="16742" y="8311"/>
                  </a:cubicBezTo>
                  <a:cubicBezTo>
                    <a:pt x="15772" y="7895"/>
                    <a:pt x="15091" y="7267"/>
                    <a:pt x="14667" y="6774"/>
                  </a:cubicBezTo>
                  <a:cubicBezTo>
                    <a:pt x="14600" y="6791"/>
                    <a:pt x="14531" y="6799"/>
                    <a:pt x="14459" y="6799"/>
                  </a:cubicBezTo>
                  <a:cubicBezTo>
                    <a:pt x="13981" y="6799"/>
                    <a:pt x="13594" y="6412"/>
                    <a:pt x="13594" y="5934"/>
                  </a:cubicBezTo>
                  <a:cubicBezTo>
                    <a:pt x="13594" y="5699"/>
                    <a:pt x="13687" y="5486"/>
                    <a:pt x="13839" y="5330"/>
                  </a:cubicBezTo>
                  <a:cubicBezTo>
                    <a:pt x="10220" y="4245"/>
                    <a:pt x="9929" y="1668"/>
                    <a:pt x="10150" y="41"/>
                  </a:cubicBezTo>
                  <a:cubicBezTo>
                    <a:pt x="10122" y="28"/>
                    <a:pt x="10094" y="15"/>
                    <a:pt x="10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2486451" y="3312079"/>
              <a:ext cx="949346" cy="1831411"/>
            </a:xfrm>
            <a:custGeom>
              <a:rect b="b" l="l" r="r" t="t"/>
              <a:pathLst>
                <a:path extrusionOk="0" h="33590" w="17412">
                  <a:moveTo>
                    <a:pt x="7532" y="0"/>
                  </a:moveTo>
                  <a:cubicBezTo>
                    <a:pt x="7282" y="1400"/>
                    <a:pt x="6346" y="2903"/>
                    <a:pt x="3728" y="3644"/>
                  </a:cubicBezTo>
                  <a:cubicBezTo>
                    <a:pt x="3858" y="3796"/>
                    <a:pt x="3938" y="3993"/>
                    <a:pt x="3938" y="4209"/>
                  </a:cubicBezTo>
                  <a:cubicBezTo>
                    <a:pt x="3938" y="4687"/>
                    <a:pt x="3550" y="5074"/>
                    <a:pt x="3072" y="5074"/>
                  </a:cubicBezTo>
                  <a:cubicBezTo>
                    <a:pt x="2962" y="5074"/>
                    <a:pt x="2857" y="5054"/>
                    <a:pt x="2760" y="5016"/>
                  </a:cubicBezTo>
                  <a:cubicBezTo>
                    <a:pt x="2251" y="5617"/>
                    <a:pt x="1350" y="6435"/>
                    <a:pt x="0" y="6818"/>
                  </a:cubicBezTo>
                  <a:cubicBezTo>
                    <a:pt x="1225" y="15083"/>
                    <a:pt x="2997" y="24991"/>
                    <a:pt x="5380" y="33590"/>
                  </a:cubicBezTo>
                  <a:lnTo>
                    <a:pt x="17360" y="33590"/>
                  </a:lnTo>
                  <a:lnTo>
                    <a:pt x="17411" y="18871"/>
                  </a:lnTo>
                  <a:cubicBezTo>
                    <a:pt x="12647" y="10908"/>
                    <a:pt x="9530" y="4586"/>
                    <a:pt x="7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1051255" y="3671109"/>
              <a:ext cx="1728527" cy="1472326"/>
            </a:xfrm>
            <a:custGeom>
              <a:rect b="b" l="l" r="r" t="t"/>
              <a:pathLst>
                <a:path extrusionOk="0" h="27004" w="31703">
                  <a:moveTo>
                    <a:pt x="5415" y="1"/>
                  </a:moveTo>
                  <a:cubicBezTo>
                    <a:pt x="4189" y="8310"/>
                    <a:pt x="2405" y="18325"/>
                    <a:pt x="1" y="27004"/>
                  </a:cubicBezTo>
                  <a:lnTo>
                    <a:pt x="31703" y="27004"/>
                  </a:lnTo>
                  <a:cubicBezTo>
                    <a:pt x="29320" y="18406"/>
                    <a:pt x="27548" y="8497"/>
                    <a:pt x="26323" y="233"/>
                  </a:cubicBezTo>
                  <a:cubicBezTo>
                    <a:pt x="25852" y="367"/>
                    <a:pt x="25326" y="448"/>
                    <a:pt x="24742" y="448"/>
                  </a:cubicBezTo>
                  <a:cubicBezTo>
                    <a:pt x="24480" y="448"/>
                    <a:pt x="24205" y="432"/>
                    <a:pt x="23919" y="397"/>
                  </a:cubicBezTo>
                  <a:lnTo>
                    <a:pt x="23919" y="397"/>
                  </a:lnTo>
                  <a:cubicBezTo>
                    <a:pt x="23920" y="413"/>
                    <a:pt x="23921" y="431"/>
                    <a:pt x="23921" y="449"/>
                  </a:cubicBezTo>
                  <a:cubicBezTo>
                    <a:pt x="23921" y="926"/>
                    <a:pt x="23534" y="1314"/>
                    <a:pt x="23056" y="1314"/>
                  </a:cubicBezTo>
                  <a:cubicBezTo>
                    <a:pt x="22821" y="1314"/>
                    <a:pt x="22609" y="1221"/>
                    <a:pt x="22453" y="1070"/>
                  </a:cubicBezTo>
                  <a:cubicBezTo>
                    <a:pt x="21771" y="1399"/>
                    <a:pt x="20646" y="1798"/>
                    <a:pt x="19202" y="1798"/>
                  </a:cubicBezTo>
                  <a:cubicBezTo>
                    <a:pt x="19108" y="1798"/>
                    <a:pt x="19013" y="1796"/>
                    <a:pt x="18916" y="1793"/>
                  </a:cubicBezTo>
                  <a:cubicBezTo>
                    <a:pt x="18526" y="4253"/>
                    <a:pt x="17383" y="5056"/>
                    <a:pt x="16794" y="5311"/>
                  </a:cubicBezTo>
                  <a:cubicBezTo>
                    <a:pt x="16617" y="5387"/>
                    <a:pt x="16426" y="5423"/>
                    <a:pt x="16235" y="5423"/>
                  </a:cubicBezTo>
                  <a:lnTo>
                    <a:pt x="16231" y="5423"/>
                  </a:lnTo>
                  <a:cubicBezTo>
                    <a:pt x="16228" y="5423"/>
                    <a:pt x="16225" y="5423"/>
                    <a:pt x="16222" y="5423"/>
                  </a:cubicBezTo>
                  <a:cubicBezTo>
                    <a:pt x="16129" y="5423"/>
                    <a:pt x="16037" y="5408"/>
                    <a:pt x="15949" y="5381"/>
                  </a:cubicBezTo>
                  <a:cubicBezTo>
                    <a:pt x="15472" y="5229"/>
                    <a:pt x="14143" y="4581"/>
                    <a:pt x="13673" y="1987"/>
                  </a:cubicBezTo>
                  <a:cubicBezTo>
                    <a:pt x="13437" y="1993"/>
                    <a:pt x="13202" y="1995"/>
                    <a:pt x="12967" y="1995"/>
                  </a:cubicBezTo>
                  <a:cubicBezTo>
                    <a:pt x="12686" y="1995"/>
                    <a:pt x="12407" y="1992"/>
                    <a:pt x="12129" y="1986"/>
                  </a:cubicBezTo>
                  <a:cubicBezTo>
                    <a:pt x="11277" y="1969"/>
                    <a:pt x="10307" y="1959"/>
                    <a:pt x="9623" y="1374"/>
                  </a:cubicBezTo>
                  <a:cubicBezTo>
                    <a:pt x="9608" y="1361"/>
                    <a:pt x="9569" y="1319"/>
                    <a:pt x="9519" y="1260"/>
                  </a:cubicBezTo>
                  <a:cubicBezTo>
                    <a:pt x="9425" y="1295"/>
                    <a:pt x="9324" y="1313"/>
                    <a:pt x="9219" y="1313"/>
                  </a:cubicBezTo>
                  <a:cubicBezTo>
                    <a:pt x="8741" y="1313"/>
                    <a:pt x="8353" y="926"/>
                    <a:pt x="8353" y="448"/>
                  </a:cubicBezTo>
                  <a:cubicBezTo>
                    <a:pt x="8353" y="435"/>
                    <a:pt x="8353" y="423"/>
                    <a:pt x="8354" y="410"/>
                  </a:cubicBezTo>
                  <a:lnTo>
                    <a:pt x="8354" y="410"/>
                  </a:lnTo>
                  <a:cubicBezTo>
                    <a:pt x="8112" y="436"/>
                    <a:pt x="7878" y="448"/>
                    <a:pt x="7652" y="448"/>
                  </a:cubicBezTo>
                  <a:cubicBezTo>
                    <a:pt x="6781" y="448"/>
                    <a:pt x="6039" y="268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2620685" y="3172610"/>
              <a:ext cx="282099" cy="338203"/>
            </a:xfrm>
            <a:custGeom>
              <a:rect b="b" l="l" r="r" t="t"/>
              <a:pathLst>
                <a:path extrusionOk="0" h="6203" w="5174">
                  <a:moveTo>
                    <a:pt x="4045" y="1"/>
                  </a:moveTo>
                  <a:lnTo>
                    <a:pt x="4045" y="1"/>
                  </a:lnTo>
                  <a:cubicBezTo>
                    <a:pt x="3077" y="662"/>
                    <a:pt x="222" y="2860"/>
                    <a:pt x="1" y="5911"/>
                  </a:cubicBezTo>
                  <a:cubicBezTo>
                    <a:pt x="40" y="5958"/>
                    <a:pt x="81" y="6006"/>
                    <a:pt x="121" y="6053"/>
                  </a:cubicBezTo>
                  <a:cubicBezTo>
                    <a:pt x="260" y="5957"/>
                    <a:pt x="428" y="5901"/>
                    <a:pt x="610" y="5901"/>
                  </a:cubicBezTo>
                  <a:cubicBezTo>
                    <a:pt x="872" y="5901"/>
                    <a:pt x="1106" y="6018"/>
                    <a:pt x="1266" y="6202"/>
                  </a:cubicBezTo>
                  <a:cubicBezTo>
                    <a:pt x="3884" y="5461"/>
                    <a:pt x="4820" y="3958"/>
                    <a:pt x="5070" y="2558"/>
                  </a:cubicBezTo>
                  <a:cubicBezTo>
                    <a:pt x="5174" y="1973"/>
                    <a:pt x="5158" y="1406"/>
                    <a:pt x="5096" y="920"/>
                  </a:cubicBezTo>
                  <a:lnTo>
                    <a:pt x="5096" y="920"/>
                  </a:lnTo>
                  <a:cubicBezTo>
                    <a:pt x="5035" y="933"/>
                    <a:pt x="4972" y="941"/>
                    <a:pt x="4907" y="941"/>
                  </a:cubicBezTo>
                  <a:cubicBezTo>
                    <a:pt x="4429" y="941"/>
                    <a:pt x="4042" y="553"/>
                    <a:pt x="4042" y="75"/>
                  </a:cubicBezTo>
                  <a:cubicBezTo>
                    <a:pt x="4042" y="50"/>
                    <a:pt x="4043" y="26"/>
                    <a:pt x="40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2253476" y="2887948"/>
              <a:ext cx="591297" cy="606999"/>
            </a:xfrm>
            <a:custGeom>
              <a:rect b="b" l="l" r="r" t="t"/>
              <a:pathLst>
                <a:path extrusionOk="0" h="11133" w="10845">
                  <a:moveTo>
                    <a:pt x="1898" y="1"/>
                  </a:moveTo>
                  <a:cubicBezTo>
                    <a:pt x="1371" y="407"/>
                    <a:pt x="791" y="791"/>
                    <a:pt x="151" y="1150"/>
                  </a:cubicBezTo>
                  <a:cubicBezTo>
                    <a:pt x="98" y="1245"/>
                    <a:pt x="47" y="1332"/>
                    <a:pt x="0" y="1412"/>
                  </a:cubicBezTo>
                  <a:cubicBezTo>
                    <a:pt x="899" y="3229"/>
                    <a:pt x="2830" y="6516"/>
                    <a:pt x="6736" y="11132"/>
                  </a:cubicBezTo>
                  <a:cubicBezTo>
                    <a:pt x="6957" y="8081"/>
                    <a:pt x="9812" y="5883"/>
                    <a:pt x="10780" y="5222"/>
                  </a:cubicBezTo>
                  <a:cubicBezTo>
                    <a:pt x="10788" y="5130"/>
                    <a:pt x="10810" y="5042"/>
                    <a:pt x="10844" y="4959"/>
                  </a:cubicBezTo>
                  <a:cubicBezTo>
                    <a:pt x="5060" y="3683"/>
                    <a:pt x="2735" y="1238"/>
                    <a:pt x="18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5"/>
            <p:cNvSpPr/>
            <p:nvPr/>
          </p:nvSpPr>
          <p:spPr>
            <a:xfrm>
              <a:off x="975033" y="3178498"/>
              <a:ext cx="287770" cy="330134"/>
            </a:xfrm>
            <a:custGeom>
              <a:rect b="b" l="l" r="r" t="t"/>
              <a:pathLst>
                <a:path extrusionOk="0" h="6055" w="5278">
                  <a:moveTo>
                    <a:pt x="1420" y="0"/>
                  </a:moveTo>
                  <a:cubicBezTo>
                    <a:pt x="1402" y="463"/>
                    <a:pt x="1022" y="833"/>
                    <a:pt x="555" y="833"/>
                  </a:cubicBezTo>
                  <a:cubicBezTo>
                    <a:pt x="436" y="833"/>
                    <a:pt x="324" y="809"/>
                    <a:pt x="222" y="766"/>
                  </a:cubicBezTo>
                  <a:lnTo>
                    <a:pt x="222" y="766"/>
                  </a:lnTo>
                  <a:cubicBezTo>
                    <a:pt x="1" y="2393"/>
                    <a:pt x="291" y="4970"/>
                    <a:pt x="3910" y="6055"/>
                  </a:cubicBezTo>
                  <a:cubicBezTo>
                    <a:pt x="4068" y="5894"/>
                    <a:pt x="4288" y="5793"/>
                    <a:pt x="4530" y="5793"/>
                  </a:cubicBezTo>
                  <a:cubicBezTo>
                    <a:pt x="4675" y="5793"/>
                    <a:pt x="4812" y="5830"/>
                    <a:pt x="4931" y="5892"/>
                  </a:cubicBezTo>
                  <a:cubicBezTo>
                    <a:pt x="5048" y="5755"/>
                    <a:pt x="5164" y="5618"/>
                    <a:pt x="5277" y="5483"/>
                  </a:cubicBezTo>
                  <a:cubicBezTo>
                    <a:pt x="4908" y="2743"/>
                    <a:pt x="2464" y="74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5"/>
            <p:cNvSpPr/>
            <p:nvPr/>
          </p:nvSpPr>
          <p:spPr>
            <a:xfrm>
              <a:off x="1047984" y="2934129"/>
              <a:ext cx="544680" cy="543317"/>
            </a:xfrm>
            <a:custGeom>
              <a:rect b="b" l="l" r="r" t="t"/>
              <a:pathLst>
                <a:path extrusionOk="0" h="9965" w="9990">
                  <a:moveTo>
                    <a:pt x="8134" y="1"/>
                  </a:moveTo>
                  <a:cubicBezTo>
                    <a:pt x="6944" y="1290"/>
                    <a:pt x="4565" y="3051"/>
                    <a:pt x="1" y="4082"/>
                  </a:cubicBezTo>
                  <a:cubicBezTo>
                    <a:pt x="53" y="4194"/>
                    <a:pt x="82" y="4318"/>
                    <a:pt x="82" y="4449"/>
                  </a:cubicBezTo>
                  <a:cubicBezTo>
                    <a:pt x="82" y="4459"/>
                    <a:pt x="82" y="4471"/>
                    <a:pt x="82" y="4481"/>
                  </a:cubicBezTo>
                  <a:cubicBezTo>
                    <a:pt x="1126" y="5222"/>
                    <a:pt x="3570" y="7225"/>
                    <a:pt x="3939" y="9965"/>
                  </a:cubicBezTo>
                  <a:cubicBezTo>
                    <a:pt x="7158" y="6120"/>
                    <a:pt x="8986" y="3226"/>
                    <a:pt x="9989" y="1366"/>
                  </a:cubicBezTo>
                  <a:cubicBezTo>
                    <a:pt x="9300" y="944"/>
                    <a:pt x="8684" y="486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5"/>
            <p:cNvSpPr/>
            <p:nvPr/>
          </p:nvSpPr>
          <p:spPr>
            <a:xfrm>
              <a:off x="1233306" y="3523899"/>
              <a:ext cx="353251" cy="171637"/>
            </a:xfrm>
            <a:custGeom>
              <a:rect b="b" l="l" r="r" t="t"/>
              <a:pathLst>
                <a:path extrusionOk="0" h="3148" w="6479">
                  <a:moveTo>
                    <a:pt x="1749" y="1"/>
                  </a:moveTo>
                  <a:cubicBezTo>
                    <a:pt x="1332" y="1"/>
                    <a:pt x="953" y="41"/>
                    <a:pt x="628" y="96"/>
                  </a:cubicBezTo>
                  <a:cubicBezTo>
                    <a:pt x="647" y="168"/>
                    <a:pt x="659" y="245"/>
                    <a:pt x="659" y="324"/>
                  </a:cubicBezTo>
                  <a:cubicBezTo>
                    <a:pt x="659" y="730"/>
                    <a:pt x="379" y="1072"/>
                    <a:pt x="1" y="1164"/>
                  </a:cubicBezTo>
                  <a:cubicBezTo>
                    <a:pt x="425" y="1657"/>
                    <a:pt x="1106" y="2285"/>
                    <a:pt x="2076" y="2701"/>
                  </a:cubicBezTo>
                  <a:cubicBezTo>
                    <a:pt x="2700" y="2968"/>
                    <a:pt x="3442" y="3148"/>
                    <a:pt x="4313" y="3148"/>
                  </a:cubicBezTo>
                  <a:cubicBezTo>
                    <a:pt x="4538" y="3148"/>
                    <a:pt x="4772" y="3136"/>
                    <a:pt x="5014" y="3110"/>
                  </a:cubicBezTo>
                  <a:cubicBezTo>
                    <a:pt x="5035" y="2650"/>
                    <a:pt x="5414" y="2283"/>
                    <a:pt x="5880" y="2283"/>
                  </a:cubicBezTo>
                  <a:cubicBezTo>
                    <a:pt x="6059" y="2283"/>
                    <a:pt x="6226" y="2337"/>
                    <a:pt x="6363" y="2431"/>
                  </a:cubicBezTo>
                  <a:cubicBezTo>
                    <a:pt x="6402" y="2351"/>
                    <a:pt x="6440" y="2271"/>
                    <a:pt x="6479" y="2188"/>
                  </a:cubicBezTo>
                  <a:cubicBezTo>
                    <a:pt x="4905" y="433"/>
                    <a:pt x="3124" y="1"/>
                    <a:pt x="17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5"/>
            <p:cNvSpPr/>
            <p:nvPr/>
          </p:nvSpPr>
          <p:spPr>
            <a:xfrm>
              <a:off x="1243883" y="3008606"/>
              <a:ext cx="456953" cy="634642"/>
            </a:xfrm>
            <a:custGeom>
              <a:rect b="b" l="l" r="r" t="t"/>
              <a:pathLst>
                <a:path extrusionOk="0" h="11640" w="8381">
                  <a:moveTo>
                    <a:pt x="6396" y="0"/>
                  </a:moveTo>
                  <a:cubicBezTo>
                    <a:pt x="5393" y="1860"/>
                    <a:pt x="3565" y="4754"/>
                    <a:pt x="346" y="8599"/>
                  </a:cubicBezTo>
                  <a:cubicBezTo>
                    <a:pt x="233" y="8734"/>
                    <a:pt x="117" y="8871"/>
                    <a:pt x="0" y="9008"/>
                  </a:cubicBezTo>
                  <a:cubicBezTo>
                    <a:pt x="211" y="9118"/>
                    <a:pt x="370" y="9313"/>
                    <a:pt x="434" y="9547"/>
                  </a:cubicBezTo>
                  <a:cubicBezTo>
                    <a:pt x="759" y="9492"/>
                    <a:pt x="1138" y="9452"/>
                    <a:pt x="1555" y="9452"/>
                  </a:cubicBezTo>
                  <a:cubicBezTo>
                    <a:pt x="2930" y="9452"/>
                    <a:pt x="4711" y="9884"/>
                    <a:pt x="6285" y="11639"/>
                  </a:cubicBezTo>
                  <a:cubicBezTo>
                    <a:pt x="7156" y="9761"/>
                    <a:pt x="7848" y="7370"/>
                    <a:pt x="8381" y="5069"/>
                  </a:cubicBezTo>
                  <a:cubicBezTo>
                    <a:pt x="8355" y="4920"/>
                    <a:pt x="8328" y="4771"/>
                    <a:pt x="8299" y="4624"/>
                  </a:cubicBezTo>
                  <a:cubicBezTo>
                    <a:pt x="8049" y="3291"/>
                    <a:pt x="7715" y="1856"/>
                    <a:pt x="7336" y="530"/>
                  </a:cubicBezTo>
                  <a:cubicBezTo>
                    <a:pt x="7009" y="360"/>
                    <a:pt x="6696" y="183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5"/>
            <p:cNvSpPr/>
            <p:nvPr/>
          </p:nvSpPr>
          <p:spPr>
            <a:xfrm>
              <a:off x="2283028" y="3523899"/>
              <a:ext cx="353906" cy="171691"/>
            </a:xfrm>
            <a:custGeom>
              <a:rect b="b" l="l" r="r" t="t"/>
              <a:pathLst>
                <a:path extrusionOk="0" h="3149" w="6491">
                  <a:moveTo>
                    <a:pt x="4713" y="1"/>
                  </a:moveTo>
                  <a:cubicBezTo>
                    <a:pt x="3344" y="1"/>
                    <a:pt x="1570" y="431"/>
                    <a:pt x="0" y="2172"/>
                  </a:cubicBezTo>
                  <a:cubicBezTo>
                    <a:pt x="30" y="2237"/>
                    <a:pt x="61" y="2302"/>
                    <a:pt x="92" y="2366"/>
                  </a:cubicBezTo>
                  <a:cubicBezTo>
                    <a:pt x="204" y="2312"/>
                    <a:pt x="330" y="2283"/>
                    <a:pt x="464" y="2283"/>
                  </a:cubicBezTo>
                  <a:cubicBezTo>
                    <a:pt x="924" y="2283"/>
                    <a:pt x="1300" y="2642"/>
                    <a:pt x="1327" y="3097"/>
                  </a:cubicBezTo>
                  <a:cubicBezTo>
                    <a:pt x="1613" y="3132"/>
                    <a:pt x="1888" y="3148"/>
                    <a:pt x="2150" y="3148"/>
                  </a:cubicBezTo>
                  <a:cubicBezTo>
                    <a:pt x="2734" y="3148"/>
                    <a:pt x="3260" y="3067"/>
                    <a:pt x="3731" y="2933"/>
                  </a:cubicBezTo>
                  <a:cubicBezTo>
                    <a:pt x="5081" y="2550"/>
                    <a:pt x="5981" y="1732"/>
                    <a:pt x="6491" y="1131"/>
                  </a:cubicBezTo>
                  <a:cubicBezTo>
                    <a:pt x="6167" y="1006"/>
                    <a:pt x="5938" y="692"/>
                    <a:pt x="5938" y="324"/>
                  </a:cubicBezTo>
                  <a:cubicBezTo>
                    <a:pt x="5938" y="253"/>
                    <a:pt x="5946" y="184"/>
                    <a:pt x="5962" y="118"/>
                  </a:cubicBezTo>
                  <a:cubicBezTo>
                    <a:pt x="5610" y="52"/>
                    <a:pt x="5186" y="1"/>
                    <a:pt x="4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5"/>
            <p:cNvSpPr/>
            <p:nvPr/>
          </p:nvSpPr>
          <p:spPr>
            <a:xfrm>
              <a:off x="2151519" y="2964934"/>
              <a:ext cx="475763" cy="677388"/>
            </a:xfrm>
            <a:custGeom>
              <a:rect b="b" l="l" r="r" t="t"/>
              <a:pathLst>
                <a:path extrusionOk="0" h="12424" w="8726">
                  <a:moveTo>
                    <a:pt x="1870" y="0"/>
                  </a:moveTo>
                  <a:cubicBezTo>
                    <a:pt x="1617" y="433"/>
                    <a:pt x="1462" y="657"/>
                    <a:pt x="1462" y="657"/>
                  </a:cubicBezTo>
                  <a:cubicBezTo>
                    <a:pt x="958" y="1345"/>
                    <a:pt x="433" y="2797"/>
                    <a:pt x="1" y="4395"/>
                  </a:cubicBezTo>
                  <a:cubicBezTo>
                    <a:pt x="2" y="4397"/>
                    <a:pt x="2" y="4398"/>
                    <a:pt x="2" y="4399"/>
                  </a:cubicBezTo>
                  <a:cubicBezTo>
                    <a:pt x="2" y="4397"/>
                    <a:pt x="3" y="4396"/>
                    <a:pt x="3" y="4395"/>
                  </a:cubicBezTo>
                  <a:cubicBezTo>
                    <a:pt x="435" y="2796"/>
                    <a:pt x="959" y="1344"/>
                    <a:pt x="1463" y="656"/>
                  </a:cubicBezTo>
                  <a:cubicBezTo>
                    <a:pt x="1463" y="656"/>
                    <a:pt x="1553" y="526"/>
                    <a:pt x="1706" y="278"/>
                  </a:cubicBezTo>
                  <a:lnTo>
                    <a:pt x="1706" y="278"/>
                  </a:lnTo>
                  <a:cubicBezTo>
                    <a:pt x="1197" y="1869"/>
                    <a:pt x="743" y="3730"/>
                    <a:pt x="424" y="5425"/>
                  </a:cubicBezTo>
                  <a:cubicBezTo>
                    <a:pt x="394" y="5587"/>
                    <a:pt x="364" y="5750"/>
                    <a:pt x="336" y="5913"/>
                  </a:cubicBezTo>
                  <a:cubicBezTo>
                    <a:pt x="335" y="5914"/>
                    <a:pt x="335" y="5916"/>
                    <a:pt x="335" y="5918"/>
                  </a:cubicBezTo>
                  <a:cubicBezTo>
                    <a:pt x="864" y="8198"/>
                    <a:pt x="1552" y="10560"/>
                    <a:pt x="2412" y="12424"/>
                  </a:cubicBezTo>
                  <a:cubicBezTo>
                    <a:pt x="3982" y="10683"/>
                    <a:pt x="5756" y="10253"/>
                    <a:pt x="7125" y="10253"/>
                  </a:cubicBezTo>
                  <a:cubicBezTo>
                    <a:pt x="7598" y="10253"/>
                    <a:pt x="8023" y="10304"/>
                    <a:pt x="8375" y="10370"/>
                  </a:cubicBezTo>
                  <a:cubicBezTo>
                    <a:pt x="8426" y="10161"/>
                    <a:pt x="8553" y="9981"/>
                    <a:pt x="8726" y="9862"/>
                  </a:cubicBezTo>
                  <a:cubicBezTo>
                    <a:pt x="8686" y="9815"/>
                    <a:pt x="8645" y="9767"/>
                    <a:pt x="8606" y="9720"/>
                  </a:cubicBezTo>
                  <a:cubicBezTo>
                    <a:pt x="4700" y="5104"/>
                    <a:pt x="2769" y="1817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5"/>
            <p:cNvSpPr/>
            <p:nvPr/>
          </p:nvSpPr>
          <p:spPr>
            <a:xfrm>
              <a:off x="2082548" y="3659605"/>
              <a:ext cx="192955" cy="109536"/>
            </a:xfrm>
            <a:custGeom>
              <a:rect b="b" l="l" r="r" t="t"/>
              <a:pathLst>
                <a:path extrusionOk="0" h="2009" w="3539">
                  <a:moveTo>
                    <a:pt x="1401" y="0"/>
                  </a:moveTo>
                  <a:cubicBezTo>
                    <a:pt x="1292" y="197"/>
                    <a:pt x="1152" y="370"/>
                    <a:pt x="992" y="524"/>
                  </a:cubicBezTo>
                  <a:lnTo>
                    <a:pt x="992" y="525"/>
                  </a:lnTo>
                  <a:cubicBezTo>
                    <a:pt x="989" y="1047"/>
                    <a:pt x="968" y="1532"/>
                    <a:pt x="928" y="1982"/>
                  </a:cubicBezTo>
                  <a:cubicBezTo>
                    <a:pt x="719" y="1999"/>
                    <a:pt x="502" y="2008"/>
                    <a:pt x="278" y="2008"/>
                  </a:cubicBezTo>
                  <a:cubicBezTo>
                    <a:pt x="187" y="2008"/>
                    <a:pt x="95" y="2007"/>
                    <a:pt x="2" y="2004"/>
                  </a:cubicBezTo>
                  <a:cubicBezTo>
                    <a:pt x="46" y="1733"/>
                    <a:pt x="79" y="1442"/>
                    <a:pt x="102" y="1131"/>
                  </a:cubicBezTo>
                  <a:lnTo>
                    <a:pt x="101" y="1131"/>
                  </a:lnTo>
                  <a:cubicBezTo>
                    <a:pt x="78" y="1443"/>
                    <a:pt x="44" y="1734"/>
                    <a:pt x="1" y="2004"/>
                  </a:cubicBezTo>
                  <a:cubicBezTo>
                    <a:pt x="98" y="2007"/>
                    <a:pt x="193" y="2009"/>
                    <a:pt x="287" y="2009"/>
                  </a:cubicBezTo>
                  <a:cubicBezTo>
                    <a:pt x="1731" y="2009"/>
                    <a:pt x="2856" y="1610"/>
                    <a:pt x="3538" y="1281"/>
                  </a:cubicBezTo>
                  <a:cubicBezTo>
                    <a:pt x="3376" y="1123"/>
                    <a:pt x="3275" y="904"/>
                    <a:pt x="3275" y="660"/>
                  </a:cubicBezTo>
                  <a:cubicBezTo>
                    <a:pt x="3275" y="567"/>
                    <a:pt x="3290" y="477"/>
                    <a:pt x="3317" y="394"/>
                  </a:cubicBezTo>
                  <a:cubicBezTo>
                    <a:pt x="2872" y="248"/>
                    <a:pt x="2250" y="99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5"/>
            <p:cNvSpPr/>
            <p:nvPr/>
          </p:nvSpPr>
          <p:spPr>
            <a:xfrm>
              <a:off x="1784692" y="3549197"/>
              <a:ext cx="3108" cy="91707"/>
            </a:xfrm>
            <a:custGeom>
              <a:rect b="b" l="l" r="r" t="t"/>
              <a:pathLst>
                <a:path extrusionOk="0" h="1682" w="57">
                  <a:moveTo>
                    <a:pt x="0" y="0"/>
                  </a:moveTo>
                  <a:cubicBezTo>
                    <a:pt x="33" y="500"/>
                    <a:pt x="51" y="1001"/>
                    <a:pt x="55" y="1502"/>
                  </a:cubicBezTo>
                  <a:cubicBezTo>
                    <a:pt x="56" y="1524"/>
                    <a:pt x="56" y="1546"/>
                    <a:pt x="56" y="1567"/>
                  </a:cubicBezTo>
                  <a:lnTo>
                    <a:pt x="56" y="1567"/>
                  </a:lnTo>
                  <a:cubicBezTo>
                    <a:pt x="54" y="1045"/>
                    <a:pt x="34" y="523"/>
                    <a:pt x="0" y="0"/>
                  </a:cubicBezTo>
                  <a:close/>
                  <a:moveTo>
                    <a:pt x="56" y="1567"/>
                  </a:moveTo>
                  <a:cubicBezTo>
                    <a:pt x="56" y="1605"/>
                    <a:pt x="56" y="1643"/>
                    <a:pt x="56" y="1682"/>
                  </a:cubicBezTo>
                  <a:cubicBezTo>
                    <a:pt x="56" y="1644"/>
                    <a:pt x="56" y="1606"/>
                    <a:pt x="56" y="1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5"/>
            <p:cNvSpPr/>
            <p:nvPr/>
          </p:nvSpPr>
          <p:spPr>
            <a:xfrm>
              <a:off x="1580233" y="3284981"/>
              <a:ext cx="154626" cy="398559"/>
            </a:xfrm>
            <a:custGeom>
              <a:rect b="b" l="l" r="r" t="t"/>
              <a:pathLst>
                <a:path extrusionOk="0" h="7310" w="2836">
                  <a:moveTo>
                    <a:pt x="2212" y="0"/>
                  </a:moveTo>
                  <a:cubicBezTo>
                    <a:pt x="1679" y="2301"/>
                    <a:pt x="987" y="4692"/>
                    <a:pt x="116" y="6570"/>
                  </a:cubicBezTo>
                  <a:cubicBezTo>
                    <a:pt x="77" y="6653"/>
                    <a:pt x="39" y="6733"/>
                    <a:pt x="0" y="6813"/>
                  </a:cubicBezTo>
                  <a:cubicBezTo>
                    <a:pt x="172" y="6929"/>
                    <a:pt x="299" y="7105"/>
                    <a:pt x="353" y="7310"/>
                  </a:cubicBezTo>
                  <a:cubicBezTo>
                    <a:pt x="870" y="7127"/>
                    <a:pt x="1664" y="6930"/>
                    <a:pt x="2830" y="6829"/>
                  </a:cubicBezTo>
                  <a:cubicBezTo>
                    <a:pt x="2836" y="5207"/>
                    <a:pt x="2724" y="3589"/>
                    <a:pt x="2516" y="1982"/>
                  </a:cubicBezTo>
                  <a:cubicBezTo>
                    <a:pt x="2430" y="1320"/>
                    <a:pt x="2329" y="661"/>
                    <a:pt x="2213" y="3"/>
                  </a:cubicBezTo>
                  <a:cubicBezTo>
                    <a:pt x="2213" y="2"/>
                    <a:pt x="2212" y="1"/>
                    <a:pt x="22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5"/>
            <p:cNvSpPr/>
            <p:nvPr/>
          </p:nvSpPr>
          <p:spPr>
            <a:xfrm>
              <a:off x="2136417" y="3287543"/>
              <a:ext cx="151627" cy="393598"/>
            </a:xfrm>
            <a:custGeom>
              <a:rect b="b" l="l" r="r" t="t"/>
              <a:pathLst>
                <a:path extrusionOk="0" h="7219" w="2781">
                  <a:moveTo>
                    <a:pt x="612" y="0"/>
                  </a:moveTo>
                  <a:cubicBezTo>
                    <a:pt x="494" y="668"/>
                    <a:pt x="392" y="1338"/>
                    <a:pt x="307" y="2010"/>
                  </a:cubicBezTo>
                  <a:cubicBezTo>
                    <a:pt x="114" y="3521"/>
                    <a:pt x="6" y="5041"/>
                    <a:pt x="0" y="6564"/>
                  </a:cubicBezTo>
                  <a:cubicBezTo>
                    <a:pt x="0" y="6637"/>
                    <a:pt x="1" y="6710"/>
                    <a:pt x="1" y="6783"/>
                  </a:cubicBezTo>
                  <a:cubicBezTo>
                    <a:pt x="144" y="6795"/>
                    <a:pt x="282" y="6810"/>
                    <a:pt x="413" y="6824"/>
                  </a:cubicBezTo>
                  <a:cubicBezTo>
                    <a:pt x="1262" y="6923"/>
                    <a:pt x="1884" y="7072"/>
                    <a:pt x="2329" y="7218"/>
                  </a:cubicBezTo>
                  <a:cubicBezTo>
                    <a:pt x="2402" y="6990"/>
                    <a:pt x="2567" y="6804"/>
                    <a:pt x="2781" y="6701"/>
                  </a:cubicBezTo>
                  <a:cubicBezTo>
                    <a:pt x="2750" y="6637"/>
                    <a:pt x="2720" y="6572"/>
                    <a:pt x="2689" y="6507"/>
                  </a:cubicBezTo>
                  <a:cubicBezTo>
                    <a:pt x="1829" y="4643"/>
                    <a:pt x="1141" y="2281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5"/>
            <p:cNvSpPr/>
            <p:nvPr/>
          </p:nvSpPr>
          <p:spPr>
            <a:xfrm>
              <a:off x="2088927" y="3204615"/>
              <a:ext cx="62701" cy="449865"/>
            </a:xfrm>
            <a:custGeom>
              <a:rect b="b" l="l" r="r" t="t"/>
              <a:pathLst>
                <a:path extrusionOk="0" h="8251" w="1150">
                  <a:moveTo>
                    <a:pt x="1149" y="0"/>
                  </a:moveTo>
                  <a:cubicBezTo>
                    <a:pt x="912" y="874"/>
                    <a:pt x="704" y="1792"/>
                    <a:pt x="542" y="2654"/>
                  </a:cubicBezTo>
                  <a:cubicBezTo>
                    <a:pt x="195" y="4499"/>
                    <a:pt x="1" y="6372"/>
                    <a:pt x="16" y="8251"/>
                  </a:cubicBezTo>
                  <a:cubicBezTo>
                    <a:pt x="17" y="8250"/>
                    <a:pt x="17" y="8250"/>
                    <a:pt x="17" y="8250"/>
                  </a:cubicBezTo>
                  <a:cubicBezTo>
                    <a:pt x="18" y="8250"/>
                    <a:pt x="19" y="8251"/>
                    <a:pt x="19" y="8251"/>
                  </a:cubicBezTo>
                  <a:cubicBezTo>
                    <a:pt x="18" y="8156"/>
                    <a:pt x="19" y="8062"/>
                    <a:pt x="19" y="7968"/>
                  </a:cubicBezTo>
                  <a:cubicBezTo>
                    <a:pt x="25" y="6185"/>
                    <a:pt x="214" y="4407"/>
                    <a:pt x="544" y="2653"/>
                  </a:cubicBezTo>
                  <a:cubicBezTo>
                    <a:pt x="575" y="2491"/>
                    <a:pt x="607" y="2328"/>
                    <a:pt x="640" y="2162"/>
                  </a:cubicBezTo>
                  <a:cubicBezTo>
                    <a:pt x="785" y="1449"/>
                    <a:pt x="958" y="712"/>
                    <a:pt x="1150" y="3"/>
                  </a:cubicBezTo>
                  <a:cubicBezTo>
                    <a:pt x="1150" y="2"/>
                    <a:pt x="1149" y="1"/>
                    <a:pt x="1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5"/>
            <p:cNvSpPr/>
            <p:nvPr/>
          </p:nvSpPr>
          <p:spPr>
            <a:xfrm>
              <a:off x="1570146" y="3657261"/>
              <a:ext cx="226650" cy="122676"/>
            </a:xfrm>
            <a:custGeom>
              <a:rect b="b" l="l" r="r" t="t"/>
              <a:pathLst>
                <a:path extrusionOk="0" h="2250" w="4157">
                  <a:moveTo>
                    <a:pt x="3015" y="1"/>
                  </a:moveTo>
                  <a:lnTo>
                    <a:pt x="3015" y="1"/>
                  </a:lnTo>
                  <a:cubicBezTo>
                    <a:pt x="1849" y="102"/>
                    <a:pt x="1056" y="299"/>
                    <a:pt x="538" y="482"/>
                  </a:cubicBezTo>
                  <a:cubicBezTo>
                    <a:pt x="557" y="552"/>
                    <a:pt x="567" y="626"/>
                    <a:pt x="567" y="702"/>
                  </a:cubicBezTo>
                  <a:cubicBezTo>
                    <a:pt x="567" y="1075"/>
                    <a:pt x="331" y="1392"/>
                    <a:pt x="1" y="1514"/>
                  </a:cubicBezTo>
                  <a:cubicBezTo>
                    <a:pt x="52" y="1573"/>
                    <a:pt x="91" y="1615"/>
                    <a:pt x="106" y="1628"/>
                  </a:cubicBezTo>
                  <a:cubicBezTo>
                    <a:pt x="790" y="2213"/>
                    <a:pt x="1760" y="2223"/>
                    <a:pt x="2612" y="2240"/>
                  </a:cubicBezTo>
                  <a:cubicBezTo>
                    <a:pt x="2883" y="2246"/>
                    <a:pt x="3157" y="2250"/>
                    <a:pt x="3431" y="2250"/>
                  </a:cubicBezTo>
                  <a:cubicBezTo>
                    <a:pt x="3672" y="2250"/>
                    <a:pt x="3914" y="2247"/>
                    <a:pt x="4156" y="2241"/>
                  </a:cubicBezTo>
                  <a:cubicBezTo>
                    <a:pt x="4156" y="2241"/>
                    <a:pt x="4156" y="2240"/>
                    <a:pt x="4156" y="2240"/>
                  </a:cubicBezTo>
                  <a:cubicBezTo>
                    <a:pt x="3905" y="2246"/>
                    <a:pt x="3655" y="2249"/>
                    <a:pt x="3405" y="2249"/>
                  </a:cubicBezTo>
                  <a:cubicBezTo>
                    <a:pt x="3303" y="2249"/>
                    <a:pt x="3200" y="2249"/>
                    <a:pt x="3098" y="2248"/>
                  </a:cubicBezTo>
                  <a:cubicBezTo>
                    <a:pt x="3037" y="1655"/>
                    <a:pt x="3006" y="1000"/>
                    <a:pt x="3014" y="275"/>
                  </a:cubicBezTo>
                  <a:cubicBezTo>
                    <a:pt x="3015" y="183"/>
                    <a:pt x="3015" y="91"/>
                    <a:pt x="3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2136471" y="3657315"/>
              <a:ext cx="22463" cy="30914"/>
            </a:xfrm>
            <a:custGeom>
              <a:rect b="b" l="l" r="r" t="t"/>
              <a:pathLst>
                <a:path extrusionOk="0" h="567" w="412">
                  <a:moveTo>
                    <a:pt x="0" y="1"/>
                  </a:moveTo>
                  <a:cubicBezTo>
                    <a:pt x="0" y="92"/>
                    <a:pt x="0" y="183"/>
                    <a:pt x="2" y="274"/>
                  </a:cubicBezTo>
                  <a:cubicBezTo>
                    <a:pt x="3" y="373"/>
                    <a:pt x="3" y="471"/>
                    <a:pt x="3" y="566"/>
                  </a:cubicBezTo>
                  <a:cubicBezTo>
                    <a:pt x="162" y="413"/>
                    <a:pt x="303" y="239"/>
                    <a:pt x="412" y="43"/>
                  </a:cubicBezTo>
                  <a:cubicBezTo>
                    <a:pt x="280" y="28"/>
                    <a:pt x="143" y="1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2088001" y="3654371"/>
              <a:ext cx="2235" cy="66899"/>
            </a:xfrm>
            <a:custGeom>
              <a:rect b="b" l="l" r="r" t="t"/>
              <a:pathLst>
                <a:path extrusionOk="0" h="1227" w="41">
                  <a:moveTo>
                    <a:pt x="33" y="1"/>
                  </a:moveTo>
                  <a:cubicBezTo>
                    <a:pt x="34" y="27"/>
                    <a:pt x="34" y="52"/>
                    <a:pt x="34" y="77"/>
                  </a:cubicBezTo>
                  <a:cubicBezTo>
                    <a:pt x="38" y="489"/>
                    <a:pt x="27" y="871"/>
                    <a:pt x="1" y="1227"/>
                  </a:cubicBezTo>
                  <a:lnTo>
                    <a:pt x="2" y="1226"/>
                  </a:lnTo>
                  <a:cubicBezTo>
                    <a:pt x="28" y="870"/>
                    <a:pt x="40" y="489"/>
                    <a:pt x="35" y="77"/>
                  </a:cubicBezTo>
                  <a:cubicBezTo>
                    <a:pt x="35" y="52"/>
                    <a:pt x="36" y="27"/>
                    <a:pt x="36" y="1"/>
                  </a:cubicBezTo>
                  <a:close/>
                </a:path>
              </a:pathLst>
            </a:custGeom>
            <a:solidFill>
              <a:srgbClr val="E6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858845" y="1849131"/>
              <a:ext cx="485632" cy="279482"/>
            </a:xfrm>
            <a:custGeom>
              <a:rect b="b" l="l" r="r" t="t"/>
              <a:pathLst>
                <a:path extrusionOk="0" h="5126" w="8907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202" y="3639"/>
                    <a:pt x="8071" y="5125"/>
                  </a:cubicBezTo>
                  <a:cubicBezTo>
                    <a:pt x="8312" y="3988"/>
                    <a:pt x="8609" y="2940"/>
                    <a:pt x="8906" y="2032"/>
                  </a:cubicBezTo>
                  <a:cubicBezTo>
                    <a:pt x="3045" y="147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2541137" y="1849131"/>
              <a:ext cx="477508" cy="278010"/>
            </a:xfrm>
            <a:custGeom>
              <a:rect b="b" l="l" r="r" t="t"/>
              <a:pathLst>
                <a:path extrusionOk="0" h="5099" w="8758">
                  <a:moveTo>
                    <a:pt x="8758" y="0"/>
                  </a:moveTo>
                  <a:cubicBezTo>
                    <a:pt x="8758" y="1"/>
                    <a:pt x="5875" y="1625"/>
                    <a:pt x="0" y="2135"/>
                  </a:cubicBezTo>
                  <a:cubicBezTo>
                    <a:pt x="5" y="2148"/>
                    <a:pt x="9" y="2161"/>
                    <a:pt x="13" y="2173"/>
                  </a:cubicBezTo>
                  <a:cubicBezTo>
                    <a:pt x="133" y="2164"/>
                    <a:pt x="250" y="2154"/>
                    <a:pt x="368" y="2144"/>
                  </a:cubicBezTo>
                  <a:cubicBezTo>
                    <a:pt x="459" y="2417"/>
                    <a:pt x="548" y="2701"/>
                    <a:pt x="636" y="2997"/>
                  </a:cubicBezTo>
                  <a:cubicBezTo>
                    <a:pt x="519" y="3008"/>
                    <a:pt x="400" y="3018"/>
                    <a:pt x="281" y="3029"/>
                  </a:cubicBezTo>
                  <a:cubicBezTo>
                    <a:pt x="470" y="3674"/>
                    <a:pt x="649" y="4368"/>
                    <a:pt x="799" y="5098"/>
                  </a:cubicBezTo>
                  <a:cubicBezTo>
                    <a:pt x="6588" y="3595"/>
                    <a:pt x="8758" y="1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1240939" y="1959866"/>
              <a:ext cx="402921" cy="1077637"/>
            </a:xfrm>
            <a:custGeom>
              <a:rect b="b" l="l" r="r" t="t"/>
              <a:pathLst>
                <a:path extrusionOk="0" h="19765" w="7390">
                  <a:moveTo>
                    <a:pt x="1898" y="1"/>
                  </a:moveTo>
                  <a:cubicBezTo>
                    <a:pt x="1602" y="909"/>
                    <a:pt x="1305" y="1957"/>
                    <a:pt x="1063" y="3094"/>
                  </a:cubicBezTo>
                  <a:cubicBezTo>
                    <a:pt x="77" y="7719"/>
                    <a:pt x="0" y="13805"/>
                    <a:pt x="4596" y="17870"/>
                  </a:cubicBezTo>
                  <a:cubicBezTo>
                    <a:pt x="5145" y="18355"/>
                    <a:pt x="5762" y="18813"/>
                    <a:pt x="6451" y="19234"/>
                  </a:cubicBezTo>
                  <a:cubicBezTo>
                    <a:pt x="6750" y="19418"/>
                    <a:pt x="7063" y="19595"/>
                    <a:pt x="7390" y="19765"/>
                  </a:cubicBezTo>
                  <a:cubicBezTo>
                    <a:pt x="7244" y="19254"/>
                    <a:pt x="7092" y="18760"/>
                    <a:pt x="6936" y="18294"/>
                  </a:cubicBezTo>
                  <a:cubicBezTo>
                    <a:pt x="6937" y="18291"/>
                    <a:pt x="6939" y="18288"/>
                    <a:pt x="6941" y="18284"/>
                  </a:cubicBezTo>
                  <a:cubicBezTo>
                    <a:pt x="6319" y="17200"/>
                    <a:pt x="5227" y="15055"/>
                    <a:pt x="4345" y="12039"/>
                  </a:cubicBezTo>
                  <a:cubicBezTo>
                    <a:pt x="4341" y="12024"/>
                    <a:pt x="4336" y="12007"/>
                    <a:pt x="4331" y="11992"/>
                  </a:cubicBezTo>
                  <a:cubicBezTo>
                    <a:pt x="3648" y="9643"/>
                    <a:pt x="3093" y="6771"/>
                    <a:pt x="2986" y="3465"/>
                  </a:cubicBezTo>
                  <a:cubicBezTo>
                    <a:pt x="2956" y="2579"/>
                    <a:pt x="3141" y="1736"/>
                    <a:pt x="3492" y="985"/>
                  </a:cubicBezTo>
                  <a:cubicBezTo>
                    <a:pt x="2976" y="951"/>
                    <a:pt x="2478" y="908"/>
                    <a:pt x="2001" y="860"/>
                  </a:cubicBezTo>
                  <a:cubicBezTo>
                    <a:pt x="2086" y="574"/>
                    <a:pt x="2172" y="298"/>
                    <a:pt x="2257" y="33"/>
                  </a:cubicBezTo>
                  <a:cubicBezTo>
                    <a:pt x="2137" y="23"/>
                    <a:pt x="2017" y="11"/>
                    <a:pt x="1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2422878" y="1965536"/>
              <a:ext cx="118968" cy="8015"/>
            </a:xfrm>
            <a:custGeom>
              <a:rect b="b" l="l" r="r" t="t"/>
              <a:pathLst>
                <a:path extrusionOk="0" h="147" w="2182">
                  <a:moveTo>
                    <a:pt x="2169" y="1"/>
                  </a:moveTo>
                  <a:cubicBezTo>
                    <a:pt x="1487" y="60"/>
                    <a:pt x="764" y="104"/>
                    <a:pt x="1" y="129"/>
                  </a:cubicBezTo>
                  <a:cubicBezTo>
                    <a:pt x="5" y="135"/>
                    <a:pt x="9" y="141"/>
                    <a:pt x="13" y="147"/>
                  </a:cubicBezTo>
                  <a:cubicBezTo>
                    <a:pt x="95" y="145"/>
                    <a:pt x="178" y="142"/>
                    <a:pt x="259" y="140"/>
                  </a:cubicBezTo>
                  <a:cubicBezTo>
                    <a:pt x="294" y="139"/>
                    <a:pt x="331" y="138"/>
                    <a:pt x="366" y="137"/>
                  </a:cubicBezTo>
                  <a:cubicBezTo>
                    <a:pt x="1000" y="116"/>
                    <a:pt x="1605" y="83"/>
                    <a:pt x="2182" y="38"/>
                  </a:cubicBezTo>
                  <a:cubicBezTo>
                    <a:pt x="2178" y="26"/>
                    <a:pt x="2174" y="13"/>
                    <a:pt x="2169" y="1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2261709" y="2014225"/>
              <a:ext cx="372770" cy="936424"/>
            </a:xfrm>
            <a:custGeom>
              <a:rect b="b" l="l" r="r" t="t"/>
              <a:pathLst>
                <a:path extrusionOk="0" h="17175" w="6837">
                  <a:moveTo>
                    <a:pt x="5406" y="1"/>
                  </a:moveTo>
                  <a:cubicBezTo>
                    <a:pt x="4893" y="44"/>
                    <a:pt x="4357" y="79"/>
                    <a:pt x="3798" y="104"/>
                  </a:cubicBezTo>
                  <a:cubicBezTo>
                    <a:pt x="3682" y="109"/>
                    <a:pt x="3562" y="113"/>
                    <a:pt x="3443" y="117"/>
                  </a:cubicBezTo>
                  <a:cubicBezTo>
                    <a:pt x="3756" y="835"/>
                    <a:pt x="3918" y="1632"/>
                    <a:pt x="3891" y="2468"/>
                  </a:cubicBezTo>
                  <a:cubicBezTo>
                    <a:pt x="3787" y="5678"/>
                    <a:pt x="3261" y="8478"/>
                    <a:pt x="2605" y="10787"/>
                  </a:cubicBezTo>
                  <a:cubicBezTo>
                    <a:pt x="2576" y="10886"/>
                    <a:pt x="2548" y="10985"/>
                    <a:pt x="2519" y="11083"/>
                  </a:cubicBezTo>
                  <a:cubicBezTo>
                    <a:pt x="1669" y="13976"/>
                    <a:pt x="629" y="16063"/>
                    <a:pt x="0" y="17175"/>
                  </a:cubicBezTo>
                  <a:cubicBezTo>
                    <a:pt x="640" y="16816"/>
                    <a:pt x="1220" y="16431"/>
                    <a:pt x="1746" y="16026"/>
                  </a:cubicBezTo>
                  <a:cubicBezTo>
                    <a:pt x="6699" y="12210"/>
                    <a:pt x="6837" y="6499"/>
                    <a:pt x="5924" y="2070"/>
                  </a:cubicBezTo>
                  <a:cubicBezTo>
                    <a:pt x="5774" y="1340"/>
                    <a:pt x="5596" y="646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1476803" y="1968917"/>
              <a:ext cx="818" cy="872"/>
            </a:xfrm>
            <a:custGeom>
              <a:rect b="b" l="l" r="r" t="t"/>
              <a:pathLst>
                <a:path extrusionOk="0" h="16" w="15">
                  <a:moveTo>
                    <a:pt x="0" y="0"/>
                  </a:moveTo>
                  <a:lnTo>
                    <a:pt x="3" y="16"/>
                  </a:lnTo>
                  <a:cubicBezTo>
                    <a:pt x="8" y="11"/>
                    <a:pt x="11" y="5"/>
                    <a:pt x="15" y="0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1539232" y="1965100"/>
              <a:ext cx="573304" cy="6706"/>
            </a:xfrm>
            <a:custGeom>
              <a:rect b="b" l="l" r="r" t="t"/>
              <a:pathLst>
                <a:path extrusionOk="0" h="123" w="10515">
                  <a:moveTo>
                    <a:pt x="7300" y="0"/>
                  </a:moveTo>
                  <a:cubicBezTo>
                    <a:pt x="5845" y="0"/>
                    <a:pt x="4390" y="26"/>
                    <a:pt x="2936" y="79"/>
                  </a:cubicBezTo>
                  <a:cubicBezTo>
                    <a:pt x="2268" y="103"/>
                    <a:pt x="1621" y="114"/>
                    <a:pt x="996" y="114"/>
                  </a:cubicBezTo>
                  <a:cubicBezTo>
                    <a:pt x="658" y="114"/>
                    <a:pt x="326" y="111"/>
                    <a:pt x="0" y="105"/>
                  </a:cubicBezTo>
                  <a:lnTo>
                    <a:pt x="0" y="105"/>
                  </a:lnTo>
                  <a:cubicBezTo>
                    <a:pt x="441" y="117"/>
                    <a:pt x="894" y="123"/>
                    <a:pt x="1359" y="123"/>
                  </a:cubicBezTo>
                  <a:cubicBezTo>
                    <a:pt x="1986" y="123"/>
                    <a:pt x="2634" y="111"/>
                    <a:pt x="3303" y="87"/>
                  </a:cubicBezTo>
                  <a:cubicBezTo>
                    <a:pt x="4760" y="35"/>
                    <a:pt x="6216" y="9"/>
                    <a:pt x="7673" y="9"/>
                  </a:cubicBezTo>
                  <a:cubicBezTo>
                    <a:pt x="8620" y="9"/>
                    <a:pt x="9568" y="20"/>
                    <a:pt x="10515" y="41"/>
                  </a:cubicBezTo>
                  <a:cubicBezTo>
                    <a:pt x="9443" y="14"/>
                    <a:pt x="8372" y="0"/>
                    <a:pt x="7300" y="0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2296713" y="1972515"/>
              <a:ext cx="126928" cy="1745"/>
            </a:xfrm>
            <a:custGeom>
              <a:rect b="b" l="l" r="r" t="t"/>
              <a:pathLst>
                <a:path extrusionOk="0" h="32" w="2328">
                  <a:moveTo>
                    <a:pt x="2315" y="1"/>
                  </a:moveTo>
                  <a:cubicBezTo>
                    <a:pt x="1861" y="16"/>
                    <a:pt x="1394" y="23"/>
                    <a:pt x="912" y="23"/>
                  </a:cubicBezTo>
                  <a:cubicBezTo>
                    <a:pt x="613" y="23"/>
                    <a:pt x="310" y="20"/>
                    <a:pt x="0" y="14"/>
                  </a:cubicBezTo>
                  <a:lnTo>
                    <a:pt x="0" y="14"/>
                  </a:lnTo>
                  <a:cubicBezTo>
                    <a:pt x="432" y="26"/>
                    <a:pt x="854" y="32"/>
                    <a:pt x="1265" y="32"/>
                  </a:cubicBezTo>
                  <a:cubicBezTo>
                    <a:pt x="1627" y="32"/>
                    <a:pt x="1981" y="27"/>
                    <a:pt x="2327" y="19"/>
                  </a:cubicBezTo>
                  <a:cubicBezTo>
                    <a:pt x="2323" y="12"/>
                    <a:pt x="2319" y="7"/>
                    <a:pt x="2315" y="1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1402108" y="2013407"/>
              <a:ext cx="1073275" cy="605472"/>
            </a:xfrm>
            <a:custGeom>
              <a:rect b="b" l="l" r="r" t="t"/>
              <a:pathLst>
                <a:path extrusionOk="0" h="11105" w="19685">
                  <a:moveTo>
                    <a:pt x="13734" y="3152"/>
                  </a:moveTo>
                  <a:cubicBezTo>
                    <a:pt x="15335" y="3152"/>
                    <a:pt x="16633" y="4450"/>
                    <a:pt x="16633" y="6051"/>
                  </a:cubicBezTo>
                  <a:cubicBezTo>
                    <a:pt x="16633" y="7652"/>
                    <a:pt x="15335" y="8950"/>
                    <a:pt x="13734" y="8950"/>
                  </a:cubicBezTo>
                  <a:cubicBezTo>
                    <a:pt x="12133" y="8950"/>
                    <a:pt x="10835" y="7652"/>
                    <a:pt x="10835" y="6051"/>
                  </a:cubicBezTo>
                  <a:cubicBezTo>
                    <a:pt x="10835" y="5983"/>
                    <a:pt x="10837" y="5917"/>
                    <a:pt x="10842" y="5849"/>
                  </a:cubicBezTo>
                  <a:cubicBezTo>
                    <a:pt x="10470" y="5721"/>
                    <a:pt x="10122" y="5674"/>
                    <a:pt x="9810" y="5674"/>
                  </a:cubicBezTo>
                  <a:cubicBezTo>
                    <a:pt x="9408" y="5674"/>
                    <a:pt x="9064" y="5753"/>
                    <a:pt x="8804" y="5843"/>
                  </a:cubicBezTo>
                  <a:cubicBezTo>
                    <a:pt x="8809" y="5912"/>
                    <a:pt x="8811" y="5981"/>
                    <a:pt x="8811" y="6051"/>
                  </a:cubicBezTo>
                  <a:cubicBezTo>
                    <a:pt x="8811" y="7652"/>
                    <a:pt x="7513" y="8950"/>
                    <a:pt x="5912" y="8950"/>
                  </a:cubicBezTo>
                  <a:cubicBezTo>
                    <a:pt x="4311" y="8950"/>
                    <a:pt x="3013" y="7652"/>
                    <a:pt x="3013" y="6051"/>
                  </a:cubicBezTo>
                  <a:cubicBezTo>
                    <a:pt x="3013" y="4450"/>
                    <a:pt x="4311" y="3152"/>
                    <a:pt x="5912" y="3152"/>
                  </a:cubicBezTo>
                  <a:cubicBezTo>
                    <a:pt x="7197" y="3152"/>
                    <a:pt x="8287" y="3988"/>
                    <a:pt x="8667" y="5146"/>
                  </a:cubicBezTo>
                  <a:cubicBezTo>
                    <a:pt x="8979" y="5047"/>
                    <a:pt x="9369" y="4967"/>
                    <a:pt x="9815" y="4967"/>
                  </a:cubicBezTo>
                  <a:cubicBezTo>
                    <a:pt x="10171" y="4967"/>
                    <a:pt x="10562" y="5017"/>
                    <a:pt x="10978" y="5150"/>
                  </a:cubicBezTo>
                  <a:cubicBezTo>
                    <a:pt x="11357" y="3990"/>
                    <a:pt x="12448" y="3152"/>
                    <a:pt x="13734" y="3152"/>
                  </a:cubicBezTo>
                  <a:close/>
                  <a:moveTo>
                    <a:pt x="10204" y="0"/>
                  </a:moveTo>
                  <a:cubicBezTo>
                    <a:pt x="8742" y="0"/>
                    <a:pt x="7280" y="26"/>
                    <a:pt x="5818" y="79"/>
                  </a:cubicBezTo>
                  <a:cubicBezTo>
                    <a:pt x="5150" y="103"/>
                    <a:pt x="4502" y="114"/>
                    <a:pt x="3876" y="114"/>
                  </a:cubicBezTo>
                  <a:cubicBezTo>
                    <a:pt x="3064" y="114"/>
                    <a:pt x="2287" y="95"/>
                    <a:pt x="1546" y="61"/>
                  </a:cubicBezTo>
                  <a:cubicBezTo>
                    <a:pt x="1328" y="51"/>
                    <a:pt x="1111" y="39"/>
                    <a:pt x="897" y="27"/>
                  </a:cubicBezTo>
                  <a:cubicBezTo>
                    <a:pt x="775" y="20"/>
                    <a:pt x="656" y="11"/>
                    <a:pt x="536" y="3"/>
                  </a:cubicBezTo>
                  <a:cubicBezTo>
                    <a:pt x="185" y="754"/>
                    <a:pt x="0" y="1597"/>
                    <a:pt x="30" y="2483"/>
                  </a:cubicBezTo>
                  <a:cubicBezTo>
                    <a:pt x="137" y="5789"/>
                    <a:pt x="692" y="8661"/>
                    <a:pt x="1374" y="11010"/>
                  </a:cubicBezTo>
                  <a:cubicBezTo>
                    <a:pt x="1380" y="11025"/>
                    <a:pt x="1384" y="11042"/>
                    <a:pt x="1389" y="11057"/>
                  </a:cubicBezTo>
                  <a:cubicBezTo>
                    <a:pt x="1708" y="11089"/>
                    <a:pt x="2020" y="11104"/>
                    <a:pt x="2325" y="11104"/>
                  </a:cubicBezTo>
                  <a:cubicBezTo>
                    <a:pt x="7085" y="11104"/>
                    <a:pt x="10127" y="7443"/>
                    <a:pt x="10127" y="7443"/>
                  </a:cubicBezTo>
                  <a:cubicBezTo>
                    <a:pt x="10127" y="7443"/>
                    <a:pt x="13170" y="11105"/>
                    <a:pt x="17930" y="11105"/>
                  </a:cubicBezTo>
                  <a:cubicBezTo>
                    <a:pt x="18047" y="11105"/>
                    <a:pt x="18166" y="11103"/>
                    <a:pt x="18285" y="11098"/>
                  </a:cubicBezTo>
                  <a:cubicBezTo>
                    <a:pt x="18314" y="11000"/>
                    <a:pt x="18342" y="10901"/>
                    <a:pt x="18371" y="10802"/>
                  </a:cubicBezTo>
                  <a:cubicBezTo>
                    <a:pt x="19027" y="8493"/>
                    <a:pt x="19552" y="5693"/>
                    <a:pt x="19657" y="2483"/>
                  </a:cubicBezTo>
                  <a:cubicBezTo>
                    <a:pt x="19684" y="1647"/>
                    <a:pt x="19522" y="850"/>
                    <a:pt x="19208" y="132"/>
                  </a:cubicBezTo>
                  <a:cubicBezTo>
                    <a:pt x="19072" y="137"/>
                    <a:pt x="18933" y="142"/>
                    <a:pt x="18794" y="145"/>
                  </a:cubicBezTo>
                  <a:cubicBezTo>
                    <a:pt x="18425" y="154"/>
                    <a:pt x="18047" y="159"/>
                    <a:pt x="17660" y="159"/>
                  </a:cubicBezTo>
                  <a:cubicBezTo>
                    <a:pt x="17031" y="159"/>
                    <a:pt x="16377" y="146"/>
                    <a:pt x="15699" y="118"/>
                  </a:cubicBezTo>
                  <a:cubicBezTo>
                    <a:pt x="13868" y="41"/>
                    <a:pt x="12036" y="0"/>
                    <a:pt x="10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1452650" y="1581207"/>
              <a:ext cx="972245" cy="103974"/>
            </a:xfrm>
            <a:custGeom>
              <a:rect b="b" l="l" r="r" t="t"/>
              <a:pathLst>
                <a:path extrusionOk="0" h="1907" w="17832">
                  <a:moveTo>
                    <a:pt x="1" y="1"/>
                  </a:moveTo>
                  <a:cubicBezTo>
                    <a:pt x="23" y="629"/>
                    <a:pt x="33" y="1266"/>
                    <a:pt x="25" y="1907"/>
                  </a:cubicBezTo>
                  <a:lnTo>
                    <a:pt x="17808" y="1907"/>
                  </a:lnTo>
                  <a:cubicBezTo>
                    <a:pt x="17800" y="1268"/>
                    <a:pt x="17809" y="632"/>
                    <a:pt x="17831" y="5"/>
                  </a:cubicBezTo>
                  <a:lnTo>
                    <a:pt x="17831" y="5"/>
                  </a:lnTo>
                  <a:lnTo>
                    <a:pt x="17807" y="351"/>
                  </a:lnTo>
                  <a:lnTo>
                    <a:pt x="11791" y="351"/>
                  </a:lnTo>
                  <a:cubicBezTo>
                    <a:pt x="11641" y="630"/>
                    <a:pt x="11347" y="820"/>
                    <a:pt x="11008" y="823"/>
                  </a:cubicBezTo>
                  <a:lnTo>
                    <a:pt x="7369" y="837"/>
                  </a:lnTo>
                  <a:cubicBezTo>
                    <a:pt x="7368" y="837"/>
                    <a:pt x="7366" y="837"/>
                    <a:pt x="7364" y="837"/>
                  </a:cubicBezTo>
                  <a:cubicBezTo>
                    <a:pt x="7018" y="837"/>
                    <a:pt x="6719" y="639"/>
                    <a:pt x="6572" y="351"/>
                  </a:cubicBezTo>
                  <a:lnTo>
                    <a:pt x="26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1407505" y="1123818"/>
              <a:ext cx="1062589" cy="285752"/>
            </a:xfrm>
            <a:custGeom>
              <a:rect b="b" l="l" r="r" t="t"/>
              <a:pathLst>
                <a:path extrusionOk="0" h="5241" w="19489">
                  <a:moveTo>
                    <a:pt x="1804" y="1"/>
                  </a:moveTo>
                  <a:cubicBezTo>
                    <a:pt x="781" y="1"/>
                    <a:pt x="0" y="918"/>
                    <a:pt x="165" y="1927"/>
                  </a:cubicBezTo>
                  <a:cubicBezTo>
                    <a:pt x="330" y="2932"/>
                    <a:pt x="486" y="4051"/>
                    <a:pt x="608" y="5241"/>
                  </a:cubicBezTo>
                  <a:lnTo>
                    <a:pt x="608" y="5239"/>
                  </a:lnTo>
                  <a:lnTo>
                    <a:pt x="7395" y="5239"/>
                  </a:lnTo>
                  <a:cubicBezTo>
                    <a:pt x="7545" y="4959"/>
                    <a:pt x="7840" y="4769"/>
                    <a:pt x="8179" y="4767"/>
                  </a:cubicBezTo>
                  <a:lnTo>
                    <a:pt x="11817" y="4752"/>
                  </a:lnTo>
                  <a:cubicBezTo>
                    <a:pt x="11819" y="4752"/>
                    <a:pt x="11821" y="4752"/>
                    <a:pt x="11823" y="4752"/>
                  </a:cubicBezTo>
                  <a:cubicBezTo>
                    <a:pt x="12168" y="4752"/>
                    <a:pt x="12468" y="4950"/>
                    <a:pt x="12615" y="5239"/>
                  </a:cubicBezTo>
                  <a:lnTo>
                    <a:pt x="18881" y="5239"/>
                  </a:lnTo>
                  <a:lnTo>
                    <a:pt x="18881" y="5240"/>
                  </a:lnTo>
                  <a:cubicBezTo>
                    <a:pt x="19003" y="4051"/>
                    <a:pt x="19159" y="2932"/>
                    <a:pt x="19323" y="1927"/>
                  </a:cubicBezTo>
                  <a:cubicBezTo>
                    <a:pt x="19488" y="918"/>
                    <a:pt x="18708" y="1"/>
                    <a:pt x="176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858845" y="1685127"/>
              <a:ext cx="2159854" cy="288697"/>
            </a:xfrm>
            <a:custGeom>
              <a:rect b="b" l="l" r="r" t="t"/>
              <a:pathLst>
                <a:path extrusionOk="0" h="5295" w="39614">
                  <a:moveTo>
                    <a:pt x="10916" y="1"/>
                  </a:moveTo>
                  <a:lnTo>
                    <a:pt x="1" y="3008"/>
                  </a:lnTo>
                  <a:cubicBezTo>
                    <a:pt x="1" y="3008"/>
                    <a:pt x="3045" y="4481"/>
                    <a:pt x="8906" y="5040"/>
                  </a:cubicBezTo>
                  <a:cubicBezTo>
                    <a:pt x="9024" y="5050"/>
                    <a:pt x="9145" y="5062"/>
                    <a:pt x="9265" y="5072"/>
                  </a:cubicBezTo>
                  <a:cubicBezTo>
                    <a:pt x="9268" y="5064"/>
                    <a:pt x="9271" y="5055"/>
                    <a:pt x="9273" y="5048"/>
                  </a:cubicBezTo>
                  <a:cubicBezTo>
                    <a:pt x="9925" y="5109"/>
                    <a:pt x="10611" y="5160"/>
                    <a:pt x="11332" y="5196"/>
                  </a:cubicBezTo>
                  <a:lnTo>
                    <a:pt x="11334" y="5205"/>
                  </a:lnTo>
                  <a:lnTo>
                    <a:pt x="11349" y="5205"/>
                  </a:lnTo>
                  <a:cubicBezTo>
                    <a:pt x="11350" y="5203"/>
                    <a:pt x="11352" y="5200"/>
                    <a:pt x="11354" y="5197"/>
                  </a:cubicBezTo>
                  <a:cubicBezTo>
                    <a:pt x="11720" y="5216"/>
                    <a:pt x="12096" y="5230"/>
                    <a:pt x="12479" y="5240"/>
                  </a:cubicBezTo>
                  <a:cubicBezTo>
                    <a:pt x="12804" y="5246"/>
                    <a:pt x="13136" y="5250"/>
                    <a:pt x="13473" y="5250"/>
                  </a:cubicBezTo>
                  <a:cubicBezTo>
                    <a:pt x="14099" y="5250"/>
                    <a:pt x="14746" y="5238"/>
                    <a:pt x="15415" y="5214"/>
                  </a:cubicBezTo>
                  <a:cubicBezTo>
                    <a:pt x="16869" y="5161"/>
                    <a:pt x="18324" y="5135"/>
                    <a:pt x="19779" y="5135"/>
                  </a:cubicBezTo>
                  <a:cubicBezTo>
                    <a:pt x="20851" y="5135"/>
                    <a:pt x="21922" y="5149"/>
                    <a:pt x="22994" y="5176"/>
                  </a:cubicBezTo>
                  <a:cubicBezTo>
                    <a:pt x="23883" y="5195"/>
                    <a:pt x="24773" y="5224"/>
                    <a:pt x="25663" y="5262"/>
                  </a:cubicBezTo>
                  <a:cubicBezTo>
                    <a:pt x="25902" y="5272"/>
                    <a:pt x="26139" y="5279"/>
                    <a:pt x="26372" y="5285"/>
                  </a:cubicBezTo>
                  <a:cubicBezTo>
                    <a:pt x="26682" y="5291"/>
                    <a:pt x="26985" y="5294"/>
                    <a:pt x="27284" y="5294"/>
                  </a:cubicBezTo>
                  <a:cubicBezTo>
                    <a:pt x="27766" y="5294"/>
                    <a:pt x="28233" y="5287"/>
                    <a:pt x="28687" y="5272"/>
                  </a:cubicBezTo>
                  <a:cubicBezTo>
                    <a:pt x="29450" y="5247"/>
                    <a:pt x="30173" y="5203"/>
                    <a:pt x="30855" y="5144"/>
                  </a:cubicBezTo>
                  <a:cubicBezTo>
                    <a:pt x="36732" y="4633"/>
                    <a:pt x="39614" y="3008"/>
                    <a:pt x="39614" y="3008"/>
                  </a:cubicBezTo>
                  <a:lnTo>
                    <a:pt x="28699" y="1"/>
                  </a:lnTo>
                  <a:lnTo>
                    <a:pt x="28698" y="1"/>
                  </a:lnTo>
                  <a:cubicBezTo>
                    <a:pt x="28698" y="1"/>
                    <a:pt x="24742" y="1787"/>
                    <a:pt x="19473" y="1787"/>
                  </a:cubicBezTo>
                  <a:cubicBezTo>
                    <a:pt x="16838" y="1787"/>
                    <a:pt x="13876" y="1340"/>
                    <a:pt x="1091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095307" y="1409407"/>
              <a:ext cx="341638" cy="190938"/>
            </a:xfrm>
            <a:custGeom>
              <a:rect b="b" l="l" r="r" t="t"/>
              <a:pathLst>
                <a:path extrusionOk="0" h="3502" w="6266">
                  <a:moveTo>
                    <a:pt x="0" y="1"/>
                  </a:moveTo>
                  <a:cubicBezTo>
                    <a:pt x="63" y="121"/>
                    <a:pt x="98" y="258"/>
                    <a:pt x="98" y="403"/>
                  </a:cubicBezTo>
                  <a:lnTo>
                    <a:pt x="110" y="3078"/>
                  </a:lnTo>
                  <a:cubicBezTo>
                    <a:pt x="111" y="3231"/>
                    <a:pt x="72" y="3376"/>
                    <a:pt x="4" y="3502"/>
                  </a:cubicBezTo>
                  <a:lnTo>
                    <a:pt x="6020" y="3502"/>
                  </a:lnTo>
                  <a:lnTo>
                    <a:pt x="6044" y="3156"/>
                  </a:lnTo>
                  <a:lnTo>
                    <a:pt x="6266" y="2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1837906" y="1415841"/>
              <a:ext cx="230467" cy="178070"/>
            </a:xfrm>
            <a:custGeom>
              <a:rect b="b" l="l" r="r" t="t"/>
              <a:pathLst>
                <a:path extrusionOk="0" h="3266" w="4227">
                  <a:moveTo>
                    <a:pt x="3926" y="0"/>
                  </a:moveTo>
                  <a:lnTo>
                    <a:pt x="287" y="16"/>
                  </a:lnTo>
                  <a:cubicBezTo>
                    <a:pt x="128" y="17"/>
                    <a:pt x="0" y="146"/>
                    <a:pt x="1" y="304"/>
                  </a:cubicBezTo>
                  <a:lnTo>
                    <a:pt x="13" y="2980"/>
                  </a:lnTo>
                  <a:cubicBezTo>
                    <a:pt x="13" y="3138"/>
                    <a:pt x="143" y="3266"/>
                    <a:pt x="301" y="3266"/>
                  </a:cubicBezTo>
                  <a:lnTo>
                    <a:pt x="3940" y="3250"/>
                  </a:lnTo>
                  <a:cubicBezTo>
                    <a:pt x="4098" y="3249"/>
                    <a:pt x="4226" y="3120"/>
                    <a:pt x="4225" y="2962"/>
                  </a:cubicBezTo>
                  <a:lnTo>
                    <a:pt x="4214" y="287"/>
                  </a:lnTo>
                  <a:cubicBezTo>
                    <a:pt x="4214" y="128"/>
                    <a:pt x="4085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1440600" y="1409407"/>
              <a:ext cx="370371" cy="190938"/>
            </a:xfrm>
            <a:custGeom>
              <a:rect b="b" l="l" r="r" t="t"/>
              <a:pathLst>
                <a:path extrusionOk="0" h="3502" w="6793">
                  <a:moveTo>
                    <a:pt x="1" y="1"/>
                  </a:moveTo>
                  <a:lnTo>
                    <a:pt x="1" y="2"/>
                  </a:lnTo>
                  <a:lnTo>
                    <a:pt x="222" y="3152"/>
                  </a:lnTo>
                  <a:lnTo>
                    <a:pt x="247" y="3502"/>
                  </a:lnTo>
                  <a:lnTo>
                    <a:pt x="6793" y="3502"/>
                  </a:lnTo>
                  <a:cubicBezTo>
                    <a:pt x="6730" y="3381"/>
                    <a:pt x="6695" y="3244"/>
                    <a:pt x="6695" y="3101"/>
                  </a:cubicBezTo>
                  <a:lnTo>
                    <a:pt x="6683" y="425"/>
                  </a:lnTo>
                  <a:cubicBezTo>
                    <a:pt x="6682" y="271"/>
                    <a:pt x="6721" y="127"/>
                    <a:pt x="6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1804920" y="1382854"/>
              <a:ext cx="296439" cy="244043"/>
            </a:xfrm>
            <a:custGeom>
              <a:rect b="b" l="l" r="r" t="t"/>
              <a:pathLst>
                <a:path extrusionOk="0" h="4476" w="5437">
                  <a:moveTo>
                    <a:pt x="4532" y="606"/>
                  </a:moveTo>
                  <a:cubicBezTo>
                    <a:pt x="4690" y="606"/>
                    <a:pt x="4819" y="734"/>
                    <a:pt x="4819" y="892"/>
                  </a:cubicBezTo>
                  <a:lnTo>
                    <a:pt x="4830" y="3567"/>
                  </a:lnTo>
                  <a:cubicBezTo>
                    <a:pt x="4831" y="3725"/>
                    <a:pt x="4703" y="3854"/>
                    <a:pt x="4545" y="3855"/>
                  </a:cubicBezTo>
                  <a:lnTo>
                    <a:pt x="906" y="3871"/>
                  </a:lnTo>
                  <a:cubicBezTo>
                    <a:pt x="748" y="3871"/>
                    <a:pt x="618" y="3743"/>
                    <a:pt x="618" y="3585"/>
                  </a:cubicBezTo>
                  <a:lnTo>
                    <a:pt x="606" y="909"/>
                  </a:lnTo>
                  <a:cubicBezTo>
                    <a:pt x="605" y="751"/>
                    <a:pt x="733" y="622"/>
                    <a:pt x="892" y="621"/>
                  </a:cubicBezTo>
                  <a:lnTo>
                    <a:pt x="4530" y="606"/>
                  </a:lnTo>
                  <a:cubicBezTo>
                    <a:pt x="4531" y="606"/>
                    <a:pt x="4532" y="606"/>
                    <a:pt x="4532" y="606"/>
                  </a:cubicBezTo>
                  <a:close/>
                  <a:moveTo>
                    <a:pt x="4531" y="0"/>
                  </a:moveTo>
                  <a:cubicBezTo>
                    <a:pt x="4530" y="0"/>
                    <a:pt x="4529" y="0"/>
                    <a:pt x="4528" y="0"/>
                  </a:cubicBezTo>
                  <a:lnTo>
                    <a:pt x="890" y="16"/>
                  </a:lnTo>
                  <a:cubicBezTo>
                    <a:pt x="551" y="18"/>
                    <a:pt x="256" y="208"/>
                    <a:pt x="106" y="488"/>
                  </a:cubicBezTo>
                  <a:cubicBezTo>
                    <a:pt x="39" y="614"/>
                    <a:pt x="0" y="758"/>
                    <a:pt x="1" y="912"/>
                  </a:cubicBezTo>
                  <a:lnTo>
                    <a:pt x="13" y="3587"/>
                  </a:lnTo>
                  <a:cubicBezTo>
                    <a:pt x="13" y="3731"/>
                    <a:pt x="48" y="3868"/>
                    <a:pt x="111" y="3989"/>
                  </a:cubicBezTo>
                  <a:cubicBezTo>
                    <a:pt x="258" y="4277"/>
                    <a:pt x="558" y="4475"/>
                    <a:pt x="903" y="4475"/>
                  </a:cubicBezTo>
                  <a:cubicBezTo>
                    <a:pt x="905" y="4475"/>
                    <a:pt x="907" y="4475"/>
                    <a:pt x="908" y="4475"/>
                  </a:cubicBezTo>
                  <a:lnTo>
                    <a:pt x="4547" y="4461"/>
                  </a:lnTo>
                  <a:cubicBezTo>
                    <a:pt x="4886" y="4458"/>
                    <a:pt x="5180" y="4268"/>
                    <a:pt x="5330" y="3989"/>
                  </a:cubicBezTo>
                  <a:cubicBezTo>
                    <a:pt x="5398" y="3863"/>
                    <a:pt x="5437" y="3718"/>
                    <a:pt x="5436" y="3565"/>
                  </a:cubicBezTo>
                  <a:lnTo>
                    <a:pt x="5424" y="889"/>
                  </a:lnTo>
                  <a:cubicBezTo>
                    <a:pt x="5424" y="745"/>
                    <a:pt x="5389" y="608"/>
                    <a:pt x="5326" y="488"/>
                  </a:cubicBezTo>
                  <a:cubicBezTo>
                    <a:pt x="5179" y="199"/>
                    <a:pt x="4878" y="0"/>
                    <a:pt x="453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1453958" y="1685127"/>
              <a:ext cx="969628" cy="97432"/>
            </a:xfrm>
            <a:custGeom>
              <a:rect b="b" l="l" r="r" t="t"/>
              <a:pathLst>
                <a:path extrusionOk="0" h="1787" w="17784">
                  <a:moveTo>
                    <a:pt x="1" y="1"/>
                  </a:moveTo>
                  <a:cubicBezTo>
                    <a:pt x="2961" y="1340"/>
                    <a:pt x="5923" y="1787"/>
                    <a:pt x="8558" y="1787"/>
                  </a:cubicBezTo>
                  <a:cubicBezTo>
                    <a:pt x="13827" y="1787"/>
                    <a:pt x="17783" y="1"/>
                    <a:pt x="17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1566384" y="2185262"/>
              <a:ext cx="316231" cy="316176"/>
            </a:xfrm>
            <a:custGeom>
              <a:rect b="b" l="l" r="r" t="t"/>
              <a:pathLst>
                <a:path extrusionOk="0" h="5799" w="5800">
                  <a:moveTo>
                    <a:pt x="2899" y="970"/>
                  </a:moveTo>
                  <a:cubicBezTo>
                    <a:pt x="3144" y="970"/>
                    <a:pt x="3377" y="1016"/>
                    <a:pt x="3592" y="1098"/>
                  </a:cubicBezTo>
                  <a:lnTo>
                    <a:pt x="3596" y="1094"/>
                  </a:lnTo>
                  <a:cubicBezTo>
                    <a:pt x="3797" y="1174"/>
                    <a:pt x="3980" y="1286"/>
                    <a:pt x="4142" y="1423"/>
                  </a:cubicBezTo>
                  <a:cubicBezTo>
                    <a:pt x="4562" y="1777"/>
                    <a:pt x="4828" y="2307"/>
                    <a:pt x="4828" y="2899"/>
                  </a:cubicBezTo>
                  <a:cubicBezTo>
                    <a:pt x="4828" y="3965"/>
                    <a:pt x="3965" y="4828"/>
                    <a:pt x="2899" y="4828"/>
                  </a:cubicBezTo>
                  <a:cubicBezTo>
                    <a:pt x="2269" y="4828"/>
                    <a:pt x="1709" y="4526"/>
                    <a:pt x="1357" y="4059"/>
                  </a:cubicBezTo>
                  <a:cubicBezTo>
                    <a:pt x="1242" y="3907"/>
                    <a:pt x="1148" y="3739"/>
                    <a:pt x="1080" y="3557"/>
                  </a:cubicBezTo>
                  <a:lnTo>
                    <a:pt x="1084" y="3553"/>
                  </a:lnTo>
                  <a:cubicBezTo>
                    <a:pt x="1010" y="3349"/>
                    <a:pt x="970" y="3129"/>
                    <a:pt x="970" y="2899"/>
                  </a:cubicBezTo>
                  <a:cubicBezTo>
                    <a:pt x="970" y="1833"/>
                    <a:pt x="1834" y="970"/>
                    <a:pt x="2899" y="970"/>
                  </a:cubicBezTo>
                  <a:close/>
                  <a:moveTo>
                    <a:pt x="2899" y="0"/>
                  </a:moveTo>
                  <a:cubicBezTo>
                    <a:pt x="1298" y="0"/>
                    <a:pt x="0" y="1298"/>
                    <a:pt x="0" y="2899"/>
                  </a:cubicBezTo>
                  <a:cubicBezTo>
                    <a:pt x="0" y="4500"/>
                    <a:pt x="1298" y="5798"/>
                    <a:pt x="2899" y="5798"/>
                  </a:cubicBezTo>
                  <a:cubicBezTo>
                    <a:pt x="4501" y="5798"/>
                    <a:pt x="5799" y="4500"/>
                    <a:pt x="5799" y="2899"/>
                  </a:cubicBezTo>
                  <a:cubicBezTo>
                    <a:pt x="5799" y="2829"/>
                    <a:pt x="5796" y="2760"/>
                    <a:pt x="5791" y="2691"/>
                  </a:cubicBezTo>
                  <a:cubicBezTo>
                    <a:pt x="5467" y="2802"/>
                    <a:pt x="5271" y="2930"/>
                    <a:pt x="5250" y="2945"/>
                  </a:cubicBezTo>
                  <a:lnTo>
                    <a:pt x="4852" y="2362"/>
                  </a:lnTo>
                  <a:cubicBezTo>
                    <a:pt x="4881" y="2342"/>
                    <a:pt x="5175" y="2145"/>
                    <a:pt x="5654" y="1994"/>
                  </a:cubicBezTo>
                  <a:cubicBezTo>
                    <a:pt x="5274" y="837"/>
                    <a:pt x="4184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1992859" y="2185262"/>
              <a:ext cx="316176" cy="316176"/>
            </a:xfrm>
            <a:custGeom>
              <a:rect b="b" l="l" r="r" t="t"/>
              <a:pathLst>
                <a:path extrusionOk="0" h="5799" w="5799">
                  <a:moveTo>
                    <a:pt x="2899" y="970"/>
                  </a:moveTo>
                  <a:cubicBezTo>
                    <a:pt x="3144" y="970"/>
                    <a:pt x="3377" y="1016"/>
                    <a:pt x="3592" y="1098"/>
                  </a:cubicBezTo>
                  <a:lnTo>
                    <a:pt x="3596" y="1094"/>
                  </a:lnTo>
                  <a:cubicBezTo>
                    <a:pt x="3796" y="1173"/>
                    <a:pt x="3979" y="1284"/>
                    <a:pt x="4141" y="1422"/>
                  </a:cubicBezTo>
                  <a:cubicBezTo>
                    <a:pt x="4561" y="1776"/>
                    <a:pt x="4828" y="2306"/>
                    <a:pt x="4828" y="2899"/>
                  </a:cubicBezTo>
                  <a:cubicBezTo>
                    <a:pt x="4828" y="3965"/>
                    <a:pt x="3965" y="4828"/>
                    <a:pt x="2899" y="4828"/>
                  </a:cubicBezTo>
                  <a:cubicBezTo>
                    <a:pt x="2269" y="4828"/>
                    <a:pt x="1709" y="4526"/>
                    <a:pt x="1357" y="4059"/>
                  </a:cubicBezTo>
                  <a:cubicBezTo>
                    <a:pt x="1242" y="3907"/>
                    <a:pt x="1147" y="3739"/>
                    <a:pt x="1080" y="3557"/>
                  </a:cubicBezTo>
                  <a:lnTo>
                    <a:pt x="1083" y="3553"/>
                  </a:lnTo>
                  <a:cubicBezTo>
                    <a:pt x="1010" y="3349"/>
                    <a:pt x="970" y="3129"/>
                    <a:pt x="970" y="2899"/>
                  </a:cubicBezTo>
                  <a:cubicBezTo>
                    <a:pt x="970" y="1833"/>
                    <a:pt x="1833" y="970"/>
                    <a:pt x="2899" y="970"/>
                  </a:cubicBezTo>
                  <a:close/>
                  <a:moveTo>
                    <a:pt x="2899" y="0"/>
                  </a:moveTo>
                  <a:cubicBezTo>
                    <a:pt x="1613" y="0"/>
                    <a:pt x="522" y="839"/>
                    <a:pt x="143" y="1998"/>
                  </a:cubicBezTo>
                  <a:cubicBezTo>
                    <a:pt x="400" y="2079"/>
                    <a:pt x="666" y="2193"/>
                    <a:pt x="939" y="2344"/>
                  </a:cubicBezTo>
                  <a:lnTo>
                    <a:pt x="597" y="2962"/>
                  </a:lnTo>
                  <a:cubicBezTo>
                    <a:pt x="395" y="2849"/>
                    <a:pt x="198" y="2763"/>
                    <a:pt x="7" y="2697"/>
                  </a:cubicBezTo>
                  <a:cubicBezTo>
                    <a:pt x="2" y="2764"/>
                    <a:pt x="0" y="2831"/>
                    <a:pt x="0" y="2899"/>
                  </a:cubicBezTo>
                  <a:cubicBezTo>
                    <a:pt x="0" y="4500"/>
                    <a:pt x="1298" y="5798"/>
                    <a:pt x="2899" y="5798"/>
                  </a:cubicBezTo>
                  <a:cubicBezTo>
                    <a:pt x="4500" y="5798"/>
                    <a:pt x="5798" y="4500"/>
                    <a:pt x="5798" y="2899"/>
                  </a:cubicBezTo>
                  <a:cubicBezTo>
                    <a:pt x="5798" y="1298"/>
                    <a:pt x="4500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1830927" y="2284166"/>
              <a:ext cx="213128" cy="62592"/>
            </a:xfrm>
            <a:custGeom>
              <a:rect b="b" l="l" r="r" t="t"/>
              <a:pathLst>
                <a:path extrusionOk="0" h="1148" w="3909">
                  <a:moveTo>
                    <a:pt x="1950" y="1"/>
                  </a:moveTo>
                  <a:cubicBezTo>
                    <a:pt x="1504" y="1"/>
                    <a:pt x="1114" y="81"/>
                    <a:pt x="802" y="180"/>
                  </a:cubicBezTo>
                  <a:cubicBezTo>
                    <a:pt x="323" y="331"/>
                    <a:pt x="29" y="528"/>
                    <a:pt x="0" y="548"/>
                  </a:cubicBezTo>
                  <a:lnTo>
                    <a:pt x="398" y="1131"/>
                  </a:lnTo>
                  <a:cubicBezTo>
                    <a:pt x="419" y="1116"/>
                    <a:pt x="615" y="988"/>
                    <a:pt x="939" y="877"/>
                  </a:cubicBezTo>
                  <a:cubicBezTo>
                    <a:pt x="1199" y="787"/>
                    <a:pt x="1543" y="708"/>
                    <a:pt x="1945" y="708"/>
                  </a:cubicBezTo>
                  <a:cubicBezTo>
                    <a:pt x="2257" y="708"/>
                    <a:pt x="2605" y="755"/>
                    <a:pt x="2977" y="883"/>
                  </a:cubicBezTo>
                  <a:cubicBezTo>
                    <a:pt x="3168" y="949"/>
                    <a:pt x="3365" y="1035"/>
                    <a:pt x="3567" y="1148"/>
                  </a:cubicBezTo>
                  <a:lnTo>
                    <a:pt x="3909" y="530"/>
                  </a:lnTo>
                  <a:cubicBezTo>
                    <a:pt x="3636" y="379"/>
                    <a:pt x="3370" y="265"/>
                    <a:pt x="3113" y="184"/>
                  </a:cubicBezTo>
                  <a:cubicBezTo>
                    <a:pt x="2697" y="51"/>
                    <a:pt x="2306" y="1"/>
                    <a:pt x="1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2" name="Google Shape;862;p25"/>
            <p:cNvGrpSpPr/>
            <p:nvPr/>
          </p:nvGrpSpPr>
          <p:grpSpPr>
            <a:xfrm>
              <a:off x="1619216" y="2238094"/>
              <a:ext cx="636932" cy="210457"/>
              <a:chOff x="1619216" y="2238094"/>
              <a:chExt cx="636932" cy="210457"/>
            </a:xfrm>
          </p:grpSpPr>
          <p:sp>
            <p:nvSpPr>
              <p:cNvPr id="863" name="Google Shape;863;p25"/>
              <p:cNvSpPr/>
              <p:nvPr/>
            </p:nvSpPr>
            <p:spPr>
              <a:xfrm>
                <a:off x="1619216" y="2238094"/>
                <a:ext cx="143013" cy="140941"/>
              </a:xfrm>
              <a:custGeom>
                <a:rect b="b" l="l" r="r" t="t"/>
                <a:pathLst>
                  <a:path extrusionOk="0" h="2585" w="2623">
                    <a:moveTo>
                      <a:pt x="1930" y="1"/>
                    </a:moveTo>
                    <a:cubicBezTo>
                      <a:pt x="865" y="1"/>
                      <a:pt x="1" y="864"/>
                      <a:pt x="1" y="1930"/>
                    </a:cubicBezTo>
                    <a:cubicBezTo>
                      <a:pt x="1" y="2160"/>
                      <a:pt x="41" y="2380"/>
                      <a:pt x="115" y="2584"/>
                    </a:cubicBezTo>
                    <a:lnTo>
                      <a:pt x="2623" y="129"/>
                    </a:lnTo>
                    <a:cubicBezTo>
                      <a:pt x="2408" y="47"/>
                      <a:pt x="2175" y="1"/>
                      <a:pt x="1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5"/>
              <p:cNvSpPr/>
              <p:nvPr/>
            </p:nvSpPr>
            <p:spPr>
              <a:xfrm>
                <a:off x="1640371" y="2262902"/>
                <a:ext cx="189302" cy="185649"/>
              </a:xfrm>
              <a:custGeom>
                <a:rect b="b" l="l" r="r" t="t"/>
                <a:pathLst>
                  <a:path extrusionOk="0" h="3405" w="3472">
                    <a:moveTo>
                      <a:pt x="2785" y="0"/>
                    </a:moveTo>
                    <a:cubicBezTo>
                      <a:pt x="2802" y="15"/>
                      <a:pt x="2820" y="30"/>
                      <a:pt x="2837" y="46"/>
                    </a:cubicBezTo>
                    <a:lnTo>
                      <a:pt x="2837" y="46"/>
                    </a:lnTo>
                    <a:cubicBezTo>
                      <a:pt x="2820" y="30"/>
                      <a:pt x="2803" y="15"/>
                      <a:pt x="2785" y="0"/>
                    </a:cubicBezTo>
                    <a:close/>
                    <a:moveTo>
                      <a:pt x="3218" y="529"/>
                    </a:moveTo>
                    <a:cubicBezTo>
                      <a:pt x="3275" y="633"/>
                      <a:pt x="3323" y="744"/>
                      <a:pt x="3362" y="858"/>
                    </a:cubicBezTo>
                    <a:lnTo>
                      <a:pt x="888" y="3280"/>
                    </a:lnTo>
                    <a:cubicBezTo>
                      <a:pt x="773" y="3240"/>
                      <a:pt x="665" y="3190"/>
                      <a:pt x="562" y="3129"/>
                    </a:cubicBezTo>
                    <a:lnTo>
                      <a:pt x="3218" y="529"/>
                    </a:lnTo>
                    <a:close/>
                    <a:moveTo>
                      <a:pt x="2837" y="46"/>
                    </a:moveTo>
                    <a:cubicBezTo>
                      <a:pt x="2847" y="55"/>
                      <a:pt x="2856" y="64"/>
                      <a:pt x="2866" y="73"/>
                    </a:cubicBezTo>
                    <a:lnTo>
                      <a:pt x="113" y="2769"/>
                    </a:lnTo>
                    <a:cubicBezTo>
                      <a:pt x="73" y="2726"/>
                      <a:pt x="36" y="2681"/>
                      <a:pt x="0" y="2635"/>
                    </a:cubicBezTo>
                    <a:lnTo>
                      <a:pt x="0" y="2635"/>
                    </a:lnTo>
                    <a:cubicBezTo>
                      <a:pt x="352" y="3102"/>
                      <a:pt x="912" y="3404"/>
                      <a:pt x="1542" y="3404"/>
                    </a:cubicBezTo>
                    <a:cubicBezTo>
                      <a:pt x="2608" y="3404"/>
                      <a:pt x="3471" y="2541"/>
                      <a:pt x="3471" y="1475"/>
                    </a:cubicBezTo>
                    <a:cubicBezTo>
                      <a:pt x="3471" y="908"/>
                      <a:pt x="3227" y="398"/>
                      <a:pt x="283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5"/>
              <p:cNvSpPr/>
              <p:nvPr/>
            </p:nvSpPr>
            <p:spPr>
              <a:xfrm>
                <a:off x="2066846" y="2262739"/>
                <a:ext cx="189302" cy="185813"/>
              </a:xfrm>
              <a:custGeom>
                <a:rect b="b" l="l" r="r" t="t"/>
                <a:pathLst>
                  <a:path extrusionOk="0" h="3408" w="3472">
                    <a:moveTo>
                      <a:pt x="3217" y="532"/>
                    </a:moveTo>
                    <a:cubicBezTo>
                      <a:pt x="3275" y="636"/>
                      <a:pt x="3323" y="747"/>
                      <a:pt x="3362" y="861"/>
                    </a:cubicBezTo>
                    <a:lnTo>
                      <a:pt x="888" y="3283"/>
                    </a:lnTo>
                    <a:cubicBezTo>
                      <a:pt x="773" y="3243"/>
                      <a:pt x="664" y="3193"/>
                      <a:pt x="561" y="3132"/>
                    </a:cubicBezTo>
                    <a:lnTo>
                      <a:pt x="3217" y="532"/>
                    </a:lnTo>
                    <a:close/>
                    <a:moveTo>
                      <a:pt x="2783" y="1"/>
                    </a:moveTo>
                    <a:lnTo>
                      <a:pt x="2783" y="1"/>
                    </a:lnTo>
                    <a:cubicBezTo>
                      <a:pt x="2812" y="26"/>
                      <a:pt x="2839" y="51"/>
                      <a:pt x="2866" y="76"/>
                    </a:cubicBezTo>
                    <a:lnTo>
                      <a:pt x="113" y="2772"/>
                    </a:lnTo>
                    <a:cubicBezTo>
                      <a:pt x="73" y="2729"/>
                      <a:pt x="36" y="2684"/>
                      <a:pt x="0" y="2638"/>
                    </a:cubicBezTo>
                    <a:lnTo>
                      <a:pt x="0" y="2638"/>
                    </a:lnTo>
                    <a:cubicBezTo>
                      <a:pt x="352" y="3105"/>
                      <a:pt x="912" y="3407"/>
                      <a:pt x="1542" y="3407"/>
                    </a:cubicBezTo>
                    <a:cubicBezTo>
                      <a:pt x="2608" y="3407"/>
                      <a:pt x="3471" y="2544"/>
                      <a:pt x="3471" y="1478"/>
                    </a:cubicBezTo>
                    <a:cubicBezTo>
                      <a:pt x="3471" y="885"/>
                      <a:pt x="3204" y="355"/>
                      <a:pt x="2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5"/>
              <p:cNvSpPr/>
              <p:nvPr/>
            </p:nvSpPr>
            <p:spPr>
              <a:xfrm>
                <a:off x="2045691" y="2238094"/>
                <a:ext cx="143013" cy="140941"/>
              </a:xfrm>
              <a:custGeom>
                <a:rect b="b" l="l" r="r" t="t"/>
                <a:pathLst>
                  <a:path extrusionOk="0" h="2585" w="2623">
                    <a:moveTo>
                      <a:pt x="1930" y="1"/>
                    </a:moveTo>
                    <a:cubicBezTo>
                      <a:pt x="864" y="1"/>
                      <a:pt x="1" y="864"/>
                      <a:pt x="1" y="1930"/>
                    </a:cubicBezTo>
                    <a:cubicBezTo>
                      <a:pt x="1" y="2160"/>
                      <a:pt x="41" y="2380"/>
                      <a:pt x="114" y="2584"/>
                    </a:cubicBezTo>
                    <a:lnTo>
                      <a:pt x="2623" y="129"/>
                    </a:lnTo>
                    <a:cubicBezTo>
                      <a:pt x="2408" y="47"/>
                      <a:pt x="2174" y="1"/>
                      <a:pt x="1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5"/>
              <p:cNvSpPr/>
              <p:nvPr/>
            </p:nvSpPr>
            <p:spPr>
              <a:xfrm>
                <a:off x="1625268" y="2244855"/>
                <a:ext cx="171364" cy="169020"/>
              </a:xfrm>
              <a:custGeom>
                <a:rect b="b" l="l" r="r" t="t"/>
                <a:pathLst>
                  <a:path extrusionOk="0" h="3100" w="3143">
                    <a:moveTo>
                      <a:pt x="2516" y="1"/>
                    </a:moveTo>
                    <a:lnTo>
                      <a:pt x="2512" y="5"/>
                    </a:lnTo>
                    <a:lnTo>
                      <a:pt x="4" y="2460"/>
                    </a:lnTo>
                    <a:lnTo>
                      <a:pt x="0" y="2464"/>
                    </a:lnTo>
                    <a:cubicBezTo>
                      <a:pt x="68" y="2646"/>
                      <a:pt x="162" y="2814"/>
                      <a:pt x="277" y="2966"/>
                    </a:cubicBezTo>
                    <a:cubicBezTo>
                      <a:pt x="313" y="3011"/>
                      <a:pt x="350" y="3057"/>
                      <a:pt x="390" y="3100"/>
                    </a:cubicBezTo>
                    <a:lnTo>
                      <a:pt x="3143" y="404"/>
                    </a:lnTo>
                    <a:cubicBezTo>
                      <a:pt x="3117" y="379"/>
                      <a:pt x="3090" y="354"/>
                      <a:pt x="3062" y="331"/>
                    </a:cubicBezTo>
                    <a:cubicBezTo>
                      <a:pt x="2900" y="193"/>
                      <a:pt x="2717" y="81"/>
                      <a:pt x="2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5"/>
              <p:cNvSpPr/>
              <p:nvPr/>
            </p:nvSpPr>
            <p:spPr>
              <a:xfrm>
                <a:off x="1670903" y="2291745"/>
                <a:ext cx="152772" cy="150046"/>
              </a:xfrm>
              <a:custGeom>
                <a:rect b="b" l="l" r="r" t="t"/>
                <a:pathLst>
                  <a:path extrusionOk="0" h="2752" w="2802">
                    <a:moveTo>
                      <a:pt x="2658" y="0"/>
                    </a:moveTo>
                    <a:lnTo>
                      <a:pt x="1" y="2600"/>
                    </a:lnTo>
                    <a:cubicBezTo>
                      <a:pt x="105" y="2661"/>
                      <a:pt x="213" y="2711"/>
                      <a:pt x="328" y="2751"/>
                    </a:cubicBezTo>
                    <a:lnTo>
                      <a:pt x="2802" y="329"/>
                    </a:lnTo>
                    <a:cubicBezTo>
                      <a:pt x="2763" y="215"/>
                      <a:pt x="2715" y="104"/>
                      <a:pt x="2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5"/>
              <p:cNvSpPr/>
              <p:nvPr/>
            </p:nvSpPr>
            <p:spPr>
              <a:xfrm>
                <a:off x="2051743" y="2244855"/>
                <a:ext cx="171419" cy="169020"/>
              </a:xfrm>
              <a:custGeom>
                <a:rect b="b" l="l" r="r" t="t"/>
                <a:pathLst>
                  <a:path extrusionOk="0" h="3100" w="3144">
                    <a:moveTo>
                      <a:pt x="2516" y="1"/>
                    </a:moveTo>
                    <a:lnTo>
                      <a:pt x="2512" y="5"/>
                    </a:lnTo>
                    <a:lnTo>
                      <a:pt x="3" y="2460"/>
                    </a:lnTo>
                    <a:lnTo>
                      <a:pt x="0" y="2464"/>
                    </a:lnTo>
                    <a:cubicBezTo>
                      <a:pt x="67" y="2646"/>
                      <a:pt x="162" y="2814"/>
                      <a:pt x="277" y="2966"/>
                    </a:cubicBezTo>
                    <a:cubicBezTo>
                      <a:pt x="313" y="3012"/>
                      <a:pt x="350" y="3057"/>
                      <a:pt x="390" y="3100"/>
                    </a:cubicBezTo>
                    <a:lnTo>
                      <a:pt x="3143" y="404"/>
                    </a:lnTo>
                    <a:cubicBezTo>
                      <a:pt x="3116" y="379"/>
                      <a:pt x="3089" y="354"/>
                      <a:pt x="3060" y="329"/>
                    </a:cubicBezTo>
                    <a:cubicBezTo>
                      <a:pt x="2899" y="191"/>
                      <a:pt x="2716" y="80"/>
                      <a:pt x="2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5"/>
              <p:cNvSpPr/>
              <p:nvPr/>
            </p:nvSpPr>
            <p:spPr>
              <a:xfrm>
                <a:off x="2097378" y="2291745"/>
                <a:ext cx="152718" cy="150046"/>
              </a:xfrm>
              <a:custGeom>
                <a:rect b="b" l="l" r="r" t="t"/>
                <a:pathLst>
                  <a:path extrusionOk="0" h="2752" w="2801">
                    <a:moveTo>
                      <a:pt x="2657" y="0"/>
                    </a:moveTo>
                    <a:lnTo>
                      <a:pt x="1" y="2600"/>
                    </a:lnTo>
                    <a:cubicBezTo>
                      <a:pt x="104" y="2661"/>
                      <a:pt x="213" y="2711"/>
                      <a:pt x="328" y="2751"/>
                    </a:cubicBezTo>
                    <a:lnTo>
                      <a:pt x="2801" y="329"/>
                    </a:lnTo>
                    <a:cubicBezTo>
                      <a:pt x="2763" y="215"/>
                      <a:pt x="2715" y="104"/>
                      <a:pt x="2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1" name="Google Shape;871;p25"/>
            <p:cNvSpPr/>
            <p:nvPr/>
          </p:nvSpPr>
          <p:spPr>
            <a:xfrm>
              <a:off x="1477839" y="2419164"/>
              <a:ext cx="921267" cy="1547676"/>
            </a:xfrm>
            <a:custGeom>
              <a:rect b="b" l="l" r="r" t="t"/>
              <a:pathLst>
                <a:path extrusionOk="0" h="28386" w="16897">
                  <a:moveTo>
                    <a:pt x="1871" y="4648"/>
                  </a:moveTo>
                  <a:cubicBezTo>
                    <a:pt x="1925" y="4648"/>
                    <a:pt x="1979" y="4671"/>
                    <a:pt x="2020" y="4720"/>
                  </a:cubicBezTo>
                  <a:cubicBezTo>
                    <a:pt x="6210" y="9799"/>
                    <a:pt x="6358" y="21193"/>
                    <a:pt x="6358" y="21193"/>
                  </a:cubicBezTo>
                  <a:cubicBezTo>
                    <a:pt x="5562" y="13017"/>
                    <a:pt x="2630" y="7483"/>
                    <a:pt x="1944" y="6678"/>
                  </a:cubicBezTo>
                  <a:cubicBezTo>
                    <a:pt x="1772" y="6477"/>
                    <a:pt x="1677" y="6223"/>
                    <a:pt x="1677" y="5958"/>
                  </a:cubicBezTo>
                  <a:lnTo>
                    <a:pt x="1677" y="4841"/>
                  </a:lnTo>
                  <a:cubicBezTo>
                    <a:pt x="1677" y="4723"/>
                    <a:pt x="1772" y="4648"/>
                    <a:pt x="1871" y="4648"/>
                  </a:cubicBezTo>
                  <a:close/>
                  <a:moveTo>
                    <a:pt x="15038" y="4648"/>
                  </a:moveTo>
                  <a:cubicBezTo>
                    <a:pt x="15136" y="4648"/>
                    <a:pt x="15232" y="4723"/>
                    <a:pt x="15232" y="4841"/>
                  </a:cubicBezTo>
                  <a:lnTo>
                    <a:pt x="15232" y="5958"/>
                  </a:lnTo>
                  <a:cubicBezTo>
                    <a:pt x="15232" y="6223"/>
                    <a:pt x="15136" y="6477"/>
                    <a:pt x="14965" y="6678"/>
                  </a:cubicBezTo>
                  <a:cubicBezTo>
                    <a:pt x="14277" y="7483"/>
                    <a:pt x="11347" y="13017"/>
                    <a:pt x="10549" y="21193"/>
                  </a:cubicBezTo>
                  <a:cubicBezTo>
                    <a:pt x="10549" y="21193"/>
                    <a:pt x="10699" y="9799"/>
                    <a:pt x="14889" y="4720"/>
                  </a:cubicBezTo>
                  <a:cubicBezTo>
                    <a:pt x="14930" y="4670"/>
                    <a:pt x="14984" y="4648"/>
                    <a:pt x="15038" y="4648"/>
                  </a:cubicBezTo>
                  <a:close/>
                  <a:moveTo>
                    <a:pt x="8739" y="1"/>
                  </a:moveTo>
                  <a:cubicBezTo>
                    <a:pt x="8739" y="1"/>
                    <a:pt x="5696" y="3662"/>
                    <a:pt x="936" y="3662"/>
                  </a:cubicBezTo>
                  <a:cubicBezTo>
                    <a:pt x="631" y="3662"/>
                    <a:pt x="319" y="3647"/>
                    <a:pt x="0" y="3615"/>
                  </a:cubicBezTo>
                  <a:lnTo>
                    <a:pt x="0" y="3615"/>
                  </a:lnTo>
                  <a:cubicBezTo>
                    <a:pt x="882" y="6631"/>
                    <a:pt x="1974" y="8776"/>
                    <a:pt x="2595" y="9860"/>
                  </a:cubicBezTo>
                  <a:cubicBezTo>
                    <a:pt x="2596" y="9859"/>
                    <a:pt x="2596" y="9859"/>
                    <a:pt x="2596" y="9858"/>
                  </a:cubicBezTo>
                  <a:cubicBezTo>
                    <a:pt x="2900" y="10389"/>
                    <a:pt x="3093" y="10666"/>
                    <a:pt x="3093" y="10666"/>
                  </a:cubicBezTo>
                  <a:cubicBezTo>
                    <a:pt x="3566" y="11313"/>
                    <a:pt x="4057" y="12633"/>
                    <a:pt x="4473" y="14116"/>
                  </a:cubicBezTo>
                  <a:cubicBezTo>
                    <a:pt x="4672" y="14825"/>
                    <a:pt x="4853" y="15571"/>
                    <a:pt x="5007" y="16298"/>
                  </a:cubicBezTo>
                  <a:cubicBezTo>
                    <a:pt x="5062" y="16554"/>
                    <a:pt x="5113" y="16810"/>
                    <a:pt x="5159" y="17059"/>
                  </a:cubicBezTo>
                  <a:cubicBezTo>
                    <a:pt x="5388" y="18272"/>
                    <a:pt x="5548" y="19497"/>
                    <a:pt x="5628" y="20727"/>
                  </a:cubicBezTo>
                  <a:cubicBezTo>
                    <a:pt x="5665" y="21287"/>
                    <a:pt x="5683" y="21847"/>
                    <a:pt x="5684" y="22409"/>
                  </a:cubicBezTo>
                  <a:cubicBezTo>
                    <a:pt x="5686" y="22489"/>
                    <a:pt x="5686" y="22570"/>
                    <a:pt x="5684" y="22650"/>
                  </a:cubicBezTo>
                  <a:cubicBezTo>
                    <a:pt x="5684" y="22677"/>
                    <a:pt x="5686" y="22704"/>
                    <a:pt x="5684" y="22732"/>
                  </a:cubicBezTo>
                  <a:cubicBezTo>
                    <a:pt x="5684" y="22738"/>
                    <a:pt x="5684" y="22745"/>
                    <a:pt x="5684" y="22751"/>
                  </a:cubicBezTo>
                  <a:cubicBezTo>
                    <a:pt x="5676" y="23607"/>
                    <a:pt x="5740" y="24333"/>
                    <a:pt x="5851" y="24948"/>
                  </a:cubicBezTo>
                  <a:lnTo>
                    <a:pt x="5849" y="24948"/>
                  </a:lnTo>
                  <a:cubicBezTo>
                    <a:pt x="5849" y="24949"/>
                    <a:pt x="5849" y="24949"/>
                    <a:pt x="5849" y="24949"/>
                  </a:cubicBezTo>
                  <a:cubicBezTo>
                    <a:pt x="6319" y="27544"/>
                    <a:pt x="7648" y="28192"/>
                    <a:pt x="8124" y="28343"/>
                  </a:cubicBezTo>
                  <a:cubicBezTo>
                    <a:pt x="8216" y="28372"/>
                    <a:pt x="8311" y="28386"/>
                    <a:pt x="8406" y="28386"/>
                  </a:cubicBezTo>
                  <a:lnTo>
                    <a:pt x="8410" y="28386"/>
                  </a:lnTo>
                  <a:cubicBezTo>
                    <a:pt x="8602" y="28386"/>
                    <a:pt x="8793" y="28349"/>
                    <a:pt x="8969" y="28273"/>
                  </a:cubicBezTo>
                  <a:cubicBezTo>
                    <a:pt x="9557" y="28019"/>
                    <a:pt x="10701" y="27216"/>
                    <a:pt x="11092" y="24756"/>
                  </a:cubicBezTo>
                  <a:cubicBezTo>
                    <a:pt x="11135" y="24485"/>
                    <a:pt x="11169" y="24194"/>
                    <a:pt x="11192" y="23882"/>
                  </a:cubicBezTo>
                  <a:cubicBezTo>
                    <a:pt x="11218" y="23527"/>
                    <a:pt x="11229" y="23145"/>
                    <a:pt x="11225" y="22733"/>
                  </a:cubicBezTo>
                  <a:cubicBezTo>
                    <a:pt x="11224" y="22707"/>
                    <a:pt x="11224" y="22682"/>
                    <a:pt x="11224" y="22657"/>
                  </a:cubicBezTo>
                  <a:cubicBezTo>
                    <a:pt x="11209" y="20778"/>
                    <a:pt x="11403" y="18905"/>
                    <a:pt x="11750" y="17060"/>
                  </a:cubicBezTo>
                  <a:cubicBezTo>
                    <a:pt x="11912" y="16198"/>
                    <a:pt x="12120" y="15280"/>
                    <a:pt x="12357" y="14406"/>
                  </a:cubicBezTo>
                  <a:cubicBezTo>
                    <a:pt x="12789" y="12807"/>
                    <a:pt x="13314" y="11355"/>
                    <a:pt x="13817" y="10667"/>
                  </a:cubicBezTo>
                  <a:cubicBezTo>
                    <a:pt x="13817" y="10667"/>
                    <a:pt x="13973" y="10443"/>
                    <a:pt x="14226" y="10011"/>
                  </a:cubicBezTo>
                  <a:cubicBezTo>
                    <a:pt x="14273" y="9930"/>
                    <a:pt x="14323" y="9843"/>
                    <a:pt x="14377" y="9748"/>
                  </a:cubicBezTo>
                  <a:cubicBezTo>
                    <a:pt x="15004" y="8636"/>
                    <a:pt x="16046" y="6549"/>
                    <a:pt x="16896" y="3657"/>
                  </a:cubicBezTo>
                  <a:lnTo>
                    <a:pt x="16896" y="3657"/>
                  </a:lnTo>
                  <a:cubicBezTo>
                    <a:pt x="16777" y="3662"/>
                    <a:pt x="16660" y="3664"/>
                    <a:pt x="16543" y="3664"/>
                  </a:cubicBezTo>
                  <a:cubicBezTo>
                    <a:pt x="11782" y="3664"/>
                    <a:pt x="8739" y="1"/>
                    <a:pt x="8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2052997" y="2672584"/>
              <a:ext cx="255329" cy="902075"/>
            </a:xfrm>
            <a:custGeom>
              <a:rect b="b" l="l" r="r" t="t"/>
              <a:pathLst>
                <a:path extrusionOk="0" h="16545" w="4683">
                  <a:moveTo>
                    <a:pt x="4489" y="0"/>
                  </a:moveTo>
                  <a:cubicBezTo>
                    <a:pt x="4435" y="0"/>
                    <a:pt x="4381" y="23"/>
                    <a:pt x="4340" y="72"/>
                  </a:cubicBezTo>
                  <a:cubicBezTo>
                    <a:pt x="150" y="5151"/>
                    <a:pt x="0" y="16545"/>
                    <a:pt x="0" y="16545"/>
                  </a:cubicBezTo>
                  <a:cubicBezTo>
                    <a:pt x="798" y="8369"/>
                    <a:pt x="3728" y="2835"/>
                    <a:pt x="4416" y="2030"/>
                  </a:cubicBezTo>
                  <a:cubicBezTo>
                    <a:pt x="4588" y="1829"/>
                    <a:pt x="4683" y="1575"/>
                    <a:pt x="4683" y="1310"/>
                  </a:cubicBezTo>
                  <a:lnTo>
                    <a:pt x="4683" y="193"/>
                  </a:lnTo>
                  <a:cubicBezTo>
                    <a:pt x="4683" y="75"/>
                    <a:pt x="4587" y="0"/>
                    <a:pt x="4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5"/>
            <p:cNvSpPr/>
            <p:nvPr/>
          </p:nvSpPr>
          <p:spPr>
            <a:xfrm>
              <a:off x="1569273" y="2672584"/>
              <a:ext cx="255274" cy="902075"/>
            </a:xfrm>
            <a:custGeom>
              <a:rect b="b" l="l" r="r" t="t"/>
              <a:pathLst>
                <a:path extrusionOk="0" h="16545" w="4682">
                  <a:moveTo>
                    <a:pt x="194" y="0"/>
                  </a:moveTo>
                  <a:cubicBezTo>
                    <a:pt x="95" y="0"/>
                    <a:pt x="0" y="75"/>
                    <a:pt x="0" y="193"/>
                  </a:cubicBezTo>
                  <a:lnTo>
                    <a:pt x="0" y="1310"/>
                  </a:lnTo>
                  <a:cubicBezTo>
                    <a:pt x="0" y="1575"/>
                    <a:pt x="95" y="1829"/>
                    <a:pt x="267" y="2030"/>
                  </a:cubicBezTo>
                  <a:cubicBezTo>
                    <a:pt x="953" y="2835"/>
                    <a:pt x="3885" y="8369"/>
                    <a:pt x="4681" y="16545"/>
                  </a:cubicBezTo>
                  <a:cubicBezTo>
                    <a:pt x="4681" y="16545"/>
                    <a:pt x="4533" y="5151"/>
                    <a:pt x="343" y="72"/>
                  </a:cubicBezTo>
                  <a:cubicBezTo>
                    <a:pt x="302" y="22"/>
                    <a:pt x="24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5"/>
            <p:cNvSpPr/>
            <p:nvPr/>
          </p:nvSpPr>
          <p:spPr>
            <a:xfrm>
              <a:off x="1456685" y="1967935"/>
              <a:ext cx="1145" cy="1309"/>
            </a:xfrm>
            <a:custGeom>
              <a:rect b="b" l="l" r="r" t="t"/>
              <a:pathLst>
                <a:path extrusionOk="0" h="24" w="21">
                  <a:moveTo>
                    <a:pt x="1" y="1"/>
                  </a:moveTo>
                  <a:lnTo>
                    <a:pt x="5" y="23"/>
                  </a:lnTo>
                  <a:cubicBezTo>
                    <a:pt x="10" y="16"/>
                    <a:pt x="15" y="9"/>
                    <a:pt x="20" y="2"/>
                  </a:cubicBezTo>
                  <a:cubicBezTo>
                    <a:pt x="14" y="2"/>
                    <a:pt x="7" y="2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2541791" y="1966027"/>
              <a:ext cx="34022" cy="48252"/>
            </a:xfrm>
            <a:custGeom>
              <a:rect b="b" l="l" r="r" t="t"/>
              <a:pathLst>
                <a:path extrusionOk="0" h="885" w="624">
                  <a:moveTo>
                    <a:pt x="356" y="0"/>
                  </a:moveTo>
                  <a:cubicBezTo>
                    <a:pt x="238" y="11"/>
                    <a:pt x="121" y="20"/>
                    <a:pt x="1" y="29"/>
                  </a:cubicBezTo>
                  <a:cubicBezTo>
                    <a:pt x="92" y="303"/>
                    <a:pt x="181" y="589"/>
                    <a:pt x="269" y="885"/>
                  </a:cubicBezTo>
                  <a:cubicBezTo>
                    <a:pt x="388" y="874"/>
                    <a:pt x="507" y="864"/>
                    <a:pt x="624" y="853"/>
                  </a:cubicBezTo>
                  <a:cubicBezTo>
                    <a:pt x="536" y="557"/>
                    <a:pt x="447" y="273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2541791" y="1966027"/>
              <a:ext cx="34022" cy="48252"/>
            </a:xfrm>
            <a:custGeom>
              <a:rect b="b" l="l" r="r" t="t"/>
              <a:pathLst>
                <a:path extrusionOk="0" h="885" w="624">
                  <a:moveTo>
                    <a:pt x="356" y="0"/>
                  </a:moveTo>
                  <a:cubicBezTo>
                    <a:pt x="238" y="11"/>
                    <a:pt x="121" y="20"/>
                    <a:pt x="1" y="29"/>
                  </a:cubicBezTo>
                  <a:cubicBezTo>
                    <a:pt x="92" y="303"/>
                    <a:pt x="181" y="589"/>
                    <a:pt x="269" y="885"/>
                  </a:cubicBezTo>
                  <a:cubicBezTo>
                    <a:pt x="388" y="874"/>
                    <a:pt x="507" y="864"/>
                    <a:pt x="624" y="853"/>
                  </a:cubicBezTo>
                  <a:cubicBezTo>
                    <a:pt x="536" y="557"/>
                    <a:pt x="447" y="273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1349984" y="1961611"/>
              <a:ext cx="106973" cy="52014"/>
            </a:xfrm>
            <a:custGeom>
              <a:rect b="b" l="l" r="r" t="t"/>
              <a:pathLst>
                <a:path extrusionOk="0" h="954" w="1962">
                  <a:moveTo>
                    <a:pt x="257" y="1"/>
                  </a:moveTo>
                  <a:cubicBezTo>
                    <a:pt x="171" y="266"/>
                    <a:pt x="86" y="542"/>
                    <a:pt x="0" y="828"/>
                  </a:cubicBezTo>
                  <a:cubicBezTo>
                    <a:pt x="478" y="876"/>
                    <a:pt x="976" y="919"/>
                    <a:pt x="1492" y="953"/>
                  </a:cubicBezTo>
                  <a:cubicBezTo>
                    <a:pt x="1625" y="668"/>
                    <a:pt x="1784" y="396"/>
                    <a:pt x="1962" y="139"/>
                  </a:cubicBezTo>
                  <a:lnTo>
                    <a:pt x="1958" y="117"/>
                  </a:lnTo>
                  <a:cubicBezTo>
                    <a:pt x="1368" y="87"/>
                    <a:pt x="800" y="48"/>
                    <a:pt x="257" y="1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1349984" y="1961611"/>
              <a:ext cx="106973" cy="52014"/>
            </a:xfrm>
            <a:custGeom>
              <a:rect b="b" l="l" r="r" t="t"/>
              <a:pathLst>
                <a:path extrusionOk="0" h="954" w="1962">
                  <a:moveTo>
                    <a:pt x="257" y="1"/>
                  </a:moveTo>
                  <a:cubicBezTo>
                    <a:pt x="171" y="266"/>
                    <a:pt x="86" y="542"/>
                    <a:pt x="0" y="828"/>
                  </a:cubicBezTo>
                  <a:cubicBezTo>
                    <a:pt x="478" y="876"/>
                    <a:pt x="976" y="919"/>
                    <a:pt x="1492" y="953"/>
                  </a:cubicBezTo>
                  <a:cubicBezTo>
                    <a:pt x="1625" y="668"/>
                    <a:pt x="1784" y="396"/>
                    <a:pt x="1962" y="139"/>
                  </a:cubicBezTo>
                  <a:lnTo>
                    <a:pt x="1958" y="117"/>
                  </a:lnTo>
                  <a:cubicBezTo>
                    <a:pt x="1368" y="87"/>
                    <a:pt x="800" y="48"/>
                    <a:pt x="2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2423587" y="1967608"/>
              <a:ext cx="132871" cy="53050"/>
            </a:xfrm>
            <a:custGeom>
              <a:rect b="b" l="l" r="r" t="t"/>
              <a:pathLst>
                <a:path extrusionOk="0" h="973" w="2437">
                  <a:moveTo>
                    <a:pt x="2169" y="0"/>
                  </a:moveTo>
                  <a:cubicBezTo>
                    <a:pt x="1592" y="45"/>
                    <a:pt x="987" y="78"/>
                    <a:pt x="353" y="99"/>
                  </a:cubicBezTo>
                  <a:cubicBezTo>
                    <a:pt x="318" y="100"/>
                    <a:pt x="281" y="101"/>
                    <a:pt x="246" y="102"/>
                  </a:cubicBezTo>
                  <a:cubicBezTo>
                    <a:pt x="165" y="104"/>
                    <a:pt x="82" y="107"/>
                    <a:pt x="0" y="109"/>
                  </a:cubicBezTo>
                  <a:cubicBezTo>
                    <a:pt x="182" y="381"/>
                    <a:pt x="342" y="669"/>
                    <a:pt x="474" y="972"/>
                  </a:cubicBezTo>
                  <a:cubicBezTo>
                    <a:pt x="593" y="968"/>
                    <a:pt x="712" y="963"/>
                    <a:pt x="829" y="958"/>
                  </a:cubicBezTo>
                  <a:cubicBezTo>
                    <a:pt x="1388" y="934"/>
                    <a:pt x="1924" y="898"/>
                    <a:pt x="2437" y="856"/>
                  </a:cubicBezTo>
                  <a:cubicBezTo>
                    <a:pt x="2349" y="560"/>
                    <a:pt x="2260" y="274"/>
                    <a:pt x="2169" y="0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2423587" y="1967608"/>
              <a:ext cx="132871" cy="53050"/>
            </a:xfrm>
            <a:custGeom>
              <a:rect b="b" l="l" r="r" t="t"/>
              <a:pathLst>
                <a:path extrusionOk="0" h="973" w="2437">
                  <a:moveTo>
                    <a:pt x="2169" y="0"/>
                  </a:moveTo>
                  <a:cubicBezTo>
                    <a:pt x="1592" y="45"/>
                    <a:pt x="987" y="78"/>
                    <a:pt x="353" y="99"/>
                  </a:cubicBezTo>
                  <a:cubicBezTo>
                    <a:pt x="318" y="100"/>
                    <a:pt x="281" y="101"/>
                    <a:pt x="246" y="102"/>
                  </a:cubicBezTo>
                  <a:cubicBezTo>
                    <a:pt x="165" y="104"/>
                    <a:pt x="82" y="107"/>
                    <a:pt x="0" y="109"/>
                  </a:cubicBezTo>
                  <a:cubicBezTo>
                    <a:pt x="182" y="381"/>
                    <a:pt x="342" y="669"/>
                    <a:pt x="474" y="972"/>
                  </a:cubicBezTo>
                  <a:cubicBezTo>
                    <a:pt x="593" y="968"/>
                    <a:pt x="712" y="963"/>
                    <a:pt x="829" y="958"/>
                  </a:cubicBezTo>
                  <a:cubicBezTo>
                    <a:pt x="1388" y="934"/>
                    <a:pt x="1924" y="898"/>
                    <a:pt x="2437" y="856"/>
                  </a:cubicBezTo>
                  <a:cubicBezTo>
                    <a:pt x="2349" y="560"/>
                    <a:pt x="2260" y="274"/>
                    <a:pt x="2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1431277" y="1965536"/>
              <a:ext cx="1018208" cy="56594"/>
            </a:xfrm>
            <a:custGeom>
              <a:rect b="b" l="l" r="r" t="t"/>
              <a:pathLst>
                <a:path extrusionOk="0" h="1038" w="18675">
                  <a:moveTo>
                    <a:pt x="9653" y="1"/>
                  </a:moveTo>
                  <a:cubicBezTo>
                    <a:pt x="8197" y="1"/>
                    <a:pt x="6740" y="27"/>
                    <a:pt x="5283" y="79"/>
                  </a:cubicBezTo>
                  <a:cubicBezTo>
                    <a:pt x="4615" y="103"/>
                    <a:pt x="3967" y="115"/>
                    <a:pt x="3340" y="115"/>
                  </a:cubicBezTo>
                  <a:cubicBezTo>
                    <a:pt x="2875" y="115"/>
                    <a:pt x="2422" y="109"/>
                    <a:pt x="1980" y="97"/>
                  </a:cubicBezTo>
                  <a:cubicBezTo>
                    <a:pt x="1595" y="89"/>
                    <a:pt x="1218" y="78"/>
                    <a:pt x="850" y="62"/>
                  </a:cubicBezTo>
                  <a:cubicBezTo>
                    <a:pt x="846" y="67"/>
                    <a:pt x="843" y="73"/>
                    <a:pt x="838" y="78"/>
                  </a:cubicBezTo>
                  <a:lnTo>
                    <a:pt x="835" y="62"/>
                  </a:lnTo>
                  <a:cubicBezTo>
                    <a:pt x="719" y="57"/>
                    <a:pt x="602" y="52"/>
                    <a:pt x="486" y="46"/>
                  </a:cubicBezTo>
                  <a:cubicBezTo>
                    <a:pt x="481" y="53"/>
                    <a:pt x="476" y="60"/>
                    <a:pt x="471" y="67"/>
                  </a:cubicBezTo>
                  <a:cubicBezTo>
                    <a:pt x="291" y="324"/>
                    <a:pt x="134" y="596"/>
                    <a:pt x="1" y="881"/>
                  </a:cubicBezTo>
                  <a:cubicBezTo>
                    <a:pt x="121" y="889"/>
                    <a:pt x="240" y="898"/>
                    <a:pt x="362" y="905"/>
                  </a:cubicBezTo>
                  <a:cubicBezTo>
                    <a:pt x="576" y="917"/>
                    <a:pt x="793" y="929"/>
                    <a:pt x="1011" y="939"/>
                  </a:cubicBezTo>
                  <a:cubicBezTo>
                    <a:pt x="1752" y="973"/>
                    <a:pt x="2529" y="992"/>
                    <a:pt x="3341" y="992"/>
                  </a:cubicBezTo>
                  <a:cubicBezTo>
                    <a:pt x="3967" y="992"/>
                    <a:pt x="4615" y="981"/>
                    <a:pt x="5283" y="957"/>
                  </a:cubicBezTo>
                  <a:cubicBezTo>
                    <a:pt x="6745" y="904"/>
                    <a:pt x="8207" y="878"/>
                    <a:pt x="9669" y="878"/>
                  </a:cubicBezTo>
                  <a:cubicBezTo>
                    <a:pt x="11501" y="878"/>
                    <a:pt x="13333" y="919"/>
                    <a:pt x="15164" y="996"/>
                  </a:cubicBezTo>
                  <a:cubicBezTo>
                    <a:pt x="15842" y="1024"/>
                    <a:pt x="16496" y="1037"/>
                    <a:pt x="17126" y="1037"/>
                  </a:cubicBezTo>
                  <a:cubicBezTo>
                    <a:pt x="17513" y="1037"/>
                    <a:pt x="17890" y="1032"/>
                    <a:pt x="18259" y="1023"/>
                  </a:cubicBezTo>
                  <a:cubicBezTo>
                    <a:pt x="18398" y="1020"/>
                    <a:pt x="18537" y="1015"/>
                    <a:pt x="18674" y="1010"/>
                  </a:cubicBezTo>
                  <a:cubicBezTo>
                    <a:pt x="18542" y="707"/>
                    <a:pt x="18382" y="419"/>
                    <a:pt x="18200" y="147"/>
                  </a:cubicBezTo>
                  <a:cubicBezTo>
                    <a:pt x="17854" y="155"/>
                    <a:pt x="17500" y="160"/>
                    <a:pt x="17138" y="160"/>
                  </a:cubicBezTo>
                  <a:cubicBezTo>
                    <a:pt x="16727" y="160"/>
                    <a:pt x="16305" y="154"/>
                    <a:pt x="15873" y="142"/>
                  </a:cubicBezTo>
                  <a:cubicBezTo>
                    <a:pt x="15521" y="136"/>
                    <a:pt x="15163" y="125"/>
                    <a:pt x="14796" y="109"/>
                  </a:cubicBezTo>
                  <a:cubicBezTo>
                    <a:pt x="14029" y="78"/>
                    <a:pt x="13263" y="52"/>
                    <a:pt x="12495" y="33"/>
                  </a:cubicBezTo>
                  <a:cubicBezTo>
                    <a:pt x="11548" y="12"/>
                    <a:pt x="10601" y="1"/>
                    <a:pt x="9653" y="1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1431277" y="1965536"/>
              <a:ext cx="1018208" cy="56594"/>
            </a:xfrm>
            <a:custGeom>
              <a:rect b="b" l="l" r="r" t="t"/>
              <a:pathLst>
                <a:path extrusionOk="0" h="1038" w="18675">
                  <a:moveTo>
                    <a:pt x="9653" y="1"/>
                  </a:moveTo>
                  <a:cubicBezTo>
                    <a:pt x="8197" y="1"/>
                    <a:pt x="6740" y="27"/>
                    <a:pt x="5283" y="79"/>
                  </a:cubicBezTo>
                  <a:cubicBezTo>
                    <a:pt x="4615" y="103"/>
                    <a:pt x="3967" y="115"/>
                    <a:pt x="3340" y="115"/>
                  </a:cubicBezTo>
                  <a:cubicBezTo>
                    <a:pt x="2875" y="115"/>
                    <a:pt x="2422" y="109"/>
                    <a:pt x="1980" y="97"/>
                  </a:cubicBezTo>
                  <a:cubicBezTo>
                    <a:pt x="1595" y="89"/>
                    <a:pt x="1218" y="78"/>
                    <a:pt x="850" y="62"/>
                  </a:cubicBezTo>
                  <a:cubicBezTo>
                    <a:pt x="846" y="67"/>
                    <a:pt x="843" y="73"/>
                    <a:pt x="838" y="78"/>
                  </a:cubicBezTo>
                  <a:lnTo>
                    <a:pt x="835" y="62"/>
                  </a:lnTo>
                  <a:cubicBezTo>
                    <a:pt x="719" y="57"/>
                    <a:pt x="602" y="52"/>
                    <a:pt x="486" y="46"/>
                  </a:cubicBezTo>
                  <a:cubicBezTo>
                    <a:pt x="481" y="53"/>
                    <a:pt x="476" y="60"/>
                    <a:pt x="471" y="67"/>
                  </a:cubicBezTo>
                  <a:cubicBezTo>
                    <a:pt x="291" y="324"/>
                    <a:pt x="134" y="596"/>
                    <a:pt x="1" y="881"/>
                  </a:cubicBezTo>
                  <a:cubicBezTo>
                    <a:pt x="121" y="889"/>
                    <a:pt x="240" y="898"/>
                    <a:pt x="362" y="905"/>
                  </a:cubicBezTo>
                  <a:cubicBezTo>
                    <a:pt x="576" y="917"/>
                    <a:pt x="793" y="929"/>
                    <a:pt x="1011" y="939"/>
                  </a:cubicBezTo>
                  <a:cubicBezTo>
                    <a:pt x="1752" y="973"/>
                    <a:pt x="2529" y="992"/>
                    <a:pt x="3341" y="992"/>
                  </a:cubicBezTo>
                  <a:cubicBezTo>
                    <a:pt x="3967" y="992"/>
                    <a:pt x="4615" y="981"/>
                    <a:pt x="5283" y="957"/>
                  </a:cubicBezTo>
                  <a:cubicBezTo>
                    <a:pt x="6745" y="904"/>
                    <a:pt x="8207" y="878"/>
                    <a:pt x="9669" y="878"/>
                  </a:cubicBezTo>
                  <a:cubicBezTo>
                    <a:pt x="11501" y="878"/>
                    <a:pt x="13333" y="919"/>
                    <a:pt x="15164" y="996"/>
                  </a:cubicBezTo>
                  <a:cubicBezTo>
                    <a:pt x="15842" y="1024"/>
                    <a:pt x="16496" y="1037"/>
                    <a:pt x="17126" y="1037"/>
                  </a:cubicBezTo>
                  <a:cubicBezTo>
                    <a:pt x="17513" y="1037"/>
                    <a:pt x="17890" y="1032"/>
                    <a:pt x="18259" y="1023"/>
                  </a:cubicBezTo>
                  <a:cubicBezTo>
                    <a:pt x="18398" y="1020"/>
                    <a:pt x="18537" y="1015"/>
                    <a:pt x="18674" y="1010"/>
                  </a:cubicBezTo>
                  <a:cubicBezTo>
                    <a:pt x="18542" y="707"/>
                    <a:pt x="18382" y="419"/>
                    <a:pt x="18200" y="147"/>
                  </a:cubicBezTo>
                  <a:cubicBezTo>
                    <a:pt x="17854" y="155"/>
                    <a:pt x="17500" y="160"/>
                    <a:pt x="17138" y="160"/>
                  </a:cubicBezTo>
                  <a:cubicBezTo>
                    <a:pt x="16727" y="160"/>
                    <a:pt x="16305" y="154"/>
                    <a:pt x="15873" y="142"/>
                  </a:cubicBezTo>
                  <a:cubicBezTo>
                    <a:pt x="15521" y="136"/>
                    <a:pt x="15163" y="125"/>
                    <a:pt x="14796" y="109"/>
                  </a:cubicBezTo>
                  <a:cubicBezTo>
                    <a:pt x="14029" y="78"/>
                    <a:pt x="13263" y="52"/>
                    <a:pt x="12495" y="33"/>
                  </a:cubicBezTo>
                  <a:cubicBezTo>
                    <a:pt x="11548" y="12"/>
                    <a:pt x="10601" y="1"/>
                    <a:pt x="96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1363996" y="1960302"/>
              <a:ext cx="112862" cy="8669"/>
            </a:xfrm>
            <a:custGeom>
              <a:rect b="b" l="l" r="r" t="t"/>
              <a:pathLst>
                <a:path extrusionOk="0" h="159" w="2070">
                  <a:moveTo>
                    <a:pt x="8" y="1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543" y="72"/>
                    <a:pt x="1111" y="111"/>
                    <a:pt x="1701" y="141"/>
                  </a:cubicBezTo>
                  <a:cubicBezTo>
                    <a:pt x="1707" y="142"/>
                    <a:pt x="1714" y="142"/>
                    <a:pt x="1720" y="142"/>
                  </a:cubicBezTo>
                  <a:cubicBezTo>
                    <a:pt x="1836" y="148"/>
                    <a:pt x="1953" y="153"/>
                    <a:pt x="2069" y="158"/>
                  </a:cubicBezTo>
                  <a:lnTo>
                    <a:pt x="2068" y="149"/>
                  </a:lnTo>
                  <a:cubicBezTo>
                    <a:pt x="1346" y="113"/>
                    <a:pt x="660" y="62"/>
                    <a:pt x="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1363996" y="1960302"/>
              <a:ext cx="112862" cy="8669"/>
            </a:xfrm>
            <a:custGeom>
              <a:rect b="b" l="l" r="r" t="t"/>
              <a:pathLst>
                <a:path extrusionOk="0" h="159" w="2070">
                  <a:moveTo>
                    <a:pt x="8" y="1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543" y="72"/>
                    <a:pt x="1111" y="111"/>
                    <a:pt x="1701" y="141"/>
                  </a:cubicBezTo>
                  <a:cubicBezTo>
                    <a:pt x="1707" y="142"/>
                    <a:pt x="1714" y="142"/>
                    <a:pt x="1720" y="142"/>
                  </a:cubicBezTo>
                  <a:cubicBezTo>
                    <a:pt x="1836" y="148"/>
                    <a:pt x="1953" y="153"/>
                    <a:pt x="2069" y="158"/>
                  </a:cubicBezTo>
                  <a:lnTo>
                    <a:pt x="2068" y="149"/>
                  </a:lnTo>
                  <a:cubicBezTo>
                    <a:pt x="1346" y="113"/>
                    <a:pt x="660" y="62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2112481" y="1967336"/>
              <a:ext cx="184286" cy="5997"/>
            </a:xfrm>
            <a:custGeom>
              <a:rect b="b" l="l" r="r" t="t"/>
              <a:pathLst>
                <a:path extrusionOk="0" h="110" w="3380">
                  <a:moveTo>
                    <a:pt x="1" y="0"/>
                  </a:moveTo>
                  <a:lnTo>
                    <a:pt x="1" y="0"/>
                  </a:lnTo>
                  <a:cubicBezTo>
                    <a:pt x="769" y="19"/>
                    <a:pt x="1535" y="45"/>
                    <a:pt x="2302" y="76"/>
                  </a:cubicBezTo>
                  <a:cubicBezTo>
                    <a:pt x="2669" y="92"/>
                    <a:pt x="3027" y="103"/>
                    <a:pt x="3379" y="109"/>
                  </a:cubicBezTo>
                  <a:cubicBezTo>
                    <a:pt x="3146" y="103"/>
                    <a:pt x="2909" y="96"/>
                    <a:pt x="2670" y="86"/>
                  </a:cubicBezTo>
                  <a:cubicBezTo>
                    <a:pt x="1780" y="48"/>
                    <a:pt x="890" y="19"/>
                    <a:pt x="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2112481" y="1967336"/>
              <a:ext cx="184286" cy="5997"/>
            </a:xfrm>
            <a:custGeom>
              <a:rect b="b" l="l" r="r" t="t"/>
              <a:pathLst>
                <a:path extrusionOk="0" h="110" w="3380">
                  <a:moveTo>
                    <a:pt x="1" y="0"/>
                  </a:moveTo>
                  <a:lnTo>
                    <a:pt x="1" y="0"/>
                  </a:lnTo>
                  <a:cubicBezTo>
                    <a:pt x="769" y="19"/>
                    <a:pt x="1535" y="45"/>
                    <a:pt x="2302" y="76"/>
                  </a:cubicBezTo>
                  <a:cubicBezTo>
                    <a:pt x="2669" y="92"/>
                    <a:pt x="3027" y="103"/>
                    <a:pt x="3379" y="109"/>
                  </a:cubicBezTo>
                  <a:cubicBezTo>
                    <a:pt x="3146" y="103"/>
                    <a:pt x="2909" y="96"/>
                    <a:pt x="2670" y="86"/>
                  </a:cubicBezTo>
                  <a:cubicBezTo>
                    <a:pt x="1780" y="48"/>
                    <a:pt x="890" y="19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1477567" y="1968426"/>
              <a:ext cx="61719" cy="2399"/>
            </a:xfrm>
            <a:custGeom>
              <a:rect b="b" l="l" r="r" t="t"/>
              <a:pathLst>
                <a:path extrusionOk="0" h="44" w="1132">
                  <a:moveTo>
                    <a:pt x="6" y="1"/>
                  </a:moveTo>
                  <a:cubicBezTo>
                    <a:pt x="4" y="4"/>
                    <a:pt x="2" y="7"/>
                    <a:pt x="1" y="9"/>
                  </a:cubicBezTo>
                  <a:cubicBezTo>
                    <a:pt x="369" y="25"/>
                    <a:pt x="746" y="36"/>
                    <a:pt x="1131" y="44"/>
                  </a:cubicBezTo>
                  <a:cubicBezTo>
                    <a:pt x="748" y="34"/>
                    <a:pt x="372" y="20"/>
                    <a:pt x="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1477567" y="1968426"/>
              <a:ext cx="61719" cy="2399"/>
            </a:xfrm>
            <a:custGeom>
              <a:rect b="b" l="l" r="r" t="t"/>
              <a:pathLst>
                <a:path extrusionOk="0" h="44" w="1132">
                  <a:moveTo>
                    <a:pt x="6" y="1"/>
                  </a:moveTo>
                  <a:cubicBezTo>
                    <a:pt x="4" y="4"/>
                    <a:pt x="2" y="7"/>
                    <a:pt x="1" y="9"/>
                  </a:cubicBezTo>
                  <a:cubicBezTo>
                    <a:pt x="369" y="25"/>
                    <a:pt x="746" y="36"/>
                    <a:pt x="1131" y="44"/>
                  </a:cubicBezTo>
                  <a:cubicBezTo>
                    <a:pt x="748" y="34"/>
                    <a:pt x="372" y="20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2082603" y="2979982"/>
              <a:ext cx="161932" cy="789159"/>
            </a:xfrm>
            <a:custGeom>
              <a:rect b="b" l="l" r="r" t="t"/>
              <a:pathLst>
                <a:path extrusionOk="0" h="14474" w="2970">
                  <a:moveTo>
                    <a:pt x="2970" y="0"/>
                  </a:moveTo>
                  <a:lnTo>
                    <a:pt x="2970" y="0"/>
                  </a:lnTo>
                  <a:cubicBezTo>
                    <a:pt x="2817" y="250"/>
                    <a:pt x="2727" y="380"/>
                    <a:pt x="2727" y="380"/>
                  </a:cubicBezTo>
                  <a:cubicBezTo>
                    <a:pt x="2223" y="1068"/>
                    <a:pt x="1698" y="2520"/>
                    <a:pt x="1267" y="4119"/>
                  </a:cubicBezTo>
                  <a:cubicBezTo>
                    <a:pt x="1266" y="4120"/>
                    <a:pt x="1266" y="4121"/>
                    <a:pt x="1266" y="4122"/>
                  </a:cubicBezTo>
                  <a:cubicBezTo>
                    <a:pt x="1074" y="4832"/>
                    <a:pt x="901" y="5569"/>
                    <a:pt x="756" y="6282"/>
                  </a:cubicBezTo>
                  <a:cubicBezTo>
                    <a:pt x="723" y="6448"/>
                    <a:pt x="691" y="6611"/>
                    <a:pt x="660" y="6773"/>
                  </a:cubicBezTo>
                  <a:cubicBezTo>
                    <a:pt x="330" y="8527"/>
                    <a:pt x="141" y="10305"/>
                    <a:pt x="135" y="12088"/>
                  </a:cubicBezTo>
                  <a:cubicBezTo>
                    <a:pt x="135" y="12182"/>
                    <a:pt x="134" y="12276"/>
                    <a:pt x="135" y="12370"/>
                  </a:cubicBezTo>
                  <a:cubicBezTo>
                    <a:pt x="135" y="12395"/>
                    <a:pt x="134" y="12420"/>
                    <a:pt x="134" y="12446"/>
                  </a:cubicBezTo>
                  <a:cubicBezTo>
                    <a:pt x="139" y="12858"/>
                    <a:pt x="127" y="13239"/>
                    <a:pt x="101" y="13595"/>
                  </a:cubicBezTo>
                  <a:lnTo>
                    <a:pt x="101" y="13596"/>
                  </a:lnTo>
                  <a:cubicBezTo>
                    <a:pt x="77" y="13907"/>
                    <a:pt x="45" y="14198"/>
                    <a:pt x="1" y="14469"/>
                  </a:cubicBezTo>
                  <a:cubicBezTo>
                    <a:pt x="94" y="14472"/>
                    <a:pt x="186" y="14473"/>
                    <a:pt x="276" y="14473"/>
                  </a:cubicBezTo>
                  <a:cubicBezTo>
                    <a:pt x="501" y="14473"/>
                    <a:pt x="718" y="14464"/>
                    <a:pt x="927" y="14447"/>
                  </a:cubicBezTo>
                  <a:cubicBezTo>
                    <a:pt x="967" y="13997"/>
                    <a:pt x="988" y="13512"/>
                    <a:pt x="991" y="12990"/>
                  </a:cubicBezTo>
                  <a:lnTo>
                    <a:pt x="991" y="12989"/>
                  </a:lnTo>
                  <a:cubicBezTo>
                    <a:pt x="991" y="12892"/>
                    <a:pt x="991" y="12796"/>
                    <a:pt x="990" y="12697"/>
                  </a:cubicBezTo>
                  <a:cubicBezTo>
                    <a:pt x="988" y="12605"/>
                    <a:pt x="988" y="12514"/>
                    <a:pt x="988" y="12424"/>
                  </a:cubicBezTo>
                  <a:cubicBezTo>
                    <a:pt x="987" y="12351"/>
                    <a:pt x="987" y="12278"/>
                    <a:pt x="987" y="12205"/>
                  </a:cubicBezTo>
                  <a:cubicBezTo>
                    <a:pt x="993" y="10682"/>
                    <a:pt x="1101" y="9161"/>
                    <a:pt x="1294" y="7651"/>
                  </a:cubicBezTo>
                  <a:cubicBezTo>
                    <a:pt x="1379" y="6979"/>
                    <a:pt x="1481" y="6309"/>
                    <a:pt x="1599" y="5641"/>
                  </a:cubicBezTo>
                  <a:cubicBezTo>
                    <a:pt x="1599" y="5640"/>
                    <a:pt x="1599" y="5638"/>
                    <a:pt x="1599" y="5637"/>
                  </a:cubicBezTo>
                  <a:cubicBezTo>
                    <a:pt x="1628" y="5474"/>
                    <a:pt x="1658" y="5310"/>
                    <a:pt x="1688" y="5147"/>
                  </a:cubicBezTo>
                  <a:cubicBezTo>
                    <a:pt x="2007" y="3454"/>
                    <a:pt x="2460" y="1593"/>
                    <a:pt x="2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1619053" y="2956646"/>
              <a:ext cx="177852" cy="823235"/>
            </a:xfrm>
            <a:custGeom>
              <a:rect b="b" l="l" r="r" t="t"/>
              <a:pathLst>
                <a:path extrusionOk="0" h="15099" w="3262">
                  <a:moveTo>
                    <a:pt x="7" y="0"/>
                  </a:moveTo>
                  <a:cubicBezTo>
                    <a:pt x="6" y="0"/>
                    <a:pt x="6" y="1"/>
                    <a:pt x="6" y="2"/>
                  </a:cubicBezTo>
                  <a:cubicBezTo>
                    <a:pt x="4" y="6"/>
                    <a:pt x="3" y="9"/>
                    <a:pt x="1" y="12"/>
                  </a:cubicBezTo>
                  <a:cubicBezTo>
                    <a:pt x="157" y="477"/>
                    <a:pt x="309" y="972"/>
                    <a:pt x="455" y="1482"/>
                  </a:cubicBezTo>
                  <a:cubicBezTo>
                    <a:pt x="834" y="2809"/>
                    <a:pt x="1168" y="4244"/>
                    <a:pt x="1418" y="5577"/>
                  </a:cubicBezTo>
                  <a:cubicBezTo>
                    <a:pt x="1447" y="5724"/>
                    <a:pt x="1474" y="5873"/>
                    <a:pt x="1500" y="6022"/>
                  </a:cubicBezTo>
                  <a:cubicBezTo>
                    <a:pt x="1500" y="6023"/>
                    <a:pt x="1501" y="6024"/>
                    <a:pt x="1501" y="6025"/>
                  </a:cubicBezTo>
                  <a:cubicBezTo>
                    <a:pt x="1617" y="6683"/>
                    <a:pt x="1718" y="7342"/>
                    <a:pt x="1804" y="8004"/>
                  </a:cubicBezTo>
                  <a:cubicBezTo>
                    <a:pt x="2012" y="9611"/>
                    <a:pt x="2124" y="11229"/>
                    <a:pt x="2118" y="12850"/>
                  </a:cubicBezTo>
                  <a:lnTo>
                    <a:pt x="2118" y="12851"/>
                  </a:lnTo>
                  <a:cubicBezTo>
                    <a:pt x="2118" y="12941"/>
                    <a:pt x="2118" y="13033"/>
                    <a:pt x="2117" y="13125"/>
                  </a:cubicBezTo>
                  <a:cubicBezTo>
                    <a:pt x="2109" y="13850"/>
                    <a:pt x="2140" y="14505"/>
                    <a:pt x="2201" y="15098"/>
                  </a:cubicBezTo>
                  <a:cubicBezTo>
                    <a:pt x="2303" y="15099"/>
                    <a:pt x="2406" y="15099"/>
                    <a:pt x="2508" y="15099"/>
                  </a:cubicBezTo>
                  <a:cubicBezTo>
                    <a:pt x="2758" y="15099"/>
                    <a:pt x="3008" y="15096"/>
                    <a:pt x="3259" y="15090"/>
                  </a:cubicBezTo>
                  <a:lnTo>
                    <a:pt x="3261" y="15090"/>
                  </a:lnTo>
                  <a:cubicBezTo>
                    <a:pt x="3150" y="14474"/>
                    <a:pt x="3086" y="13749"/>
                    <a:pt x="3096" y="12892"/>
                  </a:cubicBezTo>
                  <a:cubicBezTo>
                    <a:pt x="3096" y="12886"/>
                    <a:pt x="3096" y="12880"/>
                    <a:pt x="3096" y="12873"/>
                  </a:cubicBezTo>
                  <a:cubicBezTo>
                    <a:pt x="3096" y="12845"/>
                    <a:pt x="3094" y="12819"/>
                    <a:pt x="3094" y="12792"/>
                  </a:cubicBezTo>
                  <a:cubicBezTo>
                    <a:pt x="3096" y="12711"/>
                    <a:pt x="3096" y="12631"/>
                    <a:pt x="3096" y="12550"/>
                  </a:cubicBezTo>
                  <a:cubicBezTo>
                    <a:pt x="3094" y="12490"/>
                    <a:pt x="3094" y="12430"/>
                    <a:pt x="3093" y="12370"/>
                  </a:cubicBezTo>
                  <a:cubicBezTo>
                    <a:pt x="3089" y="11869"/>
                    <a:pt x="3071" y="11368"/>
                    <a:pt x="3038" y="10868"/>
                  </a:cubicBezTo>
                  <a:cubicBezTo>
                    <a:pt x="2959" y="9638"/>
                    <a:pt x="2798" y="8413"/>
                    <a:pt x="2569" y="7201"/>
                  </a:cubicBezTo>
                  <a:cubicBezTo>
                    <a:pt x="2523" y="6951"/>
                    <a:pt x="2472" y="6696"/>
                    <a:pt x="2417" y="6440"/>
                  </a:cubicBezTo>
                  <a:cubicBezTo>
                    <a:pt x="2264" y="5712"/>
                    <a:pt x="2083" y="4967"/>
                    <a:pt x="1884" y="4258"/>
                  </a:cubicBezTo>
                  <a:cubicBezTo>
                    <a:pt x="1467" y="2774"/>
                    <a:pt x="976" y="1455"/>
                    <a:pt x="503" y="808"/>
                  </a:cubicBezTo>
                  <a:cubicBezTo>
                    <a:pt x="503" y="808"/>
                    <a:pt x="310" y="53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958022" y="312948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389" y="0"/>
                    <a:pt x="0" y="388"/>
                    <a:pt x="0" y="866"/>
                  </a:cubicBezTo>
                  <a:cubicBezTo>
                    <a:pt x="0" y="1193"/>
                    <a:pt x="182" y="1477"/>
                    <a:pt x="449" y="1624"/>
                  </a:cubicBezTo>
                  <a:cubicBezTo>
                    <a:pt x="477" y="1639"/>
                    <a:pt x="505" y="1652"/>
                    <a:pt x="533" y="1665"/>
                  </a:cubicBezTo>
                  <a:cubicBezTo>
                    <a:pt x="636" y="1708"/>
                    <a:pt x="748" y="1732"/>
                    <a:pt x="867" y="1732"/>
                  </a:cubicBezTo>
                  <a:cubicBezTo>
                    <a:pt x="1334" y="1732"/>
                    <a:pt x="1714" y="1362"/>
                    <a:pt x="1732" y="898"/>
                  </a:cubicBezTo>
                  <a:cubicBezTo>
                    <a:pt x="1732" y="888"/>
                    <a:pt x="1732" y="877"/>
                    <a:pt x="1732" y="866"/>
                  </a:cubicBezTo>
                  <a:cubicBezTo>
                    <a:pt x="1732" y="735"/>
                    <a:pt x="1703" y="611"/>
                    <a:pt x="1651" y="499"/>
                  </a:cubicBezTo>
                  <a:cubicBezTo>
                    <a:pt x="1513" y="204"/>
                    <a:pt x="1214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2841011" y="312948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507" y="0"/>
                    <a:pt x="200" y="219"/>
                    <a:pt x="68" y="529"/>
                  </a:cubicBezTo>
                  <a:cubicBezTo>
                    <a:pt x="34" y="612"/>
                    <a:pt x="12" y="700"/>
                    <a:pt x="4" y="792"/>
                  </a:cubicBezTo>
                  <a:cubicBezTo>
                    <a:pt x="2" y="816"/>
                    <a:pt x="1" y="841"/>
                    <a:pt x="1" y="866"/>
                  </a:cubicBezTo>
                  <a:cubicBezTo>
                    <a:pt x="1" y="1344"/>
                    <a:pt x="388" y="1732"/>
                    <a:pt x="866" y="1732"/>
                  </a:cubicBezTo>
                  <a:cubicBezTo>
                    <a:pt x="931" y="1732"/>
                    <a:pt x="994" y="1724"/>
                    <a:pt x="1055" y="1711"/>
                  </a:cubicBezTo>
                  <a:cubicBezTo>
                    <a:pt x="1093" y="1702"/>
                    <a:pt x="1131" y="1691"/>
                    <a:pt x="1166" y="1677"/>
                  </a:cubicBezTo>
                  <a:cubicBezTo>
                    <a:pt x="1496" y="1555"/>
                    <a:pt x="1732" y="1238"/>
                    <a:pt x="1732" y="866"/>
                  </a:cubicBezTo>
                  <a:cubicBezTo>
                    <a:pt x="1732" y="388"/>
                    <a:pt x="1344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1174803" y="3494347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624" y="0"/>
                    <a:pt x="404" y="100"/>
                    <a:pt x="246" y="262"/>
                  </a:cubicBezTo>
                  <a:cubicBezTo>
                    <a:pt x="94" y="418"/>
                    <a:pt x="1" y="631"/>
                    <a:pt x="1" y="866"/>
                  </a:cubicBezTo>
                  <a:cubicBezTo>
                    <a:pt x="1" y="1344"/>
                    <a:pt x="388" y="1731"/>
                    <a:pt x="866" y="1731"/>
                  </a:cubicBezTo>
                  <a:cubicBezTo>
                    <a:pt x="938" y="1731"/>
                    <a:pt x="1007" y="1723"/>
                    <a:pt x="1074" y="1706"/>
                  </a:cubicBezTo>
                  <a:cubicBezTo>
                    <a:pt x="1452" y="1614"/>
                    <a:pt x="1732" y="1272"/>
                    <a:pt x="1732" y="866"/>
                  </a:cubicBezTo>
                  <a:cubicBezTo>
                    <a:pt x="1732" y="787"/>
                    <a:pt x="1720" y="710"/>
                    <a:pt x="1701" y="638"/>
                  </a:cubicBezTo>
                  <a:cubicBezTo>
                    <a:pt x="1637" y="404"/>
                    <a:pt x="1478" y="209"/>
                    <a:pt x="1267" y="99"/>
                  </a:cubicBezTo>
                  <a:cubicBezTo>
                    <a:pt x="1148" y="37"/>
                    <a:pt x="1011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2606728" y="3494347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684" y="0"/>
                    <a:pt x="516" y="56"/>
                    <a:pt x="377" y="152"/>
                  </a:cubicBezTo>
                  <a:cubicBezTo>
                    <a:pt x="204" y="271"/>
                    <a:pt x="76" y="451"/>
                    <a:pt x="25" y="660"/>
                  </a:cubicBezTo>
                  <a:cubicBezTo>
                    <a:pt x="9" y="726"/>
                    <a:pt x="1" y="795"/>
                    <a:pt x="1" y="866"/>
                  </a:cubicBezTo>
                  <a:cubicBezTo>
                    <a:pt x="1" y="1234"/>
                    <a:pt x="230" y="1548"/>
                    <a:pt x="554" y="1673"/>
                  </a:cubicBezTo>
                  <a:cubicBezTo>
                    <a:pt x="651" y="1711"/>
                    <a:pt x="756" y="1731"/>
                    <a:pt x="866" y="1731"/>
                  </a:cubicBezTo>
                  <a:cubicBezTo>
                    <a:pt x="1344" y="1731"/>
                    <a:pt x="1732" y="1344"/>
                    <a:pt x="1732" y="866"/>
                  </a:cubicBezTo>
                  <a:cubicBezTo>
                    <a:pt x="1732" y="650"/>
                    <a:pt x="1652" y="452"/>
                    <a:pt x="1522" y="301"/>
                  </a:cubicBezTo>
                  <a:cubicBezTo>
                    <a:pt x="1363" y="117"/>
                    <a:pt x="1128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1506682" y="364837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400" y="0"/>
                    <a:pt x="21" y="367"/>
                    <a:pt x="1" y="827"/>
                  </a:cubicBezTo>
                  <a:cubicBezTo>
                    <a:pt x="0" y="840"/>
                    <a:pt x="0" y="852"/>
                    <a:pt x="0" y="866"/>
                  </a:cubicBezTo>
                  <a:cubicBezTo>
                    <a:pt x="0" y="1343"/>
                    <a:pt x="388" y="1731"/>
                    <a:pt x="866" y="1731"/>
                  </a:cubicBezTo>
                  <a:cubicBezTo>
                    <a:pt x="971" y="1731"/>
                    <a:pt x="1072" y="1712"/>
                    <a:pt x="1165" y="1677"/>
                  </a:cubicBezTo>
                  <a:cubicBezTo>
                    <a:pt x="1496" y="1555"/>
                    <a:pt x="1731" y="1238"/>
                    <a:pt x="1731" y="866"/>
                  </a:cubicBezTo>
                  <a:cubicBezTo>
                    <a:pt x="1731" y="789"/>
                    <a:pt x="1721" y="715"/>
                    <a:pt x="1702" y="645"/>
                  </a:cubicBezTo>
                  <a:cubicBezTo>
                    <a:pt x="1648" y="439"/>
                    <a:pt x="1521" y="264"/>
                    <a:pt x="1349" y="148"/>
                  </a:cubicBezTo>
                  <a:cubicBezTo>
                    <a:pt x="1212" y="54"/>
                    <a:pt x="1045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2261055" y="3648373"/>
              <a:ext cx="94487" cy="94433"/>
            </a:xfrm>
            <a:custGeom>
              <a:rect b="b" l="l" r="r" t="t"/>
              <a:pathLst>
                <a:path extrusionOk="0" h="1732" w="1733">
                  <a:moveTo>
                    <a:pt x="867" y="0"/>
                  </a:moveTo>
                  <a:cubicBezTo>
                    <a:pt x="733" y="0"/>
                    <a:pt x="607" y="30"/>
                    <a:pt x="495" y="83"/>
                  </a:cubicBezTo>
                  <a:cubicBezTo>
                    <a:pt x="281" y="186"/>
                    <a:pt x="116" y="372"/>
                    <a:pt x="43" y="600"/>
                  </a:cubicBezTo>
                  <a:cubicBezTo>
                    <a:pt x="16" y="683"/>
                    <a:pt x="1" y="773"/>
                    <a:pt x="1" y="866"/>
                  </a:cubicBezTo>
                  <a:cubicBezTo>
                    <a:pt x="1" y="1110"/>
                    <a:pt x="102" y="1329"/>
                    <a:pt x="264" y="1487"/>
                  </a:cubicBezTo>
                  <a:cubicBezTo>
                    <a:pt x="420" y="1638"/>
                    <a:pt x="632" y="1731"/>
                    <a:pt x="867" y="1731"/>
                  </a:cubicBezTo>
                  <a:cubicBezTo>
                    <a:pt x="1344" y="1731"/>
                    <a:pt x="1732" y="1344"/>
                    <a:pt x="1732" y="866"/>
                  </a:cubicBezTo>
                  <a:cubicBezTo>
                    <a:pt x="1732" y="848"/>
                    <a:pt x="1731" y="830"/>
                    <a:pt x="1730" y="814"/>
                  </a:cubicBezTo>
                  <a:cubicBezTo>
                    <a:pt x="1703" y="359"/>
                    <a:pt x="1327" y="0"/>
                    <a:pt x="8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1477339" y="2419164"/>
              <a:ext cx="921267" cy="1547676"/>
            </a:xfrm>
            <a:custGeom>
              <a:rect b="b" l="l" r="r" t="t"/>
              <a:pathLst>
                <a:path extrusionOk="0" h="28386" w="16897">
                  <a:moveTo>
                    <a:pt x="1871" y="4648"/>
                  </a:moveTo>
                  <a:cubicBezTo>
                    <a:pt x="1925" y="4648"/>
                    <a:pt x="1979" y="4671"/>
                    <a:pt x="2020" y="4720"/>
                  </a:cubicBezTo>
                  <a:cubicBezTo>
                    <a:pt x="6210" y="9799"/>
                    <a:pt x="6358" y="21193"/>
                    <a:pt x="6358" y="21193"/>
                  </a:cubicBezTo>
                  <a:cubicBezTo>
                    <a:pt x="5562" y="13017"/>
                    <a:pt x="2630" y="7483"/>
                    <a:pt x="1944" y="6678"/>
                  </a:cubicBezTo>
                  <a:cubicBezTo>
                    <a:pt x="1772" y="6477"/>
                    <a:pt x="1677" y="6223"/>
                    <a:pt x="1677" y="5958"/>
                  </a:cubicBezTo>
                  <a:lnTo>
                    <a:pt x="1677" y="4841"/>
                  </a:lnTo>
                  <a:cubicBezTo>
                    <a:pt x="1677" y="4723"/>
                    <a:pt x="1772" y="4648"/>
                    <a:pt x="1871" y="4648"/>
                  </a:cubicBezTo>
                  <a:close/>
                  <a:moveTo>
                    <a:pt x="15038" y="4648"/>
                  </a:moveTo>
                  <a:cubicBezTo>
                    <a:pt x="15136" y="4648"/>
                    <a:pt x="15232" y="4723"/>
                    <a:pt x="15232" y="4841"/>
                  </a:cubicBezTo>
                  <a:lnTo>
                    <a:pt x="15232" y="5958"/>
                  </a:lnTo>
                  <a:cubicBezTo>
                    <a:pt x="15232" y="6223"/>
                    <a:pt x="15136" y="6477"/>
                    <a:pt x="14965" y="6678"/>
                  </a:cubicBezTo>
                  <a:cubicBezTo>
                    <a:pt x="14277" y="7483"/>
                    <a:pt x="11347" y="13017"/>
                    <a:pt x="10549" y="21193"/>
                  </a:cubicBezTo>
                  <a:cubicBezTo>
                    <a:pt x="10549" y="21193"/>
                    <a:pt x="10699" y="9799"/>
                    <a:pt x="14889" y="4720"/>
                  </a:cubicBezTo>
                  <a:cubicBezTo>
                    <a:pt x="14930" y="4670"/>
                    <a:pt x="14984" y="4648"/>
                    <a:pt x="15038" y="4648"/>
                  </a:cubicBezTo>
                  <a:close/>
                  <a:moveTo>
                    <a:pt x="8739" y="1"/>
                  </a:moveTo>
                  <a:cubicBezTo>
                    <a:pt x="8739" y="1"/>
                    <a:pt x="5696" y="3662"/>
                    <a:pt x="936" y="3662"/>
                  </a:cubicBezTo>
                  <a:cubicBezTo>
                    <a:pt x="631" y="3662"/>
                    <a:pt x="319" y="3647"/>
                    <a:pt x="0" y="3615"/>
                  </a:cubicBezTo>
                  <a:lnTo>
                    <a:pt x="0" y="3615"/>
                  </a:lnTo>
                  <a:cubicBezTo>
                    <a:pt x="882" y="6631"/>
                    <a:pt x="1974" y="8776"/>
                    <a:pt x="2595" y="9860"/>
                  </a:cubicBezTo>
                  <a:cubicBezTo>
                    <a:pt x="2596" y="9859"/>
                    <a:pt x="2596" y="9859"/>
                    <a:pt x="2596" y="9858"/>
                  </a:cubicBezTo>
                  <a:cubicBezTo>
                    <a:pt x="2900" y="10389"/>
                    <a:pt x="3093" y="10666"/>
                    <a:pt x="3093" y="10666"/>
                  </a:cubicBezTo>
                  <a:cubicBezTo>
                    <a:pt x="3566" y="11313"/>
                    <a:pt x="4057" y="12633"/>
                    <a:pt x="4473" y="14116"/>
                  </a:cubicBezTo>
                  <a:cubicBezTo>
                    <a:pt x="4672" y="14825"/>
                    <a:pt x="4853" y="15571"/>
                    <a:pt x="5007" y="16298"/>
                  </a:cubicBezTo>
                  <a:cubicBezTo>
                    <a:pt x="5062" y="16554"/>
                    <a:pt x="5113" y="16810"/>
                    <a:pt x="5159" y="17059"/>
                  </a:cubicBezTo>
                  <a:cubicBezTo>
                    <a:pt x="5388" y="18272"/>
                    <a:pt x="5548" y="19497"/>
                    <a:pt x="5628" y="20727"/>
                  </a:cubicBezTo>
                  <a:cubicBezTo>
                    <a:pt x="5665" y="21287"/>
                    <a:pt x="5683" y="21847"/>
                    <a:pt x="5684" y="22409"/>
                  </a:cubicBezTo>
                  <a:cubicBezTo>
                    <a:pt x="5686" y="22489"/>
                    <a:pt x="5686" y="22570"/>
                    <a:pt x="5684" y="22650"/>
                  </a:cubicBezTo>
                  <a:cubicBezTo>
                    <a:pt x="5684" y="22677"/>
                    <a:pt x="5686" y="22704"/>
                    <a:pt x="5684" y="22732"/>
                  </a:cubicBezTo>
                  <a:cubicBezTo>
                    <a:pt x="5684" y="22738"/>
                    <a:pt x="5684" y="22745"/>
                    <a:pt x="5684" y="22751"/>
                  </a:cubicBezTo>
                  <a:cubicBezTo>
                    <a:pt x="5676" y="23607"/>
                    <a:pt x="5740" y="24333"/>
                    <a:pt x="5851" y="24948"/>
                  </a:cubicBezTo>
                  <a:lnTo>
                    <a:pt x="5849" y="24948"/>
                  </a:lnTo>
                  <a:cubicBezTo>
                    <a:pt x="5849" y="24949"/>
                    <a:pt x="5849" y="24949"/>
                    <a:pt x="5849" y="24949"/>
                  </a:cubicBezTo>
                  <a:cubicBezTo>
                    <a:pt x="6319" y="27544"/>
                    <a:pt x="7648" y="28192"/>
                    <a:pt x="8124" y="28343"/>
                  </a:cubicBezTo>
                  <a:cubicBezTo>
                    <a:pt x="8216" y="28372"/>
                    <a:pt x="8311" y="28386"/>
                    <a:pt x="8406" y="28386"/>
                  </a:cubicBezTo>
                  <a:lnTo>
                    <a:pt x="8410" y="28386"/>
                  </a:lnTo>
                  <a:cubicBezTo>
                    <a:pt x="8602" y="28386"/>
                    <a:pt x="8793" y="28349"/>
                    <a:pt x="8969" y="28273"/>
                  </a:cubicBezTo>
                  <a:cubicBezTo>
                    <a:pt x="9557" y="28019"/>
                    <a:pt x="10701" y="27216"/>
                    <a:pt x="11092" y="24756"/>
                  </a:cubicBezTo>
                  <a:cubicBezTo>
                    <a:pt x="11135" y="24485"/>
                    <a:pt x="11169" y="24194"/>
                    <a:pt x="11192" y="23882"/>
                  </a:cubicBezTo>
                  <a:cubicBezTo>
                    <a:pt x="11218" y="23527"/>
                    <a:pt x="11229" y="23145"/>
                    <a:pt x="11225" y="22733"/>
                  </a:cubicBezTo>
                  <a:cubicBezTo>
                    <a:pt x="11224" y="22707"/>
                    <a:pt x="11224" y="22682"/>
                    <a:pt x="11224" y="22657"/>
                  </a:cubicBezTo>
                  <a:cubicBezTo>
                    <a:pt x="11209" y="20778"/>
                    <a:pt x="11403" y="18905"/>
                    <a:pt x="11750" y="17060"/>
                  </a:cubicBezTo>
                  <a:cubicBezTo>
                    <a:pt x="11912" y="16198"/>
                    <a:pt x="12120" y="15280"/>
                    <a:pt x="12357" y="14406"/>
                  </a:cubicBezTo>
                  <a:cubicBezTo>
                    <a:pt x="12789" y="12807"/>
                    <a:pt x="13314" y="11355"/>
                    <a:pt x="13817" y="10667"/>
                  </a:cubicBezTo>
                  <a:cubicBezTo>
                    <a:pt x="13817" y="10667"/>
                    <a:pt x="13973" y="10443"/>
                    <a:pt x="14226" y="10011"/>
                  </a:cubicBezTo>
                  <a:cubicBezTo>
                    <a:pt x="14273" y="9930"/>
                    <a:pt x="14323" y="9843"/>
                    <a:pt x="14377" y="9748"/>
                  </a:cubicBezTo>
                  <a:cubicBezTo>
                    <a:pt x="15004" y="8636"/>
                    <a:pt x="16046" y="6549"/>
                    <a:pt x="16896" y="3657"/>
                  </a:cubicBezTo>
                  <a:lnTo>
                    <a:pt x="16896" y="3657"/>
                  </a:lnTo>
                  <a:cubicBezTo>
                    <a:pt x="16777" y="3662"/>
                    <a:pt x="16660" y="3664"/>
                    <a:pt x="16543" y="3664"/>
                  </a:cubicBezTo>
                  <a:cubicBezTo>
                    <a:pt x="11782" y="3664"/>
                    <a:pt x="8739" y="1"/>
                    <a:pt x="8739" y="1"/>
                  </a:cubicBezTo>
                  <a:close/>
                </a:path>
              </a:pathLst>
            </a:custGeom>
            <a:solidFill>
              <a:srgbClr val="454544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857558" y="1676215"/>
              <a:ext cx="2159854" cy="288697"/>
            </a:xfrm>
            <a:custGeom>
              <a:rect b="b" l="l" r="r" t="t"/>
              <a:pathLst>
                <a:path extrusionOk="0" h="5295" w="39614">
                  <a:moveTo>
                    <a:pt x="10916" y="1"/>
                  </a:moveTo>
                  <a:lnTo>
                    <a:pt x="1" y="3008"/>
                  </a:lnTo>
                  <a:cubicBezTo>
                    <a:pt x="1" y="3008"/>
                    <a:pt x="3045" y="4481"/>
                    <a:pt x="8906" y="5040"/>
                  </a:cubicBezTo>
                  <a:cubicBezTo>
                    <a:pt x="9024" y="5050"/>
                    <a:pt x="9145" y="5062"/>
                    <a:pt x="9265" y="5072"/>
                  </a:cubicBezTo>
                  <a:cubicBezTo>
                    <a:pt x="9268" y="5064"/>
                    <a:pt x="9271" y="5055"/>
                    <a:pt x="9273" y="5048"/>
                  </a:cubicBezTo>
                  <a:cubicBezTo>
                    <a:pt x="9925" y="5109"/>
                    <a:pt x="10611" y="5160"/>
                    <a:pt x="11332" y="5196"/>
                  </a:cubicBezTo>
                  <a:lnTo>
                    <a:pt x="11334" y="5205"/>
                  </a:lnTo>
                  <a:lnTo>
                    <a:pt x="11349" y="5205"/>
                  </a:lnTo>
                  <a:cubicBezTo>
                    <a:pt x="11350" y="5203"/>
                    <a:pt x="11352" y="5200"/>
                    <a:pt x="11354" y="5197"/>
                  </a:cubicBezTo>
                  <a:cubicBezTo>
                    <a:pt x="11720" y="5216"/>
                    <a:pt x="12096" y="5230"/>
                    <a:pt x="12479" y="5240"/>
                  </a:cubicBezTo>
                  <a:cubicBezTo>
                    <a:pt x="12804" y="5246"/>
                    <a:pt x="13136" y="5250"/>
                    <a:pt x="13473" y="5250"/>
                  </a:cubicBezTo>
                  <a:cubicBezTo>
                    <a:pt x="14099" y="5250"/>
                    <a:pt x="14746" y="5238"/>
                    <a:pt x="15415" y="5214"/>
                  </a:cubicBezTo>
                  <a:cubicBezTo>
                    <a:pt x="16869" y="5161"/>
                    <a:pt x="18324" y="5135"/>
                    <a:pt x="19779" y="5135"/>
                  </a:cubicBezTo>
                  <a:cubicBezTo>
                    <a:pt x="20851" y="5135"/>
                    <a:pt x="21922" y="5149"/>
                    <a:pt x="22994" y="5176"/>
                  </a:cubicBezTo>
                  <a:cubicBezTo>
                    <a:pt x="23883" y="5195"/>
                    <a:pt x="24773" y="5224"/>
                    <a:pt x="25663" y="5262"/>
                  </a:cubicBezTo>
                  <a:cubicBezTo>
                    <a:pt x="25902" y="5272"/>
                    <a:pt x="26139" y="5279"/>
                    <a:pt x="26372" y="5285"/>
                  </a:cubicBezTo>
                  <a:cubicBezTo>
                    <a:pt x="26682" y="5291"/>
                    <a:pt x="26985" y="5294"/>
                    <a:pt x="27284" y="5294"/>
                  </a:cubicBezTo>
                  <a:cubicBezTo>
                    <a:pt x="27766" y="5294"/>
                    <a:pt x="28233" y="5287"/>
                    <a:pt x="28687" y="5272"/>
                  </a:cubicBezTo>
                  <a:cubicBezTo>
                    <a:pt x="29450" y="5247"/>
                    <a:pt x="30173" y="5203"/>
                    <a:pt x="30855" y="5144"/>
                  </a:cubicBezTo>
                  <a:cubicBezTo>
                    <a:pt x="36732" y="4633"/>
                    <a:pt x="39614" y="3008"/>
                    <a:pt x="39614" y="3008"/>
                  </a:cubicBezTo>
                  <a:lnTo>
                    <a:pt x="28699" y="1"/>
                  </a:lnTo>
                  <a:lnTo>
                    <a:pt x="28698" y="1"/>
                  </a:lnTo>
                  <a:cubicBezTo>
                    <a:pt x="28698" y="1"/>
                    <a:pt x="24742" y="1787"/>
                    <a:pt x="19473" y="1787"/>
                  </a:cubicBezTo>
                  <a:cubicBezTo>
                    <a:pt x="16838" y="1787"/>
                    <a:pt x="13876" y="1340"/>
                    <a:pt x="10916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9" name="Google Shape;899;p25"/>
          <p:cNvSpPr/>
          <p:nvPr/>
        </p:nvSpPr>
        <p:spPr>
          <a:xfrm flipH="1" rot="2394522">
            <a:off x="-830134" y="220713"/>
            <a:ext cx="2294423" cy="2053311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5"/>
          <p:cNvSpPr/>
          <p:nvPr/>
        </p:nvSpPr>
        <p:spPr>
          <a:xfrm flipH="1" rot="-8405478">
            <a:off x="7532441" y="3267763"/>
            <a:ext cx="2294423" cy="2053311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26"/>
          <p:cNvGrpSpPr/>
          <p:nvPr/>
        </p:nvGrpSpPr>
        <p:grpSpPr>
          <a:xfrm>
            <a:off x="-874691" y="3157226"/>
            <a:ext cx="4403265" cy="3000443"/>
            <a:chOff x="-874691" y="3157226"/>
            <a:chExt cx="4403265" cy="3000443"/>
          </a:xfrm>
        </p:grpSpPr>
        <p:sp>
          <p:nvSpPr>
            <p:cNvPr id="903" name="Google Shape;903;p26"/>
            <p:cNvSpPr/>
            <p:nvPr/>
          </p:nvSpPr>
          <p:spPr>
            <a:xfrm flipH="1" rot="-1589390">
              <a:off x="1092453" y="4170282"/>
              <a:ext cx="2303115" cy="1138484"/>
            </a:xfrm>
            <a:custGeom>
              <a:rect b="b" l="l" r="r" t="t"/>
              <a:pathLst>
                <a:path extrusionOk="0" h="17591" w="35586">
                  <a:moveTo>
                    <a:pt x="31040" y="1"/>
                  </a:moveTo>
                  <a:cubicBezTo>
                    <a:pt x="29852" y="1"/>
                    <a:pt x="28652" y="403"/>
                    <a:pt x="27672" y="1090"/>
                  </a:cubicBezTo>
                  <a:cubicBezTo>
                    <a:pt x="26708" y="1766"/>
                    <a:pt x="25901" y="2712"/>
                    <a:pt x="24791" y="3106"/>
                  </a:cubicBezTo>
                  <a:cubicBezTo>
                    <a:pt x="24387" y="3250"/>
                    <a:pt x="23970" y="3311"/>
                    <a:pt x="23549" y="3311"/>
                  </a:cubicBezTo>
                  <a:cubicBezTo>
                    <a:pt x="22590" y="3311"/>
                    <a:pt x="21609" y="2996"/>
                    <a:pt x="20711" y="2620"/>
                  </a:cubicBezTo>
                  <a:cubicBezTo>
                    <a:pt x="19418" y="2079"/>
                    <a:pt x="18134" y="1399"/>
                    <a:pt x="16734" y="1326"/>
                  </a:cubicBezTo>
                  <a:cubicBezTo>
                    <a:pt x="16657" y="1322"/>
                    <a:pt x="16581" y="1320"/>
                    <a:pt x="16505" y="1320"/>
                  </a:cubicBezTo>
                  <a:cubicBezTo>
                    <a:pt x="14841" y="1320"/>
                    <a:pt x="13199" y="2256"/>
                    <a:pt x="12368" y="3701"/>
                  </a:cubicBezTo>
                  <a:cubicBezTo>
                    <a:pt x="11772" y="4736"/>
                    <a:pt x="11589" y="5948"/>
                    <a:pt x="11396" y="7127"/>
                  </a:cubicBezTo>
                  <a:cubicBezTo>
                    <a:pt x="11203" y="8306"/>
                    <a:pt x="10975" y="9518"/>
                    <a:pt x="10309" y="10510"/>
                  </a:cubicBezTo>
                  <a:cubicBezTo>
                    <a:pt x="9743" y="11355"/>
                    <a:pt x="8774" y="12002"/>
                    <a:pt x="7782" y="12002"/>
                  </a:cubicBezTo>
                  <a:cubicBezTo>
                    <a:pt x="7610" y="12002"/>
                    <a:pt x="7437" y="11982"/>
                    <a:pt x="7266" y="11941"/>
                  </a:cubicBezTo>
                  <a:cubicBezTo>
                    <a:pt x="6881" y="11848"/>
                    <a:pt x="6506" y="11652"/>
                    <a:pt x="6117" y="11652"/>
                  </a:cubicBezTo>
                  <a:cubicBezTo>
                    <a:pt x="6073" y="11652"/>
                    <a:pt x="6029" y="11654"/>
                    <a:pt x="5985" y="11660"/>
                  </a:cubicBezTo>
                  <a:cubicBezTo>
                    <a:pt x="5526" y="11716"/>
                    <a:pt x="5171" y="12071"/>
                    <a:pt x="4798" y="12345"/>
                  </a:cubicBezTo>
                  <a:cubicBezTo>
                    <a:pt x="4241" y="12754"/>
                    <a:pt x="3569" y="12990"/>
                    <a:pt x="2883" y="13056"/>
                  </a:cubicBezTo>
                  <a:cubicBezTo>
                    <a:pt x="2821" y="13062"/>
                    <a:pt x="2758" y="13064"/>
                    <a:pt x="2695" y="13064"/>
                  </a:cubicBezTo>
                  <a:cubicBezTo>
                    <a:pt x="2283" y="13064"/>
                    <a:pt x="1853" y="12957"/>
                    <a:pt x="1442" y="12957"/>
                  </a:cubicBezTo>
                  <a:cubicBezTo>
                    <a:pt x="1252" y="12957"/>
                    <a:pt x="1067" y="12980"/>
                    <a:pt x="889" y="13046"/>
                  </a:cubicBezTo>
                  <a:cubicBezTo>
                    <a:pt x="449" y="13211"/>
                    <a:pt x="1" y="13636"/>
                    <a:pt x="253" y="14124"/>
                  </a:cubicBezTo>
                  <a:cubicBezTo>
                    <a:pt x="430" y="14466"/>
                    <a:pt x="822" y="14573"/>
                    <a:pt x="1238" y="14573"/>
                  </a:cubicBezTo>
                  <a:cubicBezTo>
                    <a:pt x="1644" y="14573"/>
                    <a:pt x="2074" y="14471"/>
                    <a:pt x="2347" y="14386"/>
                  </a:cubicBezTo>
                  <a:cubicBezTo>
                    <a:pt x="2904" y="14214"/>
                    <a:pt x="3460" y="13979"/>
                    <a:pt x="4040" y="13979"/>
                  </a:cubicBezTo>
                  <a:cubicBezTo>
                    <a:pt x="4068" y="13979"/>
                    <a:pt x="4095" y="13980"/>
                    <a:pt x="4123" y="13981"/>
                  </a:cubicBezTo>
                  <a:cubicBezTo>
                    <a:pt x="5517" y="14035"/>
                    <a:pt x="6504" y="15454"/>
                    <a:pt x="7870" y="15736"/>
                  </a:cubicBezTo>
                  <a:cubicBezTo>
                    <a:pt x="8049" y="15773"/>
                    <a:pt x="8228" y="15790"/>
                    <a:pt x="8406" y="15790"/>
                  </a:cubicBezTo>
                  <a:cubicBezTo>
                    <a:pt x="9793" y="15790"/>
                    <a:pt x="11131" y="14786"/>
                    <a:pt x="12563" y="14764"/>
                  </a:cubicBezTo>
                  <a:cubicBezTo>
                    <a:pt x="12579" y="14764"/>
                    <a:pt x="12595" y="14764"/>
                    <a:pt x="12611" y="14764"/>
                  </a:cubicBezTo>
                  <a:cubicBezTo>
                    <a:pt x="13956" y="14764"/>
                    <a:pt x="15135" y="15608"/>
                    <a:pt x="16331" y="16228"/>
                  </a:cubicBezTo>
                  <a:cubicBezTo>
                    <a:pt x="17938" y="17061"/>
                    <a:pt x="19731" y="17529"/>
                    <a:pt x="21540" y="17586"/>
                  </a:cubicBezTo>
                  <a:cubicBezTo>
                    <a:pt x="21638" y="17589"/>
                    <a:pt x="21736" y="17591"/>
                    <a:pt x="21834" y="17591"/>
                  </a:cubicBezTo>
                  <a:cubicBezTo>
                    <a:pt x="22607" y="17591"/>
                    <a:pt x="23395" y="17484"/>
                    <a:pt x="24045" y="17077"/>
                  </a:cubicBezTo>
                  <a:cubicBezTo>
                    <a:pt x="24778" y="16617"/>
                    <a:pt x="25273" y="15684"/>
                    <a:pt x="24989" y="14866"/>
                  </a:cubicBezTo>
                  <a:cubicBezTo>
                    <a:pt x="24662" y="13928"/>
                    <a:pt x="23467" y="13424"/>
                    <a:pt x="23336" y="12439"/>
                  </a:cubicBezTo>
                  <a:cubicBezTo>
                    <a:pt x="23195" y="11387"/>
                    <a:pt x="24346" y="10650"/>
                    <a:pt x="25359" y="10332"/>
                  </a:cubicBezTo>
                  <a:cubicBezTo>
                    <a:pt x="27397" y="9689"/>
                    <a:pt x="29581" y="9562"/>
                    <a:pt x="31578" y="8800"/>
                  </a:cubicBezTo>
                  <a:cubicBezTo>
                    <a:pt x="33574" y="8040"/>
                    <a:pt x="35470" y="6370"/>
                    <a:pt x="35534" y="4234"/>
                  </a:cubicBezTo>
                  <a:cubicBezTo>
                    <a:pt x="35586" y="2487"/>
                    <a:pt x="34302" y="848"/>
                    <a:pt x="32653" y="269"/>
                  </a:cubicBezTo>
                  <a:cubicBezTo>
                    <a:pt x="32133" y="86"/>
                    <a:pt x="31587" y="1"/>
                    <a:pt x="31040" y="1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 flipH="1" rot="-1589393">
              <a:off x="1388719" y="4901866"/>
              <a:ext cx="141056" cy="126329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 flipH="1" rot="-1589393">
              <a:off x="1563360" y="4723234"/>
              <a:ext cx="47218" cy="38566"/>
            </a:xfrm>
            <a:custGeom>
              <a:rect b="b" l="l" r="r" t="t"/>
              <a:pathLst>
                <a:path extrusionOk="0" h="838" w="1026">
                  <a:moveTo>
                    <a:pt x="425" y="0"/>
                  </a:moveTo>
                  <a:cubicBezTo>
                    <a:pt x="153" y="58"/>
                    <a:pt x="0" y="423"/>
                    <a:pt x="153" y="657"/>
                  </a:cubicBezTo>
                  <a:cubicBezTo>
                    <a:pt x="231" y="777"/>
                    <a:pt x="373" y="837"/>
                    <a:pt x="516" y="837"/>
                  </a:cubicBezTo>
                  <a:cubicBezTo>
                    <a:pt x="650" y="837"/>
                    <a:pt x="784" y="783"/>
                    <a:pt x="863" y="673"/>
                  </a:cubicBezTo>
                  <a:cubicBezTo>
                    <a:pt x="1025" y="446"/>
                    <a:pt x="890" y="74"/>
                    <a:pt x="620" y="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 flipH="1" rot="-1589445">
              <a:off x="-520769" y="3580815"/>
              <a:ext cx="2406116" cy="2153266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7" name="Google Shape;907;p26"/>
          <p:cNvSpPr/>
          <p:nvPr/>
        </p:nvSpPr>
        <p:spPr>
          <a:xfrm flipH="1" rot="-1589393">
            <a:off x="7489894" y="640167"/>
            <a:ext cx="141056" cy="126329"/>
          </a:xfrm>
          <a:custGeom>
            <a:rect b="b" l="l" r="r" t="t"/>
            <a:pathLst>
              <a:path extrusionOk="0" h="2745" w="3065">
                <a:moveTo>
                  <a:pt x="1423" y="1"/>
                </a:moveTo>
                <a:cubicBezTo>
                  <a:pt x="1313" y="1"/>
                  <a:pt x="1199" y="20"/>
                  <a:pt x="1084" y="61"/>
                </a:cubicBezTo>
                <a:cubicBezTo>
                  <a:pt x="0" y="450"/>
                  <a:pt x="124" y="2332"/>
                  <a:pt x="1153" y="2686"/>
                </a:cubicBezTo>
                <a:cubicBezTo>
                  <a:pt x="1268" y="2725"/>
                  <a:pt x="1387" y="2744"/>
                  <a:pt x="1507" y="2744"/>
                </a:cubicBezTo>
                <a:cubicBezTo>
                  <a:pt x="1883" y="2744"/>
                  <a:pt x="2262" y="2561"/>
                  <a:pt x="2487" y="2256"/>
                </a:cubicBezTo>
                <a:cubicBezTo>
                  <a:pt x="3065" y="1472"/>
                  <a:pt x="2386" y="1"/>
                  <a:pt x="1423" y="1"/>
                </a:cubicBez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26"/>
          <p:cNvSpPr/>
          <p:nvPr/>
        </p:nvSpPr>
        <p:spPr>
          <a:xfrm flipH="1" rot="-1589393">
            <a:off x="7624824" y="1289072"/>
            <a:ext cx="94482" cy="70827"/>
          </a:xfrm>
          <a:custGeom>
            <a:rect b="b" l="l" r="r" t="t"/>
            <a:pathLst>
              <a:path extrusionOk="0" h="1539" w="2053">
                <a:moveTo>
                  <a:pt x="1378" y="1"/>
                </a:moveTo>
                <a:cubicBezTo>
                  <a:pt x="1251" y="1"/>
                  <a:pt x="1126" y="40"/>
                  <a:pt x="1029" y="124"/>
                </a:cubicBezTo>
                <a:lnTo>
                  <a:pt x="867" y="128"/>
                </a:lnTo>
                <a:cubicBezTo>
                  <a:pt x="806" y="102"/>
                  <a:pt x="741" y="90"/>
                  <a:pt x="676" y="90"/>
                </a:cubicBezTo>
                <a:cubicBezTo>
                  <a:pt x="448" y="90"/>
                  <a:pt x="218" y="235"/>
                  <a:pt x="122" y="448"/>
                </a:cubicBezTo>
                <a:cubicBezTo>
                  <a:pt x="1" y="720"/>
                  <a:pt x="88" y="1061"/>
                  <a:pt x="302" y="1271"/>
                </a:cubicBezTo>
                <a:cubicBezTo>
                  <a:pt x="485" y="1451"/>
                  <a:pt x="745" y="1539"/>
                  <a:pt x="1003" y="1539"/>
                </a:cubicBezTo>
                <a:cubicBezTo>
                  <a:pt x="1045" y="1539"/>
                  <a:pt x="1088" y="1537"/>
                  <a:pt x="1130" y="1532"/>
                </a:cubicBezTo>
                <a:cubicBezTo>
                  <a:pt x="1435" y="1498"/>
                  <a:pt x="1733" y="1337"/>
                  <a:pt x="1893" y="1075"/>
                </a:cubicBezTo>
                <a:cubicBezTo>
                  <a:pt x="2053" y="813"/>
                  <a:pt x="2050" y="449"/>
                  <a:pt x="1852" y="213"/>
                </a:cubicBezTo>
                <a:cubicBezTo>
                  <a:pt x="1736" y="77"/>
                  <a:pt x="1555" y="1"/>
                  <a:pt x="1378" y="1"/>
                </a:cubicBez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26"/>
          <p:cNvSpPr/>
          <p:nvPr/>
        </p:nvSpPr>
        <p:spPr>
          <a:xfrm flipH="1" rot="-1589393">
            <a:off x="7437360" y="898697"/>
            <a:ext cx="47218" cy="38566"/>
          </a:xfrm>
          <a:custGeom>
            <a:rect b="b" l="l" r="r" t="t"/>
            <a:pathLst>
              <a:path extrusionOk="0" h="838" w="1026">
                <a:moveTo>
                  <a:pt x="426" y="0"/>
                </a:moveTo>
                <a:cubicBezTo>
                  <a:pt x="153" y="57"/>
                  <a:pt x="1" y="422"/>
                  <a:pt x="153" y="657"/>
                </a:cubicBezTo>
                <a:cubicBezTo>
                  <a:pt x="230" y="776"/>
                  <a:pt x="373" y="837"/>
                  <a:pt x="515" y="837"/>
                </a:cubicBezTo>
                <a:cubicBezTo>
                  <a:pt x="650" y="837"/>
                  <a:pt x="784" y="783"/>
                  <a:pt x="863" y="672"/>
                </a:cubicBezTo>
                <a:cubicBezTo>
                  <a:pt x="1026" y="446"/>
                  <a:pt x="890" y="74"/>
                  <a:pt x="621" y="5"/>
                </a:cubicBezTo>
                <a:lnTo>
                  <a:pt x="426" y="0"/>
                </a:ln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6"/>
          <p:cNvSpPr/>
          <p:nvPr/>
        </p:nvSpPr>
        <p:spPr>
          <a:xfrm rot="-674866">
            <a:off x="7379561" y="-518501"/>
            <a:ext cx="2398016" cy="2556903"/>
          </a:xfrm>
          <a:custGeom>
            <a:rect b="b" l="l" r="r" t="t"/>
            <a:pathLst>
              <a:path extrusionOk="0" h="57740" w="54152">
                <a:moveTo>
                  <a:pt x="33208" y="0"/>
                </a:moveTo>
                <a:cubicBezTo>
                  <a:pt x="32639" y="0"/>
                  <a:pt x="32072" y="33"/>
                  <a:pt x="31528" y="96"/>
                </a:cubicBezTo>
                <a:cubicBezTo>
                  <a:pt x="28563" y="437"/>
                  <a:pt x="25729" y="1381"/>
                  <a:pt x="22725" y="1381"/>
                </a:cubicBezTo>
                <a:cubicBezTo>
                  <a:pt x="22712" y="1381"/>
                  <a:pt x="22699" y="1381"/>
                  <a:pt x="22686" y="1381"/>
                </a:cubicBezTo>
                <a:cubicBezTo>
                  <a:pt x="21231" y="1377"/>
                  <a:pt x="19718" y="1155"/>
                  <a:pt x="18275" y="1155"/>
                </a:cubicBezTo>
                <a:cubicBezTo>
                  <a:pt x="17368" y="1155"/>
                  <a:pt x="16489" y="1242"/>
                  <a:pt x="15669" y="1527"/>
                </a:cubicBezTo>
                <a:cubicBezTo>
                  <a:pt x="13781" y="2183"/>
                  <a:pt x="12825" y="3693"/>
                  <a:pt x="11157" y="4595"/>
                </a:cubicBezTo>
                <a:cubicBezTo>
                  <a:pt x="9354" y="5570"/>
                  <a:pt x="6953" y="5731"/>
                  <a:pt x="4775" y="6191"/>
                </a:cubicBezTo>
                <a:cubicBezTo>
                  <a:pt x="2597" y="6649"/>
                  <a:pt x="300" y="7705"/>
                  <a:pt x="152" y="9298"/>
                </a:cubicBezTo>
                <a:cubicBezTo>
                  <a:pt x="0" y="10950"/>
                  <a:pt x="2195" y="12213"/>
                  <a:pt x="2964" y="13778"/>
                </a:cubicBezTo>
                <a:cubicBezTo>
                  <a:pt x="3927" y="15739"/>
                  <a:pt x="2839" y="18406"/>
                  <a:pt x="5260" y="19595"/>
                </a:cubicBezTo>
                <a:cubicBezTo>
                  <a:pt x="6109" y="20012"/>
                  <a:pt x="7225" y="20117"/>
                  <a:pt x="8011" y="20590"/>
                </a:cubicBezTo>
                <a:cubicBezTo>
                  <a:pt x="8208" y="20709"/>
                  <a:pt x="8357" y="20869"/>
                  <a:pt x="8453" y="21045"/>
                </a:cubicBezTo>
                <a:cubicBezTo>
                  <a:pt x="8892" y="21843"/>
                  <a:pt x="9496" y="22592"/>
                  <a:pt x="10370" y="23188"/>
                </a:cubicBezTo>
                <a:cubicBezTo>
                  <a:pt x="10552" y="23312"/>
                  <a:pt x="10716" y="23454"/>
                  <a:pt x="10856" y="23618"/>
                </a:cubicBezTo>
                <a:cubicBezTo>
                  <a:pt x="11220" y="24046"/>
                  <a:pt x="11238" y="24591"/>
                  <a:pt x="10837" y="25004"/>
                </a:cubicBezTo>
                <a:cubicBezTo>
                  <a:pt x="10064" y="25798"/>
                  <a:pt x="8473" y="25818"/>
                  <a:pt x="7760" y="26736"/>
                </a:cubicBezTo>
                <a:cubicBezTo>
                  <a:pt x="7229" y="27417"/>
                  <a:pt x="7054" y="28316"/>
                  <a:pt x="7682" y="28986"/>
                </a:cubicBezTo>
                <a:cubicBezTo>
                  <a:pt x="9199" y="30608"/>
                  <a:pt x="12046" y="31017"/>
                  <a:pt x="12031" y="33355"/>
                </a:cubicBezTo>
                <a:cubicBezTo>
                  <a:pt x="12020" y="35013"/>
                  <a:pt x="10700" y="36520"/>
                  <a:pt x="9263" y="37834"/>
                </a:cubicBezTo>
                <a:cubicBezTo>
                  <a:pt x="7824" y="39150"/>
                  <a:pt x="6194" y="40411"/>
                  <a:pt x="5374" y="41966"/>
                </a:cubicBezTo>
                <a:cubicBezTo>
                  <a:pt x="4554" y="43520"/>
                  <a:pt x="4776" y="45499"/>
                  <a:pt x="6619" y="46535"/>
                </a:cubicBezTo>
                <a:cubicBezTo>
                  <a:pt x="8777" y="47749"/>
                  <a:pt x="12282" y="47267"/>
                  <a:pt x="14241" y="48637"/>
                </a:cubicBezTo>
                <a:cubicBezTo>
                  <a:pt x="14994" y="49163"/>
                  <a:pt x="15404" y="49899"/>
                  <a:pt x="16192" y="50400"/>
                </a:cubicBezTo>
                <a:cubicBezTo>
                  <a:pt x="17021" y="50927"/>
                  <a:pt x="18117" y="51109"/>
                  <a:pt x="19254" y="51109"/>
                </a:cubicBezTo>
                <a:cubicBezTo>
                  <a:pt x="20021" y="51109"/>
                  <a:pt x="20807" y="51026"/>
                  <a:pt x="21543" y="50911"/>
                </a:cubicBezTo>
                <a:cubicBezTo>
                  <a:pt x="22885" y="50700"/>
                  <a:pt x="24264" y="50408"/>
                  <a:pt x="25616" y="50408"/>
                </a:cubicBezTo>
                <a:cubicBezTo>
                  <a:pt x="26106" y="50408"/>
                  <a:pt x="26593" y="50446"/>
                  <a:pt x="27074" y="50541"/>
                </a:cubicBezTo>
                <a:cubicBezTo>
                  <a:pt x="30675" y="51249"/>
                  <a:pt x="31689" y="54500"/>
                  <a:pt x="34462" y="56262"/>
                </a:cubicBezTo>
                <a:cubicBezTo>
                  <a:pt x="36059" y="57276"/>
                  <a:pt x="38220" y="57739"/>
                  <a:pt x="40391" y="57739"/>
                </a:cubicBezTo>
                <a:cubicBezTo>
                  <a:pt x="41198" y="57739"/>
                  <a:pt x="42007" y="57675"/>
                  <a:pt x="42789" y="57551"/>
                </a:cubicBezTo>
                <a:cubicBezTo>
                  <a:pt x="45671" y="57094"/>
                  <a:pt x="48225" y="55921"/>
                  <a:pt x="50464" y="54568"/>
                </a:cubicBezTo>
                <a:cubicBezTo>
                  <a:pt x="51577" y="53895"/>
                  <a:pt x="52656" y="53145"/>
                  <a:pt x="53236" y="52197"/>
                </a:cubicBezTo>
                <a:cubicBezTo>
                  <a:pt x="53813" y="51251"/>
                  <a:pt x="53843" y="50193"/>
                  <a:pt x="53864" y="49165"/>
                </a:cubicBezTo>
                <a:cubicBezTo>
                  <a:pt x="53904" y="47208"/>
                  <a:pt x="53945" y="45251"/>
                  <a:pt x="53986" y="43295"/>
                </a:cubicBezTo>
                <a:cubicBezTo>
                  <a:pt x="54020" y="41629"/>
                  <a:pt x="54055" y="39963"/>
                  <a:pt x="54090" y="38298"/>
                </a:cubicBezTo>
                <a:cubicBezTo>
                  <a:pt x="54121" y="36800"/>
                  <a:pt x="54151" y="35299"/>
                  <a:pt x="53921" y="33809"/>
                </a:cubicBezTo>
                <a:cubicBezTo>
                  <a:pt x="53626" y="31899"/>
                  <a:pt x="52906" y="30035"/>
                  <a:pt x="52189" y="28180"/>
                </a:cubicBezTo>
                <a:cubicBezTo>
                  <a:pt x="51039" y="25207"/>
                  <a:pt x="49888" y="22234"/>
                  <a:pt x="48738" y="19261"/>
                </a:cubicBezTo>
                <a:cubicBezTo>
                  <a:pt x="48290" y="18103"/>
                  <a:pt x="47808" y="16900"/>
                  <a:pt x="46673" y="16004"/>
                </a:cubicBezTo>
                <a:cubicBezTo>
                  <a:pt x="45126" y="14782"/>
                  <a:pt x="42300" y="13927"/>
                  <a:pt x="42525" y="12299"/>
                </a:cubicBezTo>
                <a:cubicBezTo>
                  <a:pt x="42674" y="11219"/>
                  <a:pt x="44250" y="10411"/>
                  <a:pt x="44279" y="9325"/>
                </a:cubicBezTo>
                <a:cubicBezTo>
                  <a:pt x="44319" y="7839"/>
                  <a:pt x="41645" y="7132"/>
                  <a:pt x="40580" y="5847"/>
                </a:cubicBezTo>
                <a:cubicBezTo>
                  <a:pt x="39692" y="4774"/>
                  <a:pt x="40020" y="3394"/>
                  <a:pt x="39331" y="2252"/>
                </a:cubicBezTo>
                <a:cubicBezTo>
                  <a:pt x="38368" y="658"/>
                  <a:pt x="35756" y="0"/>
                  <a:pt x="33208" y="0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6"/>
          <p:cNvSpPr/>
          <p:nvPr/>
        </p:nvSpPr>
        <p:spPr>
          <a:xfrm rot="6248648">
            <a:off x="7747011" y="1143396"/>
            <a:ext cx="2303109" cy="1138481"/>
          </a:xfrm>
          <a:custGeom>
            <a:rect b="b" l="l" r="r" t="t"/>
            <a:pathLst>
              <a:path extrusionOk="0" h="17591" w="35586">
                <a:moveTo>
                  <a:pt x="31040" y="1"/>
                </a:moveTo>
                <a:cubicBezTo>
                  <a:pt x="29852" y="1"/>
                  <a:pt x="28652" y="403"/>
                  <a:pt x="27672" y="1090"/>
                </a:cubicBezTo>
                <a:cubicBezTo>
                  <a:pt x="26708" y="1766"/>
                  <a:pt x="25901" y="2712"/>
                  <a:pt x="24791" y="3106"/>
                </a:cubicBezTo>
                <a:cubicBezTo>
                  <a:pt x="24387" y="3250"/>
                  <a:pt x="23970" y="3311"/>
                  <a:pt x="23549" y="3311"/>
                </a:cubicBezTo>
                <a:cubicBezTo>
                  <a:pt x="22590" y="3311"/>
                  <a:pt x="21609" y="2996"/>
                  <a:pt x="20711" y="2620"/>
                </a:cubicBezTo>
                <a:cubicBezTo>
                  <a:pt x="19418" y="2079"/>
                  <a:pt x="18134" y="1399"/>
                  <a:pt x="16734" y="1326"/>
                </a:cubicBezTo>
                <a:cubicBezTo>
                  <a:pt x="16657" y="1322"/>
                  <a:pt x="16581" y="1320"/>
                  <a:pt x="16505" y="1320"/>
                </a:cubicBezTo>
                <a:cubicBezTo>
                  <a:pt x="14841" y="1320"/>
                  <a:pt x="13199" y="2256"/>
                  <a:pt x="12368" y="3701"/>
                </a:cubicBezTo>
                <a:cubicBezTo>
                  <a:pt x="11772" y="4736"/>
                  <a:pt x="11589" y="5948"/>
                  <a:pt x="11396" y="7127"/>
                </a:cubicBezTo>
                <a:cubicBezTo>
                  <a:pt x="11203" y="8306"/>
                  <a:pt x="10975" y="9518"/>
                  <a:pt x="10309" y="10510"/>
                </a:cubicBezTo>
                <a:cubicBezTo>
                  <a:pt x="9743" y="11355"/>
                  <a:pt x="8774" y="12002"/>
                  <a:pt x="7782" y="12002"/>
                </a:cubicBezTo>
                <a:cubicBezTo>
                  <a:pt x="7610" y="12002"/>
                  <a:pt x="7437" y="11982"/>
                  <a:pt x="7266" y="11941"/>
                </a:cubicBezTo>
                <a:cubicBezTo>
                  <a:pt x="6881" y="11848"/>
                  <a:pt x="6506" y="11652"/>
                  <a:pt x="6117" y="11652"/>
                </a:cubicBezTo>
                <a:cubicBezTo>
                  <a:pt x="6073" y="11652"/>
                  <a:pt x="6029" y="11654"/>
                  <a:pt x="5985" y="11660"/>
                </a:cubicBezTo>
                <a:cubicBezTo>
                  <a:pt x="5526" y="11716"/>
                  <a:pt x="5171" y="12071"/>
                  <a:pt x="4798" y="12345"/>
                </a:cubicBezTo>
                <a:cubicBezTo>
                  <a:pt x="4241" y="12754"/>
                  <a:pt x="3569" y="12990"/>
                  <a:pt x="2883" y="13056"/>
                </a:cubicBezTo>
                <a:cubicBezTo>
                  <a:pt x="2821" y="13062"/>
                  <a:pt x="2758" y="13064"/>
                  <a:pt x="2695" y="13064"/>
                </a:cubicBezTo>
                <a:cubicBezTo>
                  <a:pt x="2283" y="13064"/>
                  <a:pt x="1853" y="12957"/>
                  <a:pt x="1442" y="12957"/>
                </a:cubicBezTo>
                <a:cubicBezTo>
                  <a:pt x="1252" y="12957"/>
                  <a:pt x="1067" y="12980"/>
                  <a:pt x="889" y="13046"/>
                </a:cubicBezTo>
                <a:cubicBezTo>
                  <a:pt x="449" y="13211"/>
                  <a:pt x="1" y="13636"/>
                  <a:pt x="253" y="14124"/>
                </a:cubicBezTo>
                <a:cubicBezTo>
                  <a:pt x="430" y="14466"/>
                  <a:pt x="822" y="14573"/>
                  <a:pt x="1238" y="14573"/>
                </a:cubicBezTo>
                <a:cubicBezTo>
                  <a:pt x="1644" y="14573"/>
                  <a:pt x="2074" y="14471"/>
                  <a:pt x="2347" y="14386"/>
                </a:cubicBezTo>
                <a:cubicBezTo>
                  <a:pt x="2904" y="14214"/>
                  <a:pt x="3460" y="13979"/>
                  <a:pt x="4040" y="13979"/>
                </a:cubicBezTo>
                <a:cubicBezTo>
                  <a:pt x="4068" y="13979"/>
                  <a:pt x="4095" y="13980"/>
                  <a:pt x="4123" y="13981"/>
                </a:cubicBezTo>
                <a:cubicBezTo>
                  <a:pt x="5517" y="14035"/>
                  <a:pt x="6504" y="15454"/>
                  <a:pt x="7870" y="15736"/>
                </a:cubicBezTo>
                <a:cubicBezTo>
                  <a:pt x="8049" y="15773"/>
                  <a:pt x="8228" y="15790"/>
                  <a:pt x="8406" y="15790"/>
                </a:cubicBezTo>
                <a:cubicBezTo>
                  <a:pt x="9793" y="15790"/>
                  <a:pt x="11131" y="14786"/>
                  <a:pt x="12563" y="14764"/>
                </a:cubicBezTo>
                <a:cubicBezTo>
                  <a:pt x="12579" y="14764"/>
                  <a:pt x="12595" y="14764"/>
                  <a:pt x="12611" y="14764"/>
                </a:cubicBezTo>
                <a:cubicBezTo>
                  <a:pt x="13956" y="14764"/>
                  <a:pt x="15135" y="15608"/>
                  <a:pt x="16331" y="16228"/>
                </a:cubicBezTo>
                <a:cubicBezTo>
                  <a:pt x="17938" y="17061"/>
                  <a:pt x="19731" y="17529"/>
                  <a:pt x="21540" y="17586"/>
                </a:cubicBezTo>
                <a:cubicBezTo>
                  <a:pt x="21638" y="17589"/>
                  <a:pt x="21736" y="17591"/>
                  <a:pt x="21834" y="17591"/>
                </a:cubicBezTo>
                <a:cubicBezTo>
                  <a:pt x="22607" y="17591"/>
                  <a:pt x="23395" y="17484"/>
                  <a:pt x="24045" y="17077"/>
                </a:cubicBezTo>
                <a:cubicBezTo>
                  <a:pt x="24778" y="16617"/>
                  <a:pt x="25273" y="15684"/>
                  <a:pt x="24989" y="14866"/>
                </a:cubicBezTo>
                <a:cubicBezTo>
                  <a:pt x="24662" y="13928"/>
                  <a:pt x="23467" y="13424"/>
                  <a:pt x="23336" y="12439"/>
                </a:cubicBezTo>
                <a:cubicBezTo>
                  <a:pt x="23195" y="11387"/>
                  <a:pt x="24346" y="10650"/>
                  <a:pt x="25359" y="10332"/>
                </a:cubicBezTo>
                <a:cubicBezTo>
                  <a:pt x="27397" y="9689"/>
                  <a:pt x="29581" y="9562"/>
                  <a:pt x="31578" y="8800"/>
                </a:cubicBezTo>
                <a:cubicBezTo>
                  <a:pt x="33574" y="8040"/>
                  <a:pt x="35470" y="6370"/>
                  <a:pt x="35534" y="4234"/>
                </a:cubicBezTo>
                <a:cubicBezTo>
                  <a:pt x="35586" y="2487"/>
                  <a:pt x="34302" y="848"/>
                  <a:pt x="32653" y="269"/>
                </a:cubicBezTo>
                <a:cubicBezTo>
                  <a:pt x="32133" y="86"/>
                  <a:pt x="31587" y="1"/>
                  <a:pt x="31040" y="1"/>
                </a:cubicBez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27"/>
          <p:cNvGrpSpPr/>
          <p:nvPr/>
        </p:nvGrpSpPr>
        <p:grpSpPr>
          <a:xfrm flipH="1" rot="-1589393">
            <a:off x="-1181150" y="1635392"/>
            <a:ext cx="2397962" cy="2561917"/>
            <a:chOff x="3004963" y="168834"/>
            <a:chExt cx="1302626" cy="1391691"/>
          </a:xfrm>
        </p:grpSpPr>
        <p:sp>
          <p:nvSpPr>
            <p:cNvPr id="914" name="Google Shape;914;p27"/>
            <p:cNvSpPr/>
            <p:nvPr/>
          </p:nvSpPr>
          <p:spPr>
            <a:xfrm>
              <a:off x="3347900" y="1491900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57375" y="1438500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5" y="0"/>
                  </a:moveTo>
                  <a:cubicBezTo>
                    <a:pt x="153" y="58"/>
                    <a:pt x="0" y="423"/>
                    <a:pt x="153" y="657"/>
                  </a:cubicBezTo>
                  <a:cubicBezTo>
                    <a:pt x="231" y="777"/>
                    <a:pt x="373" y="837"/>
                    <a:pt x="516" y="837"/>
                  </a:cubicBezTo>
                  <a:cubicBezTo>
                    <a:pt x="650" y="837"/>
                    <a:pt x="784" y="783"/>
                    <a:pt x="863" y="673"/>
                  </a:cubicBezTo>
                  <a:cubicBezTo>
                    <a:pt x="1025" y="446"/>
                    <a:pt x="890" y="74"/>
                    <a:pt x="620" y="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3004963" y="168834"/>
              <a:ext cx="1302626" cy="1388936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27"/>
          <p:cNvGrpSpPr/>
          <p:nvPr/>
        </p:nvGrpSpPr>
        <p:grpSpPr>
          <a:xfrm rot="1589393">
            <a:off x="7931225" y="1790642"/>
            <a:ext cx="2397962" cy="2561917"/>
            <a:chOff x="3004963" y="168834"/>
            <a:chExt cx="1302626" cy="1391691"/>
          </a:xfrm>
        </p:grpSpPr>
        <p:sp>
          <p:nvSpPr>
            <p:cNvPr id="918" name="Google Shape;918;p27"/>
            <p:cNvSpPr/>
            <p:nvPr/>
          </p:nvSpPr>
          <p:spPr>
            <a:xfrm>
              <a:off x="3347900" y="1491900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3257375" y="1438500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5" y="0"/>
                  </a:moveTo>
                  <a:cubicBezTo>
                    <a:pt x="153" y="58"/>
                    <a:pt x="0" y="423"/>
                    <a:pt x="153" y="657"/>
                  </a:cubicBezTo>
                  <a:cubicBezTo>
                    <a:pt x="231" y="777"/>
                    <a:pt x="373" y="837"/>
                    <a:pt x="516" y="837"/>
                  </a:cubicBezTo>
                  <a:cubicBezTo>
                    <a:pt x="650" y="837"/>
                    <a:pt x="784" y="783"/>
                    <a:pt x="863" y="673"/>
                  </a:cubicBezTo>
                  <a:cubicBezTo>
                    <a:pt x="1025" y="446"/>
                    <a:pt x="890" y="74"/>
                    <a:pt x="620" y="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3004963" y="168834"/>
              <a:ext cx="1302626" cy="1388936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7"/>
          <p:cNvGrpSpPr/>
          <p:nvPr/>
        </p:nvGrpSpPr>
        <p:grpSpPr>
          <a:xfrm rot="5400000">
            <a:off x="44067" y="116339"/>
            <a:ext cx="1033616" cy="800913"/>
            <a:chOff x="70217" y="845139"/>
            <a:chExt cx="1033616" cy="800913"/>
          </a:xfrm>
        </p:grpSpPr>
        <p:sp>
          <p:nvSpPr>
            <p:cNvPr id="922" name="Google Shape;922;p27"/>
            <p:cNvSpPr/>
            <p:nvPr/>
          </p:nvSpPr>
          <p:spPr>
            <a:xfrm flipH="1" rot="-5400000">
              <a:off x="297779" y="1611428"/>
              <a:ext cx="3509" cy="7179"/>
            </a:xfrm>
            <a:custGeom>
              <a:rect b="b" l="l" r="r" t="t"/>
              <a:pathLst>
                <a:path extrusionOk="0" h="178" w="87">
                  <a:moveTo>
                    <a:pt x="86" y="0"/>
                  </a:moveTo>
                  <a:cubicBezTo>
                    <a:pt x="60" y="60"/>
                    <a:pt x="29" y="118"/>
                    <a:pt x="1" y="177"/>
                  </a:cubicBezTo>
                  <a:cubicBezTo>
                    <a:pt x="29" y="118"/>
                    <a:pt x="60" y="60"/>
                    <a:pt x="86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 flipH="1" rot="-5400000">
              <a:off x="259889" y="1626652"/>
              <a:ext cx="2057" cy="6090"/>
            </a:xfrm>
            <a:custGeom>
              <a:rect b="b" l="l" r="r" t="t"/>
              <a:pathLst>
                <a:path extrusionOk="0" h="151" w="51">
                  <a:moveTo>
                    <a:pt x="51" y="1"/>
                  </a:moveTo>
                  <a:cubicBezTo>
                    <a:pt x="35" y="51"/>
                    <a:pt x="17" y="101"/>
                    <a:pt x="1" y="151"/>
                  </a:cubicBezTo>
                  <a:cubicBezTo>
                    <a:pt x="17" y="101"/>
                    <a:pt x="36" y="51"/>
                    <a:pt x="5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 flipH="1" rot="-5400000">
              <a:off x="494911" y="1442042"/>
              <a:ext cx="6211" cy="4961"/>
            </a:xfrm>
            <a:custGeom>
              <a:rect b="b" l="l" r="r" t="t"/>
              <a:pathLst>
                <a:path extrusionOk="0" h="123" w="154">
                  <a:moveTo>
                    <a:pt x="153" y="0"/>
                  </a:moveTo>
                  <a:cubicBezTo>
                    <a:pt x="102" y="41"/>
                    <a:pt x="51" y="81"/>
                    <a:pt x="0" y="122"/>
                  </a:cubicBezTo>
                  <a:cubicBezTo>
                    <a:pt x="51" y="81"/>
                    <a:pt x="102" y="41"/>
                    <a:pt x="153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 flipH="1" rot="-5400000">
              <a:off x="509007" y="1424156"/>
              <a:ext cx="6211" cy="4759"/>
            </a:xfrm>
            <a:custGeom>
              <a:rect b="b" l="l" r="r" t="t"/>
              <a:pathLst>
                <a:path extrusionOk="0" h="118" w="154">
                  <a:moveTo>
                    <a:pt x="153" y="1"/>
                  </a:moveTo>
                  <a:cubicBezTo>
                    <a:pt x="102" y="40"/>
                    <a:pt x="51" y="78"/>
                    <a:pt x="0" y="117"/>
                  </a:cubicBezTo>
                  <a:cubicBezTo>
                    <a:pt x="51" y="78"/>
                    <a:pt x="102" y="40"/>
                    <a:pt x="153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 flipH="1" rot="-5400000">
              <a:off x="480392" y="1459545"/>
              <a:ext cx="6251" cy="5243"/>
            </a:xfrm>
            <a:custGeom>
              <a:rect b="b" l="l" r="r" t="t"/>
              <a:pathLst>
                <a:path extrusionOk="0" h="130" w="155">
                  <a:moveTo>
                    <a:pt x="155" y="1"/>
                  </a:moveTo>
                  <a:cubicBezTo>
                    <a:pt x="104" y="44"/>
                    <a:pt x="52" y="86"/>
                    <a:pt x="1" y="129"/>
                  </a:cubicBezTo>
                  <a:cubicBezTo>
                    <a:pt x="52" y="86"/>
                    <a:pt x="104" y="44"/>
                    <a:pt x="155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 flipH="1" rot="-5400000">
              <a:off x="402475" y="1540366"/>
              <a:ext cx="5808" cy="6412"/>
            </a:xfrm>
            <a:custGeom>
              <a:rect b="b" l="l" r="r" t="t"/>
              <a:pathLst>
                <a:path extrusionOk="0" h="159" w="144">
                  <a:moveTo>
                    <a:pt x="143" y="1"/>
                  </a:moveTo>
                  <a:cubicBezTo>
                    <a:pt x="97" y="54"/>
                    <a:pt x="49" y="106"/>
                    <a:pt x="1" y="158"/>
                  </a:cubicBezTo>
                  <a:cubicBezTo>
                    <a:pt x="49" y="106"/>
                    <a:pt x="97" y="54"/>
                    <a:pt x="143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 flipH="1" rot="-5400000">
              <a:off x="178826" y="1015856"/>
              <a:ext cx="521346" cy="626204"/>
            </a:xfrm>
            <a:custGeom>
              <a:rect b="b" l="l" r="r" t="t"/>
              <a:pathLst>
                <a:path extrusionOk="0" h="15527" w="12927">
                  <a:moveTo>
                    <a:pt x="2641" y="13641"/>
                  </a:moveTo>
                  <a:cubicBezTo>
                    <a:pt x="2620" y="13654"/>
                    <a:pt x="2598" y="13668"/>
                    <a:pt x="2578" y="13681"/>
                  </a:cubicBezTo>
                  <a:lnTo>
                    <a:pt x="2578" y="13681"/>
                  </a:lnTo>
                  <a:cubicBezTo>
                    <a:pt x="2599" y="13668"/>
                    <a:pt x="2620" y="13654"/>
                    <a:pt x="2641" y="13641"/>
                  </a:cubicBezTo>
                  <a:close/>
                  <a:moveTo>
                    <a:pt x="12747" y="0"/>
                  </a:moveTo>
                  <a:cubicBezTo>
                    <a:pt x="12588" y="66"/>
                    <a:pt x="12412" y="128"/>
                    <a:pt x="12214" y="184"/>
                  </a:cubicBezTo>
                  <a:cubicBezTo>
                    <a:pt x="12031" y="237"/>
                    <a:pt x="11848" y="267"/>
                    <a:pt x="11667" y="281"/>
                  </a:cubicBezTo>
                  <a:cubicBezTo>
                    <a:pt x="11792" y="3229"/>
                    <a:pt x="10416" y="6289"/>
                    <a:pt x="8203" y="8153"/>
                  </a:cubicBezTo>
                  <a:cubicBezTo>
                    <a:pt x="6539" y="9556"/>
                    <a:pt x="4640" y="10677"/>
                    <a:pt x="2916" y="12008"/>
                  </a:cubicBezTo>
                  <a:cubicBezTo>
                    <a:pt x="1680" y="12961"/>
                    <a:pt x="495" y="14057"/>
                    <a:pt x="1" y="15526"/>
                  </a:cubicBezTo>
                  <a:cubicBezTo>
                    <a:pt x="734" y="14933"/>
                    <a:pt x="1576" y="14331"/>
                    <a:pt x="2531" y="13711"/>
                  </a:cubicBezTo>
                  <a:cubicBezTo>
                    <a:pt x="2542" y="13704"/>
                    <a:pt x="2554" y="13696"/>
                    <a:pt x="2566" y="13689"/>
                  </a:cubicBezTo>
                  <a:lnTo>
                    <a:pt x="2566" y="13689"/>
                  </a:lnTo>
                  <a:cubicBezTo>
                    <a:pt x="2566" y="13689"/>
                    <a:pt x="2566" y="13689"/>
                    <a:pt x="2566" y="13689"/>
                  </a:cubicBezTo>
                  <a:cubicBezTo>
                    <a:pt x="2570" y="13686"/>
                    <a:pt x="2574" y="13684"/>
                    <a:pt x="2578" y="13681"/>
                  </a:cubicBezTo>
                  <a:lnTo>
                    <a:pt x="2578" y="13681"/>
                  </a:lnTo>
                  <a:cubicBezTo>
                    <a:pt x="2574" y="13683"/>
                    <a:pt x="2570" y="13686"/>
                    <a:pt x="2566" y="13689"/>
                  </a:cubicBezTo>
                  <a:lnTo>
                    <a:pt x="2566" y="13689"/>
                  </a:lnTo>
                  <a:cubicBezTo>
                    <a:pt x="3351" y="12976"/>
                    <a:pt x="4275" y="12374"/>
                    <a:pt x="5019" y="11823"/>
                  </a:cubicBezTo>
                  <a:cubicBezTo>
                    <a:pt x="6872" y="10450"/>
                    <a:pt x="8965" y="9304"/>
                    <a:pt x="10441" y="7491"/>
                  </a:cubicBezTo>
                  <a:cubicBezTo>
                    <a:pt x="12070" y="5490"/>
                    <a:pt x="12926" y="2673"/>
                    <a:pt x="12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 flipH="1" rot="-5400000">
              <a:off x="315504" y="1604229"/>
              <a:ext cx="2581" cy="4598"/>
            </a:xfrm>
            <a:custGeom>
              <a:rect b="b" l="l" r="r" t="t"/>
              <a:pathLst>
                <a:path extrusionOk="0" h="114" w="64">
                  <a:moveTo>
                    <a:pt x="63" y="1"/>
                  </a:moveTo>
                  <a:cubicBezTo>
                    <a:pt x="43" y="38"/>
                    <a:pt x="22" y="76"/>
                    <a:pt x="1" y="113"/>
                  </a:cubicBezTo>
                  <a:cubicBezTo>
                    <a:pt x="22" y="76"/>
                    <a:pt x="43" y="38"/>
                    <a:pt x="63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 flipH="1" rot="-5400000">
              <a:off x="353817" y="1580797"/>
              <a:ext cx="3105" cy="4396"/>
            </a:xfrm>
            <a:custGeom>
              <a:rect b="b" l="l" r="r" t="t"/>
              <a:pathLst>
                <a:path extrusionOk="0" h="109" w="77">
                  <a:moveTo>
                    <a:pt x="76" y="0"/>
                  </a:moveTo>
                  <a:cubicBezTo>
                    <a:pt x="51" y="37"/>
                    <a:pt x="25" y="72"/>
                    <a:pt x="0" y="108"/>
                  </a:cubicBezTo>
                  <a:cubicBezTo>
                    <a:pt x="25" y="72"/>
                    <a:pt x="51" y="37"/>
                    <a:pt x="76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 flipH="1" rot="-5400000">
              <a:off x="561637" y="1351804"/>
              <a:ext cx="5525" cy="3751"/>
            </a:xfrm>
            <a:custGeom>
              <a:rect b="b" l="l" r="r" t="t"/>
              <a:pathLst>
                <a:path extrusionOk="0" h="93" w="137">
                  <a:moveTo>
                    <a:pt x="137" y="1"/>
                  </a:moveTo>
                  <a:cubicBezTo>
                    <a:pt x="91" y="32"/>
                    <a:pt x="45" y="62"/>
                    <a:pt x="0" y="93"/>
                  </a:cubicBezTo>
                  <a:cubicBezTo>
                    <a:pt x="45" y="62"/>
                    <a:pt x="91" y="32"/>
                    <a:pt x="13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 flipH="1" rot="-5400000">
              <a:off x="418789" y="1525384"/>
              <a:ext cx="6050" cy="6211"/>
            </a:xfrm>
            <a:custGeom>
              <a:rect b="b" l="l" r="r" t="t"/>
              <a:pathLst>
                <a:path extrusionOk="0" h="154" w="150">
                  <a:moveTo>
                    <a:pt x="149" y="0"/>
                  </a:moveTo>
                  <a:cubicBezTo>
                    <a:pt x="101" y="51"/>
                    <a:pt x="49" y="102"/>
                    <a:pt x="1" y="153"/>
                  </a:cubicBezTo>
                  <a:cubicBezTo>
                    <a:pt x="49" y="102"/>
                    <a:pt x="101" y="51"/>
                    <a:pt x="149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 flipH="1" rot="-5400000">
              <a:off x="205262" y="838827"/>
              <a:ext cx="611443" cy="798615"/>
            </a:xfrm>
            <a:custGeom>
              <a:rect b="b" l="l" r="r" t="t"/>
              <a:pathLst>
                <a:path extrusionOk="0" h="19802" w="15161">
                  <a:moveTo>
                    <a:pt x="12510" y="0"/>
                  </a:moveTo>
                  <a:lnTo>
                    <a:pt x="12510" y="0"/>
                  </a:lnTo>
                  <a:cubicBezTo>
                    <a:pt x="13337" y="2001"/>
                    <a:pt x="12596" y="4503"/>
                    <a:pt x="11442" y="5540"/>
                  </a:cubicBezTo>
                  <a:cubicBezTo>
                    <a:pt x="10391" y="6484"/>
                    <a:pt x="5948" y="10477"/>
                    <a:pt x="2518" y="13570"/>
                  </a:cubicBezTo>
                  <a:cubicBezTo>
                    <a:pt x="1274" y="15422"/>
                    <a:pt x="1" y="17565"/>
                    <a:pt x="96" y="19800"/>
                  </a:cubicBezTo>
                  <a:lnTo>
                    <a:pt x="96" y="19800"/>
                  </a:lnTo>
                  <a:cubicBezTo>
                    <a:pt x="159" y="19643"/>
                    <a:pt x="230" y="19483"/>
                    <a:pt x="316" y="19323"/>
                  </a:cubicBezTo>
                  <a:cubicBezTo>
                    <a:pt x="384" y="19192"/>
                    <a:pt x="460" y="19061"/>
                    <a:pt x="541" y="18931"/>
                  </a:cubicBezTo>
                  <a:cubicBezTo>
                    <a:pt x="563" y="18895"/>
                    <a:pt x="586" y="18858"/>
                    <a:pt x="609" y="18822"/>
                  </a:cubicBezTo>
                  <a:cubicBezTo>
                    <a:pt x="673" y="18722"/>
                    <a:pt x="740" y="18623"/>
                    <a:pt x="808" y="18523"/>
                  </a:cubicBezTo>
                  <a:cubicBezTo>
                    <a:pt x="832" y="18489"/>
                    <a:pt x="855" y="18456"/>
                    <a:pt x="879" y="18423"/>
                  </a:cubicBezTo>
                  <a:cubicBezTo>
                    <a:pt x="1072" y="18156"/>
                    <a:pt x="1285" y="17889"/>
                    <a:pt x="1522" y="17624"/>
                  </a:cubicBezTo>
                  <a:cubicBezTo>
                    <a:pt x="1537" y="17607"/>
                    <a:pt x="1551" y="17592"/>
                    <a:pt x="1566" y="17576"/>
                  </a:cubicBezTo>
                  <a:cubicBezTo>
                    <a:pt x="1677" y="17452"/>
                    <a:pt x="1794" y="17328"/>
                    <a:pt x="1915" y="17204"/>
                  </a:cubicBezTo>
                  <a:cubicBezTo>
                    <a:pt x="1928" y="17190"/>
                    <a:pt x="1941" y="17177"/>
                    <a:pt x="1954" y="17163"/>
                  </a:cubicBezTo>
                  <a:cubicBezTo>
                    <a:pt x="2370" y="16742"/>
                    <a:pt x="2842" y="16319"/>
                    <a:pt x="3370" y="15891"/>
                  </a:cubicBezTo>
                  <a:cubicBezTo>
                    <a:pt x="3864" y="14422"/>
                    <a:pt x="5049" y="13326"/>
                    <a:pt x="6285" y="12373"/>
                  </a:cubicBezTo>
                  <a:cubicBezTo>
                    <a:pt x="8009" y="11042"/>
                    <a:pt x="9908" y="9921"/>
                    <a:pt x="11572" y="8518"/>
                  </a:cubicBezTo>
                  <a:cubicBezTo>
                    <a:pt x="13785" y="6654"/>
                    <a:pt x="15161" y="3594"/>
                    <a:pt x="15036" y="646"/>
                  </a:cubicBezTo>
                  <a:lnTo>
                    <a:pt x="15036" y="646"/>
                  </a:lnTo>
                  <a:cubicBezTo>
                    <a:pt x="14948" y="653"/>
                    <a:pt x="14861" y="657"/>
                    <a:pt x="14775" y="657"/>
                  </a:cubicBezTo>
                  <a:cubicBezTo>
                    <a:pt x="13565" y="657"/>
                    <a:pt x="12510" y="1"/>
                    <a:pt x="12510" y="0"/>
                  </a:cubicBezTo>
                  <a:close/>
                  <a:moveTo>
                    <a:pt x="96" y="19800"/>
                  </a:moveTo>
                  <a:cubicBezTo>
                    <a:pt x="95" y="19800"/>
                    <a:pt x="95" y="19801"/>
                    <a:pt x="95" y="19802"/>
                  </a:cubicBezTo>
                  <a:lnTo>
                    <a:pt x="96" y="19802"/>
                  </a:lnTo>
                  <a:cubicBezTo>
                    <a:pt x="96" y="19801"/>
                    <a:pt x="96" y="19800"/>
                    <a:pt x="96" y="198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 flipH="1" rot="-5400000">
              <a:off x="144626" y="1112204"/>
              <a:ext cx="474321" cy="593375"/>
            </a:xfrm>
            <a:custGeom>
              <a:rect b="b" l="l" r="r" t="t"/>
              <a:pathLst>
                <a:path extrusionOk="0" h="14713" w="11761">
                  <a:moveTo>
                    <a:pt x="11477" y="0"/>
                  </a:moveTo>
                  <a:cubicBezTo>
                    <a:pt x="11477" y="0"/>
                    <a:pt x="11233" y="589"/>
                    <a:pt x="10182" y="1024"/>
                  </a:cubicBezTo>
                  <a:cubicBezTo>
                    <a:pt x="10361" y="3697"/>
                    <a:pt x="9505" y="6514"/>
                    <a:pt x="7876" y="8515"/>
                  </a:cubicBezTo>
                  <a:cubicBezTo>
                    <a:pt x="6400" y="10328"/>
                    <a:pt x="4307" y="11474"/>
                    <a:pt x="2454" y="12847"/>
                  </a:cubicBezTo>
                  <a:cubicBezTo>
                    <a:pt x="1710" y="13398"/>
                    <a:pt x="787" y="14000"/>
                    <a:pt x="1" y="14713"/>
                  </a:cubicBezTo>
                  <a:cubicBezTo>
                    <a:pt x="24" y="14697"/>
                    <a:pt x="52" y="14681"/>
                    <a:pt x="76" y="14665"/>
                  </a:cubicBezTo>
                  <a:cubicBezTo>
                    <a:pt x="140" y="14624"/>
                    <a:pt x="205" y="14583"/>
                    <a:pt x="274" y="14539"/>
                  </a:cubicBezTo>
                  <a:cubicBezTo>
                    <a:pt x="296" y="14525"/>
                    <a:pt x="320" y="14510"/>
                    <a:pt x="343" y="14496"/>
                  </a:cubicBezTo>
                  <a:cubicBezTo>
                    <a:pt x="421" y="14447"/>
                    <a:pt x="501" y="14397"/>
                    <a:pt x="585" y="14346"/>
                  </a:cubicBezTo>
                  <a:cubicBezTo>
                    <a:pt x="592" y="14341"/>
                    <a:pt x="601" y="14336"/>
                    <a:pt x="608" y="14332"/>
                  </a:cubicBezTo>
                  <a:cubicBezTo>
                    <a:pt x="1116" y="14018"/>
                    <a:pt x="1714" y="13661"/>
                    <a:pt x="2364" y="13261"/>
                  </a:cubicBezTo>
                  <a:cubicBezTo>
                    <a:pt x="2372" y="13256"/>
                    <a:pt x="2381" y="13250"/>
                    <a:pt x="2390" y="13245"/>
                  </a:cubicBezTo>
                  <a:cubicBezTo>
                    <a:pt x="2507" y="13173"/>
                    <a:pt x="2626" y="13099"/>
                    <a:pt x="2746" y="13025"/>
                  </a:cubicBezTo>
                  <a:cubicBezTo>
                    <a:pt x="2767" y="13012"/>
                    <a:pt x="2788" y="12998"/>
                    <a:pt x="2810" y="12985"/>
                  </a:cubicBezTo>
                  <a:cubicBezTo>
                    <a:pt x="2922" y="12916"/>
                    <a:pt x="3035" y="12844"/>
                    <a:pt x="3150" y="12772"/>
                  </a:cubicBezTo>
                  <a:cubicBezTo>
                    <a:pt x="3180" y="12752"/>
                    <a:pt x="3211" y="12734"/>
                    <a:pt x="3241" y="12714"/>
                  </a:cubicBezTo>
                  <a:cubicBezTo>
                    <a:pt x="3350" y="12645"/>
                    <a:pt x="3460" y="12575"/>
                    <a:pt x="3570" y="12505"/>
                  </a:cubicBezTo>
                  <a:cubicBezTo>
                    <a:pt x="3607" y="12481"/>
                    <a:pt x="3644" y="12457"/>
                    <a:pt x="3681" y="12433"/>
                  </a:cubicBezTo>
                  <a:cubicBezTo>
                    <a:pt x="3787" y="12365"/>
                    <a:pt x="3893" y="12295"/>
                    <a:pt x="4001" y="12224"/>
                  </a:cubicBezTo>
                  <a:cubicBezTo>
                    <a:pt x="4043" y="12197"/>
                    <a:pt x="4085" y="12169"/>
                    <a:pt x="4128" y="12141"/>
                  </a:cubicBezTo>
                  <a:cubicBezTo>
                    <a:pt x="4233" y="12072"/>
                    <a:pt x="4338" y="12001"/>
                    <a:pt x="4443" y="11931"/>
                  </a:cubicBezTo>
                  <a:cubicBezTo>
                    <a:pt x="4488" y="11900"/>
                    <a:pt x="4534" y="11870"/>
                    <a:pt x="4580" y="11840"/>
                  </a:cubicBezTo>
                  <a:cubicBezTo>
                    <a:pt x="4684" y="11769"/>
                    <a:pt x="4788" y="11696"/>
                    <a:pt x="4892" y="11624"/>
                  </a:cubicBezTo>
                  <a:cubicBezTo>
                    <a:pt x="4939" y="11592"/>
                    <a:pt x="4986" y="11560"/>
                    <a:pt x="5033" y="11527"/>
                  </a:cubicBezTo>
                  <a:cubicBezTo>
                    <a:pt x="5135" y="11457"/>
                    <a:pt x="5237" y="11384"/>
                    <a:pt x="5339" y="11311"/>
                  </a:cubicBezTo>
                  <a:cubicBezTo>
                    <a:pt x="5389" y="11275"/>
                    <a:pt x="5439" y="11241"/>
                    <a:pt x="5489" y="11205"/>
                  </a:cubicBezTo>
                  <a:cubicBezTo>
                    <a:pt x="5589" y="11133"/>
                    <a:pt x="5689" y="11059"/>
                    <a:pt x="5788" y="10986"/>
                  </a:cubicBezTo>
                  <a:cubicBezTo>
                    <a:pt x="5840" y="10947"/>
                    <a:pt x="5892" y="10911"/>
                    <a:pt x="5943" y="10872"/>
                  </a:cubicBezTo>
                  <a:cubicBezTo>
                    <a:pt x="6043" y="10798"/>
                    <a:pt x="6142" y="10722"/>
                    <a:pt x="6241" y="10646"/>
                  </a:cubicBezTo>
                  <a:cubicBezTo>
                    <a:pt x="6292" y="10608"/>
                    <a:pt x="6343" y="10569"/>
                    <a:pt x="6394" y="10530"/>
                  </a:cubicBezTo>
                  <a:cubicBezTo>
                    <a:pt x="6492" y="10453"/>
                    <a:pt x="6589" y="10376"/>
                    <a:pt x="6686" y="10299"/>
                  </a:cubicBezTo>
                  <a:cubicBezTo>
                    <a:pt x="6738" y="10259"/>
                    <a:pt x="6789" y="10218"/>
                    <a:pt x="6840" y="10177"/>
                  </a:cubicBezTo>
                  <a:cubicBezTo>
                    <a:pt x="6936" y="10100"/>
                    <a:pt x="7030" y="10021"/>
                    <a:pt x="7125" y="9943"/>
                  </a:cubicBezTo>
                  <a:cubicBezTo>
                    <a:pt x="7176" y="9900"/>
                    <a:pt x="7228" y="9859"/>
                    <a:pt x="7279" y="9815"/>
                  </a:cubicBezTo>
                  <a:cubicBezTo>
                    <a:pt x="7371" y="9737"/>
                    <a:pt x="7463" y="9657"/>
                    <a:pt x="7555" y="9576"/>
                  </a:cubicBezTo>
                  <a:cubicBezTo>
                    <a:pt x="7606" y="9532"/>
                    <a:pt x="7658" y="9488"/>
                    <a:pt x="7708" y="9443"/>
                  </a:cubicBezTo>
                  <a:cubicBezTo>
                    <a:pt x="7799" y="9364"/>
                    <a:pt x="7886" y="9283"/>
                    <a:pt x="7975" y="9201"/>
                  </a:cubicBezTo>
                  <a:cubicBezTo>
                    <a:pt x="8025" y="9154"/>
                    <a:pt x="8077" y="9109"/>
                    <a:pt x="8127" y="9062"/>
                  </a:cubicBezTo>
                  <a:cubicBezTo>
                    <a:pt x="8212" y="8982"/>
                    <a:pt x="8297" y="8899"/>
                    <a:pt x="8381" y="8817"/>
                  </a:cubicBezTo>
                  <a:cubicBezTo>
                    <a:pt x="8431" y="8768"/>
                    <a:pt x="8482" y="8721"/>
                    <a:pt x="8531" y="8672"/>
                  </a:cubicBezTo>
                  <a:cubicBezTo>
                    <a:pt x="8612" y="8591"/>
                    <a:pt x="8691" y="8508"/>
                    <a:pt x="8772" y="8425"/>
                  </a:cubicBezTo>
                  <a:cubicBezTo>
                    <a:pt x="8820" y="8374"/>
                    <a:pt x="8872" y="8323"/>
                    <a:pt x="8920" y="8272"/>
                  </a:cubicBezTo>
                  <a:cubicBezTo>
                    <a:pt x="8998" y="8189"/>
                    <a:pt x="9073" y="8104"/>
                    <a:pt x="9149" y="8021"/>
                  </a:cubicBezTo>
                  <a:cubicBezTo>
                    <a:pt x="9195" y="7968"/>
                    <a:pt x="9244" y="7916"/>
                    <a:pt x="9291" y="7864"/>
                  </a:cubicBezTo>
                  <a:cubicBezTo>
                    <a:pt x="9365" y="7778"/>
                    <a:pt x="9436" y="7693"/>
                    <a:pt x="9507" y="7607"/>
                  </a:cubicBezTo>
                  <a:cubicBezTo>
                    <a:pt x="9553" y="7553"/>
                    <a:pt x="9599" y="7500"/>
                    <a:pt x="9643" y="7446"/>
                  </a:cubicBezTo>
                  <a:cubicBezTo>
                    <a:pt x="9712" y="7361"/>
                    <a:pt x="9778" y="7273"/>
                    <a:pt x="9843" y="7187"/>
                  </a:cubicBezTo>
                  <a:cubicBezTo>
                    <a:pt x="9886" y="7130"/>
                    <a:pt x="9931" y="7075"/>
                    <a:pt x="9973" y="7019"/>
                  </a:cubicBezTo>
                  <a:cubicBezTo>
                    <a:pt x="10037" y="6933"/>
                    <a:pt x="10098" y="6844"/>
                    <a:pt x="10159" y="6755"/>
                  </a:cubicBezTo>
                  <a:cubicBezTo>
                    <a:pt x="10184" y="6719"/>
                    <a:pt x="10210" y="6684"/>
                    <a:pt x="10235" y="6648"/>
                  </a:cubicBezTo>
                  <a:cubicBezTo>
                    <a:pt x="10250" y="6626"/>
                    <a:pt x="10264" y="6605"/>
                    <a:pt x="10279" y="6585"/>
                  </a:cubicBezTo>
                  <a:cubicBezTo>
                    <a:pt x="10338" y="6496"/>
                    <a:pt x="10392" y="6406"/>
                    <a:pt x="10448" y="6318"/>
                  </a:cubicBezTo>
                  <a:cubicBezTo>
                    <a:pt x="10484" y="6259"/>
                    <a:pt x="10524" y="6200"/>
                    <a:pt x="10559" y="6141"/>
                  </a:cubicBezTo>
                  <a:cubicBezTo>
                    <a:pt x="10613" y="6050"/>
                    <a:pt x="10662" y="5959"/>
                    <a:pt x="10712" y="5867"/>
                  </a:cubicBezTo>
                  <a:cubicBezTo>
                    <a:pt x="10725" y="5845"/>
                    <a:pt x="10737" y="5823"/>
                    <a:pt x="10749" y="5801"/>
                  </a:cubicBezTo>
                  <a:cubicBezTo>
                    <a:pt x="10771" y="5764"/>
                    <a:pt x="10791" y="5727"/>
                    <a:pt x="10811" y="5689"/>
                  </a:cubicBezTo>
                  <a:cubicBezTo>
                    <a:pt x="10860" y="5595"/>
                    <a:pt x="10904" y="5500"/>
                    <a:pt x="10949" y="5405"/>
                  </a:cubicBezTo>
                  <a:cubicBezTo>
                    <a:pt x="10977" y="5347"/>
                    <a:pt x="11007" y="5289"/>
                    <a:pt x="11034" y="5228"/>
                  </a:cubicBezTo>
                  <a:cubicBezTo>
                    <a:pt x="11077" y="5132"/>
                    <a:pt x="11114" y="5034"/>
                    <a:pt x="11153" y="4936"/>
                  </a:cubicBezTo>
                  <a:cubicBezTo>
                    <a:pt x="11176" y="4877"/>
                    <a:pt x="11202" y="4820"/>
                    <a:pt x="11224" y="4761"/>
                  </a:cubicBezTo>
                  <a:cubicBezTo>
                    <a:pt x="11263" y="4653"/>
                    <a:pt x="11297" y="4544"/>
                    <a:pt x="11331" y="4436"/>
                  </a:cubicBezTo>
                  <a:cubicBezTo>
                    <a:pt x="11347" y="4385"/>
                    <a:pt x="11365" y="4336"/>
                    <a:pt x="11380" y="4285"/>
                  </a:cubicBezTo>
                  <a:cubicBezTo>
                    <a:pt x="11426" y="4124"/>
                    <a:pt x="11466" y="3964"/>
                    <a:pt x="11500" y="3800"/>
                  </a:cubicBezTo>
                  <a:cubicBezTo>
                    <a:pt x="11760" y="2545"/>
                    <a:pt x="11744" y="1249"/>
                    <a:pt x="11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 flipH="1" rot="-5400000">
              <a:off x="786940" y="717071"/>
              <a:ext cx="188825" cy="444961"/>
            </a:xfrm>
            <a:custGeom>
              <a:rect b="b" l="l" r="r" t="t"/>
              <a:pathLst>
                <a:path extrusionOk="0" h="11033" w="4682">
                  <a:moveTo>
                    <a:pt x="4682" y="1"/>
                  </a:moveTo>
                  <a:cubicBezTo>
                    <a:pt x="4599" y="76"/>
                    <a:pt x="4519" y="147"/>
                    <a:pt x="4438" y="220"/>
                  </a:cubicBezTo>
                  <a:cubicBezTo>
                    <a:pt x="4368" y="283"/>
                    <a:pt x="4297" y="347"/>
                    <a:pt x="4230" y="409"/>
                  </a:cubicBezTo>
                  <a:cubicBezTo>
                    <a:pt x="4151" y="480"/>
                    <a:pt x="4073" y="549"/>
                    <a:pt x="3996" y="619"/>
                  </a:cubicBezTo>
                  <a:cubicBezTo>
                    <a:pt x="3930" y="679"/>
                    <a:pt x="3864" y="738"/>
                    <a:pt x="3799" y="796"/>
                  </a:cubicBezTo>
                  <a:cubicBezTo>
                    <a:pt x="3705" y="883"/>
                    <a:pt x="3611" y="966"/>
                    <a:pt x="3519" y="1050"/>
                  </a:cubicBezTo>
                  <a:cubicBezTo>
                    <a:pt x="3469" y="1095"/>
                    <a:pt x="3419" y="1140"/>
                    <a:pt x="3370" y="1184"/>
                  </a:cubicBezTo>
                  <a:cubicBezTo>
                    <a:pt x="3287" y="1259"/>
                    <a:pt x="3207" y="1332"/>
                    <a:pt x="3127" y="1405"/>
                  </a:cubicBezTo>
                  <a:cubicBezTo>
                    <a:pt x="3063" y="1462"/>
                    <a:pt x="2999" y="1518"/>
                    <a:pt x="2938" y="1575"/>
                  </a:cubicBezTo>
                  <a:cubicBezTo>
                    <a:pt x="2870" y="1636"/>
                    <a:pt x="2804" y="1695"/>
                    <a:pt x="2738" y="1755"/>
                  </a:cubicBezTo>
                  <a:cubicBezTo>
                    <a:pt x="2671" y="1816"/>
                    <a:pt x="2605" y="1876"/>
                    <a:pt x="2539" y="1935"/>
                  </a:cubicBezTo>
                  <a:cubicBezTo>
                    <a:pt x="2481" y="1988"/>
                    <a:pt x="2422" y="2041"/>
                    <a:pt x="2365" y="2092"/>
                  </a:cubicBezTo>
                  <a:cubicBezTo>
                    <a:pt x="2299" y="2152"/>
                    <a:pt x="2237" y="2209"/>
                    <a:pt x="2173" y="2265"/>
                  </a:cubicBezTo>
                  <a:cubicBezTo>
                    <a:pt x="2114" y="2319"/>
                    <a:pt x="2055" y="2372"/>
                    <a:pt x="1998" y="2425"/>
                  </a:cubicBezTo>
                  <a:cubicBezTo>
                    <a:pt x="1974" y="2445"/>
                    <a:pt x="1952" y="2466"/>
                    <a:pt x="1929" y="2487"/>
                  </a:cubicBezTo>
                  <a:cubicBezTo>
                    <a:pt x="1911" y="2503"/>
                    <a:pt x="1893" y="2519"/>
                    <a:pt x="1874" y="2536"/>
                  </a:cubicBezTo>
                  <a:cubicBezTo>
                    <a:pt x="1808" y="2596"/>
                    <a:pt x="1740" y="2658"/>
                    <a:pt x="1678" y="2714"/>
                  </a:cubicBezTo>
                  <a:cubicBezTo>
                    <a:pt x="1580" y="2803"/>
                    <a:pt x="1486" y="2888"/>
                    <a:pt x="1398" y="2967"/>
                  </a:cubicBezTo>
                  <a:cubicBezTo>
                    <a:pt x="981" y="3347"/>
                    <a:pt x="673" y="3760"/>
                    <a:pt x="458" y="4207"/>
                  </a:cubicBezTo>
                  <a:cubicBezTo>
                    <a:pt x="412" y="4303"/>
                    <a:pt x="370" y="4402"/>
                    <a:pt x="332" y="4502"/>
                  </a:cubicBezTo>
                  <a:cubicBezTo>
                    <a:pt x="73" y="5177"/>
                    <a:pt x="0" y="5924"/>
                    <a:pt x="57" y="6749"/>
                  </a:cubicBezTo>
                  <a:cubicBezTo>
                    <a:pt x="154" y="8188"/>
                    <a:pt x="904" y="9840"/>
                    <a:pt x="3337" y="11032"/>
                  </a:cubicBezTo>
                  <a:lnTo>
                    <a:pt x="3320" y="11015"/>
                  </a:lnTo>
                  <a:cubicBezTo>
                    <a:pt x="3318" y="11013"/>
                    <a:pt x="3316" y="11011"/>
                    <a:pt x="3313" y="11008"/>
                  </a:cubicBezTo>
                  <a:cubicBezTo>
                    <a:pt x="3308" y="11002"/>
                    <a:pt x="3300" y="10995"/>
                    <a:pt x="3293" y="10987"/>
                  </a:cubicBezTo>
                  <a:cubicBezTo>
                    <a:pt x="3290" y="10984"/>
                    <a:pt x="3287" y="10981"/>
                    <a:pt x="3284" y="10978"/>
                  </a:cubicBezTo>
                  <a:cubicBezTo>
                    <a:pt x="3274" y="10968"/>
                    <a:pt x="3264" y="10957"/>
                    <a:pt x="3254" y="10945"/>
                  </a:cubicBezTo>
                  <a:cubicBezTo>
                    <a:pt x="3250" y="10941"/>
                    <a:pt x="3248" y="10939"/>
                    <a:pt x="3245" y="10936"/>
                  </a:cubicBezTo>
                  <a:cubicBezTo>
                    <a:pt x="3234" y="10923"/>
                    <a:pt x="3220" y="10908"/>
                    <a:pt x="3207" y="10892"/>
                  </a:cubicBezTo>
                  <a:cubicBezTo>
                    <a:pt x="3204" y="10889"/>
                    <a:pt x="3202" y="10886"/>
                    <a:pt x="3198" y="10883"/>
                  </a:cubicBezTo>
                  <a:cubicBezTo>
                    <a:pt x="3184" y="10866"/>
                    <a:pt x="3168" y="10848"/>
                    <a:pt x="3152" y="10829"/>
                  </a:cubicBezTo>
                  <a:cubicBezTo>
                    <a:pt x="3148" y="10826"/>
                    <a:pt x="3146" y="10823"/>
                    <a:pt x="3143" y="10820"/>
                  </a:cubicBezTo>
                  <a:cubicBezTo>
                    <a:pt x="3127" y="10799"/>
                    <a:pt x="3108" y="10777"/>
                    <a:pt x="3090" y="10754"/>
                  </a:cubicBezTo>
                  <a:cubicBezTo>
                    <a:pt x="3087" y="10751"/>
                    <a:pt x="3085" y="10748"/>
                    <a:pt x="3082" y="10745"/>
                  </a:cubicBezTo>
                  <a:cubicBezTo>
                    <a:pt x="3063" y="10721"/>
                    <a:pt x="3042" y="10696"/>
                    <a:pt x="3022" y="10670"/>
                  </a:cubicBezTo>
                  <a:cubicBezTo>
                    <a:pt x="3019" y="10666"/>
                    <a:pt x="3017" y="10663"/>
                    <a:pt x="3014" y="10660"/>
                  </a:cubicBezTo>
                  <a:cubicBezTo>
                    <a:pt x="2993" y="10632"/>
                    <a:pt x="2971" y="10604"/>
                    <a:pt x="2949" y="10574"/>
                  </a:cubicBezTo>
                  <a:cubicBezTo>
                    <a:pt x="2947" y="10571"/>
                    <a:pt x="2945" y="10568"/>
                    <a:pt x="2943" y="10565"/>
                  </a:cubicBezTo>
                  <a:cubicBezTo>
                    <a:pt x="2920" y="10534"/>
                    <a:pt x="2896" y="10502"/>
                    <a:pt x="2872" y="10467"/>
                  </a:cubicBezTo>
                  <a:cubicBezTo>
                    <a:pt x="2871" y="10466"/>
                    <a:pt x="2870" y="10464"/>
                    <a:pt x="2869" y="10462"/>
                  </a:cubicBezTo>
                  <a:cubicBezTo>
                    <a:pt x="2459" y="9881"/>
                    <a:pt x="1933" y="8894"/>
                    <a:pt x="1960" y="7684"/>
                  </a:cubicBezTo>
                  <a:lnTo>
                    <a:pt x="1960" y="7682"/>
                  </a:lnTo>
                  <a:cubicBezTo>
                    <a:pt x="1961" y="7608"/>
                    <a:pt x="1965" y="7533"/>
                    <a:pt x="1971" y="7457"/>
                  </a:cubicBezTo>
                  <a:cubicBezTo>
                    <a:pt x="1971" y="7455"/>
                    <a:pt x="1971" y="7452"/>
                    <a:pt x="1971" y="7449"/>
                  </a:cubicBezTo>
                  <a:cubicBezTo>
                    <a:pt x="1978" y="7375"/>
                    <a:pt x="1986" y="7300"/>
                    <a:pt x="1996" y="7224"/>
                  </a:cubicBezTo>
                  <a:cubicBezTo>
                    <a:pt x="1996" y="7219"/>
                    <a:pt x="1997" y="7215"/>
                    <a:pt x="1998" y="7211"/>
                  </a:cubicBezTo>
                  <a:cubicBezTo>
                    <a:pt x="2009" y="7136"/>
                    <a:pt x="2021" y="7061"/>
                    <a:pt x="2037" y="6985"/>
                  </a:cubicBezTo>
                  <a:cubicBezTo>
                    <a:pt x="2038" y="6980"/>
                    <a:pt x="2039" y="6975"/>
                    <a:pt x="2040" y="6969"/>
                  </a:cubicBezTo>
                  <a:cubicBezTo>
                    <a:pt x="2055" y="6893"/>
                    <a:pt x="2072" y="6816"/>
                    <a:pt x="2093" y="6739"/>
                  </a:cubicBezTo>
                  <a:cubicBezTo>
                    <a:pt x="2094" y="6735"/>
                    <a:pt x="2095" y="6730"/>
                    <a:pt x="2097" y="6725"/>
                  </a:cubicBezTo>
                  <a:cubicBezTo>
                    <a:pt x="2117" y="6648"/>
                    <a:pt x="2141" y="6568"/>
                    <a:pt x="2167" y="6489"/>
                  </a:cubicBezTo>
                  <a:cubicBezTo>
                    <a:pt x="2168" y="6486"/>
                    <a:pt x="2169" y="6482"/>
                    <a:pt x="2170" y="6479"/>
                  </a:cubicBezTo>
                  <a:cubicBezTo>
                    <a:pt x="2197" y="6398"/>
                    <a:pt x="2227" y="6316"/>
                    <a:pt x="2259" y="6234"/>
                  </a:cubicBezTo>
                  <a:cubicBezTo>
                    <a:pt x="2164" y="3999"/>
                    <a:pt x="3438" y="1855"/>
                    <a:pt x="4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 flipH="1" rot="-5400000">
              <a:off x="5346" y="1501771"/>
              <a:ext cx="197698" cy="67956"/>
            </a:xfrm>
            <a:custGeom>
              <a:rect b="b" l="l" r="r" t="t"/>
              <a:pathLst>
                <a:path extrusionOk="0" h="1685" w="4902">
                  <a:moveTo>
                    <a:pt x="3070" y="1"/>
                  </a:moveTo>
                  <a:cubicBezTo>
                    <a:pt x="1270" y="1"/>
                    <a:pt x="1" y="1028"/>
                    <a:pt x="1" y="1028"/>
                  </a:cubicBezTo>
                  <a:cubicBezTo>
                    <a:pt x="1" y="1028"/>
                    <a:pt x="1055" y="1685"/>
                    <a:pt x="2266" y="1685"/>
                  </a:cubicBezTo>
                  <a:cubicBezTo>
                    <a:pt x="2352" y="1685"/>
                    <a:pt x="2439" y="1681"/>
                    <a:pt x="2527" y="1674"/>
                  </a:cubicBezTo>
                  <a:cubicBezTo>
                    <a:pt x="2708" y="1660"/>
                    <a:pt x="2891" y="1630"/>
                    <a:pt x="3074" y="1577"/>
                  </a:cubicBezTo>
                  <a:cubicBezTo>
                    <a:pt x="3272" y="1521"/>
                    <a:pt x="3448" y="1459"/>
                    <a:pt x="3607" y="1393"/>
                  </a:cubicBezTo>
                  <a:cubicBezTo>
                    <a:pt x="4658" y="958"/>
                    <a:pt x="4902" y="369"/>
                    <a:pt x="4902" y="369"/>
                  </a:cubicBezTo>
                  <a:cubicBezTo>
                    <a:pt x="4254" y="102"/>
                    <a:pt x="363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7" name="Google Shape;937;p27"/>
          <p:cNvGrpSpPr/>
          <p:nvPr/>
        </p:nvGrpSpPr>
        <p:grpSpPr>
          <a:xfrm rot="-5400000">
            <a:off x="8412143" y="1585631"/>
            <a:ext cx="645117" cy="818577"/>
            <a:chOff x="8244318" y="4377781"/>
            <a:chExt cx="645117" cy="818577"/>
          </a:xfrm>
        </p:grpSpPr>
        <p:sp>
          <p:nvSpPr>
            <p:cNvPr id="938" name="Google Shape;938;p27"/>
            <p:cNvSpPr/>
            <p:nvPr/>
          </p:nvSpPr>
          <p:spPr>
            <a:xfrm flipH="1">
              <a:off x="8345506" y="4469047"/>
              <a:ext cx="524" cy="81"/>
            </a:xfrm>
            <a:custGeom>
              <a:rect b="b" l="l" r="r" t="t"/>
              <a:pathLst>
                <a:path extrusionOk="0" h="2" w="13">
                  <a:moveTo>
                    <a:pt x="12" y="1"/>
                  </a:moveTo>
                  <a:cubicBezTo>
                    <a:pt x="7" y="2"/>
                    <a:pt x="4" y="2"/>
                    <a:pt x="1" y="2"/>
                  </a:cubicBezTo>
                  <a:cubicBezTo>
                    <a:pt x="4" y="2"/>
                    <a:pt x="8" y="2"/>
                    <a:pt x="12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 flipH="1">
              <a:off x="8442782" y="4655896"/>
              <a:ext cx="444" cy="2017"/>
            </a:xfrm>
            <a:custGeom>
              <a:rect b="b" l="l" r="r" t="t"/>
              <a:pathLst>
                <a:path extrusionOk="0" h="50" w="11">
                  <a:moveTo>
                    <a:pt x="0" y="49"/>
                  </a:moveTo>
                  <a:cubicBezTo>
                    <a:pt x="3" y="34"/>
                    <a:pt x="6" y="17"/>
                    <a:pt x="11" y="0"/>
                  </a:cubicBezTo>
                  <a:cubicBezTo>
                    <a:pt x="6" y="17"/>
                    <a:pt x="3" y="34"/>
                    <a:pt x="0" y="49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 flipH="1">
              <a:off x="8334133" y="4469007"/>
              <a:ext cx="4235" cy="444"/>
            </a:xfrm>
            <a:custGeom>
              <a:rect b="b" l="l" r="r" t="t"/>
              <a:pathLst>
                <a:path extrusionOk="0" h="11" w="105">
                  <a:moveTo>
                    <a:pt x="0" y="1"/>
                  </a:moveTo>
                  <a:cubicBezTo>
                    <a:pt x="32" y="3"/>
                    <a:pt x="67" y="5"/>
                    <a:pt x="104" y="10"/>
                  </a:cubicBezTo>
                  <a:cubicBezTo>
                    <a:pt x="67" y="5"/>
                    <a:pt x="32" y="3"/>
                    <a:pt x="0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 flipH="1">
              <a:off x="8339013" y="4468926"/>
              <a:ext cx="1855" cy="81"/>
            </a:xfrm>
            <a:custGeom>
              <a:rect b="b" l="l" r="r" t="t"/>
              <a:pathLst>
                <a:path extrusionOk="0" h="2" w="46">
                  <a:moveTo>
                    <a:pt x="1" y="1"/>
                  </a:moveTo>
                  <a:cubicBezTo>
                    <a:pt x="14" y="1"/>
                    <a:pt x="30" y="1"/>
                    <a:pt x="45" y="2"/>
                  </a:cubicBezTo>
                  <a:cubicBezTo>
                    <a:pt x="30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 flipH="1">
              <a:off x="8343288" y="4468926"/>
              <a:ext cx="1896" cy="121"/>
            </a:xfrm>
            <a:custGeom>
              <a:rect b="b" l="l" r="r" t="t"/>
              <a:pathLst>
                <a:path extrusionOk="0" h="3" w="47">
                  <a:moveTo>
                    <a:pt x="0" y="3"/>
                  </a:moveTo>
                  <a:cubicBezTo>
                    <a:pt x="12" y="3"/>
                    <a:pt x="27" y="2"/>
                    <a:pt x="46" y="1"/>
                  </a:cubicBezTo>
                  <a:cubicBezTo>
                    <a:pt x="27" y="2"/>
                    <a:pt x="12" y="3"/>
                    <a:pt x="0" y="3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 flipH="1">
              <a:off x="8249279" y="4656299"/>
              <a:ext cx="363" cy="1654"/>
            </a:xfrm>
            <a:custGeom>
              <a:rect b="b" l="l" r="r" t="t"/>
              <a:pathLst>
                <a:path extrusionOk="0" h="41" w="9">
                  <a:moveTo>
                    <a:pt x="0" y="1"/>
                  </a:moveTo>
                  <a:cubicBezTo>
                    <a:pt x="3" y="14"/>
                    <a:pt x="5" y="27"/>
                    <a:pt x="9" y="40"/>
                  </a:cubicBezTo>
                  <a:cubicBezTo>
                    <a:pt x="5" y="27"/>
                    <a:pt x="3" y="14"/>
                    <a:pt x="0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 flipH="1">
              <a:off x="8253352" y="4636013"/>
              <a:ext cx="766" cy="3267"/>
            </a:xfrm>
            <a:custGeom>
              <a:rect b="b" l="l" r="r" t="t"/>
              <a:pathLst>
                <a:path extrusionOk="0" h="81" w="19">
                  <a:moveTo>
                    <a:pt x="1" y="1"/>
                  </a:moveTo>
                  <a:cubicBezTo>
                    <a:pt x="7" y="28"/>
                    <a:pt x="13" y="54"/>
                    <a:pt x="18" y="81"/>
                  </a:cubicBezTo>
                  <a:cubicBezTo>
                    <a:pt x="13" y="54"/>
                    <a:pt x="7" y="28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 flipH="1">
              <a:off x="8255732" y="4626011"/>
              <a:ext cx="605" cy="2460"/>
            </a:xfrm>
            <a:custGeom>
              <a:rect b="b" l="l" r="r" t="t"/>
              <a:pathLst>
                <a:path extrusionOk="0" h="61" w="15">
                  <a:moveTo>
                    <a:pt x="1" y="1"/>
                  </a:moveTo>
                  <a:cubicBezTo>
                    <a:pt x="5" y="20"/>
                    <a:pt x="10" y="40"/>
                    <a:pt x="14" y="60"/>
                  </a:cubicBezTo>
                  <a:cubicBezTo>
                    <a:pt x="10" y="40"/>
                    <a:pt x="6" y="20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 flipH="1">
              <a:off x="8356435" y="4469209"/>
              <a:ext cx="18350" cy="4840"/>
            </a:xfrm>
            <a:custGeom>
              <a:rect b="b" l="l" r="r" t="t"/>
              <a:pathLst>
                <a:path extrusionOk="0" h="120" w="455">
                  <a:moveTo>
                    <a:pt x="454" y="0"/>
                  </a:moveTo>
                  <a:cubicBezTo>
                    <a:pt x="358" y="9"/>
                    <a:pt x="241" y="30"/>
                    <a:pt x="118" y="73"/>
                  </a:cubicBezTo>
                  <a:lnTo>
                    <a:pt x="118" y="73"/>
                  </a:lnTo>
                  <a:cubicBezTo>
                    <a:pt x="242" y="30"/>
                    <a:pt x="358" y="11"/>
                    <a:pt x="454" y="1"/>
                  </a:cubicBezTo>
                  <a:cubicBezTo>
                    <a:pt x="454" y="1"/>
                    <a:pt x="454" y="0"/>
                    <a:pt x="454" y="0"/>
                  </a:cubicBezTo>
                  <a:close/>
                  <a:moveTo>
                    <a:pt x="118" y="73"/>
                  </a:moveTo>
                  <a:cubicBezTo>
                    <a:pt x="79" y="86"/>
                    <a:pt x="40" y="102"/>
                    <a:pt x="0" y="120"/>
                  </a:cubicBezTo>
                  <a:cubicBezTo>
                    <a:pt x="40" y="102"/>
                    <a:pt x="79" y="86"/>
                    <a:pt x="118" y="73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 flipH="1">
              <a:off x="8257183" y="4469451"/>
              <a:ext cx="83967" cy="301709"/>
            </a:xfrm>
            <a:custGeom>
              <a:rect b="b" l="l" r="r" t="t"/>
              <a:pathLst>
                <a:path extrusionOk="0" h="7481" w="2082">
                  <a:moveTo>
                    <a:pt x="185" y="0"/>
                  </a:moveTo>
                  <a:lnTo>
                    <a:pt x="185" y="0"/>
                  </a:lnTo>
                  <a:cubicBezTo>
                    <a:pt x="48" y="2374"/>
                    <a:pt x="0" y="5097"/>
                    <a:pt x="834" y="7420"/>
                  </a:cubicBezTo>
                  <a:lnTo>
                    <a:pt x="834" y="7420"/>
                  </a:lnTo>
                  <a:lnTo>
                    <a:pt x="2046" y="5904"/>
                  </a:lnTo>
                  <a:lnTo>
                    <a:pt x="2046" y="5904"/>
                  </a:lnTo>
                  <a:cubicBezTo>
                    <a:pt x="2046" y="5904"/>
                    <a:pt x="2046" y="5904"/>
                    <a:pt x="2046" y="5905"/>
                  </a:cubicBezTo>
                  <a:lnTo>
                    <a:pt x="2082" y="5860"/>
                  </a:lnTo>
                  <a:lnTo>
                    <a:pt x="2046" y="5904"/>
                  </a:lnTo>
                  <a:lnTo>
                    <a:pt x="2046" y="5904"/>
                  </a:lnTo>
                  <a:cubicBezTo>
                    <a:pt x="1760" y="4709"/>
                    <a:pt x="1684" y="3434"/>
                    <a:pt x="1695" y="2189"/>
                  </a:cubicBezTo>
                  <a:cubicBezTo>
                    <a:pt x="1542" y="1608"/>
                    <a:pt x="1389" y="1097"/>
                    <a:pt x="1262" y="818"/>
                  </a:cubicBezTo>
                  <a:cubicBezTo>
                    <a:pt x="987" y="212"/>
                    <a:pt x="502" y="43"/>
                    <a:pt x="185" y="0"/>
                  </a:cubicBezTo>
                  <a:close/>
                  <a:moveTo>
                    <a:pt x="834" y="7420"/>
                  </a:moveTo>
                  <a:lnTo>
                    <a:pt x="785" y="7481"/>
                  </a:lnTo>
                  <a:lnTo>
                    <a:pt x="834" y="7420"/>
                  </a:lnTo>
                  <a:cubicBezTo>
                    <a:pt x="834" y="7420"/>
                    <a:pt x="834" y="7420"/>
                    <a:pt x="834" y="7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 flipH="1">
              <a:off x="8346877" y="4468926"/>
              <a:ext cx="6896" cy="161"/>
            </a:xfrm>
            <a:custGeom>
              <a:rect b="b" l="l" r="r" t="t"/>
              <a:pathLst>
                <a:path extrusionOk="0" h="4" w="171">
                  <a:moveTo>
                    <a:pt x="70" y="0"/>
                  </a:moveTo>
                  <a:cubicBezTo>
                    <a:pt x="55" y="0"/>
                    <a:pt x="39" y="0"/>
                    <a:pt x="23" y="1"/>
                  </a:cubicBezTo>
                  <a:lnTo>
                    <a:pt x="1" y="3"/>
                  </a:lnTo>
                  <a:cubicBezTo>
                    <a:pt x="30" y="1"/>
                    <a:pt x="57" y="1"/>
                    <a:pt x="80" y="1"/>
                  </a:cubicBezTo>
                  <a:cubicBezTo>
                    <a:pt x="122" y="1"/>
                    <a:pt x="153" y="3"/>
                    <a:pt x="171" y="4"/>
                  </a:cubicBezTo>
                  <a:cubicBezTo>
                    <a:pt x="152" y="2"/>
                    <a:pt x="117" y="0"/>
                    <a:pt x="70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 flipH="1">
              <a:off x="8362888" y="4474008"/>
              <a:ext cx="68037" cy="297151"/>
            </a:xfrm>
            <a:custGeom>
              <a:rect b="b" l="l" r="r" t="t"/>
              <a:pathLst>
                <a:path extrusionOk="0" h="7368" w="1687">
                  <a:moveTo>
                    <a:pt x="1392" y="1"/>
                  </a:moveTo>
                  <a:cubicBezTo>
                    <a:pt x="1144" y="113"/>
                    <a:pt x="885" y="320"/>
                    <a:pt x="710" y="705"/>
                  </a:cubicBezTo>
                  <a:cubicBezTo>
                    <a:pt x="547" y="1062"/>
                    <a:pt x="342" y="1800"/>
                    <a:pt x="148" y="2580"/>
                  </a:cubicBezTo>
                  <a:lnTo>
                    <a:pt x="153" y="2580"/>
                  </a:lnTo>
                  <a:lnTo>
                    <a:pt x="47" y="3023"/>
                  </a:lnTo>
                  <a:cubicBezTo>
                    <a:pt x="61" y="3498"/>
                    <a:pt x="65" y="3973"/>
                    <a:pt x="61" y="4447"/>
                  </a:cubicBezTo>
                  <a:cubicBezTo>
                    <a:pt x="57" y="4927"/>
                    <a:pt x="57" y="5413"/>
                    <a:pt x="0" y="5884"/>
                  </a:cubicBezTo>
                  <a:lnTo>
                    <a:pt x="1188" y="7368"/>
                  </a:lnTo>
                  <a:lnTo>
                    <a:pt x="1266" y="7368"/>
                  </a:lnTo>
                  <a:cubicBezTo>
                    <a:pt x="1537" y="6630"/>
                    <a:pt x="1630" y="5831"/>
                    <a:pt x="1648" y="4985"/>
                  </a:cubicBezTo>
                  <a:cubicBezTo>
                    <a:pt x="1687" y="3315"/>
                    <a:pt x="1611" y="1655"/>
                    <a:pt x="1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flipH="1">
              <a:off x="8436168" y="4625890"/>
              <a:ext cx="1694" cy="7421"/>
            </a:xfrm>
            <a:custGeom>
              <a:rect b="b" l="l" r="r" t="t"/>
              <a:pathLst>
                <a:path extrusionOk="0" h="184" w="42">
                  <a:moveTo>
                    <a:pt x="41" y="1"/>
                  </a:moveTo>
                  <a:lnTo>
                    <a:pt x="41" y="1"/>
                  </a:lnTo>
                  <a:cubicBezTo>
                    <a:pt x="37" y="19"/>
                    <a:pt x="33" y="36"/>
                    <a:pt x="29" y="54"/>
                  </a:cubicBezTo>
                  <a:lnTo>
                    <a:pt x="29" y="54"/>
                  </a:lnTo>
                  <a:cubicBezTo>
                    <a:pt x="33" y="40"/>
                    <a:pt x="36" y="26"/>
                    <a:pt x="39" y="12"/>
                  </a:cubicBezTo>
                  <a:lnTo>
                    <a:pt x="41" y="1"/>
                  </a:lnTo>
                  <a:close/>
                  <a:moveTo>
                    <a:pt x="29" y="54"/>
                  </a:moveTo>
                  <a:lnTo>
                    <a:pt x="29" y="54"/>
                  </a:lnTo>
                  <a:cubicBezTo>
                    <a:pt x="19" y="98"/>
                    <a:pt x="10" y="140"/>
                    <a:pt x="0" y="184"/>
                  </a:cubicBezTo>
                  <a:cubicBezTo>
                    <a:pt x="10" y="142"/>
                    <a:pt x="20" y="98"/>
                    <a:pt x="29" y="54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 flipH="1">
              <a:off x="8267589" y="4573946"/>
              <a:ext cx="1049" cy="4073"/>
            </a:xfrm>
            <a:custGeom>
              <a:rect b="b" l="l" r="r" t="t"/>
              <a:pathLst>
                <a:path extrusionOk="0" h="101" w="26">
                  <a:moveTo>
                    <a:pt x="25" y="101"/>
                  </a:moveTo>
                  <a:cubicBezTo>
                    <a:pt x="17" y="68"/>
                    <a:pt x="9" y="34"/>
                    <a:pt x="0" y="1"/>
                  </a:cubicBezTo>
                  <a:cubicBezTo>
                    <a:pt x="9" y="34"/>
                    <a:pt x="17" y="68"/>
                    <a:pt x="25" y="10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 flipH="1">
              <a:off x="8428303" y="4595885"/>
              <a:ext cx="19600" cy="115465"/>
            </a:xfrm>
            <a:custGeom>
              <a:rect b="b" l="l" r="r" t="t"/>
              <a:pathLst>
                <a:path extrusionOk="0" h="2863" w="486">
                  <a:moveTo>
                    <a:pt x="468" y="1"/>
                  </a:moveTo>
                  <a:lnTo>
                    <a:pt x="290" y="745"/>
                  </a:lnTo>
                  <a:cubicBezTo>
                    <a:pt x="277" y="807"/>
                    <a:pt x="263" y="868"/>
                    <a:pt x="249" y="928"/>
                  </a:cubicBezTo>
                  <a:cubicBezTo>
                    <a:pt x="248" y="931"/>
                    <a:pt x="247" y="935"/>
                    <a:pt x="247" y="938"/>
                  </a:cubicBezTo>
                  <a:cubicBezTo>
                    <a:pt x="233" y="1003"/>
                    <a:pt x="218" y="1066"/>
                    <a:pt x="205" y="1128"/>
                  </a:cubicBezTo>
                  <a:cubicBezTo>
                    <a:pt x="200" y="1149"/>
                    <a:pt x="196" y="1169"/>
                    <a:pt x="192" y="1188"/>
                  </a:cubicBezTo>
                  <a:cubicBezTo>
                    <a:pt x="181" y="1238"/>
                    <a:pt x="169" y="1288"/>
                    <a:pt x="159" y="1336"/>
                  </a:cubicBezTo>
                  <a:cubicBezTo>
                    <a:pt x="152" y="1372"/>
                    <a:pt x="144" y="1404"/>
                    <a:pt x="137" y="1437"/>
                  </a:cubicBezTo>
                  <a:lnTo>
                    <a:pt x="127" y="1488"/>
                  </a:lnTo>
                  <a:cubicBezTo>
                    <a:pt x="122" y="1505"/>
                    <a:pt x="119" y="1522"/>
                    <a:pt x="116" y="1537"/>
                  </a:cubicBezTo>
                  <a:cubicBezTo>
                    <a:pt x="102" y="1604"/>
                    <a:pt x="88" y="1669"/>
                    <a:pt x="75" y="1728"/>
                  </a:cubicBezTo>
                  <a:cubicBezTo>
                    <a:pt x="0" y="2079"/>
                    <a:pt x="88" y="2445"/>
                    <a:pt x="312" y="2725"/>
                  </a:cubicBezTo>
                  <a:lnTo>
                    <a:pt x="421" y="2862"/>
                  </a:lnTo>
                  <a:cubicBezTo>
                    <a:pt x="478" y="2391"/>
                    <a:pt x="478" y="1905"/>
                    <a:pt x="482" y="1425"/>
                  </a:cubicBezTo>
                  <a:cubicBezTo>
                    <a:pt x="486" y="951"/>
                    <a:pt x="482" y="476"/>
                    <a:pt x="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 flipH="1">
              <a:off x="8244600" y="4557693"/>
              <a:ext cx="28675" cy="149907"/>
            </a:xfrm>
            <a:custGeom>
              <a:rect b="b" l="l" r="r" t="t"/>
              <a:pathLst>
                <a:path extrusionOk="0" h="3717" w="711">
                  <a:moveTo>
                    <a:pt x="12" y="1"/>
                  </a:moveTo>
                  <a:lnTo>
                    <a:pt x="12" y="2"/>
                  </a:lnTo>
                  <a:cubicBezTo>
                    <a:pt x="1" y="1246"/>
                    <a:pt x="77" y="2522"/>
                    <a:pt x="363" y="3717"/>
                  </a:cubicBezTo>
                  <a:lnTo>
                    <a:pt x="399" y="3672"/>
                  </a:lnTo>
                  <a:cubicBezTo>
                    <a:pt x="623" y="3392"/>
                    <a:pt x="710" y="3026"/>
                    <a:pt x="635" y="2675"/>
                  </a:cubicBezTo>
                  <a:cubicBezTo>
                    <a:pt x="623" y="2616"/>
                    <a:pt x="609" y="2551"/>
                    <a:pt x="595" y="2485"/>
                  </a:cubicBezTo>
                  <a:cubicBezTo>
                    <a:pt x="591" y="2472"/>
                    <a:pt x="589" y="2459"/>
                    <a:pt x="586" y="2446"/>
                  </a:cubicBezTo>
                  <a:cubicBezTo>
                    <a:pt x="573" y="2381"/>
                    <a:pt x="558" y="2316"/>
                    <a:pt x="542" y="2246"/>
                  </a:cubicBezTo>
                  <a:cubicBezTo>
                    <a:pt x="538" y="2228"/>
                    <a:pt x="534" y="2208"/>
                    <a:pt x="531" y="2191"/>
                  </a:cubicBezTo>
                  <a:cubicBezTo>
                    <a:pt x="518" y="2135"/>
                    <a:pt x="506" y="2080"/>
                    <a:pt x="493" y="2023"/>
                  </a:cubicBezTo>
                  <a:cubicBezTo>
                    <a:pt x="488" y="1996"/>
                    <a:pt x="482" y="1970"/>
                    <a:pt x="476" y="1943"/>
                  </a:cubicBezTo>
                  <a:cubicBezTo>
                    <a:pt x="462" y="1881"/>
                    <a:pt x="449" y="1818"/>
                    <a:pt x="434" y="1754"/>
                  </a:cubicBezTo>
                  <a:cubicBezTo>
                    <a:pt x="430" y="1734"/>
                    <a:pt x="425" y="1714"/>
                    <a:pt x="421" y="1695"/>
                  </a:cubicBezTo>
                  <a:cubicBezTo>
                    <a:pt x="416" y="1699"/>
                    <a:pt x="411" y="1703"/>
                    <a:pt x="411" y="1703"/>
                  </a:cubicBezTo>
                  <a:lnTo>
                    <a:pt x="124" y="505"/>
                  </a:lnTo>
                  <a:lnTo>
                    <a:pt x="140" y="505"/>
                  </a:lnTo>
                  <a:cubicBezTo>
                    <a:pt x="132" y="472"/>
                    <a:pt x="124" y="438"/>
                    <a:pt x="115" y="405"/>
                  </a:cubicBezTo>
                  <a:cubicBezTo>
                    <a:pt x="109" y="379"/>
                    <a:pt x="103" y="354"/>
                    <a:pt x="97" y="328"/>
                  </a:cubicBezTo>
                  <a:cubicBezTo>
                    <a:pt x="83" y="277"/>
                    <a:pt x="71" y="227"/>
                    <a:pt x="57" y="176"/>
                  </a:cubicBezTo>
                  <a:cubicBezTo>
                    <a:pt x="52" y="155"/>
                    <a:pt x="47" y="133"/>
                    <a:pt x="40" y="112"/>
                  </a:cubicBezTo>
                  <a:cubicBezTo>
                    <a:pt x="31" y="75"/>
                    <a:pt x="22" y="37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flipH="1">
              <a:off x="8307515" y="4468926"/>
              <a:ext cx="72392" cy="302233"/>
            </a:xfrm>
            <a:custGeom>
              <a:rect b="b" l="l" r="r" t="t"/>
              <a:pathLst>
                <a:path extrusionOk="0" h="7494" w="1795">
                  <a:moveTo>
                    <a:pt x="940" y="0"/>
                  </a:moveTo>
                  <a:cubicBezTo>
                    <a:pt x="929" y="0"/>
                    <a:pt x="918" y="1"/>
                    <a:pt x="907" y="1"/>
                  </a:cubicBezTo>
                  <a:cubicBezTo>
                    <a:pt x="888" y="2"/>
                    <a:pt x="873" y="3"/>
                    <a:pt x="861" y="3"/>
                  </a:cubicBezTo>
                  <a:cubicBezTo>
                    <a:pt x="857" y="4"/>
                    <a:pt x="855" y="4"/>
                    <a:pt x="852" y="4"/>
                  </a:cubicBezTo>
                  <a:cubicBezTo>
                    <a:pt x="848" y="5"/>
                    <a:pt x="844" y="5"/>
                    <a:pt x="841" y="5"/>
                  </a:cubicBezTo>
                  <a:cubicBezTo>
                    <a:pt x="836" y="6"/>
                    <a:pt x="834" y="6"/>
                    <a:pt x="834" y="6"/>
                  </a:cubicBezTo>
                  <a:cubicBezTo>
                    <a:pt x="834" y="6"/>
                    <a:pt x="829" y="5"/>
                    <a:pt x="819" y="4"/>
                  </a:cubicBezTo>
                  <a:cubicBezTo>
                    <a:pt x="801" y="3"/>
                    <a:pt x="770" y="1"/>
                    <a:pt x="728" y="1"/>
                  </a:cubicBezTo>
                  <a:cubicBezTo>
                    <a:pt x="705" y="1"/>
                    <a:pt x="678" y="1"/>
                    <a:pt x="649" y="3"/>
                  </a:cubicBezTo>
                  <a:lnTo>
                    <a:pt x="581" y="9"/>
                  </a:lnTo>
                  <a:cubicBezTo>
                    <a:pt x="581" y="9"/>
                    <a:pt x="581" y="9"/>
                    <a:pt x="581" y="8"/>
                  </a:cubicBezTo>
                  <a:cubicBezTo>
                    <a:pt x="455" y="21"/>
                    <a:pt x="295" y="52"/>
                    <a:pt x="127" y="127"/>
                  </a:cubicBezTo>
                  <a:cubicBezTo>
                    <a:pt x="346" y="1781"/>
                    <a:pt x="422" y="3441"/>
                    <a:pt x="383" y="5111"/>
                  </a:cubicBezTo>
                  <a:cubicBezTo>
                    <a:pt x="363" y="5957"/>
                    <a:pt x="272" y="6756"/>
                    <a:pt x="1" y="7494"/>
                  </a:cubicBezTo>
                  <a:lnTo>
                    <a:pt x="1746" y="7494"/>
                  </a:lnTo>
                  <a:lnTo>
                    <a:pt x="1795" y="7433"/>
                  </a:lnTo>
                  <a:cubicBezTo>
                    <a:pt x="961" y="5110"/>
                    <a:pt x="1009" y="2387"/>
                    <a:pt x="1146" y="13"/>
                  </a:cubicBezTo>
                  <a:cubicBezTo>
                    <a:pt x="1142" y="13"/>
                    <a:pt x="1138" y="12"/>
                    <a:pt x="1134" y="12"/>
                  </a:cubicBezTo>
                  <a:cubicBezTo>
                    <a:pt x="1097" y="8"/>
                    <a:pt x="1062" y="5"/>
                    <a:pt x="1030" y="3"/>
                  </a:cubicBezTo>
                  <a:cubicBezTo>
                    <a:pt x="1025" y="3"/>
                    <a:pt x="1019" y="2"/>
                    <a:pt x="1013" y="2"/>
                  </a:cubicBezTo>
                  <a:cubicBezTo>
                    <a:pt x="998" y="1"/>
                    <a:pt x="982" y="1"/>
                    <a:pt x="969" y="1"/>
                  </a:cubicBezTo>
                  <a:lnTo>
                    <a:pt x="959" y="1"/>
                  </a:lnTo>
                  <a:cubicBezTo>
                    <a:pt x="953" y="0"/>
                    <a:pt x="946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flipH="1">
              <a:off x="8732471" y="4900537"/>
              <a:ext cx="3146" cy="1573"/>
            </a:xfrm>
            <a:custGeom>
              <a:rect b="b" l="l" r="r" t="t"/>
              <a:pathLst>
                <a:path extrusionOk="0" h="39" w="78">
                  <a:moveTo>
                    <a:pt x="1" y="39"/>
                  </a:moveTo>
                  <a:cubicBezTo>
                    <a:pt x="26" y="26"/>
                    <a:pt x="51" y="13"/>
                    <a:pt x="77" y="0"/>
                  </a:cubicBezTo>
                  <a:cubicBezTo>
                    <a:pt x="51" y="13"/>
                    <a:pt x="26" y="26"/>
                    <a:pt x="1" y="39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flipH="1">
              <a:off x="8695933" y="5063188"/>
              <a:ext cx="4114" cy="9115"/>
            </a:xfrm>
            <a:custGeom>
              <a:rect b="b" l="l" r="r" t="t"/>
              <a:pathLst>
                <a:path extrusionOk="0" h="226" w="102">
                  <a:moveTo>
                    <a:pt x="101" y="1"/>
                  </a:moveTo>
                  <a:cubicBezTo>
                    <a:pt x="66" y="72"/>
                    <a:pt x="33" y="147"/>
                    <a:pt x="0" y="226"/>
                  </a:cubicBezTo>
                  <a:cubicBezTo>
                    <a:pt x="33" y="147"/>
                    <a:pt x="66" y="72"/>
                    <a:pt x="10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flipH="1">
              <a:off x="8743965" y="4906466"/>
              <a:ext cx="3428" cy="1936"/>
            </a:xfrm>
            <a:custGeom>
              <a:rect b="b" l="l" r="r" t="t"/>
              <a:pathLst>
                <a:path extrusionOk="0" h="48" w="85">
                  <a:moveTo>
                    <a:pt x="0" y="48"/>
                  </a:moveTo>
                  <a:cubicBezTo>
                    <a:pt x="28" y="32"/>
                    <a:pt x="57" y="17"/>
                    <a:pt x="85" y="1"/>
                  </a:cubicBezTo>
                  <a:cubicBezTo>
                    <a:pt x="57" y="17"/>
                    <a:pt x="28" y="32"/>
                    <a:pt x="0" y="48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flipH="1">
              <a:off x="8681333" y="4882711"/>
              <a:ext cx="2742" cy="686"/>
            </a:xfrm>
            <a:custGeom>
              <a:rect b="b" l="l" r="r" t="t"/>
              <a:pathLst>
                <a:path extrusionOk="0" h="17" w="68">
                  <a:moveTo>
                    <a:pt x="0" y="16"/>
                  </a:moveTo>
                  <a:cubicBezTo>
                    <a:pt x="23" y="10"/>
                    <a:pt x="45" y="6"/>
                    <a:pt x="68" y="0"/>
                  </a:cubicBezTo>
                  <a:cubicBezTo>
                    <a:pt x="45" y="6"/>
                    <a:pt x="23" y="10"/>
                    <a:pt x="0" y="16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flipH="1">
              <a:off x="8383174" y="4772530"/>
              <a:ext cx="81" cy="282"/>
            </a:xfrm>
            <a:custGeom>
              <a:rect b="b" l="l" r="r" t="t"/>
              <a:pathLst>
                <a:path extrusionOk="0" h="7" w="2">
                  <a:moveTo>
                    <a:pt x="2" y="0"/>
                  </a:moveTo>
                  <a:cubicBezTo>
                    <a:pt x="2" y="2"/>
                    <a:pt x="1" y="3"/>
                    <a:pt x="1" y="6"/>
                  </a:cubicBezTo>
                  <a:cubicBezTo>
                    <a:pt x="1" y="4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 flipH="1">
              <a:off x="8408379" y="4835203"/>
              <a:ext cx="434838" cy="168660"/>
            </a:xfrm>
            <a:custGeom>
              <a:rect b="b" l="l" r="r" t="t"/>
              <a:pathLst>
                <a:path extrusionOk="0" h="4182" w="10782">
                  <a:moveTo>
                    <a:pt x="10782" y="0"/>
                  </a:moveTo>
                  <a:cubicBezTo>
                    <a:pt x="10464" y="429"/>
                    <a:pt x="9990" y="824"/>
                    <a:pt x="9283" y="997"/>
                  </a:cubicBezTo>
                  <a:cubicBezTo>
                    <a:pt x="9114" y="1039"/>
                    <a:pt x="8928" y="1062"/>
                    <a:pt x="8731" y="1073"/>
                  </a:cubicBezTo>
                  <a:cubicBezTo>
                    <a:pt x="8314" y="1270"/>
                    <a:pt x="7824" y="1383"/>
                    <a:pt x="7258" y="1434"/>
                  </a:cubicBezTo>
                  <a:cubicBezTo>
                    <a:pt x="5736" y="1570"/>
                    <a:pt x="4195" y="1492"/>
                    <a:pt x="2693" y="1819"/>
                  </a:cubicBezTo>
                  <a:cubicBezTo>
                    <a:pt x="2494" y="1863"/>
                    <a:pt x="2298" y="1917"/>
                    <a:pt x="2105" y="1981"/>
                  </a:cubicBezTo>
                  <a:cubicBezTo>
                    <a:pt x="1492" y="2379"/>
                    <a:pt x="894" y="2931"/>
                    <a:pt x="335" y="3689"/>
                  </a:cubicBezTo>
                  <a:cubicBezTo>
                    <a:pt x="216" y="3849"/>
                    <a:pt x="104" y="4014"/>
                    <a:pt x="0" y="4182"/>
                  </a:cubicBezTo>
                  <a:cubicBezTo>
                    <a:pt x="170" y="3995"/>
                    <a:pt x="349" y="3821"/>
                    <a:pt x="539" y="3667"/>
                  </a:cubicBezTo>
                  <a:cubicBezTo>
                    <a:pt x="1813" y="2632"/>
                    <a:pt x="3466" y="2425"/>
                    <a:pt x="5049" y="2343"/>
                  </a:cubicBezTo>
                  <a:cubicBezTo>
                    <a:pt x="6352" y="2276"/>
                    <a:pt x="7791" y="2369"/>
                    <a:pt x="9022" y="1864"/>
                  </a:cubicBezTo>
                  <a:cubicBezTo>
                    <a:pt x="9902" y="1502"/>
                    <a:pt x="10441" y="824"/>
                    <a:pt x="10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 flipH="1">
              <a:off x="8433828" y="4965589"/>
              <a:ext cx="3186" cy="1210"/>
            </a:xfrm>
            <a:custGeom>
              <a:rect b="b" l="l" r="r" t="t"/>
              <a:pathLst>
                <a:path extrusionOk="0" h="30" w="79">
                  <a:moveTo>
                    <a:pt x="78" y="1"/>
                  </a:moveTo>
                  <a:lnTo>
                    <a:pt x="78" y="1"/>
                  </a:lnTo>
                  <a:cubicBezTo>
                    <a:pt x="52" y="10"/>
                    <a:pt x="26" y="19"/>
                    <a:pt x="0" y="30"/>
                  </a:cubicBezTo>
                  <a:cubicBezTo>
                    <a:pt x="26" y="20"/>
                    <a:pt x="52" y="10"/>
                    <a:pt x="78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flipH="1">
              <a:off x="8437136" y="4966799"/>
              <a:ext cx="2339" cy="847"/>
            </a:xfrm>
            <a:custGeom>
              <a:rect b="b" l="l" r="r" t="t"/>
              <a:pathLst>
                <a:path extrusionOk="0" h="21" w="58">
                  <a:moveTo>
                    <a:pt x="57" y="1"/>
                  </a:moveTo>
                  <a:cubicBezTo>
                    <a:pt x="38" y="8"/>
                    <a:pt x="20" y="14"/>
                    <a:pt x="1" y="21"/>
                  </a:cubicBezTo>
                  <a:cubicBezTo>
                    <a:pt x="20" y="14"/>
                    <a:pt x="38" y="8"/>
                    <a:pt x="5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flipH="1">
              <a:off x="8446854" y="4970026"/>
              <a:ext cx="365067" cy="226332"/>
            </a:xfrm>
            <a:custGeom>
              <a:rect b="b" l="l" r="r" t="t"/>
              <a:pathLst>
                <a:path extrusionOk="0" h="5612" w="9052">
                  <a:moveTo>
                    <a:pt x="9051" y="2"/>
                  </a:moveTo>
                  <a:lnTo>
                    <a:pt x="9051" y="2"/>
                  </a:lnTo>
                  <a:cubicBezTo>
                    <a:pt x="7680" y="100"/>
                    <a:pt x="6244" y="0"/>
                    <a:pt x="4977" y="223"/>
                  </a:cubicBezTo>
                  <a:cubicBezTo>
                    <a:pt x="2341" y="690"/>
                    <a:pt x="482" y="3047"/>
                    <a:pt x="0" y="5597"/>
                  </a:cubicBezTo>
                  <a:cubicBezTo>
                    <a:pt x="110" y="5607"/>
                    <a:pt x="223" y="5612"/>
                    <a:pt x="340" y="5612"/>
                  </a:cubicBezTo>
                  <a:cubicBezTo>
                    <a:pt x="492" y="5612"/>
                    <a:pt x="650" y="5603"/>
                    <a:pt x="815" y="5586"/>
                  </a:cubicBezTo>
                  <a:cubicBezTo>
                    <a:pt x="1093" y="4338"/>
                    <a:pt x="1704" y="3198"/>
                    <a:pt x="2627" y="2290"/>
                  </a:cubicBezTo>
                  <a:cubicBezTo>
                    <a:pt x="2790" y="2129"/>
                    <a:pt x="2958" y="1989"/>
                    <a:pt x="3132" y="1863"/>
                  </a:cubicBezTo>
                  <a:cubicBezTo>
                    <a:pt x="4364" y="55"/>
                    <a:pt x="6733" y="739"/>
                    <a:pt x="9051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flipH="1">
              <a:off x="8491096" y="4874887"/>
              <a:ext cx="267227" cy="40209"/>
            </a:xfrm>
            <a:custGeom>
              <a:rect b="b" l="l" r="r" t="t"/>
              <a:pathLst>
                <a:path extrusionOk="0" h="997" w="6626">
                  <a:moveTo>
                    <a:pt x="3812" y="0"/>
                  </a:moveTo>
                  <a:cubicBezTo>
                    <a:pt x="3779" y="0"/>
                    <a:pt x="3745" y="0"/>
                    <a:pt x="3712" y="1"/>
                  </a:cubicBezTo>
                  <a:lnTo>
                    <a:pt x="3689" y="1"/>
                  </a:lnTo>
                  <a:cubicBezTo>
                    <a:pt x="3593" y="2"/>
                    <a:pt x="3498" y="4"/>
                    <a:pt x="3402" y="7"/>
                  </a:cubicBezTo>
                  <a:cubicBezTo>
                    <a:pt x="3304" y="10"/>
                    <a:pt x="3206" y="15"/>
                    <a:pt x="3108" y="21"/>
                  </a:cubicBezTo>
                  <a:cubicBezTo>
                    <a:pt x="3098" y="23"/>
                    <a:pt x="3088" y="24"/>
                    <a:pt x="3079" y="25"/>
                  </a:cubicBezTo>
                  <a:cubicBezTo>
                    <a:pt x="2995" y="30"/>
                    <a:pt x="2911" y="37"/>
                    <a:pt x="2827" y="45"/>
                  </a:cubicBezTo>
                  <a:cubicBezTo>
                    <a:pt x="2808" y="48"/>
                    <a:pt x="2788" y="50"/>
                    <a:pt x="2769" y="52"/>
                  </a:cubicBezTo>
                  <a:cubicBezTo>
                    <a:pt x="2581" y="71"/>
                    <a:pt x="2392" y="98"/>
                    <a:pt x="2203" y="133"/>
                  </a:cubicBezTo>
                  <a:cubicBezTo>
                    <a:pt x="2180" y="137"/>
                    <a:pt x="2157" y="141"/>
                    <a:pt x="2134" y="146"/>
                  </a:cubicBezTo>
                  <a:cubicBezTo>
                    <a:pt x="2059" y="161"/>
                    <a:pt x="1984" y="177"/>
                    <a:pt x="1909" y="194"/>
                  </a:cubicBezTo>
                  <a:cubicBezTo>
                    <a:pt x="1886" y="200"/>
                    <a:pt x="1864" y="204"/>
                    <a:pt x="1841" y="209"/>
                  </a:cubicBezTo>
                  <a:cubicBezTo>
                    <a:pt x="1748" y="232"/>
                    <a:pt x="1655" y="256"/>
                    <a:pt x="1561" y="283"/>
                  </a:cubicBezTo>
                  <a:cubicBezTo>
                    <a:pt x="1545" y="288"/>
                    <a:pt x="1530" y="293"/>
                    <a:pt x="1514" y="298"/>
                  </a:cubicBezTo>
                  <a:cubicBezTo>
                    <a:pt x="1436" y="321"/>
                    <a:pt x="1358" y="346"/>
                    <a:pt x="1281" y="374"/>
                  </a:cubicBezTo>
                  <a:cubicBezTo>
                    <a:pt x="1253" y="383"/>
                    <a:pt x="1224" y="392"/>
                    <a:pt x="1196" y="403"/>
                  </a:cubicBezTo>
                  <a:cubicBezTo>
                    <a:pt x="1121" y="430"/>
                    <a:pt x="1045" y="459"/>
                    <a:pt x="969" y="490"/>
                  </a:cubicBezTo>
                  <a:cubicBezTo>
                    <a:pt x="950" y="498"/>
                    <a:pt x="932" y="505"/>
                    <a:pt x="913" y="512"/>
                  </a:cubicBezTo>
                  <a:cubicBezTo>
                    <a:pt x="822" y="551"/>
                    <a:pt x="731" y="592"/>
                    <a:pt x="640" y="636"/>
                  </a:cubicBezTo>
                  <a:cubicBezTo>
                    <a:pt x="614" y="649"/>
                    <a:pt x="589" y="661"/>
                    <a:pt x="564" y="675"/>
                  </a:cubicBezTo>
                  <a:cubicBezTo>
                    <a:pt x="494" y="709"/>
                    <a:pt x="425" y="745"/>
                    <a:pt x="356" y="784"/>
                  </a:cubicBezTo>
                  <a:cubicBezTo>
                    <a:pt x="328" y="800"/>
                    <a:pt x="299" y="814"/>
                    <a:pt x="271" y="831"/>
                  </a:cubicBezTo>
                  <a:cubicBezTo>
                    <a:pt x="181" y="883"/>
                    <a:pt x="90" y="937"/>
                    <a:pt x="0" y="997"/>
                  </a:cubicBezTo>
                  <a:cubicBezTo>
                    <a:pt x="193" y="933"/>
                    <a:pt x="389" y="879"/>
                    <a:pt x="588" y="835"/>
                  </a:cubicBezTo>
                  <a:cubicBezTo>
                    <a:pt x="2090" y="508"/>
                    <a:pt x="3631" y="586"/>
                    <a:pt x="5153" y="450"/>
                  </a:cubicBezTo>
                  <a:cubicBezTo>
                    <a:pt x="5719" y="399"/>
                    <a:pt x="6209" y="286"/>
                    <a:pt x="6626" y="89"/>
                  </a:cubicBezTo>
                  <a:lnTo>
                    <a:pt x="6626" y="89"/>
                  </a:lnTo>
                  <a:cubicBezTo>
                    <a:pt x="6580" y="92"/>
                    <a:pt x="6533" y="94"/>
                    <a:pt x="6487" y="95"/>
                  </a:cubicBezTo>
                  <a:cubicBezTo>
                    <a:pt x="6475" y="95"/>
                    <a:pt x="6462" y="96"/>
                    <a:pt x="6451" y="96"/>
                  </a:cubicBezTo>
                  <a:cubicBezTo>
                    <a:pt x="6394" y="98"/>
                    <a:pt x="6336" y="99"/>
                    <a:pt x="6277" y="99"/>
                  </a:cubicBezTo>
                  <a:cubicBezTo>
                    <a:pt x="5570" y="99"/>
                    <a:pt x="4723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 flipH="1">
              <a:off x="8306344" y="4771118"/>
              <a:ext cx="583091" cy="424675"/>
            </a:xfrm>
            <a:custGeom>
              <a:rect b="b" l="l" r="r" t="t"/>
              <a:pathLst>
                <a:path extrusionOk="0" h="10530" w="14458">
                  <a:moveTo>
                    <a:pt x="12557" y="1"/>
                  </a:moveTo>
                  <a:cubicBezTo>
                    <a:pt x="12557" y="1"/>
                    <a:pt x="12557" y="4"/>
                    <a:pt x="12556" y="9"/>
                  </a:cubicBezTo>
                  <a:cubicBezTo>
                    <a:pt x="12556" y="10"/>
                    <a:pt x="12556" y="11"/>
                    <a:pt x="12556" y="12"/>
                  </a:cubicBezTo>
                  <a:cubicBezTo>
                    <a:pt x="12555" y="17"/>
                    <a:pt x="12554" y="26"/>
                    <a:pt x="12553" y="35"/>
                  </a:cubicBezTo>
                  <a:cubicBezTo>
                    <a:pt x="12553" y="37"/>
                    <a:pt x="12553" y="38"/>
                    <a:pt x="12552" y="40"/>
                  </a:cubicBezTo>
                  <a:cubicBezTo>
                    <a:pt x="12529" y="216"/>
                    <a:pt x="12406" y="942"/>
                    <a:pt x="11928" y="1588"/>
                  </a:cubicBezTo>
                  <a:cubicBezTo>
                    <a:pt x="11588" y="2412"/>
                    <a:pt x="11048" y="3091"/>
                    <a:pt x="10168" y="3453"/>
                  </a:cubicBezTo>
                  <a:cubicBezTo>
                    <a:pt x="8937" y="3958"/>
                    <a:pt x="7498" y="3864"/>
                    <a:pt x="6195" y="3932"/>
                  </a:cubicBezTo>
                  <a:cubicBezTo>
                    <a:pt x="4612" y="4014"/>
                    <a:pt x="2959" y="4220"/>
                    <a:pt x="1686" y="5256"/>
                  </a:cubicBezTo>
                  <a:cubicBezTo>
                    <a:pt x="1496" y="5410"/>
                    <a:pt x="1316" y="5584"/>
                    <a:pt x="1146" y="5771"/>
                  </a:cubicBezTo>
                  <a:cubicBezTo>
                    <a:pt x="1059" y="5911"/>
                    <a:pt x="976" y="6054"/>
                    <a:pt x="899" y="6199"/>
                  </a:cubicBezTo>
                  <a:cubicBezTo>
                    <a:pt x="890" y="6216"/>
                    <a:pt x="881" y="6233"/>
                    <a:pt x="871" y="6251"/>
                  </a:cubicBezTo>
                  <a:cubicBezTo>
                    <a:pt x="798" y="6390"/>
                    <a:pt x="730" y="6532"/>
                    <a:pt x="665" y="6675"/>
                  </a:cubicBezTo>
                  <a:cubicBezTo>
                    <a:pt x="656" y="6697"/>
                    <a:pt x="646" y="6717"/>
                    <a:pt x="637" y="6739"/>
                  </a:cubicBezTo>
                  <a:cubicBezTo>
                    <a:pt x="574" y="6883"/>
                    <a:pt x="515" y="7028"/>
                    <a:pt x="462" y="7175"/>
                  </a:cubicBezTo>
                  <a:cubicBezTo>
                    <a:pt x="456" y="7191"/>
                    <a:pt x="450" y="7208"/>
                    <a:pt x="444" y="7224"/>
                  </a:cubicBezTo>
                  <a:cubicBezTo>
                    <a:pt x="380" y="7405"/>
                    <a:pt x="322" y="7588"/>
                    <a:pt x="271" y="7774"/>
                  </a:cubicBezTo>
                  <a:cubicBezTo>
                    <a:pt x="237" y="7899"/>
                    <a:pt x="206" y="8026"/>
                    <a:pt x="178" y="8153"/>
                  </a:cubicBezTo>
                  <a:cubicBezTo>
                    <a:pt x="173" y="8174"/>
                    <a:pt x="168" y="8195"/>
                    <a:pt x="164" y="8216"/>
                  </a:cubicBezTo>
                  <a:cubicBezTo>
                    <a:pt x="133" y="8364"/>
                    <a:pt x="107" y="8514"/>
                    <a:pt x="84" y="8664"/>
                  </a:cubicBezTo>
                  <a:cubicBezTo>
                    <a:pt x="79" y="8690"/>
                    <a:pt x="76" y="8718"/>
                    <a:pt x="72" y="8745"/>
                  </a:cubicBezTo>
                  <a:cubicBezTo>
                    <a:pt x="52" y="8894"/>
                    <a:pt x="35" y="9044"/>
                    <a:pt x="23" y="9195"/>
                  </a:cubicBezTo>
                  <a:cubicBezTo>
                    <a:pt x="22" y="9217"/>
                    <a:pt x="21" y="9239"/>
                    <a:pt x="19" y="9261"/>
                  </a:cubicBezTo>
                  <a:cubicBezTo>
                    <a:pt x="14" y="9340"/>
                    <a:pt x="10" y="9420"/>
                    <a:pt x="6" y="9498"/>
                  </a:cubicBezTo>
                  <a:cubicBezTo>
                    <a:pt x="2" y="9577"/>
                    <a:pt x="0" y="9656"/>
                    <a:pt x="0" y="9735"/>
                  </a:cubicBezTo>
                  <a:cubicBezTo>
                    <a:pt x="49" y="9777"/>
                    <a:pt x="101" y="9821"/>
                    <a:pt x="158" y="9862"/>
                  </a:cubicBezTo>
                  <a:cubicBezTo>
                    <a:pt x="161" y="9865"/>
                    <a:pt x="165" y="9869"/>
                    <a:pt x="169" y="9872"/>
                  </a:cubicBezTo>
                  <a:cubicBezTo>
                    <a:pt x="222" y="9912"/>
                    <a:pt x="278" y="9952"/>
                    <a:pt x="338" y="9992"/>
                  </a:cubicBezTo>
                  <a:cubicBezTo>
                    <a:pt x="343" y="9995"/>
                    <a:pt x="347" y="9998"/>
                    <a:pt x="352" y="10001"/>
                  </a:cubicBezTo>
                  <a:cubicBezTo>
                    <a:pt x="369" y="10011"/>
                    <a:pt x="386" y="10022"/>
                    <a:pt x="402" y="10032"/>
                  </a:cubicBezTo>
                  <a:cubicBezTo>
                    <a:pt x="448" y="10061"/>
                    <a:pt x="495" y="10089"/>
                    <a:pt x="544" y="10117"/>
                  </a:cubicBezTo>
                  <a:cubicBezTo>
                    <a:pt x="547" y="10119"/>
                    <a:pt x="551" y="10121"/>
                    <a:pt x="555" y="10123"/>
                  </a:cubicBezTo>
                  <a:cubicBezTo>
                    <a:pt x="683" y="10194"/>
                    <a:pt x="823" y="10259"/>
                    <a:pt x="975" y="10317"/>
                  </a:cubicBezTo>
                  <a:cubicBezTo>
                    <a:pt x="1078" y="10356"/>
                    <a:pt x="1186" y="10391"/>
                    <a:pt x="1300" y="10422"/>
                  </a:cubicBezTo>
                  <a:cubicBezTo>
                    <a:pt x="1301" y="10422"/>
                    <a:pt x="1303" y="10423"/>
                    <a:pt x="1306" y="10423"/>
                  </a:cubicBezTo>
                  <a:cubicBezTo>
                    <a:pt x="1365" y="10438"/>
                    <a:pt x="1426" y="10453"/>
                    <a:pt x="1490" y="10466"/>
                  </a:cubicBezTo>
                  <a:cubicBezTo>
                    <a:pt x="1524" y="10473"/>
                    <a:pt x="1560" y="10480"/>
                    <a:pt x="1596" y="10486"/>
                  </a:cubicBezTo>
                  <a:cubicBezTo>
                    <a:pt x="1598" y="10487"/>
                    <a:pt x="1601" y="10487"/>
                    <a:pt x="1605" y="10488"/>
                  </a:cubicBezTo>
                  <a:cubicBezTo>
                    <a:pt x="1627" y="10492"/>
                    <a:pt x="1650" y="10496"/>
                    <a:pt x="1674" y="10499"/>
                  </a:cubicBezTo>
                  <a:cubicBezTo>
                    <a:pt x="1684" y="10501"/>
                    <a:pt x="1693" y="10502"/>
                    <a:pt x="1702" y="10503"/>
                  </a:cubicBezTo>
                  <a:cubicBezTo>
                    <a:pt x="1716" y="10505"/>
                    <a:pt x="1731" y="10507"/>
                    <a:pt x="1744" y="10509"/>
                  </a:cubicBezTo>
                  <a:cubicBezTo>
                    <a:pt x="1757" y="10511"/>
                    <a:pt x="1770" y="10512"/>
                    <a:pt x="1783" y="10514"/>
                  </a:cubicBezTo>
                  <a:cubicBezTo>
                    <a:pt x="1792" y="10516"/>
                    <a:pt x="1802" y="10517"/>
                    <a:pt x="1812" y="10518"/>
                  </a:cubicBezTo>
                  <a:cubicBezTo>
                    <a:pt x="1827" y="10520"/>
                    <a:pt x="1843" y="10521"/>
                    <a:pt x="1859" y="10523"/>
                  </a:cubicBezTo>
                  <a:cubicBezTo>
                    <a:pt x="1865" y="10524"/>
                    <a:pt x="1870" y="10524"/>
                    <a:pt x="1876" y="10525"/>
                  </a:cubicBezTo>
                  <a:cubicBezTo>
                    <a:pt x="1892" y="10526"/>
                    <a:pt x="1907" y="10528"/>
                    <a:pt x="1923" y="10529"/>
                  </a:cubicBezTo>
                  <a:cubicBezTo>
                    <a:pt x="2405" y="7979"/>
                    <a:pt x="4263" y="5622"/>
                    <a:pt x="6900" y="5155"/>
                  </a:cubicBezTo>
                  <a:cubicBezTo>
                    <a:pt x="8167" y="4931"/>
                    <a:pt x="9602" y="5032"/>
                    <a:pt x="10975" y="4934"/>
                  </a:cubicBezTo>
                  <a:lnTo>
                    <a:pt x="10976" y="4934"/>
                  </a:lnTo>
                  <a:cubicBezTo>
                    <a:pt x="11037" y="4915"/>
                    <a:pt x="11097" y="4895"/>
                    <a:pt x="11158" y="4873"/>
                  </a:cubicBezTo>
                  <a:cubicBezTo>
                    <a:pt x="11177" y="4866"/>
                    <a:pt x="11195" y="4859"/>
                    <a:pt x="11214" y="4853"/>
                  </a:cubicBezTo>
                  <a:cubicBezTo>
                    <a:pt x="11215" y="4852"/>
                    <a:pt x="11217" y="4852"/>
                    <a:pt x="11218" y="4851"/>
                  </a:cubicBezTo>
                  <a:cubicBezTo>
                    <a:pt x="11244" y="4841"/>
                    <a:pt x="11271" y="4832"/>
                    <a:pt x="11297" y="4822"/>
                  </a:cubicBezTo>
                  <a:cubicBezTo>
                    <a:pt x="11315" y="4815"/>
                    <a:pt x="11332" y="4809"/>
                    <a:pt x="11350" y="4802"/>
                  </a:cubicBezTo>
                  <a:cubicBezTo>
                    <a:pt x="11460" y="4759"/>
                    <a:pt x="11570" y="4713"/>
                    <a:pt x="11681" y="4662"/>
                  </a:cubicBezTo>
                  <a:cubicBezTo>
                    <a:pt x="14458" y="3373"/>
                    <a:pt x="14380" y="1"/>
                    <a:pt x="14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flipH="1">
              <a:off x="8685608" y="5045120"/>
              <a:ext cx="93485" cy="150189"/>
            </a:xfrm>
            <a:custGeom>
              <a:rect b="b" l="l" r="r" t="t"/>
              <a:pathLst>
                <a:path extrusionOk="0" h="3724" w="2318">
                  <a:moveTo>
                    <a:pt x="2318" y="1"/>
                  </a:moveTo>
                  <a:lnTo>
                    <a:pt x="2318" y="1"/>
                  </a:lnTo>
                  <a:cubicBezTo>
                    <a:pt x="2144" y="127"/>
                    <a:pt x="1976" y="267"/>
                    <a:pt x="1813" y="428"/>
                  </a:cubicBezTo>
                  <a:cubicBezTo>
                    <a:pt x="890" y="1336"/>
                    <a:pt x="279" y="2476"/>
                    <a:pt x="1" y="3724"/>
                  </a:cubicBezTo>
                  <a:lnTo>
                    <a:pt x="2" y="3724"/>
                  </a:lnTo>
                  <a:cubicBezTo>
                    <a:pt x="202" y="3703"/>
                    <a:pt x="412" y="3667"/>
                    <a:pt x="632" y="3616"/>
                  </a:cubicBezTo>
                  <a:cubicBezTo>
                    <a:pt x="645" y="3613"/>
                    <a:pt x="657" y="3610"/>
                    <a:pt x="670" y="3607"/>
                  </a:cubicBezTo>
                  <a:cubicBezTo>
                    <a:pt x="728" y="3593"/>
                    <a:pt x="786" y="3579"/>
                    <a:pt x="846" y="3562"/>
                  </a:cubicBezTo>
                  <a:cubicBezTo>
                    <a:pt x="866" y="3557"/>
                    <a:pt x="887" y="3551"/>
                    <a:pt x="907" y="3544"/>
                  </a:cubicBezTo>
                  <a:cubicBezTo>
                    <a:pt x="960" y="3530"/>
                    <a:pt x="1013" y="3514"/>
                    <a:pt x="1066" y="3498"/>
                  </a:cubicBezTo>
                  <a:cubicBezTo>
                    <a:pt x="1091" y="3490"/>
                    <a:pt x="1116" y="3483"/>
                    <a:pt x="1140" y="3475"/>
                  </a:cubicBezTo>
                  <a:cubicBezTo>
                    <a:pt x="1191" y="3458"/>
                    <a:pt x="1244" y="3440"/>
                    <a:pt x="1296" y="3423"/>
                  </a:cubicBezTo>
                  <a:cubicBezTo>
                    <a:pt x="1322" y="3413"/>
                    <a:pt x="1349" y="3405"/>
                    <a:pt x="1376" y="3394"/>
                  </a:cubicBezTo>
                  <a:cubicBezTo>
                    <a:pt x="1430" y="3376"/>
                    <a:pt x="1485" y="3354"/>
                    <a:pt x="1540" y="3333"/>
                  </a:cubicBezTo>
                  <a:cubicBezTo>
                    <a:pt x="1564" y="3324"/>
                    <a:pt x="1588" y="3314"/>
                    <a:pt x="1613" y="3305"/>
                  </a:cubicBezTo>
                  <a:cubicBezTo>
                    <a:pt x="1694" y="3273"/>
                    <a:pt x="1774" y="3239"/>
                    <a:pt x="1856" y="3204"/>
                  </a:cubicBezTo>
                  <a:cubicBezTo>
                    <a:pt x="1602" y="2439"/>
                    <a:pt x="1610" y="1530"/>
                    <a:pt x="1960" y="674"/>
                  </a:cubicBezTo>
                  <a:cubicBezTo>
                    <a:pt x="1992" y="594"/>
                    <a:pt x="2026" y="520"/>
                    <a:pt x="2061" y="449"/>
                  </a:cubicBezTo>
                  <a:cubicBezTo>
                    <a:pt x="2074" y="421"/>
                    <a:pt x="2087" y="394"/>
                    <a:pt x="2101" y="368"/>
                  </a:cubicBezTo>
                  <a:cubicBezTo>
                    <a:pt x="2122" y="327"/>
                    <a:pt x="2145" y="285"/>
                    <a:pt x="2167" y="245"/>
                  </a:cubicBezTo>
                  <a:cubicBezTo>
                    <a:pt x="2184" y="214"/>
                    <a:pt x="2202" y="183"/>
                    <a:pt x="2220" y="153"/>
                  </a:cubicBezTo>
                  <a:cubicBezTo>
                    <a:pt x="2251" y="101"/>
                    <a:pt x="2284" y="50"/>
                    <a:pt x="2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flipH="1">
              <a:off x="8424714" y="4578019"/>
              <a:ext cx="24238" cy="48356"/>
            </a:xfrm>
            <a:custGeom>
              <a:rect b="b" l="l" r="r" t="t"/>
              <a:pathLst>
                <a:path extrusionOk="0" h="1199" w="601">
                  <a:moveTo>
                    <a:pt x="572" y="0"/>
                  </a:moveTo>
                  <a:cubicBezTo>
                    <a:pt x="472" y="0"/>
                    <a:pt x="138" y="32"/>
                    <a:pt x="75" y="446"/>
                  </a:cubicBezTo>
                  <a:cubicBezTo>
                    <a:pt x="0" y="933"/>
                    <a:pt x="314" y="1199"/>
                    <a:pt x="314" y="1199"/>
                  </a:cubicBezTo>
                  <a:lnTo>
                    <a:pt x="316" y="1188"/>
                  </a:lnTo>
                  <a:lnTo>
                    <a:pt x="494" y="444"/>
                  </a:lnTo>
                  <a:lnTo>
                    <a:pt x="600" y="1"/>
                  </a:lnTo>
                  <a:lnTo>
                    <a:pt x="595" y="1"/>
                  </a:lnTo>
                  <a:cubicBezTo>
                    <a:pt x="591" y="1"/>
                    <a:pt x="582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flipH="1">
              <a:off x="8244318" y="4577978"/>
              <a:ext cx="23996" cy="48396"/>
            </a:xfrm>
            <a:custGeom>
              <a:rect b="b" l="l" r="r" t="t"/>
              <a:pathLst>
                <a:path extrusionOk="0" h="1200" w="595">
                  <a:moveTo>
                    <a:pt x="29" y="1"/>
                  </a:moveTo>
                  <a:cubicBezTo>
                    <a:pt x="25" y="1"/>
                    <a:pt x="21" y="1"/>
                    <a:pt x="17" y="1"/>
                  </a:cubicBezTo>
                  <a:cubicBezTo>
                    <a:pt x="7" y="2"/>
                    <a:pt x="1" y="2"/>
                    <a:pt x="1" y="2"/>
                  </a:cubicBezTo>
                  <a:lnTo>
                    <a:pt x="288" y="1200"/>
                  </a:lnTo>
                  <a:cubicBezTo>
                    <a:pt x="288" y="1200"/>
                    <a:pt x="293" y="1196"/>
                    <a:pt x="298" y="1192"/>
                  </a:cubicBezTo>
                  <a:cubicBezTo>
                    <a:pt x="343" y="1148"/>
                    <a:pt x="594" y="891"/>
                    <a:pt x="527" y="447"/>
                  </a:cubicBezTo>
                  <a:cubicBezTo>
                    <a:pt x="463" y="31"/>
                    <a:pt x="128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flipH="1">
              <a:off x="8350023" y="4377781"/>
              <a:ext cx="22464" cy="91549"/>
            </a:xfrm>
            <a:custGeom>
              <a:rect b="b" l="l" r="r" t="t"/>
              <a:pathLst>
                <a:path extrusionOk="0" h="2270" w="557">
                  <a:moveTo>
                    <a:pt x="117" y="0"/>
                  </a:moveTo>
                  <a:lnTo>
                    <a:pt x="0" y="110"/>
                  </a:lnTo>
                  <a:cubicBezTo>
                    <a:pt x="157" y="277"/>
                    <a:pt x="326" y="1520"/>
                    <a:pt x="397" y="2267"/>
                  </a:cubicBezTo>
                  <a:cubicBezTo>
                    <a:pt x="397" y="2267"/>
                    <a:pt x="397" y="2267"/>
                    <a:pt x="397" y="2268"/>
                  </a:cubicBezTo>
                  <a:cubicBezTo>
                    <a:pt x="397" y="2268"/>
                    <a:pt x="397" y="2269"/>
                    <a:pt x="397" y="2269"/>
                  </a:cubicBezTo>
                  <a:lnTo>
                    <a:pt x="465" y="2263"/>
                  </a:lnTo>
                  <a:lnTo>
                    <a:pt x="487" y="2261"/>
                  </a:lnTo>
                  <a:lnTo>
                    <a:pt x="557" y="2255"/>
                  </a:lnTo>
                  <a:cubicBezTo>
                    <a:pt x="544" y="2121"/>
                    <a:pt x="464" y="1306"/>
                    <a:pt x="341" y="687"/>
                  </a:cubicBezTo>
                  <a:lnTo>
                    <a:pt x="188" y="694"/>
                  </a:lnTo>
                  <a:cubicBezTo>
                    <a:pt x="183" y="588"/>
                    <a:pt x="222" y="485"/>
                    <a:pt x="275" y="393"/>
                  </a:cubicBezTo>
                  <a:cubicBezTo>
                    <a:pt x="226" y="207"/>
                    <a:pt x="174" y="62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flipH="1">
              <a:off x="8346192" y="4380765"/>
              <a:ext cx="18955" cy="25045"/>
            </a:xfrm>
            <a:custGeom>
              <a:rect b="b" l="l" r="r" t="t"/>
              <a:pathLst>
                <a:path extrusionOk="0" h="621" w="470">
                  <a:moveTo>
                    <a:pt x="370" y="0"/>
                  </a:moveTo>
                  <a:cubicBezTo>
                    <a:pt x="360" y="8"/>
                    <a:pt x="197" y="140"/>
                    <a:pt x="93" y="319"/>
                  </a:cubicBezTo>
                  <a:cubicBezTo>
                    <a:pt x="40" y="411"/>
                    <a:pt x="1" y="514"/>
                    <a:pt x="6" y="620"/>
                  </a:cubicBezTo>
                  <a:lnTo>
                    <a:pt x="159" y="613"/>
                  </a:lnTo>
                  <a:lnTo>
                    <a:pt x="165" y="612"/>
                  </a:lnTo>
                  <a:cubicBezTo>
                    <a:pt x="156" y="418"/>
                    <a:pt x="382" y="195"/>
                    <a:pt x="469" y="125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1" name="Google Shape;971;p27"/>
          <p:cNvGrpSpPr/>
          <p:nvPr/>
        </p:nvGrpSpPr>
        <p:grpSpPr>
          <a:xfrm>
            <a:off x="3967577" y="4435594"/>
            <a:ext cx="1340028" cy="861277"/>
            <a:chOff x="7480023" y="5062663"/>
            <a:chExt cx="1410259" cy="906416"/>
          </a:xfrm>
        </p:grpSpPr>
        <p:sp>
          <p:nvSpPr>
            <p:cNvPr id="972" name="Google Shape;972;p27"/>
            <p:cNvSpPr/>
            <p:nvPr/>
          </p:nvSpPr>
          <p:spPr>
            <a:xfrm flipH="1">
              <a:off x="7510879" y="5643172"/>
              <a:ext cx="32990" cy="76062"/>
            </a:xfrm>
            <a:custGeom>
              <a:rect b="b" l="l" r="r" t="t"/>
              <a:pathLst>
                <a:path extrusionOk="0" h="1886" w="818">
                  <a:moveTo>
                    <a:pt x="817" y="0"/>
                  </a:moveTo>
                  <a:cubicBezTo>
                    <a:pt x="496" y="605"/>
                    <a:pt x="225" y="1236"/>
                    <a:pt x="1" y="1886"/>
                  </a:cubicBezTo>
                  <a:cubicBezTo>
                    <a:pt x="334" y="1248"/>
                    <a:pt x="605" y="621"/>
                    <a:pt x="817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flipH="1">
              <a:off x="8704200" y="5400426"/>
              <a:ext cx="185236" cy="61342"/>
            </a:xfrm>
            <a:custGeom>
              <a:rect b="b" l="l" r="r" t="t"/>
              <a:pathLst>
                <a:path extrusionOk="0" h="1521" w="4593">
                  <a:moveTo>
                    <a:pt x="2336" y="0"/>
                  </a:moveTo>
                  <a:cubicBezTo>
                    <a:pt x="1059" y="0"/>
                    <a:pt x="0" y="713"/>
                    <a:pt x="0" y="713"/>
                  </a:cubicBezTo>
                  <a:cubicBezTo>
                    <a:pt x="36" y="744"/>
                    <a:pt x="74" y="775"/>
                    <a:pt x="113" y="806"/>
                  </a:cubicBezTo>
                  <a:lnTo>
                    <a:pt x="114" y="806"/>
                  </a:lnTo>
                  <a:cubicBezTo>
                    <a:pt x="126" y="817"/>
                    <a:pt x="140" y="826"/>
                    <a:pt x="152" y="836"/>
                  </a:cubicBezTo>
                  <a:cubicBezTo>
                    <a:pt x="181" y="857"/>
                    <a:pt x="210" y="879"/>
                    <a:pt x="239" y="900"/>
                  </a:cubicBezTo>
                  <a:cubicBezTo>
                    <a:pt x="254" y="912"/>
                    <a:pt x="271" y="923"/>
                    <a:pt x="288" y="935"/>
                  </a:cubicBezTo>
                  <a:cubicBezTo>
                    <a:pt x="317" y="954"/>
                    <a:pt x="347" y="974"/>
                    <a:pt x="378" y="994"/>
                  </a:cubicBezTo>
                  <a:cubicBezTo>
                    <a:pt x="396" y="1005"/>
                    <a:pt x="413" y="1017"/>
                    <a:pt x="431" y="1027"/>
                  </a:cubicBezTo>
                  <a:cubicBezTo>
                    <a:pt x="468" y="1050"/>
                    <a:pt x="508" y="1073"/>
                    <a:pt x="547" y="1095"/>
                  </a:cubicBezTo>
                  <a:cubicBezTo>
                    <a:pt x="560" y="1102"/>
                    <a:pt x="570" y="1109"/>
                    <a:pt x="583" y="1116"/>
                  </a:cubicBezTo>
                  <a:cubicBezTo>
                    <a:pt x="634" y="1143"/>
                    <a:pt x="686" y="1169"/>
                    <a:pt x="740" y="1194"/>
                  </a:cubicBezTo>
                  <a:cubicBezTo>
                    <a:pt x="761" y="1204"/>
                    <a:pt x="784" y="1214"/>
                    <a:pt x="806" y="1223"/>
                  </a:cubicBezTo>
                  <a:cubicBezTo>
                    <a:pt x="841" y="1240"/>
                    <a:pt x="876" y="1254"/>
                    <a:pt x="913" y="1269"/>
                  </a:cubicBezTo>
                  <a:cubicBezTo>
                    <a:pt x="939" y="1280"/>
                    <a:pt x="966" y="1291"/>
                    <a:pt x="993" y="1300"/>
                  </a:cubicBezTo>
                  <a:cubicBezTo>
                    <a:pt x="1028" y="1314"/>
                    <a:pt x="1064" y="1325"/>
                    <a:pt x="1099" y="1338"/>
                  </a:cubicBezTo>
                  <a:cubicBezTo>
                    <a:pt x="1128" y="1347"/>
                    <a:pt x="1158" y="1358"/>
                    <a:pt x="1187" y="1366"/>
                  </a:cubicBezTo>
                  <a:cubicBezTo>
                    <a:pt x="1225" y="1377"/>
                    <a:pt x="1265" y="1388"/>
                    <a:pt x="1303" y="1399"/>
                  </a:cubicBezTo>
                  <a:cubicBezTo>
                    <a:pt x="1589" y="1475"/>
                    <a:pt x="1910" y="1521"/>
                    <a:pt x="2268" y="1521"/>
                  </a:cubicBezTo>
                  <a:cubicBezTo>
                    <a:pt x="2400" y="1521"/>
                    <a:pt x="2537" y="1515"/>
                    <a:pt x="2680" y="1501"/>
                  </a:cubicBezTo>
                  <a:cubicBezTo>
                    <a:pt x="3023" y="1469"/>
                    <a:pt x="3397" y="1395"/>
                    <a:pt x="3805" y="1269"/>
                  </a:cubicBezTo>
                  <a:cubicBezTo>
                    <a:pt x="3929" y="1231"/>
                    <a:pt x="4056" y="1188"/>
                    <a:pt x="4186" y="1140"/>
                  </a:cubicBezTo>
                  <a:cubicBezTo>
                    <a:pt x="4189" y="1138"/>
                    <a:pt x="4193" y="1137"/>
                    <a:pt x="4197" y="1135"/>
                  </a:cubicBezTo>
                  <a:cubicBezTo>
                    <a:pt x="4326" y="1087"/>
                    <a:pt x="4458" y="1035"/>
                    <a:pt x="4592" y="975"/>
                  </a:cubicBezTo>
                  <a:cubicBezTo>
                    <a:pt x="3874" y="235"/>
                    <a:pt x="3069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flipH="1">
              <a:off x="8028390" y="5069681"/>
              <a:ext cx="753001" cy="542479"/>
            </a:xfrm>
            <a:custGeom>
              <a:rect b="b" l="l" r="r" t="t"/>
              <a:pathLst>
                <a:path extrusionOk="0" h="13451" w="18671">
                  <a:moveTo>
                    <a:pt x="18671" y="1"/>
                  </a:moveTo>
                  <a:cubicBezTo>
                    <a:pt x="14283" y="805"/>
                    <a:pt x="11778" y="4280"/>
                    <a:pt x="9255" y="7294"/>
                  </a:cubicBezTo>
                  <a:cubicBezTo>
                    <a:pt x="10742" y="5519"/>
                    <a:pt x="12223" y="3583"/>
                    <a:pt x="14086" y="2128"/>
                  </a:cubicBezTo>
                  <a:lnTo>
                    <a:pt x="14086" y="2128"/>
                  </a:lnTo>
                  <a:cubicBezTo>
                    <a:pt x="11852" y="5119"/>
                    <a:pt x="10528" y="8904"/>
                    <a:pt x="7561" y="11267"/>
                  </a:cubicBezTo>
                  <a:cubicBezTo>
                    <a:pt x="6779" y="11890"/>
                    <a:pt x="5796" y="12340"/>
                    <a:pt x="4799" y="12340"/>
                  </a:cubicBezTo>
                  <a:cubicBezTo>
                    <a:pt x="4442" y="12340"/>
                    <a:pt x="4083" y="12283"/>
                    <a:pt x="3731" y="12154"/>
                  </a:cubicBezTo>
                  <a:cubicBezTo>
                    <a:pt x="2514" y="11711"/>
                    <a:pt x="1785" y="10522"/>
                    <a:pt x="1126" y="9470"/>
                  </a:cubicBezTo>
                  <a:cubicBezTo>
                    <a:pt x="718" y="9596"/>
                    <a:pt x="344" y="9670"/>
                    <a:pt x="1" y="9702"/>
                  </a:cubicBezTo>
                  <a:cubicBezTo>
                    <a:pt x="12" y="9768"/>
                    <a:pt x="36" y="9836"/>
                    <a:pt x="80" y="9905"/>
                  </a:cubicBezTo>
                  <a:cubicBezTo>
                    <a:pt x="1221" y="11715"/>
                    <a:pt x="2576" y="13451"/>
                    <a:pt x="4824" y="13451"/>
                  </a:cubicBezTo>
                  <a:cubicBezTo>
                    <a:pt x="4979" y="13451"/>
                    <a:pt x="5139" y="13442"/>
                    <a:pt x="5303" y="13425"/>
                  </a:cubicBezTo>
                  <a:cubicBezTo>
                    <a:pt x="7678" y="13177"/>
                    <a:pt x="9369" y="11259"/>
                    <a:pt x="10693" y="9446"/>
                  </a:cubicBezTo>
                  <a:cubicBezTo>
                    <a:pt x="12387" y="7125"/>
                    <a:pt x="13590" y="4467"/>
                    <a:pt x="15420" y="2242"/>
                  </a:cubicBezTo>
                  <a:cubicBezTo>
                    <a:pt x="16081" y="1437"/>
                    <a:pt x="16830" y="775"/>
                    <a:pt x="17653" y="245"/>
                  </a:cubicBezTo>
                  <a:cubicBezTo>
                    <a:pt x="17981" y="148"/>
                    <a:pt x="18320" y="66"/>
                    <a:pt x="1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 flipH="1">
              <a:off x="7999435" y="5358604"/>
              <a:ext cx="11776" cy="3791"/>
            </a:xfrm>
            <a:custGeom>
              <a:rect b="b" l="l" r="r" t="t"/>
              <a:pathLst>
                <a:path extrusionOk="0" h="94" w="292">
                  <a:moveTo>
                    <a:pt x="291" y="1"/>
                  </a:moveTo>
                  <a:lnTo>
                    <a:pt x="291" y="1"/>
                  </a:lnTo>
                  <a:cubicBezTo>
                    <a:pt x="196" y="28"/>
                    <a:pt x="100" y="58"/>
                    <a:pt x="1" y="93"/>
                  </a:cubicBezTo>
                  <a:cubicBezTo>
                    <a:pt x="100" y="58"/>
                    <a:pt x="196" y="29"/>
                    <a:pt x="29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 flipH="1">
              <a:off x="7582383" y="5325090"/>
              <a:ext cx="409430" cy="562926"/>
            </a:xfrm>
            <a:custGeom>
              <a:rect b="b" l="l" r="r" t="t"/>
              <a:pathLst>
                <a:path extrusionOk="0" h="13958" w="10152">
                  <a:moveTo>
                    <a:pt x="2985" y="1"/>
                  </a:moveTo>
                  <a:cubicBezTo>
                    <a:pt x="1971" y="1"/>
                    <a:pt x="947" y="251"/>
                    <a:pt x="0" y="779"/>
                  </a:cubicBezTo>
                  <a:cubicBezTo>
                    <a:pt x="376" y="681"/>
                    <a:pt x="732" y="636"/>
                    <a:pt x="1067" y="636"/>
                  </a:cubicBezTo>
                  <a:cubicBezTo>
                    <a:pt x="1718" y="636"/>
                    <a:pt x="2289" y="806"/>
                    <a:pt x="2773" y="1089"/>
                  </a:cubicBezTo>
                  <a:cubicBezTo>
                    <a:pt x="2849" y="1086"/>
                    <a:pt x="2924" y="1084"/>
                    <a:pt x="3000" y="1084"/>
                  </a:cubicBezTo>
                  <a:cubicBezTo>
                    <a:pt x="4352" y="1084"/>
                    <a:pt x="5694" y="1629"/>
                    <a:pt x="6690" y="2623"/>
                  </a:cubicBezTo>
                  <a:cubicBezTo>
                    <a:pt x="9365" y="5296"/>
                    <a:pt x="9062" y="9895"/>
                    <a:pt x="8638" y="13377"/>
                  </a:cubicBezTo>
                  <a:lnTo>
                    <a:pt x="8638" y="13377"/>
                  </a:lnTo>
                  <a:cubicBezTo>
                    <a:pt x="9115" y="12809"/>
                    <a:pt x="9542" y="12251"/>
                    <a:pt x="9925" y="11704"/>
                  </a:cubicBezTo>
                  <a:cubicBezTo>
                    <a:pt x="10151" y="8874"/>
                    <a:pt x="10029" y="5876"/>
                    <a:pt x="8651" y="3398"/>
                  </a:cubicBezTo>
                  <a:cubicBezTo>
                    <a:pt x="7450" y="1238"/>
                    <a:pt x="5242" y="1"/>
                    <a:pt x="2985" y="1"/>
                  </a:cubicBezTo>
                  <a:close/>
                  <a:moveTo>
                    <a:pt x="8638" y="13377"/>
                  </a:moveTo>
                  <a:cubicBezTo>
                    <a:pt x="8477" y="13569"/>
                    <a:pt x="8310" y="13762"/>
                    <a:pt x="8138" y="13957"/>
                  </a:cubicBezTo>
                  <a:cubicBezTo>
                    <a:pt x="8311" y="13762"/>
                    <a:pt x="8476" y="13570"/>
                    <a:pt x="8638" y="13378"/>
                  </a:cubicBezTo>
                  <a:cubicBezTo>
                    <a:pt x="8638" y="13378"/>
                    <a:pt x="8638" y="13377"/>
                    <a:pt x="8638" y="13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 flipH="1">
              <a:off x="7810772" y="5545695"/>
              <a:ext cx="605" cy="1654"/>
            </a:xfrm>
            <a:custGeom>
              <a:rect b="b" l="l" r="r" t="t"/>
              <a:pathLst>
                <a:path extrusionOk="0" h="41" w="15">
                  <a:moveTo>
                    <a:pt x="15" y="0"/>
                  </a:moveTo>
                  <a:cubicBezTo>
                    <a:pt x="10" y="12"/>
                    <a:pt x="6" y="24"/>
                    <a:pt x="2" y="35"/>
                  </a:cubicBezTo>
                  <a:lnTo>
                    <a:pt x="2" y="35"/>
                  </a:lnTo>
                  <a:cubicBezTo>
                    <a:pt x="4" y="30"/>
                    <a:pt x="7" y="25"/>
                    <a:pt x="8" y="19"/>
                  </a:cubicBezTo>
                  <a:cubicBezTo>
                    <a:pt x="10" y="13"/>
                    <a:pt x="13" y="7"/>
                    <a:pt x="15" y="0"/>
                  </a:cubicBezTo>
                  <a:close/>
                  <a:moveTo>
                    <a:pt x="2" y="35"/>
                  </a:moveTo>
                  <a:cubicBezTo>
                    <a:pt x="1" y="37"/>
                    <a:pt x="1" y="39"/>
                    <a:pt x="0" y="41"/>
                  </a:cubicBezTo>
                  <a:cubicBezTo>
                    <a:pt x="1" y="39"/>
                    <a:pt x="1" y="37"/>
                    <a:pt x="2" y="35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 flipH="1">
              <a:off x="7819967" y="5435594"/>
              <a:ext cx="524" cy="1129"/>
            </a:xfrm>
            <a:custGeom>
              <a:rect b="b" l="l" r="r" t="t"/>
              <a:pathLst>
                <a:path extrusionOk="0" h="28" w="13">
                  <a:moveTo>
                    <a:pt x="0" y="0"/>
                  </a:moveTo>
                  <a:lnTo>
                    <a:pt x="0" y="0"/>
                  </a:lnTo>
                  <a:cubicBezTo>
                    <a:pt x="4" y="9"/>
                    <a:pt x="8" y="19"/>
                    <a:pt x="13" y="27"/>
                  </a:cubicBezTo>
                  <a:cubicBezTo>
                    <a:pt x="10" y="22"/>
                    <a:pt x="8" y="16"/>
                    <a:pt x="5" y="10"/>
                  </a:cubicBezTo>
                  <a:cubicBezTo>
                    <a:pt x="4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 flipH="1">
              <a:off x="7815047" y="5555898"/>
              <a:ext cx="1170" cy="2339"/>
            </a:xfrm>
            <a:custGeom>
              <a:rect b="b" l="l" r="r" t="t"/>
              <a:pathLst>
                <a:path extrusionOk="0" h="58" w="29">
                  <a:moveTo>
                    <a:pt x="28" y="0"/>
                  </a:moveTo>
                  <a:lnTo>
                    <a:pt x="28" y="0"/>
                  </a:lnTo>
                  <a:cubicBezTo>
                    <a:pt x="27" y="3"/>
                    <a:pt x="25" y="6"/>
                    <a:pt x="24" y="10"/>
                  </a:cubicBezTo>
                  <a:lnTo>
                    <a:pt x="24" y="10"/>
                  </a:lnTo>
                  <a:cubicBezTo>
                    <a:pt x="25" y="6"/>
                    <a:pt x="27" y="3"/>
                    <a:pt x="28" y="0"/>
                  </a:cubicBezTo>
                  <a:close/>
                  <a:moveTo>
                    <a:pt x="24" y="10"/>
                  </a:moveTo>
                  <a:lnTo>
                    <a:pt x="24" y="10"/>
                  </a:lnTo>
                  <a:cubicBezTo>
                    <a:pt x="17" y="25"/>
                    <a:pt x="10" y="40"/>
                    <a:pt x="2" y="55"/>
                  </a:cubicBezTo>
                  <a:lnTo>
                    <a:pt x="2" y="55"/>
                  </a:lnTo>
                  <a:cubicBezTo>
                    <a:pt x="5" y="50"/>
                    <a:pt x="8" y="46"/>
                    <a:pt x="10" y="41"/>
                  </a:cubicBezTo>
                  <a:cubicBezTo>
                    <a:pt x="15" y="31"/>
                    <a:pt x="19" y="20"/>
                    <a:pt x="24" y="10"/>
                  </a:cubicBezTo>
                  <a:close/>
                  <a:moveTo>
                    <a:pt x="2" y="55"/>
                  </a:moveTo>
                  <a:cubicBezTo>
                    <a:pt x="1" y="56"/>
                    <a:pt x="1" y="57"/>
                    <a:pt x="0" y="58"/>
                  </a:cubicBezTo>
                  <a:cubicBezTo>
                    <a:pt x="1" y="57"/>
                    <a:pt x="1" y="56"/>
                    <a:pt x="2" y="55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 flipH="1">
              <a:off x="8006735" y="5066293"/>
              <a:ext cx="7501" cy="1089"/>
            </a:xfrm>
            <a:custGeom>
              <a:rect b="b" l="l" r="r" t="t"/>
              <a:pathLst>
                <a:path extrusionOk="0" h="27" w="186">
                  <a:moveTo>
                    <a:pt x="185" y="1"/>
                  </a:moveTo>
                  <a:lnTo>
                    <a:pt x="185" y="1"/>
                  </a:lnTo>
                  <a:cubicBezTo>
                    <a:pt x="123" y="8"/>
                    <a:pt x="61" y="17"/>
                    <a:pt x="1" y="27"/>
                  </a:cubicBezTo>
                  <a:cubicBezTo>
                    <a:pt x="61" y="17"/>
                    <a:pt x="123" y="9"/>
                    <a:pt x="185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 flipH="1">
              <a:off x="7565848" y="5757911"/>
              <a:ext cx="25690" cy="39201"/>
            </a:xfrm>
            <a:custGeom>
              <a:rect b="b" l="l" r="r" t="t"/>
              <a:pathLst>
                <a:path extrusionOk="0" h="972" w="637">
                  <a:moveTo>
                    <a:pt x="637" y="1"/>
                  </a:moveTo>
                  <a:lnTo>
                    <a:pt x="637" y="1"/>
                  </a:lnTo>
                  <a:cubicBezTo>
                    <a:pt x="441" y="321"/>
                    <a:pt x="228" y="645"/>
                    <a:pt x="0" y="972"/>
                  </a:cubicBezTo>
                  <a:cubicBezTo>
                    <a:pt x="228" y="645"/>
                    <a:pt x="441" y="322"/>
                    <a:pt x="63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 flipH="1">
              <a:off x="7554475" y="5738673"/>
              <a:ext cx="3993" cy="6937"/>
            </a:xfrm>
            <a:custGeom>
              <a:rect b="b" l="l" r="r" t="t"/>
              <a:pathLst>
                <a:path extrusionOk="0" h="172" w="99">
                  <a:moveTo>
                    <a:pt x="99" y="1"/>
                  </a:moveTo>
                  <a:cubicBezTo>
                    <a:pt x="67" y="57"/>
                    <a:pt x="33" y="114"/>
                    <a:pt x="0" y="172"/>
                  </a:cubicBezTo>
                  <a:cubicBezTo>
                    <a:pt x="33" y="114"/>
                    <a:pt x="67" y="57"/>
                    <a:pt x="99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 flipH="1">
              <a:off x="8213263" y="5155503"/>
              <a:ext cx="522757" cy="411890"/>
            </a:xfrm>
            <a:custGeom>
              <a:rect b="b" l="l" r="r" t="t"/>
              <a:pathLst>
                <a:path extrusionOk="0" h="10213" w="12962">
                  <a:moveTo>
                    <a:pt x="12961" y="0"/>
                  </a:moveTo>
                  <a:lnTo>
                    <a:pt x="12961" y="0"/>
                  </a:lnTo>
                  <a:cubicBezTo>
                    <a:pt x="11098" y="1455"/>
                    <a:pt x="9616" y="3391"/>
                    <a:pt x="8130" y="5166"/>
                  </a:cubicBezTo>
                  <a:cubicBezTo>
                    <a:pt x="8091" y="5212"/>
                    <a:pt x="8054" y="5256"/>
                    <a:pt x="8015" y="5302"/>
                  </a:cubicBezTo>
                  <a:cubicBezTo>
                    <a:pt x="7975" y="5351"/>
                    <a:pt x="7933" y="5399"/>
                    <a:pt x="7892" y="5447"/>
                  </a:cubicBezTo>
                  <a:cubicBezTo>
                    <a:pt x="7817" y="5536"/>
                    <a:pt x="7742" y="5624"/>
                    <a:pt x="7667" y="5711"/>
                  </a:cubicBezTo>
                  <a:cubicBezTo>
                    <a:pt x="7554" y="5844"/>
                    <a:pt x="7439" y="5975"/>
                    <a:pt x="7324" y="6105"/>
                  </a:cubicBezTo>
                  <a:cubicBezTo>
                    <a:pt x="7281" y="6154"/>
                    <a:pt x="7237" y="6201"/>
                    <a:pt x="7194" y="6250"/>
                  </a:cubicBezTo>
                  <a:cubicBezTo>
                    <a:pt x="7110" y="6344"/>
                    <a:pt x="7026" y="6437"/>
                    <a:pt x="6941" y="6528"/>
                  </a:cubicBezTo>
                  <a:cubicBezTo>
                    <a:pt x="6896" y="6578"/>
                    <a:pt x="6849" y="6628"/>
                    <a:pt x="6802" y="6678"/>
                  </a:cubicBezTo>
                  <a:cubicBezTo>
                    <a:pt x="6715" y="6771"/>
                    <a:pt x="6628" y="6863"/>
                    <a:pt x="6539" y="6952"/>
                  </a:cubicBezTo>
                  <a:cubicBezTo>
                    <a:pt x="6498" y="6995"/>
                    <a:pt x="6457" y="7039"/>
                    <a:pt x="6415" y="7080"/>
                  </a:cubicBezTo>
                  <a:cubicBezTo>
                    <a:pt x="6286" y="7211"/>
                    <a:pt x="6156" y="7339"/>
                    <a:pt x="6025" y="7463"/>
                  </a:cubicBezTo>
                  <a:cubicBezTo>
                    <a:pt x="4956" y="8473"/>
                    <a:pt x="3969" y="8882"/>
                    <a:pt x="3137" y="8882"/>
                  </a:cubicBezTo>
                  <a:cubicBezTo>
                    <a:pt x="1989" y="8882"/>
                    <a:pt x="1139" y="8101"/>
                    <a:pt x="788" y="7048"/>
                  </a:cubicBezTo>
                  <a:cubicBezTo>
                    <a:pt x="654" y="7108"/>
                    <a:pt x="521" y="7160"/>
                    <a:pt x="393" y="7208"/>
                  </a:cubicBezTo>
                  <a:cubicBezTo>
                    <a:pt x="389" y="7210"/>
                    <a:pt x="385" y="7211"/>
                    <a:pt x="382" y="7213"/>
                  </a:cubicBezTo>
                  <a:cubicBezTo>
                    <a:pt x="252" y="7261"/>
                    <a:pt x="125" y="7303"/>
                    <a:pt x="1" y="7342"/>
                  </a:cubicBezTo>
                  <a:cubicBezTo>
                    <a:pt x="660" y="8394"/>
                    <a:pt x="1389" y="9583"/>
                    <a:pt x="2606" y="10026"/>
                  </a:cubicBezTo>
                  <a:cubicBezTo>
                    <a:pt x="2958" y="10155"/>
                    <a:pt x="3317" y="10212"/>
                    <a:pt x="3674" y="10212"/>
                  </a:cubicBezTo>
                  <a:cubicBezTo>
                    <a:pt x="4671" y="10212"/>
                    <a:pt x="5654" y="9762"/>
                    <a:pt x="6436" y="9139"/>
                  </a:cubicBezTo>
                  <a:cubicBezTo>
                    <a:pt x="9402" y="6776"/>
                    <a:pt x="10727" y="2991"/>
                    <a:pt x="1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 flipH="1">
              <a:off x="7828073" y="5416155"/>
              <a:ext cx="3307" cy="5364"/>
            </a:xfrm>
            <a:custGeom>
              <a:rect b="b" l="l" r="r" t="t"/>
              <a:pathLst>
                <a:path extrusionOk="0" h="133" w="82">
                  <a:moveTo>
                    <a:pt x="81" y="132"/>
                  </a:moveTo>
                  <a:cubicBezTo>
                    <a:pt x="55" y="88"/>
                    <a:pt x="28" y="45"/>
                    <a:pt x="0" y="1"/>
                  </a:cubicBezTo>
                  <a:cubicBezTo>
                    <a:pt x="28" y="45"/>
                    <a:pt x="55" y="88"/>
                    <a:pt x="81" y="13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 flipH="1">
              <a:off x="7807142" y="5467777"/>
              <a:ext cx="1936" cy="8429"/>
            </a:xfrm>
            <a:custGeom>
              <a:rect b="b" l="l" r="r" t="t"/>
              <a:pathLst>
                <a:path extrusionOk="0" h="209" w="48">
                  <a:moveTo>
                    <a:pt x="47" y="208"/>
                  </a:moveTo>
                  <a:cubicBezTo>
                    <a:pt x="34" y="139"/>
                    <a:pt x="17" y="70"/>
                    <a:pt x="0" y="0"/>
                  </a:cubicBezTo>
                  <a:cubicBezTo>
                    <a:pt x="17" y="70"/>
                    <a:pt x="34" y="139"/>
                    <a:pt x="47" y="208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 flipH="1">
              <a:off x="7810328" y="5456122"/>
              <a:ext cx="2057" cy="6493"/>
            </a:xfrm>
            <a:custGeom>
              <a:rect b="b" l="l" r="r" t="t"/>
              <a:pathLst>
                <a:path extrusionOk="0" h="161" w="51">
                  <a:moveTo>
                    <a:pt x="50" y="161"/>
                  </a:moveTo>
                  <a:cubicBezTo>
                    <a:pt x="34" y="107"/>
                    <a:pt x="18" y="54"/>
                    <a:pt x="0" y="0"/>
                  </a:cubicBezTo>
                  <a:cubicBezTo>
                    <a:pt x="18" y="54"/>
                    <a:pt x="34" y="107"/>
                    <a:pt x="50" y="16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 flipH="1">
              <a:off x="7820249" y="5422930"/>
              <a:ext cx="6896" cy="13107"/>
            </a:xfrm>
            <a:custGeom>
              <a:rect b="b" l="l" r="r" t="t"/>
              <a:pathLst>
                <a:path extrusionOk="0" h="325" w="171">
                  <a:moveTo>
                    <a:pt x="0" y="1"/>
                  </a:moveTo>
                  <a:cubicBezTo>
                    <a:pt x="44" y="77"/>
                    <a:pt x="86" y="153"/>
                    <a:pt x="125" y="231"/>
                  </a:cubicBezTo>
                  <a:lnTo>
                    <a:pt x="125" y="231"/>
                  </a:lnTo>
                  <a:cubicBezTo>
                    <a:pt x="86" y="153"/>
                    <a:pt x="44" y="76"/>
                    <a:pt x="0" y="1"/>
                  </a:cubicBezTo>
                  <a:close/>
                  <a:moveTo>
                    <a:pt x="125" y="231"/>
                  </a:moveTo>
                  <a:cubicBezTo>
                    <a:pt x="139" y="259"/>
                    <a:pt x="152" y="286"/>
                    <a:pt x="165" y="314"/>
                  </a:cubicBezTo>
                  <a:cubicBezTo>
                    <a:pt x="165" y="315"/>
                    <a:pt x="166" y="315"/>
                    <a:pt x="166" y="316"/>
                  </a:cubicBezTo>
                  <a:lnTo>
                    <a:pt x="166" y="316"/>
                  </a:lnTo>
                  <a:cubicBezTo>
                    <a:pt x="153" y="287"/>
                    <a:pt x="139" y="259"/>
                    <a:pt x="125" y="231"/>
                  </a:cubicBezTo>
                  <a:close/>
                  <a:moveTo>
                    <a:pt x="166" y="316"/>
                  </a:moveTo>
                  <a:cubicBezTo>
                    <a:pt x="168" y="319"/>
                    <a:pt x="169" y="322"/>
                    <a:pt x="170" y="324"/>
                  </a:cubicBezTo>
                  <a:cubicBezTo>
                    <a:pt x="169" y="322"/>
                    <a:pt x="168" y="319"/>
                    <a:pt x="166" y="316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 flipH="1">
              <a:off x="7847190" y="5388650"/>
              <a:ext cx="6977" cy="7179"/>
            </a:xfrm>
            <a:custGeom>
              <a:rect b="b" l="l" r="r" t="t"/>
              <a:pathLst>
                <a:path extrusionOk="0" h="178" w="173">
                  <a:moveTo>
                    <a:pt x="1" y="1"/>
                  </a:moveTo>
                  <a:cubicBezTo>
                    <a:pt x="60" y="58"/>
                    <a:pt x="117" y="117"/>
                    <a:pt x="173" y="178"/>
                  </a:cubicBezTo>
                  <a:cubicBezTo>
                    <a:pt x="117" y="117"/>
                    <a:pt x="61" y="58"/>
                    <a:pt x="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 flipH="1">
              <a:off x="7814724" y="5443136"/>
              <a:ext cx="2420" cy="6050"/>
            </a:xfrm>
            <a:custGeom>
              <a:rect b="b" l="l" r="r" t="t"/>
              <a:pathLst>
                <a:path extrusionOk="0" h="150" w="60">
                  <a:moveTo>
                    <a:pt x="60" y="150"/>
                  </a:moveTo>
                  <a:cubicBezTo>
                    <a:pt x="41" y="100"/>
                    <a:pt x="21" y="50"/>
                    <a:pt x="0" y="1"/>
                  </a:cubicBezTo>
                  <a:cubicBezTo>
                    <a:pt x="21" y="50"/>
                    <a:pt x="41" y="100"/>
                    <a:pt x="60" y="15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 flipH="1">
              <a:off x="7837390" y="5402685"/>
              <a:ext cx="3872" cy="4961"/>
            </a:xfrm>
            <a:custGeom>
              <a:rect b="b" l="l" r="r" t="t"/>
              <a:pathLst>
                <a:path extrusionOk="0" h="123" w="96">
                  <a:moveTo>
                    <a:pt x="95" y="122"/>
                  </a:moveTo>
                  <a:cubicBezTo>
                    <a:pt x="64" y="82"/>
                    <a:pt x="33" y="40"/>
                    <a:pt x="0" y="0"/>
                  </a:cubicBezTo>
                  <a:cubicBezTo>
                    <a:pt x="33" y="40"/>
                    <a:pt x="64" y="82"/>
                    <a:pt x="95" y="12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 flipH="1">
              <a:off x="7614122" y="5368767"/>
              <a:ext cx="401727" cy="600312"/>
            </a:xfrm>
            <a:custGeom>
              <a:rect b="b" l="l" r="r" t="t"/>
              <a:pathLst>
                <a:path extrusionOk="0" h="14885" w="9961">
                  <a:moveTo>
                    <a:pt x="3596" y="1"/>
                  </a:moveTo>
                  <a:cubicBezTo>
                    <a:pt x="3520" y="1"/>
                    <a:pt x="3445" y="3"/>
                    <a:pt x="3369" y="6"/>
                  </a:cubicBezTo>
                  <a:cubicBezTo>
                    <a:pt x="3477" y="70"/>
                    <a:pt x="3582" y="139"/>
                    <a:pt x="3682" y="213"/>
                  </a:cubicBezTo>
                  <a:cubicBezTo>
                    <a:pt x="3685" y="216"/>
                    <a:pt x="3688" y="218"/>
                    <a:pt x="3691" y="221"/>
                  </a:cubicBezTo>
                  <a:cubicBezTo>
                    <a:pt x="3770" y="280"/>
                    <a:pt x="3844" y="345"/>
                    <a:pt x="3917" y="410"/>
                  </a:cubicBezTo>
                  <a:cubicBezTo>
                    <a:pt x="3880" y="377"/>
                    <a:pt x="3846" y="342"/>
                    <a:pt x="3808" y="311"/>
                  </a:cubicBezTo>
                  <a:lnTo>
                    <a:pt x="3808" y="311"/>
                  </a:lnTo>
                  <a:cubicBezTo>
                    <a:pt x="4311" y="409"/>
                    <a:pt x="4783" y="610"/>
                    <a:pt x="5178" y="965"/>
                  </a:cubicBezTo>
                  <a:cubicBezTo>
                    <a:pt x="6136" y="1826"/>
                    <a:pt x="6401" y="3274"/>
                    <a:pt x="6500" y="4495"/>
                  </a:cubicBezTo>
                  <a:cubicBezTo>
                    <a:pt x="6620" y="5991"/>
                    <a:pt x="6538" y="7503"/>
                    <a:pt x="6226" y="8972"/>
                  </a:cubicBezTo>
                  <a:cubicBezTo>
                    <a:pt x="5774" y="11099"/>
                    <a:pt x="4845" y="13241"/>
                    <a:pt x="3350" y="14806"/>
                  </a:cubicBezTo>
                  <a:cubicBezTo>
                    <a:pt x="1788" y="14597"/>
                    <a:pt x="702" y="13998"/>
                    <a:pt x="0" y="13440"/>
                  </a:cubicBezTo>
                  <a:lnTo>
                    <a:pt x="0" y="13440"/>
                  </a:lnTo>
                  <a:cubicBezTo>
                    <a:pt x="868" y="14131"/>
                    <a:pt x="2322" y="14885"/>
                    <a:pt x="4541" y="14885"/>
                  </a:cubicBezTo>
                  <a:cubicBezTo>
                    <a:pt x="5352" y="14885"/>
                    <a:pt x="6265" y="14784"/>
                    <a:pt x="7289" y="14543"/>
                  </a:cubicBezTo>
                  <a:cubicBezTo>
                    <a:pt x="7771" y="13973"/>
                    <a:pt x="8257" y="13413"/>
                    <a:pt x="8734" y="12874"/>
                  </a:cubicBezTo>
                  <a:cubicBezTo>
                    <a:pt x="8906" y="12679"/>
                    <a:pt x="9071" y="12487"/>
                    <a:pt x="9233" y="12295"/>
                  </a:cubicBezTo>
                  <a:cubicBezTo>
                    <a:pt x="9658" y="8812"/>
                    <a:pt x="9961" y="4212"/>
                    <a:pt x="7286" y="1540"/>
                  </a:cubicBezTo>
                  <a:cubicBezTo>
                    <a:pt x="6290" y="546"/>
                    <a:pt x="4948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 flipH="1">
              <a:off x="7815813" y="5557552"/>
              <a:ext cx="6130" cy="10244"/>
            </a:xfrm>
            <a:custGeom>
              <a:rect b="b" l="l" r="r" t="t"/>
              <a:pathLst>
                <a:path extrusionOk="0" h="254" w="152">
                  <a:moveTo>
                    <a:pt x="152" y="0"/>
                  </a:moveTo>
                  <a:cubicBezTo>
                    <a:pt x="150" y="3"/>
                    <a:pt x="149" y="5"/>
                    <a:pt x="148" y="8"/>
                  </a:cubicBezTo>
                  <a:lnTo>
                    <a:pt x="148" y="8"/>
                  </a:lnTo>
                  <a:cubicBezTo>
                    <a:pt x="149" y="6"/>
                    <a:pt x="151" y="3"/>
                    <a:pt x="152" y="0"/>
                  </a:cubicBezTo>
                  <a:close/>
                  <a:moveTo>
                    <a:pt x="148" y="8"/>
                  </a:moveTo>
                  <a:cubicBezTo>
                    <a:pt x="146" y="11"/>
                    <a:pt x="144" y="13"/>
                    <a:pt x="142" y="17"/>
                  </a:cubicBezTo>
                  <a:cubicBezTo>
                    <a:pt x="109" y="80"/>
                    <a:pt x="74" y="143"/>
                    <a:pt x="34" y="203"/>
                  </a:cubicBezTo>
                  <a:lnTo>
                    <a:pt x="34" y="203"/>
                  </a:lnTo>
                  <a:cubicBezTo>
                    <a:pt x="76" y="141"/>
                    <a:pt x="113" y="76"/>
                    <a:pt x="148" y="8"/>
                  </a:cubicBezTo>
                  <a:close/>
                  <a:moveTo>
                    <a:pt x="34" y="203"/>
                  </a:moveTo>
                  <a:cubicBezTo>
                    <a:pt x="23" y="220"/>
                    <a:pt x="12" y="237"/>
                    <a:pt x="1" y="253"/>
                  </a:cubicBezTo>
                  <a:cubicBezTo>
                    <a:pt x="12" y="237"/>
                    <a:pt x="23" y="220"/>
                    <a:pt x="34" y="203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 flipH="1">
              <a:off x="7805126" y="5485724"/>
              <a:ext cx="565" cy="4073"/>
            </a:xfrm>
            <a:custGeom>
              <a:rect b="b" l="l" r="r" t="t"/>
              <a:pathLst>
                <a:path extrusionOk="0" h="101" w="14">
                  <a:moveTo>
                    <a:pt x="13" y="101"/>
                  </a:moveTo>
                  <a:cubicBezTo>
                    <a:pt x="10" y="68"/>
                    <a:pt x="6" y="34"/>
                    <a:pt x="1" y="1"/>
                  </a:cubicBezTo>
                  <a:cubicBezTo>
                    <a:pt x="6" y="34"/>
                    <a:pt x="10" y="68"/>
                    <a:pt x="13" y="10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 flipH="1">
              <a:off x="7805287" y="5521981"/>
              <a:ext cx="1250" cy="7380"/>
            </a:xfrm>
            <a:custGeom>
              <a:rect b="b" l="l" r="r" t="t"/>
              <a:pathLst>
                <a:path extrusionOk="0" h="183" w="31">
                  <a:moveTo>
                    <a:pt x="1" y="182"/>
                  </a:moveTo>
                  <a:cubicBezTo>
                    <a:pt x="12" y="123"/>
                    <a:pt x="23" y="62"/>
                    <a:pt x="30" y="1"/>
                  </a:cubicBezTo>
                  <a:cubicBezTo>
                    <a:pt x="23" y="62"/>
                    <a:pt x="12" y="123"/>
                    <a:pt x="1" y="18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 flipH="1">
              <a:off x="7811014" y="5546421"/>
              <a:ext cx="3186" cy="7501"/>
            </a:xfrm>
            <a:custGeom>
              <a:rect b="b" l="l" r="r" t="t"/>
              <a:pathLst>
                <a:path extrusionOk="0" h="186" w="79">
                  <a:moveTo>
                    <a:pt x="78" y="0"/>
                  </a:moveTo>
                  <a:cubicBezTo>
                    <a:pt x="77" y="4"/>
                    <a:pt x="76" y="8"/>
                    <a:pt x="74" y="12"/>
                  </a:cubicBezTo>
                  <a:lnTo>
                    <a:pt x="74" y="12"/>
                  </a:lnTo>
                  <a:cubicBezTo>
                    <a:pt x="76" y="8"/>
                    <a:pt x="77" y="4"/>
                    <a:pt x="78" y="0"/>
                  </a:cubicBezTo>
                  <a:close/>
                  <a:moveTo>
                    <a:pt x="74" y="12"/>
                  </a:moveTo>
                  <a:lnTo>
                    <a:pt x="74" y="12"/>
                  </a:lnTo>
                  <a:cubicBezTo>
                    <a:pt x="73" y="15"/>
                    <a:pt x="71" y="18"/>
                    <a:pt x="70" y="22"/>
                  </a:cubicBezTo>
                  <a:lnTo>
                    <a:pt x="70" y="22"/>
                  </a:lnTo>
                  <a:cubicBezTo>
                    <a:pt x="72" y="18"/>
                    <a:pt x="73" y="15"/>
                    <a:pt x="74" y="12"/>
                  </a:cubicBezTo>
                  <a:close/>
                  <a:moveTo>
                    <a:pt x="70" y="22"/>
                  </a:moveTo>
                  <a:lnTo>
                    <a:pt x="70" y="22"/>
                  </a:lnTo>
                  <a:cubicBezTo>
                    <a:pt x="59" y="53"/>
                    <a:pt x="46" y="84"/>
                    <a:pt x="33" y="114"/>
                  </a:cubicBezTo>
                  <a:lnTo>
                    <a:pt x="33" y="114"/>
                  </a:lnTo>
                  <a:cubicBezTo>
                    <a:pt x="46" y="84"/>
                    <a:pt x="58" y="54"/>
                    <a:pt x="70" y="23"/>
                  </a:cubicBezTo>
                  <a:cubicBezTo>
                    <a:pt x="70" y="23"/>
                    <a:pt x="70" y="22"/>
                    <a:pt x="70" y="22"/>
                  </a:cubicBezTo>
                  <a:close/>
                  <a:moveTo>
                    <a:pt x="33" y="114"/>
                  </a:moveTo>
                  <a:lnTo>
                    <a:pt x="33" y="114"/>
                  </a:lnTo>
                  <a:cubicBezTo>
                    <a:pt x="22" y="138"/>
                    <a:pt x="11" y="162"/>
                    <a:pt x="0" y="185"/>
                  </a:cubicBezTo>
                  <a:cubicBezTo>
                    <a:pt x="11" y="162"/>
                    <a:pt x="22" y="138"/>
                    <a:pt x="33" y="114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 flipH="1">
              <a:off x="7807505" y="5534523"/>
              <a:ext cx="2097" cy="7300"/>
            </a:xfrm>
            <a:custGeom>
              <a:rect b="b" l="l" r="r" t="t"/>
              <a:pathLst>
                <a:path extrusionOk="0" h="181" w="52">
                  <a:moveTo>
                    <a:pt x="1" y="180"/>
                  </a:moveTo>
                  <a:cubicBezTo>
                    <a:pt x="19" y="121"/>
                    <a:pt x="37" y="62"/>
                    <a:pt x="52" y="0"/>
                  </a:cubicBezTo>
                  <a:cubicBezTo>
                    <a:pt x="37" y="62"/>
                    <a:pt x="19" y="121"/>
                    <a:pt x="1" y="18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 flipH="1">
              <a:off x="8437095" y="5704151"/>
              <a:ext cx="11736" cy="5808"/>
            </a:xfrm>
            <a:custGeom>
              <a:rect b="b" l="l" r="r" t="t"/>
              <a:pathLst>
                <a:path extrusionOk="0" h="144" w="291">
                  <a:moveTo>
                    <a:pt x="290" y="1"/>
                  </a:moveTo>
                  <a:cubicBezTo>
                    <a:pt x="193" y="50"/>
                    <a:pt x="97" y="97"/>
                    <a:pt x="1" y="143"/>
                  </a:cubicBezTo>
                  <a:cubicBezTo>
                    <a:pt x="97" y="97"/>
                    <a:pt x="193" y="50"/>
                    <a:pt x="290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 flipH="1">
              <a:off x="8321631" y="5624620"/>
              <a:ext cx="7784" cy="6533"/>
            </a:xfrm>
            <a:custGeom>
              <a:rect b="b" l="l" r="r" t="t"/>
              <a:pathLst>
                <a:path extrusionOk="0" h="162" w="193">
                  <a:moveTo>
                    <a:pt x="193" y="1"/>
                  </a:moveTo>
                  <a:cubicBezTo>
                    <a:pt x="128" y="55"/>
                    <a:pt x="65" y="108"/>
                    <a:pt x="0" y="161"/>
                  </a:cubicBezTo>
                  <a:cubicBezTo>
                    <a:pt x="65" y="108"/>
                    <a:pt x="128" y="55"/>
                    <a:pt x="193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 flipH="1">
              <a:off x="8332479" y="5633614"/>
              <a:ext cx="8187" cy="6654"/>
            </a:xfrm>
            <a:custGeom>
              <a:rect b="b" l="l" r="r" t="t"/>
              <a:pathLst>
                <a:path extrusionOk="0" h="165" w="203">
                  <a:moveTo>
                    <a:pt x="203" y="1"/>
                  </a:moveTo>
                  <a:cubicBezTo>
                    <a:pt x="135" y="56"/>
                    <a:pt x="67" y="110"/>
                    <a:pt x="1" y="164"/>
                  </a:cubicBezTo>
                  <a:cubicBezTo>
                    <a:pt x="68" y="110"/>
                    <a:pt x="135" y="56"/>
                    <a:pt x="203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 flipH="1">
              <a:off x="8414228" y="5691568"/>
              <a:ext cx="7582" cy="4356"/>
            </a:xfrm>
            <a:custGeom>
              <a:rect b="b" l="l" r="r" t="t"/>
              <a:pathLst>
                <a:path extrusionOk="0" h="108" w="188">
                  <a:moveTo>
                    <a:pt x="188" y="0"/>
                  </a:moveTo>
                  <a:cubicBezTo>
                    <a:pt x="125" y="37"/>
                    <a:pt x="63" y="72"/>
                    <a:pt x="0" y="107"/>
                  </a:cubicBezTo>
                  <a:cubicBezTo>
                    <a:pt x="63" y="72"/>
                    <a:pt x="125" y="37"/>
                    <a:pt x="188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 flipH="1">
              <a:off x="8379585" y="5669346"/>
              <a:ext cx="7945" cy="5404"/>
            </a:xfrm>
            <a:custGeom>
              <a:rect b="b" l="l" r="r" t="t"/>
              <a:pathLst>
                <a:path extrusionOk="0" h="134" w="197">
                  <a:moveTo>
                    <a:pt x="196" y="0"/>
                  </a:moveTo>
                  <a:cubicBezTo>
                    <a:pt x="132" y="45"/>
                    <a:pt x="66" y="90"/>
                    <a:pt x="0" y="133"/>
                  </a:cubicBezTo>
                  <a:cubicBezTo>
                    <a:pt x="66" y="90"/>
                    <a:pt x="132" y="45"/>
                    <a:pt x="196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 flipH="1">
              <a:off x="8500857" y="5729559"/>
              <a:ext cx="7582" cy="2057"/>
            </a:xfrm>
            <a:custGeom>
              <a:rect b="b" l="l" r="r" t="t"/>
              <a:pathLst>
                <a:path extrusionOk="0" h="51" w="188">
                  <a:moveTo>
                    <a:pt x="188" y="1"/>
                  </a:moveTo>
                  <a:cubicBezTo>
                    <a:pt x="125" y="19"/>
                    <a:pt x="63" y="35"/>
                    <a:pt x="0" y="51"/>
                  </a:cubicBezTo>
                  <a:cubicBezTo>
                    <a:pt x="63" y="35"/>
                    <a:pt x="125" y="19"/>
                    <a:pt x="188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 flipH="1">
              <a:off x="8264443" y="5573321"/>
              <a:ext cx="33071" cy="30409"/>
            </a:xfrm>
            <a:custGeom>
              <a:rect b="b" l="l" r="r" t="t"/>
              <a:pathLst>
                <a:path extrusionOk="0" h="754" w="820">
                  <a:moveTo>
                    <a:pt x="819" y="1"/>
                  </a:moveTo>
                  <a:cubicBezTo>
                    <a:pt x="550" y="255"/>
                    <a:pt x="277" y="507"/>
                    <a:pt x="1" y="754"/>
                  </a:cubicBezTo>
                  <a:cubicBezTo>
                    <a:pt x="277" y="507"/>
                    <a:pt x="550" y="255"/>
                    <a:pt x="819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 flipH="1">
              <a:off x="8530499" y="5736294"/>
              <a:ext cx="6937" cy="1129"/>
            </a:xfrm>
            <a:custGeom>
              <a:rect b="b" l="l" r="r" t="t"/>
              <a:pathLst>
                <a:path extrusionOk="0" h="28" w="172">
                  <a:moveTo>
                    <a:pt x="171" y="1"/>
                  </a:moveTo>
                  <a:lnTo>
                    <a:pt x="171" y="1"/>
                  </a:lnTo>
                  <a:cubicBezTo>
                    <a:pt x="115" y="11"/>
                    <a:pt x="58" y="19"/>
                    <a:pt x="1" y="28"/>
                  </a:cubicBezTo>
                  <a:cubicBezTo>
                    <a:pt x="58" y="20"/>
                    <a:pt x="115" y="11"/>
                    <a:pt x="17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7"/>
            <p:cNvSpPr/>
            <p:nvPr/>
          </p:nvSpPr>
          <p:spPr>
            <a:xfrm flipH="1">
              <a:off x="8579984" y="5739480"/>
              <a:ext cx="7703" cy="363"/>
            </a:xfrm>
            <a:custGeom>
              <a:rect b="b" l="l" r="r" t="t"/>
              <a:pathLst>
                <a:path extrusionOk="0" h="9" w="191">
                  <a:moveTo>
                    <a:pt x="190" y="9"/>
                  </a:moveTo>
                  <a:cubicBezTo>
                    <a:pt x="128" y="7"/>
                    <a:pt x="64" y="4"/>
                    <a:pt x="1" y="1"/>
                  </a:cubicBezTo>
                  <a:cubicBezTo>
                    <a:pt x="64" y="4"/>
                    <a:pt x="128" y="7"/>
                    <a:pt x="190" y="9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7"/>
            <p:cNvSpPr/>
            <p:nvPr/>
          </p:nvSpPr>
          <p:spPr>
            <a:xfrm flipH="1">
              <a:off x="8605715" y="5736455"/>
              <a:ext cx="8711" cy="1371"/>
            </a:xfrm>
            <a:custGeom>
              <a:rect b="b" l="l" r="r" t="t"/>
              <a:pathLst>
                <a:path extrusionOk="0" h="34" w="216">
                  <a:moveTo>
                    <a:pt x="216" y="34"/>
                  </a:moveTo>
                  <a:cubicBezTo>
                    <a:pt x="144" y="24"/>
                    <a:pt x="72" y="12"/>
                    <a:pt x="0" y="1"/>
                  </a:cubicBezTo>
                  <a:cubicBezTo>
                    <a:pt x="72" y="12"/>
                    <a:pt x="144" y="24"/>
                    <a:pt x="216" y="34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7"/>
            <p:cNvSpPr/>
            <p:nvPr/>
          </p:nvSpPr>
          <p:spPr>
            <a:xfrm flipH="1">
              <a:off x="8244641" y="5554446"/>
              <a:ext cx="9921" cy="9518"/>
            </a:xfrm>
            <a:custGeom>
              <a:rect b="b" l="l" r="r" t="t"/>
              <a:pathLst>
                <a:path extrusionOk="0" h="236" w="246">
                  <a:moveTo>
                    <a:pt x="245" y="0"/>
                  </a:moveTo>
                  <a:cubicBezTo>
                    <a:pt x="164" y="79"/>
                    <a:pt x="82" y="157"/>
                    <a:pt x="0" y="235"/>
                  </a:cubicBezTo>
                  <a:cubicBezTo>
                    <a:pt x="82" y="157"/>
                    <a:pt x="164" y="79"/>
                    <a:pt x="245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7"/>
            <p:cNvSpPr/>
            <p:nvPr/>
          </p:nvSpPr>
          <p:spPr>
            <a:xfrm flipH="1">
              <a:off x="7480023" y="5062663"/>
              <a:ext cx="1356863" cy="734450"/>
            </a:xfrm>
            <a:custGeom>
              <a:rect b="b" l="l" r="r" t="t"/>
              <a:pathLst>
                <a:path extrusionOk="0" h="18211" w="33644">
                  <a:moveTo>
                    <a:pt x="0" y="9774"/>
                  </a:moveTo>
                  <a:cubicBezTo>
                    <a:pt x="6" y="9776"/>
                    <a:pt x="11" y="9777"/>
                    <a:pt x="16" y="9778"/>
                  </a:cubicBezTo>
                  <a:lnTo>
                    <a:pt x="16" y="9778"/>
                  </a:lnTo>
                  <a:cubicBezTo>
                    <a:pt x="11" y="9777"/>
                    <a:pt x="6" y="9775"/>
                    <a:pt x="0" y="9774"/>
                  </a:cubicBezTo>
                  <a:close/>
                  <a:moveTo>
                    <a:pt x="21988" y="1"/>
                  </a:moveTo>
                  <a:cubicBezTo>
                    <a:pt x="21711" y="1"/>
                    <a:pt x="21431" y="11"/>
                    <a:pt x="21148" y="32"/>
                  </a:cubicBezTo>
                  <a:cubicBezTo>
                    <a:pt x="20956" y="47"/>
                    <a:pt x="20768" y="67"/>
                    <a:pt x="20583" y="91"/>
                  </a:cubicBezTo>
                  <a:cubicBezTo>
                    <a:pt x="20521" y="98"/>
                    <a:pt x="20459" y="107"/>
                    <a:pt x="20399" y="117"/>
                  </a:cubicBezTo>
                  <a:cubicBezTo>
                    <a:pt x="20315" y="130"/>
                    <a:pt x="20234" y="144"/>
                    <a:pt x="20152" y="158"/>
                  </a:cubicBezTo>
                  <a:cubicBezTo>
                    <a:pt x="20118" y="164"/>
                    <a:pt x="20081" y="169"/>
                    <a:pt x="20047" y="175"/>
                  </a:cubicBezTo>
                  <a:cubicBezTo>
                    <a:pt x="19696" y="240"/>
                    <a:pt x="19357" y="322"/>
                    <a:pt x="19029" y="419"/>
                  </a:cubicBezTo>
                  <a:cubicBezTo>
                    <a:pt x="18206" y="949"/>
                    <a:pt x="17457" y="1611"/>
                    <a:pt x="16797" y="2416"/>
                  </a:cubicBezTo>
                  <a:cubicBezTo>
                    <a:pt x="14967" y="4641"/>
                    <a:pt x="13763" y="7299"/>
                    <a:pt x="12069" y="9620"/>
                  </a:cubicBezTo>
                  <a:cubicBezTo>
                    <a:pt x="10745" y="11433"/>
                    <a:pt x="9054" y="13351"/>
                    <a:pt x="6679" y="13599"/>
                  </a:cubicBezTo>
                  <a:cubicBezTo>
                    <a:pt x="6515" y="13616"/>
                    <a:pt x="6355" y="13625"/>
                    <a:pt x="6200" y="13625"/>
                  </a:cubicBezTo>
                  <a:cubicBezTo>
                    <a:pt x="3952" y="13625"/>
                    <a:pt x="2597" y="11889"/>
                    <a:pt x="1456" y="10079"/>
                  </a:cubicBezTo>
                  <a:cubicBezTo>
                    <a:pt x="1412" y="10010"/>
                    <a:pt x="1388" y="9942"/>
                    <a:pt x="1377" y="9876"/>
                  </a:cubicBezTo>
                  <a:cubicBezTo>
                    <a:pt x="1234" y="9890"/>
                    <a:pt x="1097" y="9896"/>
                    <a:pt x="965" y="9896"/>
                  </a:cubicBezTo>
                  <a:cubicBezTo>
                    <a:pt x="613" y="9896"/>
                    <a:pt x="298" y="9851"/>
                    <a:pt x="16" y="9778"/>
                  </a:cubicBezTo>
                  <a:lnTo>
                    <a:pt x="16" y="9778"/>
                  </a:lnTo>
                  <a:cubicBezTo>
                    <a:pt x="35" y="9783"/>
                    <a:pt x="53" y="9789"/>
                    <a:pt x="72" y="9794"/>
                  </a:cubicBezTo>
                  <a:cubicBezTo>
                    <a:pt x="89" y="9899"/>
                    <a:pt x="133" y="10010"/>
                    <a:pt x="213" y="10121"/>
                  </a:cubicBezTo>
                  <a:cubicBezTo>
                    <a:pt x="2011" y="12626"/>
                    <a:pt x="4479" y="14675"/>
                    <a:pt x="7687" y="14675"/>
                  </a:cubicBezTo>
                  <a:cubicBezTo>
                    <a:pt x="7749" y="14675"/>
                    <a:pt x="7812" y="14674"/>
                    <a:pt x="7876" y="14672"/>
                  </a:cubicBezTo>
                  <a:cubicBezTo>
                    <a:pt x="10389" y="14611"/>
                    <a:pt x="12629" y="13522"/>
                    <a:pt x="14698" y="12182"/>
                  </a:cubicBezTo>
                  <a:cubicBezTo>
                    <a:pt x="16804" y="10147"/>
                    <a:pt x="18706" y="8073"/>
                    <a:pt x="20474" y="7431"/>
                  </a:cubicBezTo>
                  <a:cubicBezTo>
                    <a:pt x="20573" y="7396"/>
                    <a:pt x="20669" y="7366"/>
                    <a:pt x="20764" y="7339"/>
                  </a:cubicBezTo>
                  <a:cubicBezTo>
                    <a:pt x="20828" y="7320"/>
                    <a:pt x="20892" y="7301"/>
                    <a:pt x="20954" y="7286"/>
                  </a:cubicBezTo>
                  <a:cubicBezTo>
                    <a:pt x="21901" y="6758"/>
                    <a:pt x="22925" y="6508"/>
                    <a:pt x="23939" y="6508"/>
                  </a:cubicBezTo>
                  <a:cubicBezTo>
                    <a:pt x="26196" y="6508"/>
                    <a:pt x="28404" y="7745"/>
                    <a:pt x="29605" y="9905"/>
                  </a:cubicBezTo>
                  <a:cubicBezTo>
                    <a:pt x="30983" y="12383"/>
                    <a:pt x="31105" y="15381"/>
                    <a:pt x="30878" y="18211"/>
                  </a:cubicBezTo>
                  <a:cubicBezTo>
                    <a:pt x="31107" y="17884"/>
                    <a:pt x="31319" y="17560"/>
                    <a:pt x="31516" y="17240"/>
                  </a:cubicBezTo>
                  <a:cubicBezTo>
                    <a:pt x="31528" y="17219"/>
                    <a:pt x="31540" y="17199"/>
                    <a:pt x="31551" y="17180"/>
                  </a:cubicBezTo>
                  <a:cubicBezTo>
                    <a:pt x="31601" y="17097"/>
                    <a:pt x="31651" y="17015"/>
                    <a:pt x="31699" y="16934"/>
                  </a:cubicBezTo>
                  <a:cubicBezTo>
                    <a:pt x="31732" y="16876"/>
                    <a:pt x="31766" y="16819"/>
                    <a:pt x="31798" y="16763"/>
                  </a:cubicBezTo>
                  <a:cubicBezTo>
                    <a:pt x="31890" y="16601"/>
                    <a:pt x="31978" y="16440"/>
                    <a:pt x="32062" y="16280"/>
                  </a:cubicBezTo>
                  <a:cubicBezTo>
                    <a:pt x="32286" y="15630"/>
                    <a:pt x="32557" y="14999"/>
                    <a:pt x="32878" y="14394"/>
                  </a:cubicBezTo>
                  <a:cubicBezTo>
                    <a:pt x="33568" y="12380"/>
                    <a:pt x="33644" y="10442"/>
                    <a:pt x="33258" y="8464"/>
                  </a:cubicBezTo>
                  <a:cubicBezTo>
                    <a:pt x="32539" y="4770"/>
                    <a:pt x="27950" y="1"/>
                    <a:pt x="219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7"/>
            <p:cNvSpPr/>
            <p:nvPr/>
          </p:nvSpPr>
          <p:spPr>
            <a:xfrm flipH="1">
              <a:off x="8244115" y="5429141"/>
              <a:ext cx="646167" cy="310823"/>
            </a:xfrm>
            <a:custGeom>
              <a:rect b="b" l="l" r="r" t="t"/>
              <a:pathLst>
                <a:path extrusionOk="0" h="7707" w="16022">
                  <a:moveTo>
                    <a:pt x="21" y="1"/>
                  </a:moveTo>
                  <a:cubicBezTo>
                    <a:pt x="0" y="3246"/>
                    <a:pt x="2073" y="6497"/>
                    <a:pt x="6412" y="7535"/>
                  </a:cubicBezTo>
                  <a:cubicBezTo>
                    <a:pt x="6520" y="7560"/>
                    <a:pt x="6628" y="7583"/>
                    <a:pt x="6735" y="7603"/>
                  </a:cubicBezTo>
                  <a:cubicBezTo>
                    <a:pt x="6770" y="7609"/>
                    <a:pt x="6805" y="7614"/>
                    <a:pt x="6840" y="7621"/>
                  </a:cubicBezTo>
                  <a:cubicBezTo>
                    <a:pt x="6912" y="7632"/>
                    <a:pt x="6985" y="7644"/>
                    <a:pt x="7056" y="7653"/>
                  </a:cubicBezTo>
                  <a:cubicBezTo>
                    <a:pt x="7098" y="7659"/>
                    <a:pt x="7138" y="7663"/>
                    <a:pt x="7180" y="7668"/>
                  </a:cubicBezTo>
                  <a:cubicBezTo>
                    <a:pt x="7245" y="7675"/>
                    <a:pt x="7310" y="7682"/>
                    <a:pt x="7376" y="7687"/>
                  </a:cubicBezTo>
                  <a:cubicBezTo>
                    <a:pt x="7418" y="7690"/>
                    <a:pt x="7461" y="7693"/>
                    <a:pt x="7504" y="7696"/>
                  </a:cubicBezTo>
                  <a:cubicBezTo>
                    <a:pt x="7567" y="7699"/>
                    <a:pt x="7631" y="7702"/>
                    <a:pt x="7694" y="7704"/>
                  </a:cubicBezTo>
                  <a:cubicBezTo>
                    <a:pt x="7736" y="7705"/>
                    <a:pt x="7779" y="7706"/>
                    <a:pt x="7820" y="7706"/>
                  </a:cubicBezTo>
                  <a:cubicBezTo>
                    <a:pt x="7885" y="7706"/>
                    <a:pt x="7950" y="7705"/>
                    <a:pt x="8013" y="7704"/>
                  </a:cubicBezTo>
                  <a:cubicBezTo>
                    <a:pt x="8054" y="7703"/>
                    <a:pt x="8093" y="7702"/>
                    <a:pt x="8134" y="7701"/>
                  </a:cubicBezTo>
                  <a:cubicBezTo>
                    <a:pt x="8203" y="7698"/>
                    <a:pt x="8271" y="7693"/>
                    <a:pt x="8339" y="7687"/>
                  </a:cubicBezTo>
                  <a:cubicBezTo>
                    <a:pt x="8375" y="7684"/>
                    <a:pt x="8409" y="7683"/>
                    <a:pt x="8443" y="7680"/>
                  </a:cubicBezTo>
                  <a:cubicBezTo>
                    <a:pt x="8535" y="7671"/>
                    <a:pt x="8627" y="7660"/>
                    <a:pt x="8717" y="7648"/>
                  </a:cubicBezTo>
                  <a:cubicBezTo>
                    <a:pt x="8728" y="7647"/>
                    <a:pt x="8739" y="7646"/>
                    <a:pt x="8750" y="7644"/>
                  </a:cubicBezTo>
                  <a:cubicBezTo>
                    <a:pt x="8807" y="7635"/>
                    <a:pt x="8864" y="7627"/>
                    <a:pt x="8922" y="7617"/>
                  </a:cubicBezTo>
                  <a:cubicBezTo>
                    <a:pt x="8965" y="7609"/>
                    <a:pt x="9010" y="7601"/>
                    <a:pt x="9054" y="7593"/>
                  </a:cubicBezTo>
                  <a:cubicBezTo>
                    <a:pt x="9085" y="7587"/>
                    <a:pt x="9115" y="7580"/>
                    <a:pt x="9145" y="7574"/>
                  </a:cubicBezTo>
                  <a:cubicBezTo>
                    <a:pt x="9216" y="7559"/>
                    <a:pt x="9286" y="7545"/>
                    <a:pt x="9356" y="7528"/>
                  </a:cubicBezTo>
                  <a:cubicBezTo>
                    <a:pt x="9393" y="7519"/>
                    <a:pt x="9431" y="7509"/>
                    <a:pt x="9468" y="7500"/>
                  </a:cubicBezTo>
                  <a:cubicBezTo>
                    <a:pt x="9531" y="7483"/>
                    <a:pt x="9594" y="7468"/>
                    <a:pt x="9657" y="7450"/>
                  </a:cubicBezTo>
                  <a:cubicBezTo>
                    <a:pt x="9695" y="7438"/>
                    <a:pt x="9735" y="7427"/>
                    <a:pt x="9774" y="7414"/>
                  </a:cubicBezTo>
                  <a:cubicBezTo>
                    <a:pt x="9835" y="7397"/>
                    <a:pt x="9895" y="7378"/>
                    <a:pt x="9956" y="7357"/>
                  </a:cubicBezTo>
                  <a:cubicBezTo>
                    <a:pt x="9995" y="7345"/>
                    <a:pt x="10034" y="7332"/>
                    <a:pt x="10074" y="7319"/>
                  </a:cubicBezTo>
                  <a:cubicBezTo>
                    <a:pt x="10134" y="7297"/>
                    <a:pt x="10195" y="7275"/>
                    <a:pt x="10257" y="7252"/>
                  </a:cubicBezTo>
                  <a:cubicBezTo>
                    <a:pt x="10293" y="7238"/>
                    <a:pt x="10331" y="7225"/>
                    <a:pt x="10367" y="7210"/>
                  </a:cubicBezTo>
                  <a:cubicBezTo>
                    <a:pt x="10433" y="7185"/>
                    <a:pt x="10498" y="7158"/>
                    <a:pt x="10562" y="7131"/>
                  </a:cubicBezTo>
                  <a:cubicBezTo>
                    <a:pt x="10594" y="7118"/>
                    <a:pt x="10627" y="7105"/>
                    <a:pt x="10659" y="7091"/>
                  </a:cubicBezTo>
                  <a:cubicBezTo>
                    <a:pt x="10742" y="7055"/>
                    <a:pt x="10825" y="7019"/>
                    <a:pt x="10907" y="6980"/>
                  </a:cubicBezTo>
                  <a:cubicBezTo>
                    <a:pt x="10921" y="6974"/>
                    <a:pt x="10934" y="6968"/>
                    <a:pt x="10947" y="6961"/>
                  </a:cubicBezTo>
                  <a:cubicBezTo>
                    <a:pt x="11043" y="6915"/>
                    <a:pt x="11140" y="6869"/>
                    <a:pt x="11236" y="6820"/>
                  </a:cubicBezTo>
                  <a:cubicBezTo>
                    <a:pt x="11259" y="6807"/>
                    <a:pt x="11281" y="6795"/>
                    <a:pt x="11304" y="6783"/>
                  </a:cubicBezTo>
                  <a:cubicBezTo>
                    <a:pt x="11377" y="6746"/>
                    <a:pt x="11449" y="6707"/>
                    <a:pt x="11521" y="6668"/>
                  </a:cubicBezTo>
                  <a:cubicBezTo>
                    <a:pt x="11553" y="6650"/>
                    <a:pt x="11585" y="6632"/>
                    <a:pt x="11616" y="6613"/>
                  </a:cubicBezTo>
                  <a:cubicBezTo>
                    <a:pt x="11679" y="6578"/>
                    <a:pt x="11741" y="6543"/>
                    <a:pt x="11804" y="6506"/>
                  </a:cubicBezTo>
                  <a:cubicBezTo>
                    <a:pt x="11838" y="6486"/>
                    <a:pt x="11873" y="6465"/>
                    <a:pt x="11907" y="6445"/>
                  </a:cubicBezTo>
                  <a:cubicBezTo>
                    <a:pt x="11967" y="6408"/>
                    <a:pt x="12027" y="6372"/>
                    <a:pt x="12087" y="6335"/>
                  </a:cubicBezTo>
                  <a:cubicBezTo>
                    <a:pt x="12121" y="6313"/>
                    <a:pt x="12155" y="6293"/>
                    <a:pt x="12188" y="6271"/>
                  </a:cubicBezTo>
                  <a:cubicBezTo>
                    <a:pt x="12250" y="6232"/>
                    <a:pt x="12311" y="6193"/>
                    <a:pt x="12372" y="6152"/>
                  </a:cubicBezTo>
                  <a:cubicBezTo>
                    <a:pt x="12404" y="6131"/>
                    <a:pt x="12435" y="6111"/>
                    <a:pt x="12466" y="6089"/>
                  </a:cubicBezTo>
                  <a:cubicBezTo>
                    <a:pt x="12532" y="6046"/>
                    <a:pt x="12598" y="6001"/>
                    <a:pt x="12662" y="5956"/>
                  </a:cubicBezTo>
                  <a:cubicBezTo>
                    <a:pt x="12688" y="5937"/>
                    <a:pt x="12715" y="5920"/>
                    <a:pt x="12741" y="5902"/>
                  </a:cubicBezTo>
                  <a:cubicBezTo>
                    <a:pt x="12825" y="5843"/>
                    <a:pt x="12908" y="5782"/>
                    <a:pt x="12991" y="5722"/>
                  </a:cubicBezTo>
                  <a:cubicBezTo>
                    <a:pt x="12999" y="5716"/>
                    <a:pt x="13005" y="5712"/>
                    <a:pt x="13012" y="5707"/>
                  </a:cubicBezTo>
                  <a:cubicBezTo>
                    <a:pt x="13106" y="5638"/>
                    <a:pt x="13199" y="5569"/>
                    <a:pt x="13292" y="5498"/>
                  </a:cubicBezTo>
                  <a:cubicBezTo>
                    <a:pt x="13301" y="5491"/>
                    <a:pt x="13309" y="5484"/>
                    <a:pt x="13317" y="5478"/>
                  </a:cubicBezTo>
                  <a:cubicBezTo>
                    <a:pt x="13399" y="5415"/>
                    <a:pt x="13481" y="5352"/>
                    <a:pt x="13561" y="5288"/>
                  </a:cubicBezTo>
                  <a:cubicBezTo>
                    <a:pt x="13584" y="5271"/>
                    <a:pt x="13606" y="5252"/>
                    <a:pt x="13629" y="5234"/>
                  </a:cubicBezTo>
                  <a:cubicBezTo>
                    <a:pt x="13697" y="5180"/>
                    <a:pt x="13763" y="5126"/>
                    <a:pt x="13831" y="5071"/>
                  </a:cubicBezTo>
                  <a:cubicBezTo>
                    <a:pt x="13856" y="5050"/>
                    <a:pt x="13881" y="5029"/>
                    <a:pt x="13907" y="5008"/>
                  </a:cubicBezTo>
                  <a:cubicBezTo>
                    <a:pt x="13972" y="4955"/>
                    <a:pt x="14035" y="4902"/>
                    <a:pt x="14100" y="4848"/>
                  </a:cubicBezTo>
                  <a:cubicBezTo>
                    <a:pt x="14126" y="4826"/>
                    <a:pt x="14151" y="4805"/>
                    <a:pt x="14176" y="4783"/>
                  </a:cubicBezTo>
                  <a:cubicBezTo>
                    <a:pt x="14241" y="4727"/>
                    <a:pt x="14307" y="4672"/>
                    <a:pt x="14373" y="4615"/>
                  </a:cubicBezTo>
                  <a:cubicBezTo>
                    <a:pt x="14395" y="4596"/>
                    <a:pt x="14416" y="4577"/>
                    <a:pt x="14439" y="4557"/>
                  </a:cubicBezTo>
                  <a:cubicBezTo>
                    <a:pt x="14511" y="4495"/>
                    <a:pt x="14583" y="4431"/>
                    <a:pt x="14654" y="4367"/>
                  </a:cubicBezTo>
                  <a:lnTo>
                    <a:pt x="14699" y="4329"/>
                  </a:lnTo>
                  <a:cubicBezTo>
                    <a:pt x="14975" y="4082"/>
                    <a:pt x="15248" y="3830"/>
                    <a:pt x="15517" y="3576"/>
                  </a:cubicBezTo>
                  <a:cubicBezTo>
                    <a:pt x="15598" y="3501"/>
                    <a:pt x="15677" y="3425"/>
                    <a:pt x="15757" y="3349"/>
                  </a:cubicBezTo>
                  <a:cubicBezTo>
                    <a:pt x="15759" y="3347"/>
                    <a:pt x="15761" y="3345"/>
                    <a:pt x="15763" y="3342"/>
                  </a:cubicBezTo>
                  <a:cubicBezTo>
                    <a:pt x="15846" y="3264"/>
                    <a:pt x="15927" y="3186"/>
                    <a:pt x="16008" y="3107"/>
                  </a:cubicBezTo>
                  <a:cubicBezTo>
                    <a:pt x="16012" y="3103"/>
                    <a:pt x="16017" y="3099"/>
                    <a:pt x="16022" y="3095"/>
                  </a:cubicBezTo>
                  <a:lnTo>
                    <a:pt x="16022" y="3095"/>
                  </a:lnTo>
                  <a:cubicBezTo>
                    <a:pt x="13953" y="4435"/>
                    <a:pt x="11713" y="5524"/>
                    <a:pt x="9200" y="5585"/>
                  </a:cubicBezTo>
                  <a:cubicBezTo>
                    <a:pt x="9136" y="5587"/>
                    <a:pt x="9073" y="5588"/>
                    <a:pt x="9011" y="5588"/>
                  </a:cubicBezTo>
                  <a:cubicBezTo>
                    <a:pt x="5803" y="5588"/>
                    <a:pt x="3335" y="3539"/>
                    <a:pt x="1537" y="1034"/>
                  </a:cubicBezTo>
                  <a:cubicBezTo>
                    <a:pt x="1457" y="923"/>
                    <a:pt x="1413" y="812"/>
                    <a:pt x="1397" y="707"/>
                  </a:cubicBezTo>
                  <a:cubicBezTo>
                    <a:pt x="1372" y="701"/>
                    <a:pt x="1349" y="693"/>
                    <a:pt x="1326" y="686"/>
                  </a:cubicBezTo>
                  <a:cubicBezTo>
                    <a:pt x="1286" y="677"/>
                    <a:pt x="1246" y="665"/>
                    <a:pt x="1209" y="654"/>
                  </a:cubicBezTo>
                  <a:cubicBezTo>
                    <a:pt x="1179" y="644"/>
                    <a:pt x="1149" y="635"/>
                    <a:pt x="1120" y="626"/>
                  </a:cubicBezTo>
                  <a:cubicBezTo>
                    <a:pt x="1085" y="613"/>
                    <a:pt x="1049" y="601"/>
                    <a:pt x="1015" y="588"/>
                  </a:cubicBezTo>
                  <a:cubicBezTo>
                    <a:pt x="988" y="578"/>
                    <a:pt x="961" y="568"/>
                    <a:pt x="934" y="557"/>
                  </a:cubicBezTo>
                  <a:cubicBezTo>
                    <a:pt x="897" y="542"/>
                    <a:pt x="862" y="527"/>
                    <a:pt x="827" y="511"/>
                  </a:cubicBezTo>
                  <a:cubicBezTo>
                    <a:pt x="805" y="502"/>
                    <a:pt x="783" y="492"/>
                    <a:pt x="761" y="482"/>
                  </a:cubicBezTo>
                  <a:cubicBezTo>
                    <a:pt x="707" y="457"/>
                    <a:pt x="655" y="431"/>
                    <a:pt x="604" y="404"/>
                  </a:cubicBezTo>
                  <a:cubicBezTo>
                    <a:pt x="592" y="397"/>
                    <a:pt x="581" y="390"/>
                    <a:pt x="568" y="383"/>
                  </a:cubicBezTo>
                  <a:cubicBezTo>
                    <a:pt x="529" y="361"/>
                    <a:pt x="489" y="338"/>
                    <a:pt x="452" y="315"/>
                  </a:cubicBezTo>
                  <a:cubicBezTo>
                    <a:pt x="434" y="304"/>
                    <a:pt x="417" y="293"/>
                    <a:pt x="399" y="282"/>
                  </a:cubicBezTo>
                  <a:cubicBezTo>
                    <a:pt x="369" y="262"/>
                    <a:pt x="339" y="242"/>
                    <a:pt x="309" y="223"/>
                  </a:cubicBezTo>
                  <a:cubicBezTo>
                    <a:pt x="293" y="211"/>
                    <a:pt x="277" y="200"/>
                    <a:pt x="260" y="188"/>
                  </a:cubicBezTo>
                  <a:cubicBezTo>
                    <a:pt x="231" y="167"/>
                    <a:pt x="202" y="145"/>
                    <a:pt x="173" y="124"/>
                  </a:cubicBezTo>
                  <a:cubicBezTo>
                    <a:pt x="161" y="114"/>
                    <a:pt x="147" y="104"/>
                    <a:pt x="135" y="94"/>
                  </a:cubicBezTo>
                  <a:cubicBezTo>
                    <a:pt x="135" y="94"/>
                    <a:pt x="134" y="94"/>
                    <a:pt x="134" y="93"/>
                  </a:cubicBezTo>
                  <a:cubicBezTo>
                    <a:pt x="95" y="63"/>
                    <a:pt x="57" y="32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7"/>
            <p:cNvSpPr/>
            <p:nvPr/>
          </p:nvSpPr>
          <p:spPr>
            <a:xfrm flipH="1">
              <a:off x="7748824" y="5381310"/>
              <a:ext cx="302112" cy="584583"/>
            </a:xfrm>
            <a:custGeom>
              <a:rect b="b" l="l" r="r" t="t"/>
              <a:pathLst>
                <a:path extrusionOk="0" h="14495" w="7491">
                  <a:moveTo>
                    <a:pt x="4678" y="0"/>
                  </a:moveTo>
                  <a:lnTo>
                    <a:pt x="4678" y="0"/>
                  </a:lnTo>
                  <a:cubicBezTo>
                    <a:pt x="4716" y="31"/>
                    <a:pt x="4750" y="66"/>
                    <a:pt x="4787" y="99"/>
                  </a:cubicBezTo>
                  <a:cubicBezTo>
                    <a:pt x="4818" y="126"/>
                    <a:pt x="4849" y="153"/>
                    <a:pt x="4880" y="183"/>
                  </a:cubicBezTo>
                  <a:cubicBezTo>
                    <a:pt x="4939" y="240"/>
                    <a:pt x="4996" y="299"/>
                    <a:pt x="5052" y="360"/>
                  </a:cubicBezTo>
                  <a:cubicBezTo>
                    <a:pt x="5078" y="389"/>
                    <a:pt x="5105" y="417"/>
                    <a:pt x="5131" y="446"/>
                  </a:cubicBezTo>
                  <a:cubicBezTo>
                    <a:pt x="5154" y="473"/>
                    <a:pt x="5177" y="501"/>
                    <a:pt x="5199" y="529"/>
                  </a:cubicBezTo>
                  <a:cubicBezTo>
                    <a:pt x="5232" y="570"/>
                    <a:pt x="5263" y="611"/>
                    <a:pt x="5294" y="652"/>
                  </a:cubicBezTo>
                  <a:cubicBezTo>
                    <a:pt x="5314" y="678"/>
                    <a:pt x="5335" y="703"/>
                    <a:pt x="5354" y="730"/>
                  </a:cubicBezTo>
                  <a:cubicBezTo>
                    <a:pt x="5385" y="774"/>
                    <a:pt x="5415" y="819"/>
                    <a:pt x="5444" y="865"/>
                  </a:cubicBezTo>
                  <a:cubicBezTo>
                    <a:pt x="5472" y="908"/>
                    <a:pt x="5499" y="951"/>
                    <a:pt x="5525" y="996"/>
                  </a:cubicBezTo>
                  <a:cubicBezTo>
                    <a:pt x="5533" y="1009"/>
                    <a:pt x="5542" y="1020"/>
                    <a:pt x="5549" y="1033"/>
                  </a:cubicBezTo>
                  <a:cubicBezTo>
                    <a:pt x="5611" y="1138"/>
                    <a:pt x="5667" y="1246"/>
                    <a:pt x="5719" y="1355"/>
                  </a:cubicBezTo>
                  <a:cubicBezTo>
                    <a:pt x="5722" y="1362"/>
                    <a:pt x="5724" y="1367"/>
                    <a:pt x="5727" y="1373"/>
                  </a:cubicBezTo>
                  <a:cubicBezTo>
                    <a:pt x="5729" y="1377"/>
                    <a:pt x="5731" y="1381"/>
                    <a:pt x="5732" y="1386"/>
                  </a:cubicBezTo>
                  <a:cubicBezTo>
                    <a:pt x="5755" y="1435"/>
                    <a:pt x="5777" y="1484"/>
                    <a:pt x="5797" y="1533"/>
                  </a:cubicBezTo>
                  <a:cubicBezTo>
                    <a:pt x="5818" y="1583"/>
                    <a:pt x="5838" y="1633"/>
                    <a:pt x="5857" y="1683"/>
                  </a:cubicBezTo>
                  <a:cubicBezTo>
                    <a:pt x="5869" y="1717"/>
                    <a:pt x="5880" y="1752"/>
                    <a:pt x="5891" y="1787"/>
                  </a:cubicBezTo>
                  <a:cubicBezTo>
                    <a:pt x="5899" y="1810"/>
                    <a:pt x="5907" y="1832"/>
                    <a:pt x="5915" y="1854"/>
                  </a:cubicBezTo>
                  <a:cubicBezTo>
                    <a:pt x="5933" y="1908"/>
                    <a:pt x="5949" y="1962"/>
                    <a:pt x="5965" y="2016"/>
                  </a:cubicBezTo>
                  <a:cubicBezTo>
                    <a:pt x="5977" y="2058"/>
                    <a:pt x="5986" y="2100"/>
                    <a:pt x="5997" y="2143"/>
                  </a:cubicBezTo>
                  <a:cubicBezTo>
                    <a:pt x="6014" y="2213"/>
                    <a:pt x="6031" y="2283"/>
                    <a:pt x="6044" y="2352"/>
                  </a:cubicBezTo>
                  <a:cubicBezTo>
                    <a:pt x="6054" y="2398"/>
                    <a:pt x="6060" y="2444"/>
                    <a:pt x="6067" y="2490"/>
                  </a:cubicBezTo>
                  <a:cubicBezTo>
                    <a:pt x="6072" y="2523"/>
                    <a:pt x="6078" y="2557"/>
                    <a:pt x="6083" y="2590"/>
                  </a:cubicBezTo>
                  <a:cubicBezTo>
                    <a:pt x="6087" y="2623"/>
                    <a:pt x="6091" y="2657"/>
                    <a:pt x="6094" y="2689"/>
                  </a:cubicBezTo>
                  <a:cubicBezTo>
                    <a:pt x="6099" y="2737"/>
                    <a:pt x="6104" y="2784"/>
                    <a:pt x="6107" y="2830"/>
                  </a:cubicBezTo>
                  <a:cubicBezTo>
                    <a:pt x="6111" y="2895"/>
                    <a:pt x="6113" y="2960"/>
                    <a:pt x="6114" y="3023"/>
                  </a:cubicBezTo>
                  <a:cubicBezTo>
                    <a:pt x="6115" y="3070"/>
                    <a:pt x="6115" y="3118"/>
                    <a:pt x="6114" y="3165"/>
                  </a:cubicBezTo>
                  <a:cubicBezTo>
                    <a:pt x="6112" y="3227"/>
                    <a:pt x="6109" y="3289"/>
                    <a:pt x="6104" y="3351"/>
                  </a:cubicBezTo>
                  <a:cubicBezTo>
                    <a:pt x="6099" y="3397"/>
                    <a:pt x="6096" y="3443"/>
                    <a:pt x="6090" y="3488"/>
                  </a:cubicBezTo>
                  <a:cubicBezTo>
                    <a:pt x="6083" y="3549"/>
                    <a:pt x="6072" y="3610"/>
                    <a:pt x="6061" y="3670"/>
                  </a:cubicBezTo>
                  <a:cubicBezTo>
                    <a:pt x="6053" y="3713"/>
                    <a:pt x="6045" y="3757"/>
                    <a:pt x="6036" y="3799"/>
                  </a:cubicBezTo>
                  <a:cubicBezTo>
                    <a:pt x="6021" y="3861"/>
                    <a:pt x="6004" y="3919"/>
                    <a:pt x="5985" y="3978"/>
                  </a:cubicBezTo>
                  <a:cubicBezTo>
                    <a:pt x="5975" y="4011"/>
                    <a:pt x="5966" y="4044"/>
                    <a:pt x="5955" y="4075"/>
                  </a:cubicBezTo>
                  <a:cubicBezTo>
                    <a:pt x="5953" y="4082"/>
                    <a:pt x="5952" y="4088"/>
                    <a:pt x="5949" y="4094"/>
                  </a:cubicBezTo>
                  <a:cubicBezTo>
                    <a:pt x="5927" y="4158"/>
                    <a:pt x="5898" y="4218"/>
                    <a:pt x="5870" y="4278"/>
                  </a:cubicBezTo>
                  <a:cubicBezTo>
                    <a:pt x="5863" y="4295"/>
                    <a:pt x="5857" y="4313"/>
                    <a:pt x="5848" y="4329"/>
                  </a:cubicBezTo>
                  <a:cubicBezTo>
                    <a:pt x="5842" y="4342"/>
                    <a:pt x="5837" y="4357"/>
                    <a:pt x="5830" y="4370"/>
                  </a:cubicBezTo>
                  <a:cubicBezTo>
                    <a:pt x="5785" y="4458"/>
                    <a:pt x="5735" y="4543"/>
                    <a:pt x="5679" y="4623"/>
                  </a:cubicBezTo>
                  <a:cubicBezTo>
                    <a:pt x="5032" y="5542"/>
                    <a:pt x="2506" y="8922"/>
                    <a:pt x="0" y="12259"/>
                  </a:cubicBezTo>
                  <a:cubicBezTo>
                    <a:pt x="9" y="12270"/>
                    <a:pt x="18" y="12283"/>
                    <a:pt x="29" y="12295"/>
                  </a:cubicBezTo>
                  <a:cubicBezTo>
                    <a:pt x="45" y="12316"/>
                    <a:pt x="63" y="12338"/>
                    <a:pt x="82" y="12361"/>
                  </a:cubicBezTo>
                  <a:cubicBezTo>
                    <a:pt x="89" y="12370"/>
                    <a:pt x="97" y="12380"/>
                    <a:pt x="105" y="12389"/>
                  </a:cubicBezTo>
                  <a:cubicBezTo>
                    <a:pt x="116" y="12402"/>
                    <a:pt x="127" y="12415"/>
                    <a:pt x="139" y="12429"/>
                  </a:cubicBezTo>
                  <a:cubicBezTo>
                    <a:pt x="156" y="12448"/>
                    <a:pt x="173" y="12468"/>
                    <a:pt x="192" y="12489"/>
                  </a:cubicBezTo>
                  <a:cubicBezTo>
                    <a:pt x="197" y="12495"/>
                    <a:pt x="202" y="12502"/>
                    <a:pt x="209" y="12509"/>
                  </a:cubicBezTo>
                  <a:cubicBezTo>
                    <a:pt x="227" y="12530"/>
                    <a:pt x="247" y="12552"/>
                    <a:pt x="268" y="12573"/>
                  </a:cubicBezTo>
                  <a:cubicBezTo>
                    <a:pt x="289" y="12596"/>
                    <a:pt x="311" y="12619"/>
                    <a:pt x="334" y="12643"/>
                  </a:cubicBezTo>
                  <a:cubicBezTo>
                    <a:pt x="338" y="12646"/>
                    <a:pt x="341" y="12651"/>
                    <a:pt x="345" y="12654"/>
                  </a:cubicBezTo>
                  <a:cubicBezTo>
                    <a:pt x="361" y="12671"/>
                    <a:pt x="379" y="12688"/>
                    <a:pt x="396" y="12706"/>
                  </a:cubicBezTo>
                  <a:cubicBezTo>
                    <a:pt x="423" y="12733"/>
                    <a:pt x="451" y="12761"/>
                    <a:pt x="482" y="12789"/>
                  </a:cubicBezTo>
                  <a:cubicBezTo>
                    <a:pt x="487" y="12795"/>
                    <a:pt x="493" y="12801"/>
                    <a:pt x="499" y="12806"/>
                  </a:cubicBezTo>
                  <a:cubicBezTo>
                    <a:pt x="546" y="12852"/>
                    <a:pt x="596" y="12897"/>
                    <a:pt x="649" y="12943"/>
                  </a:cubicBezTo>
                  <a:cubicBezTo>
                    <a:pt x="717" y="13003"/>
                    <a:pt x="789" y="13063"/>
                    <a:pt x="865" y="13124"/>
                  </a:cubicBezTo>
                  <a:cubicBezTo>
                    <a:pt x="867" y="13126"/>
                    <a:pt x="868" y="13127"/>
                    <a:pt x="870" y="13129"/>
                  </a:cubicBezTo>
                  <a:cubicBezTo>
                    <a:pt x="1572" y="13686"/>
                    <a:pt x="2658" y="14285"/>
                    <a:pt x="4220" y="14494"/>
                  </a:cubicBezTo>
                  <a:cubicBezTo>
                    <a:pt x="5715" y="12929"/>
                    <a:pt x="6644" y="10788"/>
                    <a:pt x="7096" y="8661"/>
                  </a:cubicBezTo>
                  <a:cubicBezTo>
                    <a:pt x="7408" y="7192"/>
                    <a:pt x="7490" y="5680"/>
                    <a:pt x="7370" y="4184"/>
                  </a:cubicBezTo>
                  <a:cubicBezTo>
                    <a:pt x="7271" y="2963"/>
                    <a:pt x="7006" y="1514"/>
                    <a:pt x="6048" y="654"/>
                  </a:cubicBezTo>
                  <a:cubicBezTo>
                    <a:pt x="5653" y="299"/>
                    <a:pt x="5181" y="98"/>
                    <a:pt x="4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012;p28"/>
          <p:cNvGrpSpPr/>
          <p:nvPr/>
        </p:nvGrpSpPr>
        <p:grpSpPr>
          <a:xfrm>
            <a:off x="8575406" y="1945108"/>
            <a:ext cx="1279876" cy="1269886"/>
            <a:chOff x="1445225" y="4097025"/>
            <a:chExt cx="469800" cy="466150"/>
          </a:xfrm>
        </p:grpSpPr>
        <p:sp>
          <p:nvSpPr>
            <p:cNvPr id="1013" name="Google Shape;1013;p28"/>
            <p:cNvSpPr/>
            <p:nvPr/>
          </p:nvSpPr>
          <p:spPr>
            <a:xfrm>
              <a:off x="1461050" y="4372650"/>
              <a:ext cx="40100" cy="39325"/>
            </a:xfrm>
            <a:custGeom>
              <a:rect b="b" l="l" r="r" t="t"/>
              <a:pathLst>
                <a:path extrusionOk="0" h="1573" w="1604">
                  <a:moveTo>
                    <a:pt x="547" y="0"/>
                  </a:moveTo>
                  <a:lnTo>
                    <a:pt x="185" y="593"/>
                  </a:lnTo>
                  <a:cubicBezTo>
                    <a:pt x="1" y="897"/>
                    <a:pt x="97" y="1293"/>
                    <a:pt x="401" y="1478"/>
                  </a:cubicBezTo>
                  <a:cubicBezTo>
                    <a:pt x="505" y="1542"/>
                    <a:pt x="621" y="1572"/>
                    <a:pt x="735" y="1572"/>
                  </a:cubicBezTo>
                  <a:cubicBezTo>
                    <a:pt x="952" y="1572"/>
                    <a:pt x="1164" y="1462"/>
                    <a:pt x="1285" y="1263"/>
                  </a:cubicBezTo>
                  <a:lnTo>
                    <a:pt x="1603" y="741"/>
                  </a:lnTo>
                  <a:cubicBezTo>
                    <a:pt x="1044" y="423"/>
                    <a:pt x="668" y="150"/>
                    <a:pt x="547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1492375" y="4393050"/>
              <a:ext cx="40950" cy="39025"/>
            </a:xfrm>
            <a:custGeom>
              <a:rect b="b" l="l" r="r" t="t"/>
              <a:pathLst>
                <a:path extrusionOk="0" h="1561" w="1638">
                  <a:moveTo>
                    <a:pt x="484" y="1"/>
                  </a:moveTo>
                  <a:lnTo>
                    <a:pt x="164" y="621"/>
                  </a:lnTo>
                  <a:cubicBezTo>
                    <a:pt x="0" y="936"/>
                    <a:pt x="124" y="1325"/>
                    <a:pt x="440" y="1488"/>
                  </a:cubicBezTo>
                  <a:cubicBezTo>
                    <a:pt x="534" y="1537"/>
                    <a:pt x="635" y="1561"/>
                    <a:pt x="735" y="1561"/>
                  </a:cubicBezTo>
                  <a:cubicBezTo>
                    <a:pt x="968" y="1561"/>
                    <a:pt x="1193" y="1434"/>
                    <a:pt x="1307" y="1212"/>
                  </a:cubicBezTo>
                  <a:lnTo>
                    <a:pt x="1638" y="574"/>
                  </a:lnTo>
                  <a:cubicBezTo>
                    <a:pt x="1205" y="380"/>
                    <a:pt x="817" y="184"/>
                    <a:pt x="484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1529375" y="4409400"/>
              <a:ext cx="38450" cy="38200"/>
            </a:xfrm>
            <a:custGeom>
              <a:rect b="b" l="l" r="r" t="t"/>
              <a:pathLst>
                <a:path extrusionOk="0" h="1528" w="1538">
                  <a:moveTo>
                    <a:pt x="338" y="0"/>
                  </a:moveTo>
                  <a:lnTo>
                    <a:pt x="112" y="680"/>
                  </a:lnTo>
                  <a:cubicBezTo>
                    <a:pt x="0" y="1018"/>
                    <a:pt x="183" y="1382"/>
                    <a:pt x="520" y="1494"/>
                  </a:cubicBezTo>
                  <a:cubicBezTo>
                    <a:pt x="588" y="1516"/>
                    <a:pt x="656" y="1527"/>
                    <a:pt x="724" y="1527"/>
                  </a:cubicBezTo>
                  <a:cubicBezTo>
                    <a:pt x="993" y="1527"/>
                    <a:pt x="1244" y="1356"/>
                    <a:pt x="1334" y="1087"/>
                  </a:cubicBezTo>
                  <a:lnTo>
                    <a:pt x="1538" y="472"/>
                  </a:lnTo>
                  <a:cubicBezTo>
                    <a:pt x="1113" y="323"/>
                    <a:pt x="711" y="163"/>
                    <a:pt x="33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1564000" y="4422875"/>
              <a:ext cx="39650" cy="39025"/>
            </a:xfrm>
            <a:custGeom>
              <a:rect b="b" l="l" r="r" t="t"/>
              <a:pathLst>
                <a:path extrusionOk="0" h="1561" w="1586">
                  <a:moveTo>
                    <a:pt x="350" y="1"/>
                  </a:moveTo>
                  <a:lnTo>
                    <a:pt x="113" y="713"/>
                  </a:lnTo>
                  <a:cubicBezTo>
                    <a:pt x="1" y="1051"/>
                    <a:pt x="183" y="1415"/>
                    <a:pt x="520" y="1528"/>
                  </a:cubicBezTo>
                  <a:cubicBezTo>
                    <a:pt x="588" y="1550"/>
                    <a:pt x="656" y="1561"/>
                    <a:pt x="724" y="1561"/>
                  </a:cubicBezTo>
                  <a:cubicBezTo>
                    <a:pt x="994" y="1561"/>
                    <a:pt x="1245" y="1390"/>
                    <a:pt x="1334" y="1119"/>
                  </a:cubicBezTo>
                  <a:lnTo>
                    <a:pt x="1585" y="366"/>
                  </a:lnTo>
                  <a:cubicBezTo>
                    <a:pt x="1159" y="259"/>
                    <a:pt x="745" y="135"/>
                    <a:pt x="35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1605400" y="4433450"/>
              <a:ext cx="35950" cy="38600"/>
            </a:xfrm>
            <a:custGeom>
              <a:rect b="b" l="l" r="r" t="t"/>
              <a:pathLst>
                <a:path extrusionOk="0" h="1544" w="1438">
                  <a:moveTo>
                    <a:pt x="160" y="1"/>
                  </a:moveTo>
                  <a:lnTo>
                    <a:pt x="49" y="812"/>
                  </a:lnTo>
                  <a:cubicBezTo>
                    <a:pt x="1" y="1164"/>
                    <a:pt x="247" y="1489"/>
                    <a:pt x="599" y="1537"/>
                  </a:cubicBezTo>
                  <a:cubicBezTo>
                    <a:pt x="629" y="1541"/>
                    <a:pt x="659" y="1543"/>
                    <a:pt x="688" y="1543"/>
                  </a:cubicBezTo>
                  <a:cubicBezTo>
                    <a:pt x="1004" y="1543"/>
                    <a:pt x="1280" y="1310"/>
                    <a:pt x="1325" y="988"/>
                  </a:cubicBezTo>
                  <a:lnTo>
                    <a:pt x="1437" y="166"/>
                  </a:lnTo>
                  <a:lnTo>
                    <a:pt x="1437" y="166"/>
                  </a:lnTo>
                  <a:cubicBezTo>
                    <a:pt x="1394" y="180"/>
                    <a:pt x="1336" y="188"/>
                    <a:pt x="1259" y="188"/>
                  </a:cubicBezTo>
                  <a:cubicBezTo>
                    <a:pt x="1058" y="188"/>
                    <a:pt x="723" y="136"/>
                    <a:pt x="16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1485525" y="4452150"/>
              <a:ext cx="37825" cy="35900"/>
            </a:xfrm>
            <a:custGeom>
              <a:rect b="b" l="l" r="r" t="t"/>
              <a:pathLst>
                <a:path extrusionOk="0" h="1436" w="1513">
                  <a:moveTo>
                    <a:pt x="778" y="0"/>
                  </a:moveTo>
                  <a:cubicBezTo>
                    <a:pt x="545" y="0"/>
                    <a:pt x="320" y="127"/>
                    <a:pt x="205" y="348"/>
                  </a:cubicBezTo>
                  <a:lnTo>
                    <a:pt x="0" y="745"/>
                  </a:lnTo>
                  <a:cubicBezTo>
                    <a:pt x="208" y="939"/>
                    <a:pt x="537" y="1199"/>
                    <a:pt x="1093" y="1436"/>
                  </a:cubicBezTo>
                  <a:lnTo>
                    <a:pt x="1349" y="940"/>
                  </a:lnTo>
                  <a:cubicBezTo>
                    <a:pt x="1513" y="624"/>
                    <a:pt x="1389" y="236"/>
                    <a:pt x="1073" y="72"/>
                  </a:cubicBezTo>
                  <a:cubicBezTo>
                    <a:pt x="978" y="23"/>
                    <a:pt x="877" y="0"/>
                    <a:pt x="77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1517875" y="4463050"/>
              <a:ext cx="38675" cy="35300"/>
            </a:xfrm>
            <a:custGeom>
              <a:rect b="b" l="l" r="r" t="t"/>
              <a:pathLst>
                <a:path extrusionOk="0" h="1412" w="1547">
                  <a:moveTo>
                    <a:pt x="823" y="0"/>
                  </a:moveTo>
                  <a:cubicBezTo>
                    <a:pt x="553" y="0"/>
                    <a:pt x="302" y="171"/>
                    <a:pt x="212" y="441"/>
                  </a:cubicBezTo>
                  <a:lnTo>
                    <a:pt x="1" y="1080"/>
                  </a:lnTo>
                  <a:cubicBezTo>
                    <a:pt x="337" y="1206"/>
                    <a:pt x="747" y="1322"/>
                    <a:pt x="1248" y="1411"/>
                  </a:cubicBezTo>
                  <a:lnTo>
                    <a:pt x="1434" y="847"/>
                  </a:lnTo>
                  <a:cubicBezTo>
                    <a:pt x="1547" y="509"/>
                    <a:pt x="1364" y="145"/>
                    <a:pt x="1027" y="33"/>
                  </a:cubicBezTo>
                  <a:cubicBezTo>
                    <a:pt x="959" y="11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1553850" y="4472125"/>
              <a:ext cx="38675" cy="31500"/>
            </a:xfrm>
            <a:custGeom>
              <a:rect b="b" l="l" r="r" t="t"/>
              <a:pathLst>
                <a:path extrusionOk="0" h="1260" w="1547">
                  <a:moveTo>
                    <a:pt x="823" y="1"/>
                  </a:moveTo>
                  <a:cubicBezTo>
                    <a:pt x="553" y="1"/>
                    <a:pt x="302" y="171"/>
                    <a:pt x="213" y="441"/>
                  </a:cubicBezTo>
                  <a:lnTo>
                    <a:pt x="0" y="1080"/>
                  </a:lnTo>
                  <a:cubicBezTo>
                    <a:pt x="124" y="1099"/>
                    <a:pt x="253" y="1117"/>
                    <a:pt x="388" y="1134"/>
                  </a:cubicBezTo>
                  <a:cubicBezTo>
                    <a:pt x="721" y="1173"/>
                    <a:pt x="1023" y="1217"/>
                    <a:pt x="1297" y="1260"/>
                  </a:cubicBezTo>
                  <a:lnTo>
                    <a:pt x="1434" y="847"/>
                  </a:lnTo>
                  <a:cubicBezTo>
                    <a:pt x="1546" y="510"/>
                    <a:pt x="1363" y="145"/>
                    <a:pt x="1026" y="34"/>
                  </a:cubicBezTo>
                  <a:cubicBezTo>
                    <a:pt x="959" y="11"/>
                    <a:pt x="890" y="1"/>
                    <a:pt x="823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1592525" y="4481125"/>
              <a:ext cx="34425" cy="28525"/>
            </a:xfrm>
            <a:custGeom>
              <a:rect b="b" l="l" r="r" t="t"/>
              <a:pathLst>
                <a:path extrusionOk="0" h="1141" w="1377">
                  <a:moveTo>
                    <a:pt x="691" y="0"/>
                  </a:moveTo>
                  <a:cubicBezTo>
                    <a:pt x="374" y="0"/>
                    <a:pt x="97" y="234"/>
                    <a:pt x="52" y="557"/>
                  </a:cubicBezTo>
                  <a:lnTo>
                    <a:pt x="0" y="939"/>
                  </a:lnTo>
                  <a:cubicBezTo>
                    <a:pt x="518" y="1024"/>
                    <a:pt x="928" y="1102"/>
                    <a:pt x="1272" y="1141"/>
                  </a:cubicBezTo>
                  <a:lnTo>
                    <a:pt x="1328" y="732"/>
                  </a:lnTo>
                  <a:cubicBezTo>
                    <a:pt x="1376" y="380"/>
                    <a:pt x="1131" y="55"/>
                    <a:pt x="778" y="6"/>
                  </a:cubicBezTo>
                  <a:cubicBezTo>
                    <a:pt x="749" y="2"/>
                    <a:pt x="720" y="0"/>
                    <a:pt x="691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1453575" y="4097025"/>
              <a:ext cx="461450" cy="343600"/>
            </a:xfrm>
            <a:custGeom>
              <a:rect b="b" l="l" r="r" t="t"/>
              <a:pathLst>
                <a:path extrusionOk="0" h="13744" w="18458">
                  <a:moveTo>
                    <a:pt x="2781" y="3755"/>
                  </a:moveTo>
                  <a:cubicBezTo>
                    <a:pt x="3417" y="3755"/>
                    <a:pt x="4263" y="4607"/>
                    <a:pt x="4394" y="5345"/>
                  </a:cubicBezTo>
                  <a:cubicBezTo>
                    <a:pt x="4553" y="6242"/>
                    <a:pt x="4400" y="7629"/>
                    <a:pt x="3542" y="8163"/>
                  </a:cubicBezTo>
                  <a:cubicBezTo>
                    <a:pt x="3311" y="8306"/>
                    <a:pt x="3060" y="8371"/>
                    <a:pt x="2809" y="8371"/>
                  </a:cubicBezTo>
                  <a:cubicBezTo>
                    <a:pt x="2182" y="8371"/>
                    <a:pt x="1559" y="7968"/>
                    <a:pt x="1276" y="7380"/>
                  </a:cubicBezTo>
                  <a:cubicBezTo>
                    <a:pt x="929" y="6663"/>
                    <a:pt x="1049" y="5926"/>
                    <a:pt x="1292" y="5196"/>
                  </a:cubicBezTo>
                  <a:cubicBezTo>
                    <a:pt x="1473" y="4650"/>
                    <a:pt x="1897" y="4089"/>
                    <a:pt x="2535" y="3804"/>
                  </a:cubicBezTo>
                  <a:cubicBezTo>
                    <a:pt x="2612" y="3770"/>
                    <a:pt x="2694" y="3755"/>
                    <a:pt x="2781" y="3755"/>
                  </a:cubicBezTo>
                  <a:close/>
                  <a:moveTo>
                    <a:pt x="4263" y="8187"/>
                  </a:moveTo>
                  <a:cubicBezTo>
                    <a:pt x="4421" y="8187"/>
                    <a:pt x="4582" y="8247"/>
                    <a:pt x="4689" y="8351"/>
                  </a:cubicBezTo>
                  <a:cubicBezTo>
                    <a:pt x="5014" y="8668"/>
                    <a:pt x="5109" y="9063"/>
                    <a:pt x="5187" y="9471"/>
                  </a:cubicBezTo>
                  <a:cubicBezTo>
                    <a:pt x="5259" y="9715"/>
                    <a:pt x="5304" y="9967"/>
                    <a:pt x="5337" y="10226"/>
                  </a:cubicBezTo>
                  <a:cubicBezTo>
                    <a:pt x="5386" y="10593"/>
                    <a:pt x="5081" y="10795"/>
                    <a:pt x="4773" y="10795"/>
                  </a:cubicBezTo>
                  <a:cubicBezTo>
                    <a:pt x="4530" y="10795"/>
                    <a:pt x="4285" y="10669"/>
                    <a:pt x="4211" y="10398"/>
                  </a:cubicBezTo>
                  <a:cubicBezTo>
                    <a:pt x="4176" y="10267"/>
                    <a:pt x="4153" y="10134"/>
                    <a:pt x="4131" y="10000"/>
                  </a:cubicBezTo>
                  <a:cubicBezTo>
                    <a:pt x="4075" y="10071"/>
                    <a:pt x="4014" y="10141"/>
                    <a:pt x="3945" y="10204"/>
                  </a:cubicBezTo>
                  <a:cubicBezTo>
                    <a:pt x="3829" y="10311"/>
                    <a:pt x="3691" y="10357"/>
                    <a:pt x="3555" y="10357"/>
                  </a:cubicBezTo>
                  <a:cubicBezTo>
                    <a:pt x="3150" y="10357"/>
                    <a:pt x="2765" y="9947"/>
                    <a:pt x="3035" y="9518"/>
                  </a:cubicBezTo>
                  <a:cubicBezTo>
                    <a:pt x="3174" y="9297"/>
                    <a:pt x="3412" y="9066"/>
                    <a:pt x="3557" y="8836"/>
                  </a:cubicBezTo>
                  <a:cubicBezTo>
                    <a:pt x="3561" y="8828"/>
                    <a:pt x="3566" y="8821"/>
                    <a:pt x="3571" y="8814"/>
                  </a:cubicBezTo>
                  <a:cubicBezTo>
                    <a:pt x="3603" y="8761"/>
                    <a:pt x="3629" y="8706"/>
                    <a:pt x="3648" y="8654"/>
                  </a:cubicBezTo>
                  <a:cubicBezTo>
                    <a:pt x="3707" y="8489"/>
                    <a:pt x="3817" y="8353"/>
                    <a:pt x="3958" y="8279"/>
                  </a:cubicBezTo>
                  <a:cubicBezTo>
                    <a:pt x="4045" y="8216"/>
                    <a:pt x="4153" y="8187"/>
                    <a:pt x="4263" y="8187"/>
                  </a:cubicBezTo>
                  <a:close/>
                  <a:moveTo>
                    <a:pt x="8267" y="5002"/>
                  </a:moveTo>
                  <a:cubicBezTo>
                    <a:pt x="8328" y="5002"/>
                    <a:pt x="8387" y="5012"/>
                    <a:pt x="8443" y="5030"/>
                  </a:cubicBezTo>
                  <a:cubicBezTo>
                    <a:pt x="8462" y="5029"/>
                    <a:pt x="8482" y="5029"/>
                    <a:pt x="8501" y="5029"/>
                  </a:cubicBezTo>
                  <a:cubicBezTo>
                    <a:pt x="8909" y="5029"/>
                    <a:pt x="9339" y="5224"/>
                    <a:pt x="9594" y="5519"/>
                  </a:cubicBezTo>
                  <a:cubicBezTo>
                    <a:pt x="10142" y="6152"/>
                    <a:pt x="10516" y="7103"/>
                    <a:pt x="10449" y="7948"/>
                  </a:cubicBezTo>
                  <a:cubicBezTo>
                    <a:pt x="10388" y="8737"/>
                    <a:pt x="10228" y="9649"/>
                    <a:pt x="9777" y="10317"/>
                  </a:cubicBezTo>
                  <a:cubicBezTo>
                    <a:pt x="9426" y="10836"/>
                    <a:pt x="8833" y="11127"/>
                    <a:pt x="8225" y="11127"/>
                  </a:cubicBezTo>
                  <a:cubicBezTo>
                    <a:pt x="8013" y="11127"/>
                    <a:pt x="7799" y="11092"/>
                    <a:pt x="7593" y="11018"/>
                  </a:cubicBezTo>
                  <a:cubicBezTo>
                    <a:pt x="6882" y="10764"/>
                    <a:pt x="6378" y="10073"/>
                    <a:pt x="6205" y="9352"/>
                  </a:cubicBezTo>
                  <a:cubicBezTo>
                    <a:pt x="5832" y="7806"/>
                    <a:pt x="6518" y="5781"/>
                    <a:pt x="8003" y="5065"/>
                  </a:cubicBezTo>
                  <a:cubicBezTo>
                    <a:pt x="8094" y="5021"/>
                    <a:pt x="8182" y="5002"/>
                    <a:pt x="8267" y="5002"/>
                  </a:cubicBezTo>
                  <a:close/>
                  <a:moveTo>
                    <a:pt x="9415" y="1"/>
                  </a:moveTo>
                  <a:cubicBezTo>
                    <a:pt x="7625" y="1"/>
                    <a:pt x="4286" y="467"/>
                    <a:pt x="2449" y="2877"/>
                  </a:cubicBezTo>
                  <a:cubicBezTo>
                    <a:pt x="2449" y="2877"/>
                    <a:pt x="741" y="3173"/>
                    <a:pt x="1223" y="4856"/>
                  </a:cubicBezTo>
                  <a:lnTo>
                    <a:pt x="783" y="6598"/>
                  </a:lnTo>
                  <a:cubicBezTo>
                    <a:pt x="783" y="6598"/>
                    <a:pt x="1" y="6945"/>
                    <a:pt x="18" y="8112"/>
                  </a:cubicBezTo>
                  <a:cubicBezTo>
                    <a:pt x="33" y="9278"/>
                    <a:pt x="1578" y="9922"/>
                    <a:pt x="1578" y="9922"/>
                  </a:cubicBezTo>
                  <a:cubicBezTo>
                    <a:pt x="1578" y="9922"/>
                    <a:pt x="701" y="10652"/>
                    <a:pt x="807" y="10962"/>
                  </a:cubicBezTo>
                  <a:cubicBezTo>
                    <a:pt x="812" y="10979"/>
                    <a:pt x="826" y="11001"/>
                    <a:pt x="846" y="11025"/>
                  </a:cubicBezTo>
                  <a:cubicBezTo>
                    <a:pt x="968" y="11175"/>
                    <a:pt x="1343" y="11448"/>
                    <a:pt x="1902" y="11766"/>
                  </a:cubicBezTo>
                  <a:cubicBezTo>
                    <a:pt x="1946" y="11791"/>
                    <a:pt x="1991" y="11816"/>
                    <a:pt x="2036" y="11841"/>
                  </a:cubicBezTo>
                  <a:cubicBezTo>
                    <a:pt x="2369" y="12024"/>
                    <a:pt x="2757" y="12220"/>
                    <a:pt x="3190" y="12415"/>
                  </a:cubicBezTo>
                  <a:cubicBezTo>
                    <a:pt x="3249" y="12442"/>
                    <a:pt x="3309" y="12468"/>
                    <a:pt x="3370" y="12495"/>
                  </a:cubicBezTo>
                  <a:cubicBezTo>
                    <a:pt x="3743" y="12658"/>
                    <a:pt x="4146" y="12818"/>
                    <a:pt x="4570" y="12967"/>
                  </a:cubicBezTo>
                  <a:cubicBezTo>
                    <a:pt x="4635" y="12990"/>
                    <a:pt x="4701" y="13013"/>
                    <a:pt x="4767" y="13035"/>
                  </a:cubicBezTo>
                  <a:cubicBezTo>
                    <a:pt x="5162" y="13169"/>
                    <a:pt x="5576" y="13293"/>
                    <a:pt x="6002" y="13400"/>
                  </a:cubicBezTo>
                  <a:lnTo>
                    <a:pt x="6003" y="13400"/>
                  </a:lnTo>
                  <a:cubicBezTo>
                    <a:pt x="6084" y="13421"/>
                    <a:pt x="6160" y="13440"/>
                    <a:pt x="6233" y="13458"/>
                  </a:cubicBezTo>
                  <a:cubicBezTo>
                    <a:pt x="6796" y="13593"/>
                    <a:pt x="7131" y="13645"/>
                    <a:pt x="7332" y="13645"/>
                  </a:cubicBezTo>
                  <a:cubicBezTo>
                    <a:pt x="7409" y="13645"/>
                    <a:pt x="7467" y="13637"/>
                    <a:pt x="7510" y="13623"/>
                  </a:cubicBezTo>
                  <a:cubicBezTo>
                    <a:pt x="7828" y="13524"/>
                    <a:pt x="7379" y="13112"/>
                    <a:pt x="8312" y="13112"/>
                  </a:cubicBezTo>
                  <a:cubicBezTo>
                    <a:pt x="8361" y="13112"/>
                    <a:pt x="8415" y="13113"/>
                    <a:pt x="8472" y="13116"/>
                  </a:cubicBezTo>
                  <a:cubicBezTo>
                    <a:pt x="8534" y="13118"/>
                    <a:pt x="8593" y="13120"/>
                    <a:pt x="8650" y="13120"/>
                  </a:cubicBezTo>
                  <a:cubicBezTo>
                    <a:pt x="10081" y="13120"/>
                    <a:pt x="10070" y="12330"/>
                    <a:pt x="10491" y="12330"/>
                  </a:cubicBezTo>
                  <a:cubicBezTo>
                    <a:pt x="10523" y="12330"/>
                    <a:pt x="10556" y="12335"/>
                    <a:pt x="10593" y="12344"/>
                  </a:cubicBezTo>
                  <a:cubicBezTo>
                    <a:pt x="11131" y="12480"/>
                    <a:pt x="10375" y="13457"/>
                    <a:pt x="10339" y="13503"/>
                  </a:cubicBezTo>
                  <a:cubicBezTo>
                    <a:pt x="10581" y="13248"/>
                    <a:pt x="10785" y="13091"/>
                    <a:pt x="10924" y="13091"/>
                  </a:cubicBezTo>
                  <a:cubicBezTo>
                    <a:pt x="11070" y="13091"/>
                    <a:pt x="11144" y="13264"/>
                    <a:pt x="11114" y="13678"/>
                  </a:cubicBezTo>
                  <a:cubicBezTo>
                    <a:pt x="11114" y="13678"/>
                    <a:pt x="11111" y="13682"/>
                    <a:pt x="11107" y="13687"/>
                  </a:cubicBezTo>
                  <a:cubicBezTo>
                    <a:pt x="11328" y="13720"/>
                    <a:pt x="11586" y="13744"/>
                    <a:pt x="11870" y="13744"/>
                  </a:cubicBezTo>
                  <a:cubicBezTo>
                    <a:pt x="13443" y="13744"/>
                    <a:pt x="15802" y="13002"/>
                    <a:pt x="16836" y="8908"/>
                  </a:cubicBezTo>
                  <a:cubicBezTo>
                    <a:pt x="18458" y="2490"/>
                    <a:pt x="11279" y="277"/>
                    <a:pt x="10528" y="87"/>
                  </a:cubicBezTo>
                  <a:cubicBezTo>
                    <a:pt x="10354" y="43"/>
                    <a:pt x="9955" y="1"/>
                    <a:pt x="941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1445225" y="4424300"/>
              <a:ext cx="286950" cy="138875"/>
            </a:xfrm>
            <a:custGeom>
              <a:rect b="b" l="l" r="r" t="t"/>
              <a:pathLst>
                <a:path extrusionOk="0" h="5555" w="11478">
                  <a:moveTo>
                    <a:pt x="11257" y="0"/>
                  </a:moveTo>
                  <a:cubicBezTo>
                    <a:pt x="11119" y="0"/>
                    <a:pt x="10914" y="157"/>
                    <a:pt x="10672" y="412"/>
                  </a:cubicBezTo>
                  <a:cubicBezTo>
                    <a:pt x="10242" y="866"/>
                    <a:pt x="9692" y="1628"/>
                    <a:pt x="9176" y="2372"/>
                  </a:cubicBezTo>
                  <a:cubicBezTo>
                    <a:pt x="8606" y="3192"/>
                    <a:pt x="8207" y="3440"/>
                    <a:pt x="7570" y="3440"/>
                  </a:cubicBezTo>
                  <a:cubicBezTo>
                    <a:pt x="7445" y="3440"/>
                    <a:pt x="7311" y="3430"/>
                    <a:pt x="7164" y="3414"/>
                  </a:cubicBezTo>
                  <a:cubicBezTo>
                    <a:pt x="6820" y="3375"/>
                    <a:pt x="6410" y="3297"/>
                    <a:pt x="5891" y="3212"/>
                  </a:cubicBezTo>
                  <a:cubicBezTo>
                    <a:pt x="5811" y="3199"/>
                    <a:pt x="5728" y="3185"/>
                    <a:pt x="5642" y="3173"/>
                  </a:cubicBezTo>
                  <a:cubicBezTo>
                    <a:pt x="5368" y="3130"/>
                    <a:pt x="5066" y="3086"/>
                    <a:pt x="4732" y="3047"/>
                  </a:cubicBezTo>
                  <a:cubicBezTo>
                    <a:pt x="4598" y="3030"/>
                    <a:pt x="4468" y="3012"/>
                    <a:pt x="4345" y="2993"/>
                  </a:cubicBezTo>
                  <a:cubicBezTo>
                    <a:pt x="4280" y="2982"/>
                    <a:pt x="4215" y="2972"/>
                    <a:pt x="4154" y="2960"/>
                  </a:cubicBezTo>
                  <a:cubicBezTo>
                    <a:pt x="3653" y="2872"/>
                    <a:pt x="3242" y="2756"/>
                    <a:pt x="2906" y="2630"/>
                  </a:cubicBezTo>
                  <a:cubicBezTo>
                    <a:pt x="2836" y="2603"/>
                    <a:pt x="2768" y="2577"/>
                    <a:pt x="2705" y="2550"/>
                  </a:cubicBezTo>
                  <a:cubicBezTo>
                    <a:pt x="2149" y="2313"/>
                    <a:pt x="1820" y="2053"/>
                    <a:pt x="1612" y="1859"/>
                  </a:cubicBezTo>
                  <a:cubicBezTo>
                    <a:pt x="1425" y="1686"/>
                    <a:pt x="1334" y="1566"/>
                    <a:pt x="1260" y="1566"/>
                  </a:cubicBezTo>
                  <a:cubicBezTo>
                    <a:pt x="1259" y="1566"/>
                    <a:pt x="1257" y="1566"/>
                    <a:pt x="1256" y="1567"/>
                  </a:cubicBezTo>
                  <a:cubicBezTo>
                    <a:pt x="1030" y="1582"/>
                    <a:pt x="1" y="2871"/>
                    <a:pt x="1186" y="3934"/>
                  </a:cubicBezTo>
                  <a:cubicBezTo>
                    <a:pt x="1565" y="4275"/>
                    <a:pt x="1946" y="4354"/>
                    <a:pt x="2383" y="4354"/>
                  </a:cubicBezTo>
                  <a:cubicBezTo>
                    <a:pt x="2765" y="4354"/>
                    <a:pt x="3190" y="4294"/>
                    <a:pt x="3692" y="4294"/>
                  </a:cubicBezTo>
                  <a:cubicBezTo>
                    <a:pt x="4414" y="4294"/>
                    <a:pt x="5297" y="4418"/>
                    <a:pt x="6447" y="5025"/>
                  </a:cubicBezTo>
                  <a:cubicBezTo>
                    <a:pt x="7155" y="5399"/>
                    <a:pt x="7741" y="5555"/>
                    <a:pt x="8225" y="5555"/>
                  </a:cubicBezTo>
                  <a:cubicBezTo>
                    <a:pt x="9701" y="5555"/>
                    <a:pt x="10236" y="4108"/>
                    <a:pt x="10451" y="2985"/>
                  </a:cubicBezTo>
                  <a:cubicBezTo>
                    <a:pt x="10720" y="1575"/>
                    <a:pt x="11371" y="688"/>
                    <a:pt x="11440" y="597"/>
                  </a:cubicBezTo>
                  <a:cubicBezTo>
                    <a:pt x="11445" y="591"/>
                    <a:pt x="11447" y="588"/>
                    <a:pt x="11447" y="588"/>
                  </a:cubicBezTo>
                  <a:cubicBezTo>
                    <a:pt x="11477" y="174"/>
                    <a:pt x="11403" y="0"/>
                    <a:pt x="11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1599375" y="4222075"/>
              <a:ext cx="117100" cy="153150"/>
            </a:xfrm>
            <a:custGeom>
              <a:rect b="b" l="l" r="r" t="t"/>
              <a:pathLst>
                <a:path extrusionOk="0" h="6126" w="4684">
                  <a:moveTo>
                    <a:pt x="2434" y="0"/>
                  </a:moveTo>
                  <a:cubicBezTo>
                    <a:pt x="2350" y="0"/>
                    <a:pt x="2261" y="19"/>
                    <a:pt x="2171" y="63"/>
                  </a:cubicBezTo>
                  <a:cubicBezTo>
                    <a:pt x="686" y="779"/>
                    <a:pt x="0" y="2804"/>
                    <a:pt x="372" y="4350"/>
                  </a:cubicBezTo>
                  <a:cubicBezTo>
                    <a:pt x="546" y="5071"/>
                    <a:pt x="1050" y="5762"/>
                    <a:pt x="1761" y="6017"/>
                  </a:cubicBezTo>
                  <a:cubicBezTo>
                    <a:pt x="1966" y="6090"/>
                    <a:pt x="2180" y="6126"/>
                    <a:pt x="2392" y="6126"/>
                  </a:cubicBezTo>
                  <a:cubicBezTo>
                    <a:pt x="3000" y="6126"/>
                    <a:pt x="3594" y="5834"/>
                    <a:pt x="3945" y="5315"/>
                  </a:cubicBezTo>
                  <a:cubicBezTo>
                    <a:pt x="4396" y="4647"/>
                    <a:pt x="4555" y="3735"/>
                    <a:pt x="4617" y="2946"/>
                  </a:cubicBezTo>
                  <a:cubicBezTo>
                    <a:pt x="4684" y="2101"/>
                    <a:pt x="4309" y="1151"/>
                    <a:pt x="3762" y="517"/>
                  </a:cubicBezTo>
                  <a:cubicBezTo>
                    <a:pt x="3507" y="221"/>
                    <a:pt x="3076" y="27"/>
                    <a:pt x="2667" y="27"/>
                  </a:cubicBezTo>
                  <a:cubicBezTo>
                    <a:pt x="2648" y="27"/>
                    <a:pt x="2629" y="27"/>
                    <a:pt x="2611" y="28"/>
                  </a:cubicBezTo>
                  <a:cubicBezTo>
                    <a:pt x="2555" y="10"/>
                    <a:pt x="2496" y="0"/>
                    <a:pt x="2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1476800" y="4190875"/>
              <a:ext cx="90625" cy="115425"/>
            </a:xfrm>
            <a:custGeom>
              <a:rect b="b" l="l" r="r" t="t"/>
              <a:pathLst>
                <a:path extrusionOk="0" h="4617" w="3625">
                  <a:moveTo>
                    <a:pt x="1852" y="1"/>
                  </a:moveTo>
                  <a:cubicBezTo>
                    <a:pt x="1765" y="1"/>
                    <a:pt x="1683" y="16"/>
                    <a:pt x="1606" y="50"/>
                  </a:cubicBezTo>
                  <a:cubicBezTo>
                    <a:pt x="968" y="335"/>
                    <a:pt x="544" y="896"/>
                    <a:pt x="363" y="1442"/>
                  </a:cubicBezTo>
                  <a:cubicBezTo>
                    <a:pt x="120" y="2172"/>
                    <a:pt x="0" y="2909"/>
                    <a:pt x="347" y="3626"/>
                  </a:cubicBezTo>
                  <a:cubicBezTo>
                    <a:pt x="630" y="4214"/>
                    <a:pt x="1253" y="4617"/>
                    <a:pt x="1880" y="4617"/>
                  </a:cubicBezTo>
                  <a:cubicBezTo>
                    <a:pt x="2131" y="4617"/>
                    <a:pt x="2382" y="4552"/>
                    <a:pt x="2613" y="4409"/>
                  </a:cubicBezTo>
                  <a:cubicBezTo>
                    <a:pt x="3472" y="3875"/>
                    <a:pt x="3624" y="2488"/>
                    <a:pt x="3465" y="1591"/>
                  </a:cubicBezTo>
                  <a:cubicBezTo>
                    <a:pt x="3334" y="853"/>
                    <a:pt x="2488" y="1"/>
                    <a:pt x="1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1522675" y="4301675"/>
              <a:ext cx="65575" cy="65250"/>
            </a:xfrm>
            <a:custGeom>
              <a:rect b="b" l="l" r="r" t="t"/>
              <a:pathLst>
                <a:path extrusionOk="0" h="2610" w="2623">
                  <a:moveTo>
                    <a:pt x="1499" y="1"/>
                  </a:moveTo>
                  <a:cubicBezTo>
                    <a:pt x="1389" y="1"/>
                    <a:pt x="1281" y="30"/>
                    <a:pt x="1194" y="93"/>
                  </a:cubicBezTo>
                  <a:cubicBezTo>
                    <a:pt x="1053" y="167"/>
                    <a:pt x="943" y="303"/>
                    <a:pt x="884" y="468"/>
                  </a:cubicBezTo>
                  <a:cubicBezTo>
                    <a:pt x="865" y="520"/>
                    <a:pt x="839" y="574"/>
                    <a:pt x="807" y="628"/>
                  </a:cubicBezTo>
                  <a:cubicBezTo>
                    <a:pt x="802" y="635"/>
                    <a:pt x="797" y="642"/>
                    <a:pt x="793" y="650"/>
                  </a:cubicBezTo>
                  <a:cubicBezTo>
                    <a:pt x="648" y="880"/>
                    <a:pt x="410" y="1111"/>
                    <a:pt x="271" y="1332"/>
                  </a:cubicBezTo>
                  <a:cubicBezTo>
                    <a:pt x="1" y="1761"/>
                    <a:pt x="387" y="2171"/>
                    <a:pt x="791" y="2171"/>
                  </a:cubicBezTo>
                  <a:cubicBezTo>
                    <a:pt x="927" y="2171"/>
                    <a:pt x="1065" y="2125"/>
                    <a:pt x="1181" y="2018"/>
                  </a:cubicBezTo>
                  <a:cubicBezTo>
                    <a:pt x="1250" y="1954"/>
                    <a:pt x="1311" y="1885"/>
                    <a:pt x="1367" y="1814"/>
                  </a:cubicBezTo>
                  <a:cubicBezTo>
                    <a:pt x="1389" y="1948"/>
                    <a:pt x="1412" y="2081"/>
                    <a:pt x="1447" y="2212"/>
                  </a:cubicBezTo>
                  <a:cubicBezTo>
                    <a:pt x="1521" y="2483"/>
                    <a:pt x="1766" y="2609"/>
                    <a:pt x="2009" y="2609"/>
                  </a:cubicBezTo>
                  <a:cubicBezTo>
                    <a:pt x="2317" y="2609"/>
                    <a:pt x="2622" y="2407"/>
                    <a:pt x="2575" y="2040"/>
                  </a:cubicBezTo>
                  <a:cubicBezTo>
                    <a:pt x="2540" y="1781"/>
                    <a:pt x="2495" y="1529"/>
                    <a:pt x="2423" y="1284"/>
                  </a:cubicBezTo>
                  <a:cubicBezTo>
                    <a:pt x="2346" y="876"/>
                    <a:pt x="2250" y="482"/>
                    <a:pt x="1925" y="165"/>
                  </a:cubicBezTo>
                  <a:cubicBezTo>
                    <a:pt x="1818" y="61"/>
                    <a:pt x="1657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28"/>
          <p:cNvGrpSpPr/>
          <p:nvPr/>
        </p:nvGrpSpPr>
        <p:grpSpPr>
          <a:xfrm flipH="1">
            <a:off x="-711269" y="1945108"/>
            <a:ext cx="1279876" cy="1269886"/>
            <a:chOff x="1445225" y="4097025"/>
            <a:chExt cx="469800" cy="466150"/>
          </a:xfrm>
        </p:grpSpPr>
        <p:sp>
          <p:nvSpPr>
            <p:cNvPr id="1028" name="Google Shape;1028;p28"/>
            <p:cNvSpPr/>
            <p:nvPr/>
          </p:nvSpPr>
          <p:spPr>
            <a:xfrm>
              <a:off x="1461050" y="4372650"/>
              <a:ext cx="40100" cy="39325"/>
            </a:xfrm>
            <a:custGeom>
              <a:rect b="b" l="l" r="r" t="t"/>
              <a:pathLst>
                <a:path extrusionOk="0" h="1573" w="1604">
                  <a:moveTo>
                    <a:pt x="547" y="0"/>
                  </a:moveTo>
                  <a:lnTo>
                    <a:pt x="185" y="593"/>
                  </a:lnTo>
                  <a:cubicBezTo>
                    <a:pt x="1" y="897"/>
                    <a:pt x="97" y="1293"/>
                    <a:pt x="401" y="1478"/>
                  </a:cubicBezTo>
                  <a:cubicBezTo>
                    <a:pt x="505" y="1542"/>
                    <a:pt x="621" y="1572"/>
                    <a:pt x="735" y="1572"/>
                  </a:cubicBezTo>
                  <a:cubicBezTo>
                    <a:pt x="952" y="1572"/>
                    <a:pt x="1164" y="1462"/>
                    <a:pt x="1285" y="1263"/>
                  </a:cubicBezTo>
                  <a:lnTo>
                    <a:pt x="1603" y="741"/>
                  </a:lnTo>
                  <a:cubicBezTo>
                    <a:pt x="1044" y="423"/>
                    <a:pt x="668" y="150"/>
                    <a:pt x="547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1492375" y="4393050"/>
              <a:ext cx="40950" cy="39025"/>
            </a:xfrm>
            <a:custGeom>
              <a:rect b="b" l="l" r="r" t="t"/>
              <a:pathLst>
                <a:path extrusionOk="0" h="1561" w="1638">
                  <a:moveTo>
                    <a:pt x="484" y="1"/>
                  </a:moveTo>
                  <a:lnTo>
                    <a:pt x="164" y="621"/>
                  </a:lnTo>
                  <a:cubicBezTo>
                    <a:pt x="0" y="936"/>
                    <a:pt x="124" y="1325"/>
                    <a:pt x="440" y="1488"/>
                  </a:cubicBezTo>
                  <a:cubicBezTo>
                    <a:pt x="534" y="1537"/>
                    <a:pt x="635" y="1561"/>
                    <a:pt x="735" y="1561"/>
                  </a:cubicBezTo>
                  <a:cubicBezTo>
                    <a:pt x="968" y="1561"/>
                    <a:pt x="1193" y="1434"/>
                    <a:pt x="1307" y="1212"/>
                  </a:cubicBezTo>
                  <a:lnTo>
                    <a:pt x="1638" y="574"/>
                  </a:lnTo>
                  <a:cubicBezTo>
                    <a:pt x="1205" y="380"/>
                    <a:pt x="817" y="184"/>
                    <a:pt x="484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1529375" y="4409400"/>
              <a:ext cx="38450" cy="38200"/>
            </a:xfrm>
            <a:custGeom>
              <a:rect b="b" l="l" r="r" t="t"/>
              <a:pathLst>
                <a:path extrusionOk="0" h="1528" w="1538">
                  <a:moveTo>
                    <a:pt x="338" y="0"/>
                  </a:moveTo>
                  <a:lnTo>
                    <a:pt x="112" y="680"/>
                  </a:lnTo>
                  <a:cubicBezTo>
                    <a:pt x="0" y="1018"/>
                    <a:pt x="183" y="1382"/>
                    <a:pt x="520" y="1494"/>
                  </a:cubicBezTo>
                  <a:cubicBezTo>
                    <a:pt x="588" y="1516"/>
                    <a:pt x="656" y="1527"/>
                    <a:pt x="724" y="1527"/>
                  </a:cubicBezTo>
                  <a:cubicBezTo>
                    <a:pt x="993" y="1527"/>
                    <a:pt x="1244" y="1356"/>
                    <a:pt x="1334" y="1087"/>
                  </a:cubicBezTo>
                  <a:lnTo>
                    <a:pt x="1538" y="472"/>
                  </a:lnTo>
                  <a:cubicBezTo>
                    <a:pt x="1113" y="323"/>
                    <a:pt x="711" y="163"/>
                    <a:pt x="33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1564000" y="4422875"/>
              <a:ext cx="39650" cy="39025"/>
            </a:xfrm>
            <a:custGeom>
              <a:rect b="b" l="l" r="r" t="t"/>
              <a:pathLst>
                <a:path extrusionOk="0" h="1561" w="1586">
                  <a:moveTo>
                    <a:pt x="350" y="1"/>
                  </a:moveTo>
                  <a:lnTo>
                    <a:pt x="113" y="713"/>
                  </a:lnTo>
                  <a:cubicBezTo>
                    <a:pt x="1" y="1051"/>
                    <a:pt x="183" y="1415"/>
                    <a:pt x="520" y="1528"/>
                  </a:cubicBezTo>
                  <a:cubicBezTo>
                    <a:pt x="588" y="1550"/>
                    <a:pt x="656" y="1561"/>
                    <a:pt x="724" y="1561"/>
                  </a:cubicBezTo>
                  <a:cubicBezTo>
                    <a:pt x="994" y="1561"/>
                    <a:pt x="1245" y="1390"/>
                    <a:pt x="1334" y="1119"/>
                  </a:cubicBezTo>
                  <a:lnTo>
                    <a:pt x="1585" y="366"/>
                  </a:lnTo>
                  <a:cubicBezTo>
                    <a:pt x="1159" y="259"/>
                    <a:pt x="745" y="135"/>
                    <a:pt x="35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1605400" y="4433450"/>
              <a:ext cx="35950" cy="38600"/>
            </a:xfrm>
            <a:custGeom>
              <a:rect b="b" l="l" r="r" t="t"/>
              <a:pathLst>
                <a:path extrusionOk="0" h="1544" w="1438">
                  <a:moveTo>
                    <a:pt x="160" y="1"/>
                  </a:moveTo>
                  <a:lnTo>
                    <a:pt x="49" y="812"/>
                  </a:lnTo>
                  <a:cubicBezTo>
                    <a:pt x="1" y="1164"/>
                    <a:pt x="247" y="1489"/>
                    <a:pt x="599" y="1537"/>
                  </a:cubicBezTo>
                  <a:cubicBezTo>
                    <a:pt x="629" y="1541"/>
                    <a:pt x="659" y="1543"/>
                    <a:pt x="688" y="1543"/>
                  </a:cubicBezTo>
                  <a:cubicBezTo>
                    <a:pt x="1004" y="1543"/>
                    <a:pt x="1280" y="1310"/>
                    <a:pt x="1325" y="988"/>
                  </a:cubicBezTo>
                  <a:lnTo>
                    <a:pt x="1437" y="166"/>
                  </a:lnTo>
                  <a:lnTo>
                    <a:pt x="1437" y="166"/>
                  </a:lnTo>
                  <a:cubicBezTo>
                    <a:pt x="1394" y="180"/>
                    <a:pt x="1336" y="188"/>
                    <a:pt x="1259" y="188"/>
                  </a:cubicBezTo>
                  <a:cubicBezTo>
                    <a:pt x="1058" y="188"/>
                    <a:pt x="723" y="136"/>
                    <a:pt x="16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1485525" y="4452150"/>
              <a:ext cx="37825" cy="35900"/>
            </a:xfrm>
            <a:custGeom>
              <a:rect b="b" l="l" r="r" t="t"/>
              <a:pathLst>
                <a:path extrusionOk="0" h="1436" w="1513">
                  <a:moveTo>
                    <a:pt x="778" y="0"/>
                  </a:moveTo>
                  <a:cubicBezTo>
                    <a:pt x="545" y="0"/>
                    <a:pt x="320" y="127"/>
                    <a:pt x="205" y="348"/>
                  </a:cubicBezTo>
                  <a:lnTo>
                    <a:pt x="0" y="745"/>
                  </a:lnTo>
                  <a:cubicBezTo>
                    <a:pt x="208" y="939"/>
                    <a:pt x="537" y="1199"/>
                    <a:pt x="1093" y="1436"/>
                  </a:cubicBezTo>
                  <a:lnTo>
                    <a:pt x="1349" y="940"/>
                  </a:lnTo>
                  <a:cubicBezTo>
                    <a:pt x="1513" y="624"/>
                    <a:pt x="1389" y="236"/>
                    <a:pt x="1073" y="72"/>
                  </a:cubicBezTo>
                  <a:cubicBezTo>
                    <a:pt x="978" y="23"/>
                    <a:pt x="877" y="0"/>
                    <a:pt x="77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517875" y="4463050"/>
              <a:ext cx="38675" cy="35300"/>
            </a:xfrm>
            <a:custGeom>
              <a:rect b="b" l="l" r="r" t="t"/>
              <a:pathLst>
                <a:path extrusionOk="0" h="1412" w="1547">
                  <a:moveTo>
                    <a:pt x="823" y="0"/>
                  </a:moveTo>
                  <a:cubicBezTo>
                    <a:pt x="553" y="0"/>
                    <a:pt x="302" y="171"/>
                    <a:pt x="212" y="441"/>
                  </a:cubicBezTo>
                  <a:lnTo>
                    <a:pt x="1" y="1080"/>
                  </a:lnTo>
                  <a:cubicBezTo>
                    <a:pt x="337" y="1206"/>
                    <a:pt x="747" y="1322"/>
                    <a:pt x="1248" y="1411"/>
                  </a:cubicBezTo>
                  <a:lnTo>
                    <a:pt x="1434" y="847"/>
                  </a:lnTo>
                  <a:cubicBezTo>
                    <a:pt x="1547" y="509"/>
                    <a:pt x="1364" y="145"/>
                    <a:pt x="1027" y="33"/>
                  </a:cubicBezTo>
                  <a:cubicBezTo>
                    <a:pt x="959" y="11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553850" y="4472125"/>
              <a:ext cx="38675" cy="31500"/>
            </a:xfrm>
            <a:custGeom>
              <a:rect b="b" l="l" r="r" t="t"/>
              <a:pathLst>
                <a:path extrusionOk="0" h="1260" w="1547">
                  <a:moveTo>
                    <a:pt x="823" y="1"/>
                  </a:moveTo>
                  <a:cubicBezTo>
                    <a:pt x="553" y="1"/>
                    <a:pt x="302" y="171"/>
                    <a:pt x="213" y="441"/>
                  </a:cubicBezTo>
                  <a:lnTo>
                    <a:pt x="0" y="1080"/>
                  </a:lnTo>
                  <a:cubicBezTo>
                    <a:pt x="124" y="1099"/>
                    <a:pt x="253" y="1117"/>
                    <a:pt x="388" y="1134"/>
                  </a:cubicBezTo>
                  <a:cubicBezTo>
                    <a:pt x="721" y="1173"/>
                    <a:pt x="1023" y="1217"/>
                    <a:pt x="1297" y="1260"/>
                  </a:cubicBezTo>
                  <a:lnTo>
                    <a:pt x="1434" y="847"/>
                  </a:lnTo>
                  <a:cubicBezTo>
                    <a:pt x="1546" y="510"/>
                    <a:pt x="1363" y="145"/>
                    <a:pt x="1026" y="34"/>
                  </a:cubicBezTo>
                  <a:cubicBezTo>
                    <a:pt x="959" y="11"/>
                    <a:pt x="890" y="1"/>
                    <a:pt x="823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1592525" y="4481125"/>
              <a:ext cx="34425" cy="28525"/>
            </a:xfrm>
            <a:custGeom>
              <a:rect b="b" l="l" r="r" t="t"/>
              <a:pathLst>
                <a:path extrusionOk="0" h="1141" w="1377">
                  <a:moveTo>
                    <a:pt x="691" y="0"/>
                  </a:moveTo>
                  <a:cubicBezTo>
                    <a:pt x="374" y="0"/>
                    <a:pt x="97" y="234"/>
                    <a:pt x="52" y="557"/>
                  </a:cubicBezTo>
                  <a:lnTo>
                    <a:pt x="0" y="939"/>
                  </a:lnTo>
                  <a:cubicBezTo>
                    <a:pt x="518" y="1024"/>
                    <a:pt x="928" y="1102"/>
                    <a:pt x="1272" y="1141"/>
                  </a:cubicBezTo>
                  <a:lnTo>
                    <a:pt x="1328" y="732"/>
                  </a:lnTo>
                  <a:cubicBezTo>
                    <a:pt x="1376" y="380"/>
                    <a:pt x="1131" y="55"/>
                    <a:pt x="778" y="6"/>
                  </a:cubicBezTo>
                  <a:cubicBezTo>
                    <a:pt x="749" y="2"/>
                    <a:pt x="720" y="0"/>
                    <a:pt x="691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1453575" y="4097025"/>
              <a:ext cx="461450" cy="343600"/>
            </a:xfrm>
            <a:custGeom>
              <a:rect b="b" l="l" r="r" t="t"/>
              <a:pathLst>
                <a:path extrusionOk="0" h="13744" w="18458">
                  <a:moveTo>
                    <a:pt x="2781" y="3755"/>
                  </a:moveTo>
                  <a:cubicBezTo>
                    <a:pt x="3417" y="3755"/>
                    <a:pt x="4263" y="4607"/>
                    <a:pt x="4394" y="5345"/>
                  </a:cubicBezTo>
                  <a:cubicBezTo>
                    <a:pt x="4553" y="6242"/>
                    <a:pt x="4400" y="7629"/>
                    <a:pt x="3542" y="8163"/>
                  </a:cubicBezTo>
                  <a:cubicBezTo>
                    <a:pt x="3311" y="8306"/>
                    <a:pt x="3060" y="8371"/>
                    <a:pt x="2809" y="8371"/>
                  </a:cubicBezTo>
                  <a:cubicBezTo>
                    <a:pt x="2182" y="8371"/>
                    <a:pt x="1559" y="7968"/>
                    <a:pt x="1276" y="7380"/>
                  </a:cubicBezTo>
                  <a:cubicBezTo>
                    <a:pt x="929" y="6663"/>
                    <a:pt x="1049" y="5926"/>
                    <a:pt x="1292" y="5196"/>
                  </a:cubicBezTo>
                  <a:cubicBezTo>
                    <a:pt x="1473" y="4650"/>
                    <a:pt x="1897" y="4089"/>
                    <a:pt x="2535" y="3804"/>
                  </a:cubicBezTo>
                  <a:cubicBezTo>
                    <a:pt x="2612" y="3770"/>
                    <a:pt x="2694" y="3755"/>
                    <a:pt x="2781" y="3755"/>
                  </a:cubicBezTo>
                  <a:close/>
                  <a:moveTo>
                    <a:pt x="4263" y="8187"/>
                  </a:moveTo>
                  <a:cubicBezTo>
                    <a:pt x="4421" y="8187"/>
                    <a:pt x="4582" y="8247"/>
                    <a:pt x="4689" y="8351"/>
                  </a:cubicBezTo>
                  <a:cubicBezTo>
                    <a:pt x="5014" y="8668"/>
                    <a:pt x="5109" y="9063"/>
                    <a:pt x="5187" y="9471"/>
                  </a:cubicBezTo>
                  <a:cubicBezTo>
                    <a:pt x="5259" y="9715"/>
                    <a:pt x="5304" y="9967"/>
                    <a:pt x="5337" y="10226"/>
                  </a:cubicBezTo>
                  <a:cubicBezTo>
                    <a:pt x="5386" y="10593"/>
                    <a:pt x="5081" y="10795"/>
                    <a:pt x="4773" y="10795"/>
                  </a:cubicBezTo>
                  <a:cubicBezTo>
                    <a:pt x="4530" y="10795"/>
                    <a:pt x="4285" y="10669"/>
                    <a:pt x="4211" y="10398"/>
                  </a:cubicBezTo>
                  <a:cubicBezTo>
                    <a:pt x="4176" y="10267"/>
                    <a:pt x="4153" y="10134"/>
                    <a:pt x="4131" y="10000"/>
                  </a:cubicBezTo>
                  <a:cubicBezTo>
                    <a:pt x="4075" y="10071"/>
                    <a:pt x="4014" y="10141"/>
                    <a:pt x="3945" y="10204"/>
                  </a:cubicBezTo>
                  <a:cubicBezTo>
                    <a:pt x="3829" y="10311"/>
                    <a:pt x="3691" y="10357"/>
                    <a:pt x="3555" y="10357"/>
                  </a:cubicBezTo>
                  <a:cubicBezTo>
                    <a:pt x="3150" y="10357"/>
                    <a:pt x="2765" y="9947"/>
                    <a:pt x="3035" y="9518"/>
                  </a:cubicBezTo>
                  <a:cubicBezTo>
                    <a:pt x="3174" y="9297"/>
                    <a:pt x="3412" y="9066"/>
                    <a:pt x="3557" y="8836"/>
                  </a:cubicBezTo>
                  <a:cubicBezTo>
                    <a:pt x="3561" y="8828"/>
                    <a:pt x="3566" y="8821"/>
                    <a:pt x="3571" y="8814"/>
                  </a:cubicBezTo>
                  <a:cubicBezTo>
                    <a:pt x="3603" y="8761"/>
                    <a:pt x="3629" y="8706"/>
                    <a:pt x="3648" y="8654"/>
                  </a:cubicBezTo>
                  <a:cubicBezTo>
                    <a:pt x="3707" y="8489"/>
                    <a:pt x="3817" y="8353"/>
                    <a:pt x="3958" y="8279"/>
                  </a:cubicBezTo>
                  <a:cubicBezTo>
                    <a:pt x="4045" y="8216"/>
                    <a:pt x="4153" y="8187"/>
                    <a:pt x="4263" y="8187"/>
                  </a:cubicBezTo>
                  <a:close/>
                  <a:moveTo>
                    <a:pt x="8267" y="5002"/>
                  </a:moveTo>
                  <a:cubicBezTo>
                    <a:pt x="8328" y="5002"/>
                    <a:pt x="8387" y="5012"/>
                    <a:pt x="8443" y="5030"/>
                  </a:cubicBezTo>
                  <a:cubicBezTo>
                    <a:pt x="8462" y="5029"/>
                    <a:pt x="8482" y="5029"/>
                    <a:pt x="8501" y="5029"/>
                  </a:cubicBezTo>
                  <a:cubicBezTo>
                    <a:pt x="8909" y="5029"/>
                    <a:pt x="9339" y="5224"/>
                    <a:pt x="9594" y="5519"/>
                  </a:cubicBezTo>
                  <a:cubicBezTo>
                    <a:pt x="10142" y="6152"/>
                    <a:pt x="10516" y="7103"/>
                    <a:pt x="10449" y="7948"/>
                  </a:cubicBezTo>
                  <a:cubicBezTo>
                    <a:pt x="10388" y="8737"/>
                    <a:pt x="10228" y="9649"/>
                    <a:pt x="9777" y="10317"/>
                  </a:cubicBezTo>
                  <a:cubicBezTo>
                    <a:pt x="9426" y="10836"/>
                    <a:pt x="8833" y="11127"/>
                    <a:pt x="8225" y="11127"/>
                  </a:cubicBezTo>
                  <a:cubicBezTo>
                    <a:pt x="8013" y="11127"/>
                    <a:pt x="7799" y="11092"/>
                    <a:pt x="7593" y="11018"/>
                  </a:cubicBezTo>
                  <a:cubicBezTo>
                    <a:pt x="6882" y="10764"/>
                    <a:pt x="6378" y="10073"/>
                    <a:pt x="6205" y="9352"/>
                  </a:cubicBezTo>
                  <a:cubicBezTo>
                    <a:pt x="5832" y="7806"/>
                    <a:pt x="6518" y="5781"/>
                    <a:pt x="8003" y="5065"/>
                  </a:cubicBezTo>
                  <a:cubicBezTo>
                    <a:pt x="8094" y="5021"/>
                    <a:pt x="8182" y="5002"/>
                    <a:pt x="8267" y="5002"/>
                  </a:cubicBezTo>
                  <a:close/>
                  <a:moveTo>
                    <a:pt x="9415" y="1"/>
                  </a:moveTo>
                  <a:cubicBezTo>
                    <a:pt x="7625" y="1"/>
                    <a:pt x="4286" y="467"/>
                    <a:pt x="2449" y="2877"/>
                  </a:cubicBezTo>
                  <a:cubicBezTo>
                    <a:pt x="2449" y="2877"/>
                    <a:pt x="741" y="3173"/>
                    <a:pt x="1223" y="4856"/>
                  </a:cubicBezTo>
                  <a:lnTo>
                    <a:pt x="783" y="6598"/>
                  </a:lnTo>
                  <a:cubicBezTo>
                    <a:pt x="783" y="6598"/>
                    <a:pt x="1" y="6945"/>
                    <a:pt x="18" y="8112"/>
                  </a:cubicBezTo>
                  <a:cubicBezTo>
                    <a:pt x="33" y="9278"/>
                    <a:pt x="1578" y="9922"/>
                    <a:pt x="1578" y="9922"/>
                  </a:cubicBezTo>
                  <a:cubicBezTo>
                    <a:pt x="1578" y="9922"/>
                    <a:pt x="701" y="10652"/>
                    <a:pt x="807" y="10962"/>
                  </a:cubicBezTo>
                  <a:cubicBezTo>
                    <a:pt x="812" y="10979"/>
                    <a:pt x="826" y="11001"/>
                    <a:pt x="846" y="11025"/>
                  </a:cubicBezTo>
                  <a:cubicBezTo>
                    <a:pt x="968" y="11175"/>
                    <a:pt x="1343" y="11448"/>
                    <a:pt x="1902" y="11766"/>
                  </a:cubicBezTo>
                  <a:cubicBezTo>
                    <a:pt x="1946" y="11791"/>
                    <a:pt x="1991" y="11816"/>
                    <a:pt x="2036" y="11841"/>
                  </a:cubicBezTo>
                  <a:cubicBezTo>
                    <a:pt x="2369" y="12024"/>
                    <a:pt x="2757" y="12220"/>
                    <a:pt x="3190" y="12415"/>
                  </a:cubicBezTo>
                  <a:cubicBezTo>
                    <a:pt x="3249" y="12442"/>
                    <a:pt x="3309" y="12468"/>
                    <a:pt x="3370" y="12495"/>
                  </a:cubicBezTo>
                  <a:cubicBezTo>
                    <a:pt x="3743" y="12658"/>
                    <a:pt x="4146" y="12818"/>
                    <a:pt x="4570" y="12967"/>
                  </a:cubicBezTo>
                  <a:cubicBezTo>
                    <a:pt x="4635" y="12990"/>
                    <a:pt x="4701" y="13013"/>
                    <a:pt x="4767" y="13035"/>
                  </a:cubicBezTo>
                  <a:cubicBezTo>
                    <a:pt x="5162" y="13169"/>
                    <a:pt x="5576" y="13293"/>
                    <a:pt x="6002" y="13400"/>
                  </a:cubicBezTo>
                  <a:lnTo>
                    <a:pt x="6003" y="13400"/>
                  </a:lnTo>
                  <a:cubicBezTo>
                    <a:pt x="6084" y="13421"/>
                    <a:pt x="6160" y="13440"/>
                    <a:pt x="6233" y="13458"/>
                  </a:cubicBezTo>
                  <a:cubicBezTo>
                    <a:pt x="6796" y="13593"/>
                    <a:pt x="7131" y="13645"/>
                    <a:pt x="7332" y="13645"/>
                  </a:cubicBezTo>
                  <a:cubicBezTo>
                    <a:pt x="7409" y="13645"/>
                    <a:pt x="7467" y="13637"/>
                    <a:pt x="7510" y="13623"/>
                  </a:cubicBezTo>
                  <a:cubicBezTo>
                    <a:pt x="7828" y="13524"/>
                    <a:pt x="7379" y="13112"/>
                    <a:pt x="8312" y="13112"/>
                  </a:cubicBezTo>
                  <a:cubicBezTo>
                    <a:pt x="8361" y="13112"/>
                    <a:pt x="8415" y="13113"/>
                    <a:pt x="8472" y="13116"/>
                  </a:cubicBezTo>
                  <a:cubicBezTo>
                    <a:pt x="8534" y="13118"/>
                    <a:pt x="8593" y="13120"/>
                    <a:pt x="8650" y="13120"/>
                  </a:cubicBezTo>
                  <a:cubicBezTo>
                    <a:pt x="10081" y="13120"/>
                    <a:pt x="10070" y="12330"/>
                    <a:pt x="10491" y="12330"/>
                  </a:cubicBezTo>
                  <a:cubicBezTo>
                    <a:pt x="10523" y="12330"/>
                    <a:pt x="10556" y="12335"/>
                    <a:pt x="10593" y="12344"/>
                  </a:cubicBezTo>
                  <a:cubicBezTo>
                    <a:pt x="11131" y="12480"/>
                    <a:pt x="10375" y="13457"/>
                    <a:pt x="10339" y="13503"/>
                  </a:cubicBezTo>
                  <a:cubicBezTo>
                    <a:pt x="10581" y="13248"/>
                    <a:pt x="10785" y="13091"/>
                    <a:pt x="10924" y="13091"/>
                  </a:cubicBezTo>
                  <a:cubicBezTo>
                    <a:pt x="11070" y="13091"/>
                    <a:pt x="11144" y="13264"/>
                    <a:pt x="11114" y="13678"/>
                  </a:cubicBezTo>
                  <a:cubicBezTo>
                    <a:pt x="11114" y="13678"/>
                    <a:pt x="11111" y="13682"/>
                    <a:pt x="11107" y="13687"/>
                  </a:cubicBezTo>
                  <a:cubicBezTo>
                    <a:pt x="11328" y="13720"/>
                    <a:pt x="11586" y="13744"/>
                    <a:pt x="11870" y="13744"/>
                  </a:cubicBezTo>
                  <a:cubicBezTo>
                    <a:pt x="13443" y="13744"/>
                    <a:pt x="15802" y="13002"/>
                    <a:pt x="16836" y="8908"/>
                  </a:cubicBezTo>
                  <a:cubicBezTo>
                    <a:pt x="18458" y="2490"/>
                    <a:pt x="11279" y="277"/>
                    <a:pt x="10528" y="87"/>
                  </a:cubicBezTo>
                  <a:cubicBezTo>
                    <a:pt x="10354" y="43"/>
                    <a:pt x="9955" y="1"/>
                    <a:pt x="941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1445225" y="4424300"/>
              <a:ext cx="286950" cy="138875"/>
            </a:xfrm>
            <a:custGeom>
              <a:rect b="b" l="l" r="r" t="t"/>
              <a:pathLst>
                <a:path extrusionOk="0" h="5555" w="11478">
                  <a:moveTo>
                    <a:pt x="11257" y="0"/>
                  </a:moveTo>
                  <a:cubicBezTo>
                    <a:pt x="11119" y="0"/>
                    <a:pt x="10914" y="157"/>
                    <a:pt x="10672" y="412"/>
                  </a:cubicBezTo>
                  <a:cubicBezTo>
                    <a:pt x="10242" y="866"/>
                    <a:pt x="9692" y="1628"/>
                    <a:pt x="9176" y="2372"/>
                  </a:cubicBezTo>
                  <a:cubicBezTo>
                    <a:pt x="8606" y="3192"/>
                    <a:pt x="8207" y="3440"/>
                    <a:pt x="7570" y="3440"/>
                  </a:cubicBezTo>
                  <a:cubicBezTo>
                    <a:pt x="7445" y="3440"/>
                    <a:pt x="7311" y="3430"/>
                    <a:pt x="7164" y="3414"/>
                  </a:cubicBezTo>
                  <a:cubicBezTo>
                    <a:pt x="6820" y="3375"/>
                    <a:pt x="6410" y="3297"/>
                    <a:pt x="5891" y="3212"/>
                  </a:cubicBezTo>
                  <a:cubicBezTo>
                    <a:pt x="5811" y="3199"/>
                    <a:pt x="5728" y="3185"/>
                    <a:pt x="5642" y="3173"/>
                  </a:cubicBezTo>
                  <a:cubicBezTo>
                    <a:pt x="5368" y="3130"/>
                    <a:pt x="5066" y="3086"/>
                    <a:pt x="4732" y="3047"/>
                  </a:cubicBezTo>
                  <a:cubicBezTo>
                    <a:pt x="4598" y="3030"/>
                    <a:pt x="4468" y="3012"/>
                    <a:pt x="4345" y="2993"/>
                  </a:cubicBezTo>
                  <a:cubicBezTo>
                    <a:pt x="4280" y="2982"/>
                    <a:pt x="4215" y="2972"/>
                    <a:pt x="4154" y="2960"/>
                  </a:cubicBezTo>
                  <a:cubicBezTo>
                    <a:pt x="3653" y="2872"/>
                    <a:pt x="3242" y="2756"/>
                    <a:pt x="2906" y="2630"/>
                  </a:cubicBezTo>
                  <a:cubicBezTo>
                    <a:pt x="2836" y="2603"/>
                    <a:pt x="2768" y="2577"/>
                    <a:pt x="2705" y="2550"/>
                  </a:cubicBezTo>
                  <a:cubicBezTo>
                    <a:pt x="2149" y="2313"/>
                    <a:pt x="1820" y="2053"/>
                    <a:pt x="1612" y="1859"/>
                  </a:cubicBezTo>
                  <a:cubicBezTo>
                    <a:pt x="1425" y="1686"/>
                    <a:pt x="1334" y="1566"/>
                    <a:pt x="1260" y="1566"/>
                  </a:cubicBezTo>
                  <a:cubicBezTo>
                    <a:pt x="1259" y="1566"/>
                    <a:pt x="1257" y="1566"/>
                    <a:pt x="1256" y="1567"/>
                  </a:cubicBezTo>
                  <a:cubicBezTo>
                    <a:pt x="1030" y="1582"/>
                    <a:pt x="1" y="2871"/>
                    <a:pt x="1186" y="3934"/>
                  </a:cubicBezTo>
                  <a:cubicBezTo>
                    <a:pt x="1565" y="4275"/>
                    <a:pt x="1946" y="4354"/>
                    <a:pt x="2383" y="4354"/>
                  </a:cubicBezTo>
                  <a:cubicBezTo>
                    <a:pt x="2765" y="4354"/>
                    <a:pt x="3190" y="4294"/>
                    <a:pt x="3692" y="4294"/>
                  </a:cubicBezTo>
                  <a:cubicBezTo>
                    <a:pt x="4414" y="4294"/>
                    <a:pt x="5297" y="4418"/>
                    <a:pt x="6447" y="5025"/>
                  </a:cubicBezTo>
                  <a:cubicBezTo>
                    <a:pt x="7155" y="5399"/>
                    <a:pt x="7741" y="5555"/>
                    <a:pt x="8225" y="5555"/>
                  </a:cubicBezTo>
                  <a:cubicBezTo>
                    <a:pt x="9701" y="5555"/>
                    <a:pt x="10236" y="4108"/>
                    <a:pt x="10451" y="2985"/>
                  </a:cubicBezTo>
                  <a:cubicBezTo>
                    <a:pt x="10720" y="1575"/>
                    <a:pt x="11371" y="688"/>
                    <a:pt x="11440" y="597"/>
                  </a:cubicBezTo>
                  <a:cubicBezTo>
                    <a:pt x="11445" y="591"/>
                    <a:pt x="11447" y="588"/>
                    <a:pt x="11447" y="588"/>
                  </a:cubicBezTo>
                  <a:cubicBezTo>
                    <a:pt x="11477" y="174"/>
                    <a:pt x="11403" y="0"/>
                    <a:pt x="11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1599375" y="4222075"/>
              <a:ext cx="117100" cy="153150"/>
            </a:xfrm>
            <a:custGeom>
              <a:rect b="b" l="l" r="r" t="t"/>
              <a:pathLst>
                <a:path extrusionOk="0" h="6126" w="4684">
                  <a:moveTo>
                    <a:pt x="2434" y="0"/>
                  </a:moveTo>
                  <a:cubicBezTo>
                    <a:pt x="2350" y="0"/>
                    <a:pt x="2261" y="19"/>
                    <a:pt x="2171" y="63"/>
                  </a:cubicBezTo>
                  <a:cubicBezTo>
                    <a:pt x="686" y="779"/>
                    <a:pt x="0" y="2804"/>
                    <a:pt x="372" y="4350"/>
                  </a:cubicBezTo>
                  <a:cubicBezTo>
                    <a:pt x="546" y="5071"/>
                    <a:pt x="1050" y="5762"/>
                    <a:pt x="1761" y="6017"/>
                  </a:cubicBezTo>
                  <a:cubicBezTo>
                    <a:pt x="1966" y="6090"/>
                    <a:pt x="2180" y="6126"/>
                    <a:pt x="2392" y="6126"/>
                  </a:cubicBezTo>
                  <a:cubicBezTo>
                    <a:pt x="3000" y="6126"/>
                    <a:pt x="3594" y="5834"/>
                    <a:pt x="3945" y="5315"/>
                  </a:cubicBezTo>
                  <a:cubicBezTo>
                    <a:pt x="4396" y="4647"/>
                    <a:pt x="4555" y="3735"/>
                    <a:pt x="4617" y="2946"/>
                  </a:cubicBezTo>
                  <a:cubicBezTo>
                    <a:pt x="4684" y="2101"/>
                    <a:pt x="4309" y="1151"/>
                    <a:pt x="3762" y="517"/>
                  </a:cubicBezTo>
                  <a:cubicBezTo>
                    <a:pt x="3507" y="221"/>
                    <a:pt x="3076" y="27"/>
                    <a:pt x="2667" y="27"/>
                  </a:cubicBezTo>
                  <a:cubicBezTo>
                    <a:pt x="2648" y="27"/>
                    <a:pt x="2629" y="27"/>
                    <a:pt x="2611" y="28"/>
                  </a:cubicBezTo>
                  <a:cubicBezTo>
                    <a:pt x="2555" y="10"/>
                    <a:pt x="2496" y="0"/>
                    <a:pt x="2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1476800" y="4190875"/>
              <a:ext cx="90625" cy="115425"/>
            </a:xfrm>
            <a:custGeom>
              <a:rect b="b" l="l" r="r" t="t"/>
              <a:pathLst>
                <a:path extrusionOk="0" h="4617" w="3625">
                  <a:moveTo>
                    <a:pt x="1852" y="1"/>
                  </a:moveTo>
                  <a:cubicBezTo>
                    <a:pt x="1765" y="1"/>
                    <a:pt x="1683" y="16"/>
                    <a:pt x="1606" y="50"/>
                  </a:cubicBezTo>
                  <a:cubicBezTo>
                    <a:pt x="968" y="335"/>
                    <a:pt x="544" y="896"/>
                    <a:pt x="363" y="1442"/>
                  </a:cubicBezTo>
                  <a:cubicBezTo>
                    <a:pt x="120" y="2172"/>
                    <a:pt x="0" y="2909"/>
                    <a:pt x="347" y="3626"/>
                  </a:cubicBezTo>
                  <a:cubicBezTo>
                    <a:pt x="630" y="4214"/>
                    <a:pt x="1253" y="4617"/>
                    <a:pt x="1880" y="4617"/>
                  </a:cubicBezTo>
                  <a:cubicBezTo>
                    <a:pt x="2131" y="4617"/>
                    <a:pt x="2382" y="4552"/>
                    <a:pt x="2613" y="4409"/>
                  </a:cubicBezTo>
                  <a:cubicBezTo>
                    <a:pt x="3472" y="3875"/>
                    <a:pt x="3624" y="2488"/>
                    <a:pt x="3465" y="1591"/>
                  </a:cubicBezTo>
                  <a:cubicBezTo>
                    <a:pt x="3334" y="853"/>
                    <a:pt x="2488" y="1"/>
                    <a:pt x="1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1522675" y="4301675"/>
              <a:ext cx="65575" cy="65250"/>
            </a:xfrm>
            <a:custGeom>
              <a:rect b="b" l="l" r="r" t="t"/>
              <a:pathLst>
                <a:path extrusionOk="0" h="2610" w="2623">
                  <a:moveTo>
                    <a:pt x="1499" y="1"/>
                  </a:moveTo>
                  <a:cubicBezTo>
                    <a:pt x="1389" y="1"/>
                    <a:pt x="1281" y="30"/>
                    <a:pt x="1194" y="93"/>
                  </a:cubicBezTo>
                  <a:cubicBezTo>
                    <a:pt x="1053" y="167"/>
                    <a:pt x="943" y="303"/>
                    <a:pt x="884" y="468"/>
                  </a:cubicBezTo>
                  <a:cubicBezTo>
                    <a:pt x="865" y="520"/>
                    <a:pt x="839" y="574"/>
                    <a:pt x="807" y="628"/>
                  </a:cubicBezTo>
                  <a:cubicBezTo>
                    <a:pt x="802" y="635"/>
                    <a:pt x="797" y="642"/>
                    <a:pt x="793" y="650"/>
                  </a:cubicBezTo>
                  <a:cubicBezTo>
                    <a:pt x="648" y="880"/>
                    <a:pt x="410" y="1111"/>
                    <a:pt x="271" y="1332"/>
                  </a:cubicBezTo>
                  <a:cubicBezTo>
                    <a:pt x="1" y="1761"/>
                    <a:pt x="387" y="2171"/>
                    <a:pt x="791" y="2171"/>
                  </a:cubicBezTo>
                  <a:cubicBezTo>
                    <a:pt x="927" y="2171"/>
                    <a:pt x="1065" y="2125"/>
                    <a:pt x="1181" y="2018"/>
                  </a:cubicBezTo>
                  <a:cubicBezTo>
                    <a:pt x="1250" y="1954"/>
                    <a:pt x="1311" y="1885"/>
                    <a:pt x="1367" y="1814"/>
                  </a:cubicBezTo>
                  <a:cubicBezTo>
                    <a:pt x="1389" y="1948"/>
                    <a:pt x="1412" y="2081"/>
                    <a:pt x="1447" y="2212"/>
                  </a:cubicBezTo>
                  <a:cubicBezTo>
                    <a:pt x="1521" y="2483"/>
                    <a:pt x="1766" y="2609"/>
                    <a:pt x="2009" y="2609"/>
                  </a:cubicBezTo>
                  <a:cubicBezTo>
                    <a:pt x="2317" y="2609"/>
                    <a:pt x="2622" y="2407"/>
                    <a:pt x="2575" y="2040"/>
                  </a:cubicBezTo>
                  <a:cubicBezTo>
                    <a:pt x="2540" y="1781"/>
                    <a:pt x="2495" y="1529"/>
                    <a:pt x="2423" y="1284"/>
                  </a:cubicBezTo>
                  <a:cubicBezTo>
                    <a:pt x="2346" y="876"/>
                    <a:pt x="2250" y="482"/>
                    <a:pt x="1925" y="165"/>
                  </a:cubicBezTo>
                  <a:cubicBezTo>
                    <a:pt x="1818" y="61"/>
                    <a:pt x="1657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 flipH="1" rot="-4499880">
            <a:off x="7622172" y="3589346"/>
            <a:ext cx="2336559" cy="2091019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 flipH="1" rot="-1589344">
            <a:off x="8174493" y="4164035"/>
            <a:ext cx="183470" cy="137535"/>
          </a:xfrm>
          <a:custGeom>
            <a:rect b="b" l="l" r="r" t="t"/>
            <a:pathLst>
              <a:path extrusionOk="0" h="1539" w="2053">
                <a:moveTo>
                  <a:pt x="1378" y="1"/>
                </a:moveTo>
                <a:cubicBezTo>
                  <a:pt x="1251" y="1"/>
                  <a:pt x="1126" y="40"/>
                  <a:pt x="1029" y="124"/>
                </a:cubicBezTo>
                <a:lnTo>
                  <a:pt x="867" y="128"/>
                </a:lnTo>
                <a:cubicBezTo>
                  <a:pt x="806" y="102"/>
                  <a:pt x="741" y="90"/>
                  <a:pt x="676" y="90"/>
                </a:cubicBezTo>
                <a:cubicBezTo>
                  <a:pt x="448" y="90"/>
                  <a:pt x="218" y="235"/>
                  <a:pt x="122" y="448"/>
                </a:cubicBezTo>
                <a:cubicBezTo>
                  <a:pt x="1" y="720"/>
                  <a:pt x="88" y="1061"/>
                  <a:pt x="302" y="1271"/>
                </a:cubicBezTo>
                <a:cubicBezTo>
                  <a:pt x="485" y="1451"/>
                  <a:pt x="745" y="1539"/>
                  <a:pt x="1003" y="1539"/>
                </a:cubicBezTo>
                <a:cubicBezTo>
                  <a:pt x="1045" y="1539"/>
                  <a:pt x="1088" y="1537"/>
                  <a:pt x="1130" y="1532"/>
                </a:cubicBezTo>
                <a:cubicBezTo>
                  <a:pt x="1435" y="1498"/>
                  <a:pt x="1733" y="1337"/>
                  <a:pt x="1893" y="1075"/>
                </a:cubicBezTo>
                <a:cubicBezTo>
                  <a:pt x="2053" y="813"/>
                  <a:pt x="2050" y="449"/>
                  <a:pt x="1852" y="213"/>
                </a:cubicBezTo>
                <a:cubicBezTo>
                  <a:pt x="1736" y="77"/>
                  <a:pt x="1555" y="1"/>
                  <a:pt x="1378" y="1"/>
                </a:cubicBez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 flipH="1" rot="-1589377">
            <a:off x="8387392" y="3884452"/>
            <a:ext cx="73230" cy="54899"/>
          </a:xfrm>
          <a:custGeom>
            <a:rect b="b" l="l" r="r" t="t"/>
            <a:pathLst>
              <a:path extrusionOk="0" h="1539" w="2053">
                <a:moveTo>
                  <a:pt x="1378" y="1"/>
                </a:moveTo>
                <a:cubicBezTo>
                  <a:pt x="1251" y="1"/>
                  <a:pt x="1126" y="40"/>
                  <a:pt x="1029" y="124"/>
                </a:cubicBezTo>
                <a:lnTo>
                  <a:pt x="867" y="128"/>
                </a:lnTo>
                <a:cubicBezTo>
                  <a:pt x="806" y="102"/>
                  <a:pt x="741" y="90"/>
                  <a:pt x="676" y="90"/>
                </a:cubicBezTo>
                <a:cubicBezTo>
                  <a:pt x="448" y="90"/>
                  <a:pt x="218" y="235"/>
                  <a:pt x="122" y="448"/>
                </a:cubicBezTo>
                <a:cubicBezTo>
                  <a:pt x="1" y="720"/>
                  <a:pt x="88" y="1061"/>
                  <a:pt x="302" y="1271"/>
                </a:cubicBezTo>
                <a:cubicBezTo>
                  <a:pt x="485" y="1451"/>
                  <a:pt x="745" y="1539"/>
                  <a:pt x="1003" y="1539"/>
                </a:cubicBezTo>
                <a:cubicBezTo>
                  <a:pt x="1045" y="1539"/>
                  <a:pt x="1088" y="1537"/>
                  <a:pt x="1130" y="1532"/>
                </a:cubicBezTo>
                <a:cubicBezTo>
                  <a:pt x="1435" y="1498"/>
                  <a:pt x="1733" y="1337"/>
                  <a:pt x="1893" y="1075"/>
                </a:cubicBezTo>
                <a:cubicBezTo>
                  <a:pt x="2053" y="813"/>
                  <a:pt x="2050" y="449"/>
                  <a:pt x="1852" y="213"/>
                </a:cubicBezTo>
                <a:cubicBezTo>
                  <a:pt x="1736" y="77"/>
                  <a:pt x="1555" y="1"/>
                  <a:pt x="1378" y="1"/>
                </a:cubicBez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 flipH="1" rot="4149348">
            <a:off x="8171492" y="4099257"/>
            <a:ext cx="2336542" cy="2091004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F2F2F2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4"/>
          <p:cNvGrpSpPr/>
          <p:nvPr/>
        </p:nvGrpSpPr>
        <p:grpSpPr>
          <a:xfrm>
            <a:off x="6829605" y="3952810"/>
            <a:ext cx="2636816" cy="1364080"/>
            <a:chOff x="1341200" y="4636200"/>
            <a:chExt cx="995175" cy="514825"/>
          </a:xfrm>
        </p:grpSpPr>
        <p:sp>
          <p:nvSpPr>
            <p:cNvPr id="111" name="Google Shape;111;p4"/>
            <p:cNvSpPr/>
            <p:nvPr/>
          </p:nvSpPr>
          <p:spPr>
            <a:xfrm>
              <a:off x="1632825" y="4818900"/>
              <a:ext cx="251700" cy="318350"/>
            </a:xfrm>
            <a:custGeom>
              <a:rect b="b" l="l" r="r" t="t"/>
              <a:pathLst>
                <a:path extrusionOk="0" h="12734" w="10068">
                  <a:moveTo>
                    <a:pt x="2967" y="1"/>
                  </a:moveTo>
                  <a:cubicBezTo>
                    <a:pt x="2896" y="219"/>
                    <a:pt x="2803" y="434"/>
                    <a:pt x="2691" y="633"/>
                  </a:cubicBezTo>
                  <a:cubicBezTo>
                    <a:pt x="2618" y="980"/>
                    <a:pt x="2463" y="1310"/>
                    <a:pt x="2179" y="1532"/>
                  </a:cubicBezTo>
                  <a:cubicBezTo>
                    <a:pt x="2028" y="1651"/>
                    <a:pt x="1861" y="1725"/>
                    <a:pt x="1685" y="1766"/>
                  </a:cubicBezTo>
                  <a:cubicBezTo>
                    <a:pt x="2042" y="2075"/>
                    <a:pt x="2422" y="2357"/>
                    <a:pt x="2721" y="2634"/>
                  </a:cubicBezTo>
                  <a:cubicBezTo>
                    <a:pt x="3705" y="3547"/>
                    <a:pt x="4205" y="4976"/>
                    <a:pt x="4877" y="6111"/>
                  </a:cubicBezTo>
                  <a:cubicBezTo>
                    <a:pt x="5559" y="7264"/>
                    <a:pt x="6242" y="8600"/>
                    <a:pt x="7209" y="9562"/>
                  </a:cubicBezTo>
                  <a:cubicBezTo>
                    <a:pt x="6317" y="8808"/>
                    <a:pt x="5438" y="7976"/>
                    <a:pt x="4703" y="7078"/>
                  </a:cubicBezTo>
                  <a:cubicBezTo>
                    <a:pt x="4312" y="6600"/>
                    <a:pt x="4048" y="5710"/>
                    <a:pt x="3676" y="5216"/>
                  </a:cubicBezTo>
                  <a:cubicBezTo>
                    <a:pt x="3594" y="5071"/>
                    <a:pt x="3510" y="4925"/>
                    <a:pt x="3430" y="4778"/>
                  </a:cubicBezTo>
                  <a:cubicBezTo>
                    <a:pt x="3067" y="4114"/>
                    <a:pt x="2680" y="3496"/>
                    <a:pt x="2212" y="2900"/>
                  </a:cubicBezTo>
                  <a:cubicBezTo>
                    <a:pt x="1937" y="2550"/>
                    <a:pt x="1652" y="2194"/>
                    <a:pt x="1435" y="1805"/>
                  </a:cubicBezTo>
                  <a:cubicBezTo>
                    <a:pt x="1385" y="1809"/>
                    <a:pt x="1334" y="1811"/>
                    <a:pt x="1283" y="1811"/>
                  </a:cubicBezTo>
                  <a:cubicBezTo>
                    <a:pt x="852" y="1811"/>
                    <a:pt x="398" y="1682"/>
                    <a:pt x="1" y="1560"/>
                  </a:cubicBezTo>
                  <a:lnTo>
                    <a:pt x="1" y="1560"/>
                  </a:lnTo>
                  <a:cubicBezTo>
                    <a:pt x="209" y="2470"/>
                    <a:pt x="751" y="3278"/>
                    <a:pt x="1304" y="4018"/>
                  </a:cubicBezTo>
                  <a:cubicBezTo>
                    <a:pt x="1799" y="4681"/>
                    <a:pt x="2317" y="5326"/>
                    <a:pt x="2823" y="5981"/>
                  </a:cubicBezTo>
                  <a:cubicBezTo>
                    <a:pt x="3163" y="6582"/>
                    <a:pt x="3503" y="7184"/>
                    <a:pt x="3873" y="7770"/>
                  </a:cubicBezTo>
                  <a:cubicBezTo>
                    <a:pt x="4500" y="8763"/>
                    <a:pt x="5175" y="9723"/>
                    <a:pt x="6001" y="10562"/>
                  </a:cubicBezTo>
                  <a:cubicBezTo>
                    <a:pt x="6837" y="11412"/>
                    <a:pt x="7916" y="12035"/>
                    <a:pt x="9044" y="12407"/>
                  </a:cubicBezTo>
                  <a:cubicBezTo>
                    <a:pt x="9328" y="12501"/>
                    <a:pt x="9695" y="12644"/>
                    <a:pt x="10068" y="12733"/>
                  </a:cubicBezTo>
                  <a:cubicBezTo>
                    <a:pt x="9722" y="12392"/>
                    <a:pt x="9531" y="11911"/>
                    <a:pt x="9624" y="11355"/>
                  </a:cubicBezTo>
                  <a:cubicBezTo>
                    <a:pt x="9649" y="11199"/>
                    <a:pt x="9705" y="11053"/>
                    <a:pt x="9790" y="10933"/>
                  </a:cubicBezTo>
                  <a:cubicBezTo>
                    <a:pt x="9389" y="10736"/>
                    <a:pt x="9084" y="10386"/>
                    <a:pt x="8973" y="9931"/>
                  </a:cubicBezTo>
                  <a:cubicBezTo>
                    <a:pt x="8879" y="9545"/>
                    <a:pt x="8994" y="9186"/>
                    <a:pt x="9214" y="8895"/>
                  </a:cubicBezTo>
                  <a:cubicBezTo>
                    <a:pt x="8723" y="8496"/>
                    <a:pt x="8218" y="8113"/>
                    <a:pt x="7833" y="7596"/>
                  </a:cubicBezTo>
                  <a:cubicBezTo>
                    <a:pt x="6989" y="6456"/>
                    <a:pt x="6293" y="5230"/>
                    <a:pt x="5526" y="4039"/>
                  </a:cubicBezTo>
                  <a:cubicBezTo>
                    <a:pt x="4887" y="3047"/>
                    <a:pt x="4202" y="2103"/>
                    <a:pt x="3639" y="1063"/>
                  </a:cubicBezTo>
                  <a:cubicBezTo>
                    <a:pt x="3457" y="725"/>
                    <a:pt x="3237" y="337"/>
                    <a:pt x="2967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854800" y="4830225"/>
              <a:ext cx="481575" cy="320800"/>
            </a:xfrm>
            <a:custGeom>
              <a:rect b="b" l="l" r="r" t="t"/>
              <a:pathLst>
                <a:path extrusionOk="0" h="12832" w="19263">
                  <a:moveTo>
                    <a:pt x="16454" y="0"/>
                  </a:moveTo>
                  <a:cubicBezTo>
                    <a:pt x="16204" y="0"/>
                    <a:pt x="15949" y="58"/>
                    <a:pt x="15719" y="155"/>
                  </a:cubicBezTo>
                  <a:cubicBezTo>
                    <a:pt x="15222" y="365"/>
                    <a:pt x="14821" y="1064"/>
                    <a:pt x="14644" y="1542"/>
                  </a:cubicBezTo>
                  <a:cubicBezTo>
                    <a:pt x="14453" y="2057"/>
                    <a:pt x="14513" y="2598"/>
                    <a:pt x="14694" y="3105"/>
                  </a:cubicBezTo>
                  <a:cubicBezTo>
                    <a:pt x="14694" y="3106"/>
                    <a:pt x="14694" y="3106"/>
                    <a:pt x="14694" y="3107"/>
                  </a:cubicBezTo>
                  <a:cubicBezTo>
                    <a:pt x="14069" y="3847"/>
                    <a:pt x="13362" y="4502"/>
                    <a:pt x="12609" y="5108"/>
                  </a:cubicBezTo>
                  <a:cubicBezTo>
                    <a:pt x="11952" y="5846"/>
                    <a:pt x="11152" y="6456"/>
                    <a:pt x="10348" y="7017"/>
                  </a:cubicBezTo>
                  <a:cubicBezTo>
                    <a:pt x="10036" y="7235"/>
                    <a:pt x="9656" y="7447"/>
                    <a:pt x="9244" y="7637"/>
                  </a:cubicBezTo>
                  <a:lnTo>
                    <a:pt x="9192" y="7627"/>
                  </a:lnTo>
                  <a:cubicBezTo>
                    <a:pt x="9070" y="7677"/>
                    <a:pt x="8946" y="7724"/>
                    <a:pt x="8819" y="7767"/>
                  </a:cubicBezTo>
                  <a:cubicBezTo>
                    <a:pt x="7201" y="8316"/>
                    <a:pt x="5567" y="8782"/>
                    <a:pt x="3871" y="8889"/>
                  </a:cubicBezTo>
                  <a:cubicBezTo>
                    <a:pt x="3871" y="8889"/>
                    <a:pt x="3870" y="8889"/>
                    <a:pt x="3870" y="8887"/>
                  </a:cubicBezTo>
                  <a:cubicBezTo>
                    <a:pt x="3570" y="8440"/>
                    <a:pt x="3172" y="8069"/>
                    <a:pt x="2645" y="7917"/>
                  </a:cubicBezTo>
                  <a:cubicBezTo>
                    <a:pt x="2383" y="7840"/>
                    <a:pt x="2034" y="7778"/>
                    <a:pt x="1694" y="7778"/>
                  </a:cubicBezTo>
                  <a:cubicBezTo>
                    <a:pt x="1396" y="7778"/>
                    <a:pt x="1107" y="7826"/>
                    <a:pt x="890" y="7954"/>
                  </a:cubicBezTo>
                  <a:cubicBezTo>
                    <a:pt x="678" y="8079"/>
                    <a:pt x="482" y="8246"/>
                    <a:pt x="335" y="8442"/>
                  </a:cubicBezTo>
                  <a:cubicBezTo>
                    <a:pt x="115" y="8734"/>
                    <a:pt x="0" y="9092"/>
                    <a:pt x="94" y="9478"/>
                  </a:cubicBezTo>
                  <a:cubicBezTo>
                    <a:pt x="205" y="9933"/>
                    <a:pt x="510" y="10283"/>
                    <a:pt x="911" y="10481"/>
                  </a:cubicBezTo>
                  <a:cubicBezTo>
                    <a:pt x="826" y="10600"/>
                    <a:pt x="770" y="10746"/>
                    <a:pt x="744" y="10902"/>
                  </a:cubicBezTo>
                  <a:cubicBezTo>
                    <a:pt x="652" y="11458"/>
                    <a:pt x="843" y="11939"/>
                    <a:pt x="1188" y="12281"/>
                  </a:cubicBezTo>
                  <a:cubicBezTo>
                    <a:pt x="1528" y="12618"/>
                    <a:pt x="2018" y="12821"/>
                    <a:pt x="2536" y="12831"/>
                  </a:cubicBezTo>
                  <a:cubicBezTo>
                    <a:pt x="2550" y="12832"/>
                    <a:pt x="2564" y="12832"/>
                    <a:pt x="2578" y="12832"/>
                  </a:cubicBezTo>
                  <a:cubicBezTo>
                    <a:pt x="3622" y="12832"/>
                    <a:pt x="4186" y="12074"/>
                    <a:pt x="4470" y="11180"/>
                  </a:cubicBezTo>
                  <a:cubicBezTo>
                    <a:pt x="4793" y="11203"/>
                    <a:pt x="5127" y="11215"/>
                    <a:pt x="5466" y="11215"/>
                  </a:cubicBezTo>
                  <a:cubicBezTo>
                    <a:pt x="7390" y="11215"/>
                    <a:pt x="9455" y="10846"/>
                    <a:pt x="10485" y="10155"/>
                  </a:cubicBezTo>
                  <a:cubicBezTo>
                    <a:pt x="10486" y="10154"/>
                    <a:pt x="10487" y="10153"/>
                    <a:pt x="10488" y="10152"/>
                  </a:cubicBezTo>
                  <a:cubicBezTo>
                    <a:pt x="10869" y="9936"/>
                    <a:pt x="11237" y="9694"/>
                    <a:pt x="11594" y="9423"/>
                  </a:cubicBezTo>
                  <a:cubicBezTo>
                    <a:pt x="13337" y="8103"/>
                    <a:pt x="15014" y="6780"/>
                    <a:pt x="16178" y="4954"/>
                  </a:cubicBezTo>
                  <a:cubicBezTo>
                    <a:pt x="16510" y="5068"/>
                    <a:pt x="16851" y="5139"/>
                    <a:pt x="17180" y="5139"/>
                  </a:cubicBezTo>
                  <a:cubicBezTo>
                    <a:pt x="17739" y="5139"/>
                    <a:pt x="18265" y="4933"/>
                    <a:pt x="18656" y="4383"/>
                  </a:cubicBezTo>
                  <a:cubicBezTo>
                    <a:pt x="19262" y="3532"/>
                    <a:pt x="19170" y="2306"/>
                    <a:pt x="18174" y="1795"/>
                  </a:cubicBezTo>
                  <a:cubicBezTo>
                    <a:pt x="18033" y="1723"/>
                    <a:pt x="17883" y="1681"/>
                    <a:pt x="17737" y="1678"/>
                  </a:cubicBezTo>
                  <a:cubicBezTo>
                    <a:pt x="17817" y="1237"/>
                    <a:pt x="17718" y="784"/>
                    <a:pt x="17418" y="425"/>
                  </a:cubicBezTo>
                  <a:cubicBezTo>
                    <a:pt x="17166" y="122"/>
                    <a:pt x="16815" y="0"/>
                    <a:pt x="16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556125" y="4737200"/>
              <a:ext cx="155500" cy="126975"/>
            </a:xfrm>
            <a:custGeom>
              <a:rect b="b" l="l" r="r" t="t"/>
              <a:pathLst>
                <a:path extrusionOk="0" h="5079" w="6220">
                  <a:moveTo>
                    <a:pt x="928" y="1"/>
                  </a:moveTo>
                  <a:cubicBezTo>
                    <a:pt x="939" y="413"/>
                    <a:pt x="629" y="688"/>
                    <a:pt x="245" y="764"/>
                  </a:cubicBezTo>
                  <a:cubicBezTo>
                    <a:pt x="242" y="765"/>
                    <a:pt x="238" y="765"/>
                    <a:pt x="234" y="766"/>
                  </a:cubicBezTo>
                  <a:cubicBezTo>
                    <a:pt x="303" y="857"/>
                    <a:pt x="353" y="960"/>
                    <a:pt x="374" y="1065"/>
                  </a:cubicBezTo>
                  <a:cubicBezTo>
                    <a:pt x="445" y="1414"/>
                    <a:pt x="273" y="1696"/>
                    <a:pt x="0" y="1856"/>
                  </a:cubicBezTo>
                  <a:cubicBezTo>
                    <a:pt x="267" y="1910"/>
                    <a:pt x="509" y="2125"/>
                    <a:pt x="591" y="2373"/>
                  </a:cubicBezTo>
                  <a:cubicBezTo>
                    <a:pt x="657" y="2580"/>
                    <a:pt x="632" y="2772"/>
                    <a:pt x="546" y="2933"/>
                  </a:cubicBezTo>
                  <a:cubicBezTo>
                    <a:pt x="614" y="2897"/>
                    <a:pt x="688" y="2881"/>
                    <a:pt x="763" y="2881"/>
                  </a:cubicBezTo>
                  <a:cubicBezTo>
                    <a:pt x="979" y="2881"/>
                    <a:pt x="1203" y="3015"/>
                    <a:pt x="1300" y="3198"/>
                  </a:cubicBezTo>
                  <a:cubicBezTo>
                    <a:pt x="1442" y="3461"/>
                    <a:pt x="1356" y="3729"/>
                    <a:pt x="1159" y="3913"/>
                  </a:cubicBezTo>
                  <a:cubicBezTo>
                    <a:pt x="1242" y="3956"/>
                    <a:pt x="1324" y="3997"/>
                    <a:pt x="1406" y="4037"/>
                  </a:cubicBezTo>
                  <a:cubicBezTo>
                    <a:pt x="1832" y="4390"/>
                    <a:pt x="2401" y="4623"/>
                    <a:pt x="2884" y="4771"/>
                  </a:cubicBezTo>
                  <a:cubicBezTo>
                    <a:pt x="2944" y="4790"/>
                    <a:pt x="3005" y="4808"/>
                    <a:pt x="3069" y="4828"/>
                  </a:cubicBezTo>
                  <a:cubicBezTo>
                    <a:pt x="3466" y="4950"/>
                    <a:pt x="3920" y="5079"/>
                    <a:pt x="4350" y="5079"/>
                  </a:cubicBezTo>
                  <a:cubicBezTo>
                    <a:pt x="4401" y="5079"/>
                    <a:pt x="4452" y="5077"/>
                    <a:pt x="4502" y="5073"/>
                  </a:cubicBezTo>
                  <a:cubicBezTo>
                    <a:pt x="4588" y="5067"/>
                    <a:pt x="4671" y="5054"/>
                    <a:pt x="4753" y="5034"/>
                  </a:cubicBezTo>
                  <a:cubicBezTo>
                    <a:pt x="4929" y="4993"/>
                    <a:pt x="5096" y="4919"/>
                    <a:pt x="5247" y="4801"/>
                  </a:cubicBezTo>
                  <a:cubicBezTo>
                    <a:pt x="5531" y="4578"/>
                    <a:pt x="5686" y="4248"/>
                    <a:pt x="5759" y="3901"/>
                  </a:cubicBezTo>
                  <a:cubicBezTo>
                    <a:pt x="5870" y="3702"/>
                    <a:pt x="5964" y="3487"/>
                    <a:pt x="6035" y="3269"/>
                  </a:cubicBezTo>
                  <a:cubicBezTo>
                    <a:pt x="6078" y="3132"/>
                    <a:pt x="6113" y="2994"/>
                    <a:pt x="6138" y="2855"/>
                  </a:cubicBezTo>
                  <a:cubicBezTo>
                    <a:pt x="6220" y="2404"/>
                    <a:pt x="6007" y="2042"/>
                    <a:pt x="5697" y="1760"/>
                  </a:cubicBezTo>
                  <a:cubicBezTo>
                    <a:pt x="5620" y="1839"/>
                    <a:pt x="5527" y="1901"/>
                    <a:pt x="5425" y="1938"/>
                  </a:cubicBezTo>
                  <a:cubicBezTo>
                    <a:pt x="5340" y="1970"/>
                    <a:pt x="5254" y="1984"/>
                    <a:pt x="5171" y="1984"/>
                  </a:cubicBezTo>
                  <a:cubicBezTo>
                    <a:pt x="4864" y="1984"/>
                    <a:pt x="4589" y="1785"/>
                    <a:pt x="4462" y="1490"/>
                  </a:cubicBezTo>
                  <a:cubicBezTo>
                    <a:pt x="4369" y="1276"/>
                    <a:pt x="4281" y="1061"/>
                    <a:pt x="4202" y="845"/>
                  </a:cubicBezTo>
                  <a:cubicBezTo>
                    <a:pt x="3477" y="511"/>
                    <a:pt x="2712" y="290"/>
                    <a:pt x="1896" y="149"/>
                  </a:cubicBezTo>
                  <a:cubicBezTo>
                    <a:pt x="1574" y="94"/>
                    <a:pt x="1251" y="47"/>
                    <a:pt x="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616275" y="4636200"/>
              <a:ext cx="89625" cy="150625"/>
            </a:xfrm>
            <a:custGeom>
              <a:rect b="b" l="l" r="r" t="t"/>
              <a:pathLst>
                <a:path extrusionOk="0" h="6025" w="3585">
                  <a:moveTo>
                    <a:pt x="1084" y="0"/>
                  </a:moveTo>
                  <a:cubicBezTo>
                    <a:pt x="493" y="0"/>
                    <a:pt x="1" y="824"/>
                    <a:pt x="574" y="1332"/>
                  </a:cubicBezTo>
                  <a:cubicBezTo>
                    <a:pt x="922" y="1641"/>
                    <a:pt x="1100" y="2281"/>
                    <a:pt x="1195" y="2713"/>
                  </a:cubicBezTo>
                  <a:cubicBezTo>
                    <a:pt x="1255" y="2986"/>
                    <a:pt x="1406" y="3222"/>
                    <a:pt x="1637" y="3331"/>
                  </a:cubicBezTo>
                  <a:cubicBezTo>
                    <a:pt x="1519" y="3476"/>
                    <a:pt x="1456" y="3659"/>
                    <a:pt x="1493" y="3845"/>
                  </a:cubicBezTo>
                  <a:cubicBezTo>
                    <a:pt x="1567" y="4203"/>
                    <a:pt x="1671" y="4547"/>
                    <a:pt x="1796" y="4886"/>
                  </a:cubicBezTo>
                  <a:cubicBezTo>
                    <a:pt x="1875" y="5101"/>
                    <a:pt x="1963" y="5316"/>
                    <a:pt x="2056" y="5530"/>
                  </a:cubicBezTo>
                  <a:cubicBezTo>
                    <a:pt x="2183" y="5825"/>
                    <a:pt x="2458" y="6024"/>
                    <a:pt x="2765" y="6024"/>
                  </a:cubicBezTo>
                  <a:cubicBezTo>
                    <a:pt x="2848" y="6024"/>
                    <a:pt x="2934" y="6010"/>
                    <a:pt x="3019" y="5978"/>
                  </a:cubicBezTo>
                  <a:cubicBezTo>
                    <a:pt x="3121" y="5941"/>
                    <a:pt x="3214" y="5879"/>
                    <a:pt x="3291" y="5800"/>
                  </a:cubicBezTo>
                  <a:cubicBezTo>
                    <a:pt x="3491" y="5598"/>
                    <a:pt x="3585" y="5287"/>
                    <a:pt x="3467" y="5015"/>
                  </a:cubicBezTo>
                  <a:cubicBezTo>
                    <a:pt x="3290" y="4604"/>
                    <a:pt x="3068" y="4093"/>
                    <a:pt x="2990" y="3710"/>
                  </a:cubicBezTo>
                  <a:cubicBezTo>
                    <a:pt x="2935" y="3437"/>
                    <a:pt x="2781" y="3201"/>
                    <a:pt x="2549" y="3092"/>
                  </a:cubicBezTo>
                  <a:cubicBezTo>
                    <a:pt x="2667" y="2947"/>
                    <a:pt x="2733" y="2765"/>
                    <a:pt x="2692" y="2578"/>
                  </a:cubicBezTo>
                  <a:cubicBezTo>
                    <a:pt x="2500" y="1706"/>
                    <a:pt x="2244" y="803"/>
                    <a:pt x="1551" y="191"/>
                  </a:cubicBezTo>
                  <a:cubicBezTo>
                    <a:pt x="1400" y="57"/>
                    <a:pt x="1239" y="0"/>
                    <a:pt x="1084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341200" y="4683075"/>
              <a:ext cx="250975" cy="189575"/>
            </a:xfrm>
            <a:custGeom>
              <a:rect b="b" l="l" r="r" t="t"/>
              <a:pathLst>
                <a:path extrusionOk="0" h="7583" w="10039">
                  <a:moveTo>
                    <a:pt x="7412" y="5496"/>
                  </a:moveTo>
                  <a:lnTo>
                    <a:pt x="7412" y="5496"/>
                  </a:lnTo>
                  <a:cubicBezTo>
                    <a:pt x="7430" y="5499"/>
                    <a:pt x="7448" y="5502"/>
                    <a:pt x="7467" y="5504"/>
                  </a:cubicBezTo>
                  <a:cubicBezTo>
                    <a:pt x="7461" y="5519"/>
                    <a:pt x="7455" y="5534"/>
                    <a:pt x="7450" y="5548"/>
                  </a:cubicBezTo>
                  <a:cubicBezTo>
                    <a:pt x="7439" y="5531"/>
                    <a:pt x="7425" y="5513"/>
                    <a:pt x="7412" y="5496"/>
                  </a:cubicBezTo>
                  <a:close/>
                  <a:moveTo>
                    <a:pt x="3050" y="1"/>
                  </a:moveTo>
                  <a:cubicBezTo>
                    <a:pt x="2400" y="1"/>
                    <a:pt x="1760" y="233"/>
                    <a:pt x="1139" y="397"/>
                  </a:cubicBezTo>
                  <a:cubicBezTo>
                    <a:pt x="790" y="490"/>
                    <a:pt x="627" y="931"/>
                    <a:pt x="743" y="1248"/>
                  </a:cubicBezTo>
                  <a:cubicBezTo>
                    <a:pt x="847" y="1534"/>
                    <a:pt x="1099" y="1672"/>
                    <a:pt x="1372" y="1672"/>
                  </a:cubicBezTo>
                  <a:cubicBezTo>
                    <a:pt x="1445" y="1672"/>
                    <a:pt x="1519" y="1662"/>
                    <a:pt x="1593" y="1643"/>
                  </a:cubicBezTo>
                  <a:cubicBezTo>
                    <a:pt x="2112" y="1506"/>
                    <a:pt x="2628" y="1322"/>
                    <a:pt x="3172" y="1322"/>
                  </a:cubicBezTo>
                  <a:cubicBezTo>
                    <a:pt x="3186" y="1322"/>
                    <a:pt x="3201" y="1322"/>
                    <a:pt x="3216" y="1322"/>
                  </a:cubicBezTo>
                  <a:cubicBezTo>
                    <a:pt x="3218" y="1322"/>
                    <a:pt x="3220" y="1322"/>
                    <a:pt x="3223" y="1322"/>
                  </a:cubicBezTo>
                  <a:cubicBezTo>
                    <a:pt x="3435" y="1322"/>
                    <a:pt x="3615" y="1184"/>
                    <a:pt x="3719" y="1002"/>
                  </a:cubicBezTo>
                  <a:cubicBezTo>
                    <a:pt x="3749" y="1295"/>
                    <a:pt x="3933" y="1566"/>
                    <a:pt x="4309" y="1634"/>
                  </a:cubicBezTo>
                  <a:cubicBezTo>
                    <a:pt x="4729" y="1710"/>
                    <a:pt x="5146" y="1780"/>
                    <a:pt x="5491" y="1928"/>
                  </a:cubicBezTo>
                  <a:cubicBezTo>
                    <a:pt x="5596" y="1973"/>
                    <a:pt x="5706" y="1995"/>
                    <a:pt x="5815" y="1995"/>
                  </a:cubicBezTo>
                  <a:cubicBezTo>
                    <a:pt x="6032" y="1995"/>
                    <a:pt x="6241" y="1907"/>
                    <a:pt x="6386" y="1740"/>
                  </a:cubicBezTo>
                  <a:cubicBezTo>
                    <a:pt x="6435" y="1959"/>
                    <a:pt x="6583" y="2151"/>
                    <a:pt x="6794" y="2272"/>
                  </a:cubicBezTo>
                  <a:cubicBezTo>
                    <a:pt x="6806" y="2278"/>
                    <a:pt x="6818" y="2285"/>
                    <a:pt x="6830" y="2292"/>
                  </a:cubicBezTo>
                  <a:cubicBezTo>
                    <a:pt x="6812" y="2284"/>
                    <a:pt x="6794" y="2276"/>
                    <a:pt x="6775" y="2269"/>
                  </a:cubicBezTo>
                  <a:cubicBezTo>
                    <a:pt x="6696" y="2234"/>
                    <a:pt x="6613" y="2219"/>
                    <a:pt x="6531" y="2219"/>
                  </a:cubicBezTo>
                  <a:cubicBezTo>
                    <a:pt x="6287" y="2219"/>
                    <a:pt x="6046" y="2356"/>
                    <a:pt x="5906" y="2556"/>
                  </a:cubicBezTo>
                  <a:cubicBezTo>
                    <a:pt x="5839" y="2334"/>
                    <a:pt x="5674" y="2141"/>
                    <a:pt x="5442" y="2070"/>
                  </a:cubicBezTo>
                  <a:cubicBezTo>
                    <a:pt x="4922" y="1912"/>
                    <a:pt x="4379" y="1863"/>
                    <a:pt x="3841" y="1825"/>
                  </a:cubicBezTo>
                  <a:cubicBezTo>
                    <a:pt x="3820" y="1824"/>
                    <a:pt x="3799" y="1823"/>
                    <a:pt x="3779" y="1823"/>
                  </a:cubicBezTo>
                  <a:cubicBezTo>
                    <a:pt x="3437" y="1823"/>
                    <a:pt x="3212" y="2027"/>
                    <a:pt x="3116" y="2285"/>
                  </a:cubicBezTo>
                  <a:cubicBezTo>
                    <a:pt x="3023" y="1979"/>
                    <a:pt x="2745" y="1830"/>
                    <a:pt x="2440" y="1830"/>
                  </a:cubicBezTo>
                  <a:cubicBezTo>
                    <a:pt x="2411" y="1830"/>
                    <a:pt x="2382" y="1832"/>
                    <a:pt x="2352" y="1835"/>
                  </a:cubicBezTo>
                  <a:cubicBezTo>
                    <a:pt x="1689" y="1895"/>
                    <a:pt x="1064" y="2205"/>
                    <a:pt x="450" y="2443"/>
                  </a:cubicBezTo>
                  <a:cubicBezTo>
                    <a:pt x="113" y="2573"/>
                    <a:pt x="0" y="3029"/>
                    <a:pt x="150" y="3330"/>
                  </a:cubicBezTo>
                  <a:cubicBezTo>
                    <a:pt x="271" y="3575"/>
                    <a:pt x="496" y="3688"/>
                    <a:pt x="736" y="3688"/>
                  </a:cubicBezTo>
                  <a:cubicBezTo>
                    <a:pt x="836" y="3688"/>
                    <a:pt x="939" y="3669"/>
                    <a:pt x="1038" y="3630"/>
                  </a:cubicBezTo>
                  <a:cubicBezTo>
                    <a:pt x="1552" y="3433"/>
                    <a:pt x="2058" y="3186"/>
                    <a:pt x="2615" y="3134"/>
                  </a:cubicBezTo>
                  <a:cubicBezTo>
                    <a:pt x="2830" y="3114"/>
                    <a:pt x="2996" y="2955"/>
                    <a:pt x="3081" y="2761"/>
                  </a:cubicBezTo>
                  <a:cubicBezTo>
                    <a:pt x="3142" y="3049"/>
                    <a:pt x="3356" y="3297"/>
                    <a:pt x="3737" y="3324"/>
                  </a:cubicBezTo>
                  <a:cubicBezTo>
                    <a:pt x="4163" y="3353"/>
                    <a:pt x="4584" y="3378"/>
                    <a:pt x="4943" y="3487"/>
                  </a:cubicBezTo>
                  <a:cubicBezTo>
                    <a:pt x="5023" y="3511"/>
                    <a:pt x="5104" y="3523"/>
                    <a:pt x="5184" y="3523"/>
                  </a:cubicBezTo>
                  <a:cubicBezTo>
                    <a:pt x="5434" y="3523"/>
                    <a:pt x="5670" y="3409"/>
                    <a:pt x="5813" y="3201"/>
                  </a:cubicBezTo>
                  <a:cubicBezTo>
                    <a:pt x="5884" y="3414"/>
                    <a:pt x="6054" y="3589"/>
                    <a:pt x="6276" y="3686"/>
                  </a:cubicBezTo>
                  <a:cubicBezTo>
                    <a:pt x="6388" y="3734"/>
                    <a:pt x="6500" y="3778"/>
                    <a:pt x="6614" y="3820"/>
                  </a:cubicBezTo>
                  <a:cubicBezTo>
                    <a:pt x="6385" y="3859"/>
                    <a:pt x="6176" y="4018"/>
                    <a:pt x="6066" y="4223"/>
                  </a:cubicBezTo>
                  <a:cubicBezTo>
                    <a:pt x="5972" y="4010"/>
                    <a:pt x="5788" y="3837"/>
                    <a:pt x="5548" y="3793"/>
                  </a:cubicBezTo>
                  <a:cubicBezTo>
                    <a:pt x="5230" y="3735"/>
                    <a:pt x="4908" y="3717"/>
                    <a:pt x="4586" y="3717"/>
                  </a:cubicBezTo>
                  <a:cubicBezTo>
                    <a:pt x="4367" y="3717"/>
                    <a:pt x="4148" y="3726"/>
                    <a:pt x="3929" y="3736"/>
                  </a:cubicBezTo>
                  <a:cubicBezTo>
                    <a:pt x="3551" y="3753"/>
                    <a:pt x="3332" y="3993"/>
                    <a:pt x="3263" y="4275"/>
                  </a:cubicBezTo>
                  <a:cubicBezTo>
                    <a:pt x="3149" y="4017"/>
                    <a:pt x="2906" y="3897"/>
                    <a:pt x="2642" y="3897"/>
                  </a:cubicBezTo>
                  <a:cubicBezTo>
                    <a:pt x="2579" y="3897"/>
                    <a:pt x="2515" y="3904"/>
                    <a:pt x="2451" y="3917"/>
                  </a:cubicBezTo>
                  <a:cubicBezTo>
                    <a:pt x="1799" y="4054"/>
                    <a:pt x="1215" y="4435"/>
                    <a:pt x="632" y="4742"/>
                  </a:cubicBezTo>
                  <a:cubicBezTo>
                    <a:pt x="313" y="4910"/>
                    <a:pt x="254" y="5376"/>
                    <a:pt x="438" y="5659"/>
                  </a:cubicBezTo>
                  <a:cubicBezTo>
                    <a:pt x="568" y="5859"/>
                    <a:pt x="767" y="5951"/>
                    <a:pt x="976" y="5951"/>
                  </a:cubicBezTo>
                  <a:cubicBezTo>
                    <a:pt x="1103" y="5951"/>
                    <a:pt x="1233" y="5917"/>
                    <a:pt x="1354" y="5853"/>
                  </a:cubicBezTo>
                  <a:cubicBezTo>
                    <a:pt x="1842" y="5597"/>
                    <a:pt x="2317" y="5293"/>
                    <a:pt x="2864" y="5177"/>
                  </a:cubicBezTo>
                  <a:cubicBezTo>
                    <a:pt x="3074" y="5133"/>
                    <a:pt x="3221" y="4956"/>
                    <a:pt x="3282" y="4753"/>
                  </a:cubicBezTo>
                  <a:cubicBezTo>
                    <a:pt x="3374" y="5021"/>
                    <a:pt x="3600" y="5238"/>
                    <a:pt x="3957" y="5238"/>
                  </a:cubicBezTo>
                  <a:cubicBezTo>
                    <a:pt x="3971" y="5238"/>
                    <a:pt x="3985" y="5237"/>
                    <a:pt x="3999" y="5237"/>
                  </a:cubicBezTo>
                  <a:cubicBezTo>
                    <a:pt x="4216" y="5227"/>
                    <a:pt x="4432" y="5215"/>
                    <a:pt x="4640" y="5215"/>
                  </a:cubicBezTo>
                  <a:cubicBezTo>
                    <a:pt x="4842" y="5215"/>
                    <a:pt x="5036" y="5226"/>
                    <a:pt x="5217" y="5259"/>
                  </a:cubicBezTo>
                  <a:cubicBezTo>
                    <a:pt x="5267" y="5268"/>
                    <a:pt x="5317" y="5272"/>
                    <a:pt x="5366" y="5272"/>
                  </a:cubicBezTo>
                  <a:cubicBezTo>
                    <a:pt x="5650" y="5272"/>
                    <a:pt x="5915" y="5126"/>
                    <a:pt x="6047" y="4875"/>
                  </a:cubicBezTo>
                  <a:cubicBezTo>
                    <a:pt x="6143" y="5077"/>
                    <a:pt x="6331" y="5233"/>
                    <a:pt x="6564" y="5302"/>
                  </a:cubicBezTo>
                  <a:cubicBezTo>
                    <a:pt x="6573" y="5304"/>
                    <a:pt x="6581" y="5308"/>
                    <a:pt x="6591" y="5310"/>
                  </a:cubicBezTo>
                  <a:cubicBezTo>
                    <a:pt x="6304" y="5341"/>
                    <a:pt x="6021" y="5401"/>
                    <a:pt x="5740" y="5465"/>
                  </a:cubicBezTo>
                  <a:cubicBezTo>
                    <a:pt x="5451" y="5529"/>
                    <a:pt x="5315" y="5744"/>
                    <a:pt x="5300" y="5971"/>
                  </a:cubicBezTo>
                  <a:cubicBezTo>
                    <a:pt x="5200" y="5822"/>
                    <a:pt x="5046" y="5754"/>
                    <a:pt x="4882" y="5754"/>
                  </a:cubicBezTo>
                  <a:cubicBezTo>
                    <a:pt x="4798" y="5754"/>
                    <a:pt x="4710" y="5772"/>
                    <a:pt x="4626" y="5807"/>
                  </a:cubicBezTo>
                  <a:cubicBezTo>
                    <a:pt x="4143" y="6001"/>
                    <a:pt x="3745" y="6374"/>
                    <a:pt x="3339" y="6690"/>
                  </a:cubicBezTo>
                  <a:cubicBezTo>
                    <a:pt x="3116" y="6863"/>
                    <a:pt x="3134" y="7231"/>
                    <a:pt x="3314" y="7422"/>
                  </a:cubicBezTo>
                  <a:cubicBezTo>
                    <a:pt x="3417" y="7533"/>
                    <a:pt x="3545" y="7582"/>
                    <a:pt x="3676" y="7582"/>
                  </a:cubicBezTo>
                  <a:cubicBezTo>
                    <a:pt x="3804" y="7582"/>
                    <a:pt x="3935" y="7534"/>
                    <a:pt x="4046" y="7447"/>
                  </a:cubicBezTo>
                  <a:cubicBezTo>
                    <a:pt x="4387" y="7183"/>
                    <a:pt x="4711" y="6884"/>
                    <a:pt x="5116" y="6720"/>
                  </a:cubicBezTo>
                  <a:cubicBezTo>
                    <a:pt x="5272" y="6658"/>
                    <a:pt x="5361" y="6501"/>
                    <a:pt x="5381" y="6337"/>
                  </a:cubicBezTo>
                  <a:cubicBezTo>
                    <a:pt x="5473" y="6503"/>
                    <a:pt x="5637" y="6627"/>
                    <a:pt x="5856" y="6627"/>
                  </a:cubicBezTo>
                  <a:cubicBezTo>
                    <a:pt x="5902" y="6627"/>
                    <a:pt x="5949" y="6622"/>
                    <a:pt x="5999" y="6611"/>
                  </a:cubicBezTo>
                  <a:cubicBezTo>
                    <a:pt x="6322" y="6537"/>
                    <a:pt x="6642" y="6462"/>
                    <a:pt x="6933" y="6462"/>
                  </a:cubicBezTo>
                  <a:cubicBezTo>
                    <a:pt x="6935" y="6462"/>
                    <a:pt x="6937" y="6462"/>
                    <a:pt x="6939" y="6462"/>
                  </a:cubicBezTo>
                  <a:cubicBezTo>
                    <a:pt x="7207" y="6462"/>
                    <a:pt x="7446" y="6299"/>
                    <a:pt x="7525" y="6052"/>
                  </a:cubicBezTo>
                  <a:cubicBezTo>
                    <a:pt x="7627" y="6195"/>
                    <a:pt x="7794" y="6288"/>
                    <a:pt x="7982" y="6311"/>
                  </a:cubicBezTo>
                  <a:cubicBezTo>
                    <a:pt x="8182" y="6334"/>
                    <a:pt x="8383" y="6344"/>
                    <a:pt x="8584" y="6344"/>
                  </a:cubicBezTo>
                  <a:cubicBezTo>
                    <a:pt x="8651" y="6344"/>
                    <a:pt x="8718" y="6343"/>
                    <a:pt x="8785" y="6341"/>
                  </a:cubicBezTo>
                  <a:cubicBezTo>
                    <a:pt x="9063" y="6333"/>
                    <a:pt x="9417" y="6321"/>
                    <a:pt x="9656" y="6159"/>
                  </a:cubicBezTo>
                  <a:cubicBezTo>
                    <a:pt x="9693" y="6134"/>
                    <a:pt x="9726" y="6108"/>
                    <a:pt x="9756" y="6078"/>
                  </a:cubicBezTo>
                  <a:cubicBezTo>
                    <a:pt x="9953" y="5894"/>
                    <a:pt x="10039" y="5627"/>
                    <a:pt x="9897" y="5363"/>
                  </a:cubicBezTo>
                  <a:cubicBezTo>
                    <a:pt x="9800" y="5180"/>
                    <a:pt x="9576" y="5046"/>
                    <a:pt x="9360" y="5046"/>
                  </a:cubicBezTo>
                  <a:cubicBezTo>
                    <a:pt x="9285" y="5046"/>
                    <a:pt x="9211" y="5062"/>
                    <a:pt x="9143" y="5098"/>
                  </a:cubicBezTo>
                  <a:cubicBezTo>
                    <a:pt x="9229" y="4937"/>
                    <a:pt x="9254" y="4745"/>
                    <a:pt x="9188" y="4538"/>
                  </a:cubicBezTo>
                  <a:cubicBezTo>
                    <a:pt x="9106" y="4291"/>
                    <a:pt x="8864" y="4075"/>
                    <a:pt x="8597" y="4021"/>
                  </a:cubicBezTo>
                  <a:cubicBezTo>
                    <a:pt x="8870" y="3861"/>
                    <a:pt x="9042" y="3580"/>
                    <a:pt x="8971" y="3230"/>
                  </a:cubicBezTo>
                  <a:cubicBezTo>
                    <a:pt x="8950" y="3125"/>
                    <a:pt x="8900" y="3022"/>
                    <a:pt x="8831" y="2931"/>
                  </a:cubicBezTo>
                  <a:cubicBezTo>
                    <a:pt x="8835" y="2931"/>
                    <a:pt x="8839" y="2930"/>
                    <a:pt x="8842" y="2930"/>
                  </a:cubicBezTo>
                  <a:cubicBezTo>
                    <a:pt x="9226" y="2853"/>
                    <a:pt x="9536" y="2578"/>
                    <a:pt x="9525" y="2167"/>
                  </a:cubicBezTo>
                  <a:cubicBezTo>
                    <a:pt x="9525" y="2149"/>
                    <a:pt x="9524" y="2131"/>
                    <a:pt x="9522" y="2114"/>
                  </a:cubicBezTo>
                  <a:cubicBezTo>
                    <a:pt x="9492" y="1773"/>
                    <a:pt x="9174" y="1423"/>
                    <a:pt x="8815" y="1423"/>
                  </a:cubicBezTo>
                  <a:cubicBezTo>
                    <a:pt x="8779" y="1423"/>
                    <a:pt x="8743" y="1426"/>
                    <a:pt x="8706" y="1434"/>
                  </a:cubicBezTo>
                  <a:lnTo>
                    <a:pt x="8703" y="1434"/>
                  </a:lnTo>
                  <a:cubicBezTo>
                    <a:pt x="8692" y="1429"/>
                    <a:pt x="8604" y="1424"/>
                    <a:pt x="8571" y="1417"/>
                  </a:cubicBezTo>
                  <a:cubicBezTo>
                    <a:pt x="8545" y="1412"/>
                    <a:pt x="8527" y="1408"/>
                    <a:pt x="8515" y="1405"/>
                  </a:cubicBezTo>
                  <a:cubicBezTo>
                    <a:pt x="8501" y="1400"/>
                    <a:pt x="8482" y="1394"/>
                    <a:pt x="8456" y="1385"/>
                  </a:cubicBezTo>
                  <a:cubicBezTo>
                    <a:pt x="8373" y="1355"/>
                    <a:pt x="8292" y="1322"/>
                    <a:pt x="8210" y="1289"/>
                  </a:cubicBezTo>
                  <a:cubicBezTo>
                    <a:pt x="7948" y="1182"/>
                    <a:pt x="7691" y="1057"/>
                    <a:pt x="7445" y="917"/>
                  </a:cubicBezTo>
                  <a:cubicBezTo>
                    <a:pt x="7348" y="862"/>
                    <a:pt x="7243" y="837"/>
                    <a:pt x="7136" y="837"/>
                  </a:cubicBezTo>
                  <a:cubicBezTo>
                    <a:pt x="6917" y="837"/>
                    <a:pt x="6696" y="943"/>
                    <a:pt x="6550" y="1109"/>
                  </a:cubicBezTo>
                  <a:cubicBezTo>
                    <a:pt x="6506" y="879"/>
                    <a:pt x="6365" y="669"/>
                    <a:pt x="6142" y="573"/>
                  </a:cubicBezTo>
                  <a:cubicBezTo>
                    <a:pt x="5643" y="360"/>
                    <a:pt x="5108" y="251"/>
                    <a:pt x="4577" y="155"/>
                  </a:cubicBezTo>
                  <a:cubicBezTo>
                    <a:pt x="4524" y="146"/>
                    <a:pt x="4474" y="141"/>
                    <a:pt x="4426" y="141"/>
                  </a:cubicBezTo>
                  <a:cubicBezTo>
                    <a:pt x="4132" y="141"/>
                    <a:pt x="3919" y="309"/>
                    <a:pt x="3806" y="532"/>
                  </a:cubicBezTo>
                  <a:cubicBezTo>
                    <a:pt x="3741" y="189"/>
                    <a:pt x="3434" y="6"/>
                    <a:pt x="3096" y="1"/>
                  </a:cubicBezTo>
                  <a:cubicBezTo>
                    <a:pt x="3080" y="1"/>
                    <a:pt x="3065" y="1"/>
                    <a:pt x="305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720000" y="1191775"/>
            <a:ext cx="77040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 sz="1000">
                <a:solidFill>
                  <a:schemeClr val="l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>
                <a:solidFill>
                  <a:schemeClr val="l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lphaLcPeriod"/>
              <a:defRPr>
                <a:solidFill>
                  <a:schemeClr val="l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AutoNum type="romanLcPeriod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1" type="subTitle"/>
          </p:nvPr>
        </p:nvSpPr>
        <p:spPr>
          <a:xfrm>
            <a:off x="1705700" y="2154250"/>
            <a:ext cx="18276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idx="2" type="subTitle"/>
          </p:nvPr>
        </p:nvSpPr>
        <p:spPr>
          <a:xfrm>
            <a:off x="5595738" y="2155900"/>
            <a:ext cx="1828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solidFill>
                  <a:schemeClr val="accent3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Cinzel"/>
              <a:buNone/>
              <a:defRPr b="1" sz="2000"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121" name="Google Shape;121;p5"/>
          <p:cNvSpPr txBox="1"/>
          <p:nvPr>
            <p:ph idx="3" type="subTitle"/>
          </p:nvPr>
        </p:nvSpPr>
        <p:spPr>
          <a:xfrm>
            <a:off x="1705700" y="2494125"/>
            <a:ext cx="26046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subTitle"/>
          </p:nvPr>
        </p:nvSpPr>
        <p:spPr>
          <a:xfrm>
            <a:off x="4818438" y="2493375"/>
            <a:ext cx="2606100" cy="1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6"/>
          <p:cNvGrpSpPr/>
          <p:nvPr/>
        </p:nvGrpSpPr>
        <p:grpSpPr>
          <a:xfrm>
            <a:off x="-874691" y="3157226"/>
            <a:ext cx="4403265" cy="3000443"/>
            <a:chOff x="-874691" y="3157226"/>
            <a:chExt cx="4403265" cy="3000443"/>
          </a:xfrm>
        </p:grpSpPr>
        <p:sp>
          <p:nvSpPr>
            <p:cNvPr id="126" name="Google Shape;126;p6"/>
            <p:cNvSpPr/>
            <p:nvPr/>
          </p:nvSpPr>
          <p:spPr>
            <a:xfrm flipH="1" rot="-1589390">
              <a:off x="1092453" y="4170282"/>
              <a:ext cx="2303115" cy="1138484"/>
            </a:xfrm>
            <a:custGeom>
              <a:rect b="b" l="l" r="r" t="t"/>
              <a:pathLst>
                <a:path extrusionOk="0" h="17591" w="35586">
                  <a:moveTo>
                    <a:pt x="31040" y="1"/>
                  </a:moveTo>
                  <a:cubicBezTo>
                    <a:pt x="29852" y="1"/>
                    <a:pt x="28652" y="403"/>
                    <a:pt x="27672" y="1090"/>
                  </a:cubicBezTo>
                  <a:cubicBezTo>
                    <a:pt x="26708" y="1766"/>
                    <a:pt x="25901" y="2712"/>
                    <a:pt x="24791" y="3106"/>
                  </a:cubicBezTo>
                  <a:cubicBezTo>
                    <a:pt x="24387" y="3250"/>
                    <a:pt x="23970" y="3311"/>
                    <a:pt x="23549" y="3311"/>
                  </a:cubicBezTo>
                  <a:cubicBezTo>
                    <a:pt x="22590" y="3311"/>
                    <a:pt x="21609" y="2996"/>
                    <a:pt x="20711" y="2620"/>
                  </a:cubicBezTo>
                  <a:cubicBezTo>
                    <a:pt x="19418" y="2079"/>
                    <a:pt x="18134" y="1399"/>
                    <a:pt x="16734" y="1326"/>
                  </a:cubicBezTo>
                  <a:cubicBezTo>
                    <a:pt x="16657" y="1322"/>
                    <a:pt x="16581" y="1320"/>
                    <a:pt x="16505" y="1320"/>
                  </a:cubicBezTo>
                  <a:cubicBezTo>
                    <a:pt x="14841" y="1320"/>
                    <a:pt x="13199" y="2256"/>
                    <a:pt x="12368" y="3701"/>
                  </a:cubicBezTo>
                  <a:cubicBezTo>
                    <a:pt x="11772" y="4736"/>
                    <a:pt x="11589" y="5948"/>
                    <a:pt x="11396" y="7127"/>
                  </a:cubicBezTo>
                  <a:cubicBezTo>
                    <a:pt x="11203" y="8306"/>
                    <a:pt x="10975" y="9518"/>
                    <a:pt x="10309" y="10510"/>
                  </a:cubicBezTo>
                  <a:cubicBezTo>
                    <a:pt x="9743" y="11355"/>
                    <a:pt x="8774" y="12002"/>
                    <a:pt x="7782" y="12002"/>
                  </a:cubicBezTo>
                  <a:cubicBezTo>
                    <a:pt x="7610" y="12002"/>
                    <a:pt x="7437" y="11982"/>
                    <a:pt x="7266" y="11941"/>
                  </a:cubicBezTo>
                  <a:cubicBezTo>
                    <a:pt x="6881" y="11848"/>
                    <a:pt x="6506" y="11652"/>
                    <a:pt x="6117" y="11652"/>
                  </a:cubicBezTo>
                  <a:cubicBezTo>
                    <a:pt x="6073" y="11652"/>
                    <a:pt x="6029" y="11654"/>
                    <a:pt x="5985" y="11660"/>
                  </a:cubicBezTo>
                  <a:cubicBezTo>
                    <a:pt x="5526" y="11716"/>
                    <a:pt x="5171" y="12071"/>
                    <a:pt x="4798" y="12345"/>
                  </a:cubicBezTo>
                  <a:cubicBezTo>
                    <a:pt x="4241" y="12754"/>
                    <a:pt x="3569" y="12990"/>
                    <a:pt x="2883" y="13056"/>
                  </a:cubicBezTo>
                  <a:cubicBezTo>
                    <a:pt x="2821" y="13062"/>
                    <a:pt x="2758" y="13064"/>
                    <a:pt x="2695" y="13064"/>
                  </a:cubicBezTo>
                  <a:cubicBezTo>
                    <a:pt x="2283" y="13064"/>
                    <a:pt x="1853" y="12957"/>
                    <a:pt x="1442" y="12957"/>
                  </a:cubicBezTo>
                  <a:cubicBezTo>
                    <a:pt x="1252" y="12957"/>
                    <a:pt x="1067" y="12980"/>
                    <a:pt x="889" y="13046"/>
                  </a:cubicBezTo>
                  <a:cubicBezTo>
                    <a:pt x="449" y="13211"/>
                    <a:pt x="1" y="13636"/>
                    <a:pt x="253" y="14124"/>
                  </a:cubicBezTo>
                  <a:cubicBezTo>
                    <a:pt x="430" y="14466"/>
                    <a:pt x="822" y="14573"/>
                    <a:pt x="1238" y="14573"/>
                  </a:cubicBezTo>
                  <a:cubicBezTo>
                    <a:pt x="1644" y="14573"/>
                    <a:pt x="2074" y="14471"/>
                    <a:pt x="2347" y="14386"/>
                  </a:cubicBezTo>
                  <a:cubicBezTo>
                    <a:pt x="2904" y="14214"/>
                    <a:pt x="3460" y="13979"/>
                    <a:pt x="4040" y="13979"/>
                  </a:cubicBezTo>
                  <a:cubicBezTo>
                    <a:pt x="4068" y="13979"/>
                    <a:pt x="4095" y="13980"/>
                    <a:pt x="4123" y="13981"/>
                  </a:cubicBezTo>
                  <a:cubicBezTo>
                    <a:pt x="5517" y="14035"/>
                    <a:pt x="6504" y="15454"/>
                    <a:pt x="7870" y="15736"/>
                  </a:cubicBezTo>
                  <a:cubicBezTo>
                    <a:pt x="8049" y="15773"/>
                    <a:pt x="8228" y="15790"/>
                    <a:pt x="8406" y="15790"/>
                  </a:cubicBezTo>
                  <a:cubicBezTo>
                    <a:pt x="9793" y="15790"/>
                    <a:pt x="11131" y="14786"/>
                    <a:pt x="12563" y="14764"/>
                  </a:cubicBezTo>
                  <a:cubicBezTo>
                    <a:pt x="12579" y="14764"/>
                    <a:pt x="12595" y="14764"/>
                    <a:pt x="12611" y="14764"/>
                  </a:cubicBezTo>
                  <a:cubicBezTo>
                    <a:pt x="13956" y="14764"/>
                    <a:pt x="15135" y="15608"/>
                    <a:pt x="16331" y="16228"/>
                  </a:cubicBezTo>
                  <a:cubicBezTo>
                    <a:pt x="17938" y="17061"/>
                    <a:pt x="19731" y="17529"/>
                    <a:pt x="21540" y="17586"/>
                  </a:cubicBezTo>
                  <a:cubicBezTo>
                    <a:pt x="21638" y="17589"/>
                    <a:pt x="21736" y="17591"/>
                    <a:pt x="21834" y="17591"/>
                  </a:cubicBezTo>
                  <a:cubicBezTo>
                    <a:pt x="22607" y="17591"/>
                    <a:pt x="23395" y="17484"/>
                    <a:pt x="24045" y="17077"/>
                  </a:cubicBezTo>
                  <a:cubicBezTo>
                    <a:pt x="24778" y="16617"/>
                    <a:pt x="25273" y="15684"/>
                    <a:pt x="24989" y="14866"/>
                  </a:cubicBezTo>
                  <a:cubicBezTo>
                    <a:pt x="24662" y="13928"/>
                    <a:pt x="23467" y="13424"/>
                    <a:pt x="23336" y="12439"/>
                  </a:cubicBezTo>
                  <a:cubicBezTo>
                    <a:pt x="23195" y="11387"/>
                    <a:pt x="24346" y="10650"/>
                    <a:pt x="25359" y="10332"/>
                  </a:cubicBezTo>
                  <a:cubicBezTo>
                    <a:pt x="27397" y="9689"/>
                    <a:pt x="29581" y="9562"/>
                    <a:pt x="31578" y="8800"/>
                  </a:cubicBezTo>
                  <a:cubicBezTo>
                    <a:pt x="33574" y="8040"/>
                    <a:pt x="35470" y="6370"/>
                    <a:pt x="35534" y="4234"/>
                  </a:cubicBezTo>
                  <a:cubicBezTo>
                    <a:pt x="35586" y="2487"/>
                    <a:pt x="34302" y="848"/>
                    <a:pt x="32653" y="269"/>
                  </a:cubicBezTo>
                  <a:cubicBezTo>
                    <a:pt x="32133" y="86"/>
                    <a:pt x="31587" y="1"/>
                    <a:pt x="31040" y="1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 flipH="1" rot="-1589393">
              <a:off x="1388719" y="4901866"/>
              <a:ext cx="141056" cy="126329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 flipH="1" rot="-1589393">
              <a:off x="1563360" y="4723234"/>
              <a:ext cx="47218" cy="38566"/>
            </a:xfrm>
            <a:custGeom>
              <a:rect b="b" l="l" r="r" t="t"/>
              <a:pathLst>
                <a:path extrusionOk="0" h="838" w="1026">
                  <a:moveTo>
                    <a:pt x="425" y="0"/>
                  </a:moveTo>
                  <a:cubicBezTo>
                    <a:pt x="153" y="58"/>
                    <a:pt x="0" y="423"/>
                    <a:pt x="153" y="657"/>
                  </a:cubicBezTo>
                  <a:cubicBezTo>
                    <a:pt x="231" y="777"/>
                    <a:pt x="373" y="837"/>
                    <a:pt x="516" y="837"/>
                  </a:cubicBezTo>
                  <a:cubicBezTo>
                    <a:pt x="650" y="837"/>
                    <a:pt x="784" y="783"/>
                    <a:pt x="863" y="673"/>
                  </a:cubicBezTo>
                  <a:cubicBezTo>
                    <a:pt x="1025" y="446"/>
                    <a:pt x="890" y="74"/>
                    <a:pt x="620" y="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flipH="1" rot="-1589445">
              <a:off x="-520769" y="3580815"/>
              <a:ext cx="2406116" cy="2153266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6"/>
          <p:cNvSpPr/>
          <p:nvPr/>
        </p:nvSpPr>
        <p:spPr>
          <a:xfrm flipH="1" rot="-1589393">
            <a:off x="7489894" y="640167"/>
            <a:ext cx="141056" cy="126329"/>
          </a:xfrm>
          <a:custGeom>
            <a:rect b="b" l="l" r="r" t="t"/>
            <a:pathLst>
              <a:path extrusionOk="0" h="2745" w="3065">
                <a:moveTo>
                  <a:pt x="1423" y="1"/>
                </a:moveTo>
                <a:cubicBezTo>
                  <a:pt x="1313" y="1"/>
                  <a:pt x="1199" y="20"/>
                  <a:pt x="1084" y="61"/>
                </a:cubicBezTo>
                <a:cubicBezTo>
                  <a:pt x="0" y="450"/>
                  <a:pt x="124" y="2332"/>
                  <a:pt x="1153" y="2686"/>
                </a:cubicBezTo>
                <a:cubicBezTo>
                  <a:pt x="1268" y="2725"/>
                  <a:pt x="1387" y="2744"/>
                  <a:pt x="1507" y="2744"/>
                </a:cubicBezTo>
                <a:cubicBezTo>
                  <a:pt x="1883" y="2744"/>
                  <a:pt x="2262" y="2561"/>
                  <a:pt x="2487" y="2256"/>
                </a:cubicBezTo>
                <a:cubicBezTo>
                  <a:pt x="3065" y="1472"/>
                  <a:pt x="2386" y="1"/>
                  <a:pt x="1423" y="1"/>
                </a:cubicBez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 flipH="1" rot="-1589393">
            <a:off x="7624824" y="1289072"/>
            <a:ext cx="94482" cy="70827"/>
          </a:xfrm>
          <a:custGeom>
            <a:rect b="b" l="l" r="r" t="t"/>
            <a:pathLst>
              <a:path extrusionOk="0" h="1539" w="2053">
                <a:moveTo>
                  <a:pt x="1378" y="1"/>
                </a:moveTo>
                <a:cubicBezTo>
                  <a:pt x="1251" y="1"/>
                  <a:pt x="1126" y="40"/>
                  <a:pt x="1029" y="124"/>
                </a:cubicBezTo>
                <a:lnTo>
                  <a:pt x="867" y="128"/>
                </a:lnTo>
                <a:cubicBezTo>
                  <a:pt x="806" y="102"/>
                  <a:pt x="741" y="90"/>
                  <a:pt x="676" y="90"/>
                </a:cubicBezTo>
                <a:cubicBezTo>
                  <a:pt x="448" y="90"/>
                  <a:pt x="218" y="235"/>
                  <a:pt x="122" y="448"/>
                </a:cubicBezTo>
                <a:cubicBezTo>
                  <a:pt x="1" y="720"/>
                  <a:pt x="88" y="1061"/>
                  <a:pt x="302" y="1271"/>
                </a:cubicBezTo>
                <a:cubicBezTo>
                  <a:pt x="485" y="1451"/>
                  <a:pt x="745" y="1539"/>
                  <a:pt x="1003" y="1539"/>
                </a:cubicBezTo>
                <a:cubicBezTo>
                  <a:pt x="1045" y="1539"/>
                  <a:pt x="1088" y="1537"/>
                  <a:pt x="1130" y="1532"/>
                </a:cubicBezTo>
                <a:cubicBezTo>
                  <a:pt x="1435" y="1498"/>
                  <a:pt x="1733" y="1337"/>
                  <a:pt x="1893" y="1075"/>
                </a:cubicBezTo>
                <a:cubicBezTo>
                  <a:pt x="2053" y="813"/>
                  <a:pt x="2050" y="449"/>
                  <a:pt x="1852" y="213"/>
                </a:cubicBezTo>
                <a:cubicBezTo>
                  <a:pt x="1736" y="77"/>
                  <a:pt x="1555" y="1"/>
                  <a:pt x="1378" y="1"/>
                </a:cubicBez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 flipH="1" rot="-1589393">
            <a:off x="7437360" y="898697"/>
            <a:ext cx="47218" cy="38566"/>
          </a:xfrm>
          <a:custGeom>
            <a:rect b="b" l="l" r="r" t="t"/>
            <a:pathLst>
              <a:path extrusionOk="0" h="838" w="1026">
                <a:moveTo>
                  <a:pt x="426" y="0"/>
                </a:moveTo>
                <a:cubicBezTo>
                  <a:pt x="153" y="57"/>
                  <a:pt x="1" y="422"/>
                  <a:pt x="153" y="657"/>
                </a:cubicBezTo>
                <a:cubicBezTo>
                  <a:pt x="230" y="776"/>
                  <a:pt x="373" y="837"/>
                  <a:pt x="515" y="837"/>
                </a:cubicBezTo>
                <a:cubicBezTo>
                  <a:pt x="650" y="837"/>
                  <a:pt x="784" y="783"/>
                  <a:pt x="863" y="672"/>
                </a:cubicBezTo>
                <a:cubicBezTo>
                  <a:pt x="1026" y="446"/>
                  <a:pt x="890" y="74"/>
                  <a:pt x="621" y="5"/>
                </a:cubicBezTo>
                <a:lnTo>
                  <a:pt x="426" y="0"/>
                </a:ln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 rot="-674866">
            <a:off x="7379561" y="-518501"/>
            <a:ext cx="2398016" cy="2556903"/>
          </a:xfrm>
          <a:custGeom>
            <a:rect b="b" l="l" r="r" t="t"/>
            <a:pathLst>
              <a:path extrusionOk="0" h="57740" w="54152">
                <a:moveTo>
                  <a:pt x="33208" y="0"/>
                </a:moveTo>
                <a:cubicBezTo>
                  <a:pt x="32639" y="0"/>
                  <a:pt x="32072" y="33"/>
                  <a:pt x="31528" y="96"/>
                </a:cubicBezTo>
                <a:cubicBezTo>
                  <a:pt x="28563" y="437"/>
                  <a:pt x="25729" y="1381"/>
                  <a:pt x="22725" y="1381"/>
                </a:cubicBezTo>
                <a:cubicBezTo>
                  <a:pt x="22712" y="1381"/>
                  <a:pt x="22699" y="1381"/>
                  <a:pt x="22686" y="1381"/>
                </a:cubicBezTo>
                <a:cubicBezTo>
                  <a:pt x="21231" y="1377"/>
                  <a:pt x="19718" y="1155"/>
                  <a:pt x="18275" y="1155"/>
                </a:cubicBezTo>
                <a:cubicBezTo>
                  <a:pt x="17368" y="1155"/>
                  <a:pt x="16489" y="1242"/>
                  <a:pt x="15669" y="1527"/>
                </a:cubicBezTo>
                <a:cubicBezTo>
                  <a:pt x="13781" y="2183"/>
                  <a:pt x="12825" y="3693"/>
                  <a:pt x="11157" y="4595"/>
                </a:cubicBezTo>
                <a:cubicBezTo>
                  <a:pt x="9354" y="5570"/>
                  <a:pt x="6953" y="5731"/>
                  <a:pt x="4775" y="6191"/>
                </a:cubicBezTo>
                <a:cubicBezTo>
                  <a:pt x="2597" y="6649"/>
                  <a:pt x="300" y="7705"/>
                  <a:pt x="152" y="9298"/>
                </a:cubicBezTo>
                <a:cubicBezTo>
                  <a:pt x="0" y="10950"/>
                  <a:pt x="2195" y="12213"/>
                  <a:pt x="2964" y="13778"/>
                </a:cubicBezTo>
                <a:cubicBezTo>
                  <a:pt x="3927" y="15739"/>
                  <a:pt x="2839" y="18406"/>
                  <a:pt x="5260" y="19595"/>
                </a:cubicBezTo>
                <a:cubicBezTo>
                  <a:pt x="6109" y="20012"/>
                  <a:pt x="7225" y="20117"/>
                  <a:pt x="8011" y="20590"/>
                </a:cubicBezTo>
                <a:cubicBezTo>
                  <a:pt x="8208" y="20709"/>
                  <a:pt x="8357" y="20869"/>
                  <a:pt x="8453" y="21045"/>
                </a:cubicBezTo>
                <a:cubicBezTo>
                  <a:pt x="8892" y="21843"/>
                  <a:pt x="9496" y="22592"/>
                  <a:pt x="10370" y="23188"/>
                </a:cubicBezTo>
                <a:cubicBezTo>
                  <a:pt x="10552" y="23312"/>
                  <a:pt x="10716" y="23454"/>
                  <a:pt x="10856" y="23618"/>
                </a:cubicBezTo>
                <a:cubicBezTo>
                  <a:pt x="11220" y="24046"/>
                  <a:pt x="11238" y="24591"/>
                  <a:pt x="10837" y="25004"/>
                </a:cubicBezTo>
                <a:cubicBezTo>
                  <a:pt x="10064" y="25798"/>
                  <a:pt x="8473" y="25818"/>
                  <a:pt x="7760" y="26736"/>
                </a:cubicBezTo>
                <a:cubicBezTo>
                  <a:pt x="7229" y="27417"/>
                  <a:pt x="7054" y="28316"/>
                  <a:pt x="7682" y="28986"/>
                </a:cubicBezTo>
                <a:cubicBezTo>
                  <a:pt x="9199" y="30608"/>
                  <a:pt x="12046" y="31017"/>
                  <a:pt x="12031" y="33355"/>
                </a:cubicBezTo>
                <a:cubicBezTo>
                  <a:pt x="12020" y="35013"/>
                  <a:pt x="10700" y="36520"/>
                  <a:pt x="9263" y="37834"/>
                </a:cubicBezTo>
                <a:cubicBezTo>
                  <a:pt x="7824" y="39150"/>
                  <a:pt x="6194" y="40411"/>
                  <a:pt x="5374" y="41966"/>
                </a:cubicBezTo>
                <a:cubicBezTo>
                  <a:pt x="4554" y="43520"/>
                  <a:pt x="4776" y="45499"/>
                  <a:pt x="6619" y="46535"/>
                </a:cubicBezTo>
                <a:cubicBezTo>
                  <a:pt x="8777" y="47749"/>
                  <a:pt x="12282" y="47267"/>
                  <a:pt x="14241" y="48637"/>
                </a:cubicBezTo>
                <a:cubicBezTo>
                  <a:pt x="14994" y="49163"/>
                  <a:pt x="15404" y="49899"/>
                  <a:pt x="16192" y="50400"/>
                </a:cubicBezTo>
                <a:cubicBezTo>
                  <a:pt x="17021" y="50927"/>
                  <a:pt x="18117" y="51109"/>
                  <a:pt x="19254" y="51109"/>
                </a:cubicBezTo>
                <a:cubicBezTo>
                  <a:pt x="20021" y="51109"/>
                  <a:pt x="20807" y="51026"/>
                  <a:pt x="21543" y="50911"/>
                </a:cubicBezTo>
                <a:cubicBezTo>
                  <a:pt x="22885" y="50700"/>
                  <a:pt x="24264" y="50408"/>
                  <a:pt x="25616" y="50408"/>
                </a:cubicBezTo>
                <a:cubicBezTo>
                  <a:pt x="26106" y="50408"/>
                  <a:pt x="26593" y="50446"/>
                  <a:pt x="27074" y="50541"/>
                </a:cubicBezTo>
                <a:cubicBezTo>
                  <a:pt x="30675" y="51249"/>
                  <a:pt x="31689" y="54500"/>
                  <a:pt x="34462" y="56262"/>
                </a:cubicBezTo>
                <a:cubicBezTo>
                  <a:pt x="36059" y="57276"/>
                  <a:pt x="38220" y="57739"/>
                  <a:pt x="40391" y="57739"/>
                </a:cubicBezTo>
                <a:cubicBezTo>
                  <a:pt x="41198" y="57739"/>
                  <a:pt x="42007" y="57675"/>
                  <a:pt x="42789" y="57551"/>
                </a:cubicBezTo>
                <a:cubicBezTo>
                  <a:pt x="45671" y="57094"/>
                  <a:pt x="48225" y="55921"/>
                  <a:pt x="50464" y="54568"/>
                </a:cubicBezTo>
                <a:cubicBezTo>
                  <a:pt x="51577" y="53895"/>
                  <a:pt x="52656" y="53145"/>
                  <a:pt x="53236" y="52197"/>
                </a:cubicBezTo>
                <a:cubicBezTo>
                  <a:pt x="53813" y="51251"/>
                  <a:pt x="53843" y="50193"/>
                  <a:pt x="53864" y="49165"/>
                </a:cubicBezTo>
                <a:cubicBezTo>
                  <a:pt x="53904" y="47208"/>
                  <a:pt x="53945" y="45251"/>
                  <a:pt x="53986" y="43295"/>
                </a:cubicBezTo>
                <a:cubicBezTo>
                  <a:pt x="54020" y="41629"/>
                  <a:pt x="54055" y="39963"/>
                  <a:pt x="54090" y="38298"/>
                </a:cubicBezTo>
                <a:cubicBezTo>
                  <a:pt x="54121" y="36800"/>
                  <a:pt x="54151" y="35299"/>
                  <a:pt x="53921" y="33809"/>
                </a:cubicBezTo>
                <a:cubicBezTo>
                  <a:pt x="53626" y="31899"/>
                  <a:pt x="52906" y="30035"/>
                  <a:pt x="52189" y="28180"/>
                </a:cubicBezTo>
                <a:cubicBezTo>
                  <a:pt x="51039" y="25207"/>
                  <a:pt x="49888" y="22234"/>
                  <a:pt x="48738" y="19261"/>
                </a:cubicBezTo>
                <a:cubicBezTo>
                  <a:pt x="48290" y="18103"/>
                  <a:pt x="47808" y="16900"/>
                  <a:pt x="46673" y="16004"/>
                </a:cubicBezTo>
                <a:cubicBezTo>
                  <a:pt x="45126" y="14782"/>
                  <a:pt x="42300" y="13927"/>
                  <a:pt x="42525" y="12299"/>
                </a:cubicBezTo>
                <a:cubicBezTo>
                  <a:pt x="42674" y="11219"/>
                  <a:pt x="44250" y="10411"/>
                  <a:pt x="44279" y="9325"/>
                </a:cubicBezTo>
                <a:cubicBezTo>
                  <a:pt x="44319" y="7839"/>
                  <a:pt x="41645" y="7132"/>
                  <a:pt x="40580" y="5847"/>
                </a:cubicBezTo>
                <a:cubicBezTo>
                  <a:pt x="39692" y="4774"/>
                  <a:pt x="40020" y="3394"/>
                  <a:pt x="39331" y="2252"/>
                </a:cubicBezTo>
                <a:cubicBezTo>
                  <a:pt x="38368" y="658"/>
                  <a:pt x="35756" y="0"/>
                  <a:pt x="33208" y="0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 rot="6248648">
            <a:off x="7747011" y="1143396"/>
            <a:ext cx="2303109" cy="1138481"/>
          </a:xfrm>
          <a:custGeom>
            <a:rect b="b" l="l" r="r" t="t"/>
            <a:pathLst>
              <a:path extrusionOk="0" h="17591" w="35586">
                <a:moveTo>
                  <a:pt x="31040" y="1"/>
                </a:moveTo>
                <a:cubicBezTo>
                  <a:pt x="29852" y="1"/>
                  <a:pt x="28652" y="403"/>
                  <a:pt x="27672" y="1090"/>
                </a:cubicBezTo>
                <a:cubicBezTo>
                  <a:pt x="26708" y="1766"/>
                  <a:pt x="25901" y="2712"/>
                  <a:pt x="24791" y="3106"/>
                </a:cubicBezTo>
                <a:cubicBezTo>
                  <a:pt x="24387" y="3250"/>
                  <a:pt x="23970" y="3311"/>
                  <a:pt x="23549" y="3311"/>
                </a:cubicBezTo>
                <a:cubicBezTo>
                  <a:pt x="22590" y="3311"/>
                  <a:pt x="21609" y="2996"/>
                  <a:pt x="20711" y="2620"/>
                </a:cubicBezTo>
                <a:cubicBezTo>
                  <a:pt x="19418" y="2079"/>
                  <a:pt x="18134" y="1399"/>
                  <a:pt x="16734" y="1326"/>
                </a:cubicBezTo>
                <a:cubicBezTo>
                  <a:pt x="16657" y="1322"/>
                  <a:pt x="16581" y="1320"/>
                  <a:pt x="16505" y="1320"/>
                </a:cubicBezTo>
                <a:cubicBezTo>
                  <a:pt x="14841" y="1320"/>
                  <a:pt x="13199" y="2256"/>
                  <a:pt x="12368" y="3701"/>
                </a:cubicBezTo>
                <a:cubicBezTo>
                  <a:pt x="11772" y="4736"/>
                  <a:pt x="11589" y="5948"/>
                  <a:pt x="11396" y="7127"/>
                </a:cubicBezTo>
                <a:cubicBezTo>
                  <a:pt x="11203" y="8306"/>
                  <a:pt x="10975" y="9518"/>
                  <a:pt x="10309" y="10510"/>
                </a:cubicBezTo>
                <a:cubicBezTo>
                  <a:pt x="9743" y="11355"/>
                  <a:pt x="8774" y="12002"/>
                  <a:pt x="7782" y="12002"/>
                </a:cubicBezTo>
                <a:cubicBezTo>
                  <a:pt x="7610" y="12002"/>
                  <a:pt x="7437" y="11982"/>
                  <a:pt x="7266" y="11941"/>
                </a:cubicBezTo>
                <a:cubicBezTo>
                  <a:pt x="6881" y="11848"/>
                  <a:pt x="6506" y="11652"/>
                  <a:pt x="6117" y="11652"/>
                </a:cubicBezTo>
                <a:cubicBezTo>
                  <a:pt x="6073" y="11652"/>
                  <a:pt x="6029" y="11654"/>
                  <a:pt x="5985" y="11660"/>
                </a:cubicBezTo>
                <a:cubicBezTo>
                  <a:pt x="5526" y="11716"/>
                  <a:pt x="5171" y="12071"/>
                  <a:pt x="4798" y="12345"/>
                </a:cubicBezTo>
                <a:cubicBezTo>
                  <a:pt x="4241" y="12754"/>
                  <a:pt x="3569" y="12990"/>
                  <a:pt x="2883" y="13056"/>
                </a:cubicBezTo>
                <a:cubicBezTo>
                  <a:pt x="2821" y="13062"/>
                  <a:pt x="2758" y="13064"/>
                  <a:pt x="2695" y="13064"/>
                </a:cubicBezTo>
                <a:cubicBezTo>
                  <a:pt x="2283" y="13064"/>
                  <a:pt x="1853" y="12957"/>
                  <a:pt x="1442" y="12957"/>
                </a:cubicBezTo>
                <a:cubicBezTo>
                  <a:pt x="1252" y="12957"/>
                  <a:pt x="1067" y="12980"/>
                  <a:pt x="889" y="13046"/>
                </a:cubicBezTo>
                <a:cubicBezTo>
                  <a:pt x="449" y="13211"/>
                  <a:pt x="1" y="13636"/>
                  <a:pt x="253" y="14124"/>
                </a:cubicBezTo>
                <a:cubicBezTo>
                  <a:pt x="430" y="14466"/>
                  <a:pt x="822" y="14573"/>
                  <a:pt x="1238" y="14573"/>
                </a:cubicBezTo>
                <a:cubicBezTo>
                  <a:pt x="1644" y="14573"/>
                  <a:pt x="2074" y="14471"/>
                  <a:pt x="2347" y="14386"/>
                </a:cubicBezTo>
                <a:cubicBezTo>
                  <a:pt x="2904" y="14214"/>
                  <a:pt x="3460" y="13979"/>
                  <a:pt x="4040" y="13979"/>
                </a:cubicBezTo>
                <a:cubicBezTo>
                  <a:pt x="4068" y="13979"/>
                  <a:pt x="4095" y="13980"/>
                  <a:pt x="4123" y="13981"/>
                </a:cubicBezTo>
                <a:cubicBezTo>
                  <a:pt x="5517" y="14035"/>
                  <a:pt x="6504" y="15454"/>
                  <a:pt x="7870" y="15736"/>
                </a:cubicBezTo>
                <a:cubicBezTo>
                  <a:pt x="8049" y="15773"/>
                  <a:pt x="8228" y="15790"/>
                  <a:pt x="8406" y="15790"/>
                </a:cubicBezTo>
                <a:cubicBezTo>
                  <a:pt x="9793" y="15790"/>
                  <a:pt x="11131" y="14786"/>
                  <a:pt x="12563" y="14764"/>
                </a:cubicBezTo>
                <a:cubicBezTo>
                  <a:pt x="12579" y="14764"/>
                  <a:pt x="12595" y="14764"/>
                  <a:pt x="12611" y="14764"/>
                </a:cubicBezTo>
                <a:cubicBezTo>
                  <a:pt x="13956" y="14764"/>
                  <a:pt x="15135" y="15608"/>
                  <a:pt x="16331" y="16228"/>
                </a:cubicBezTo>
                <a:cubicBezTo>
                  <a:pt x="17938" y="17061"/>
                  <a:pt x="19731" y="17529"/>
                  <a:pt x="21540" y="17586"/>
                </a:cubicBezTo>
                <a:cubicBezTo>
                  <a:pt x="21638" y="17589"/>
                  <a:pt x="21736" y="17591"/>
                  <a:pt x="21834" y="17591"/>
                </a:cubicBezTo>
                <a:cubicBezTo>
                  <a:pt x="22607" y="17591"/>
                  <a:pt x="23395" y="17484"/>
                  <a:pt x="24045" y="17077"/>
                </a:cubicBezTo>
                <a:cubicBezTo>
                  <a:pt x="24778" y="16617"/>
                  <a:pt x="25273" y="15684"/>
                  <a:pt x="24989" y="14866"/>
                </a:cubicBezTo>
                <a:cubicBezTo>
                  <a:pt x="24662" y="13928"/>
                  <a:pt x="23467" y="13424"/>
                  <a:pt x="23336" y="12439"/>
                </a:cubicBezTo>
                <a:cubicBezTo>
                  <a:pt x="23195" y="11387"/>
                  <a:pt x="24346" y="10650"/>
                  <a:pt x="25359" y="10332"/>
                </a:cubicBezTo>
                <a:cubicBezTo>
                  <a:pt x="27397" y="9689"/>
                  <a:pt x="29581" y="9562"/>
                  <a:pt x="31578" y="8800"/>
                </a:cubicBezTo>
                <a:cubicBezTo>
                  <a:pt x="33574" y="8040"/>
                  <a:pt x="35470" y="6370"/>
                  <a:pt x="35534" y="4234"/>
                </a:cubicBezTo>
                <a:cubicBezTo>
                  <a:pt x="35586" y="2487"/>
                  <a:pt x="34302" y="848"/>
                  <a:pt x="32653" y="269"/>
                </a:cubicBezTo>
                <a:cubicBezTo>
                  <a:pt x="32133" y="86"/>
                  <a:pt x="31587" y="1"/>
                  <a:pt x="31040" y="1"/>
                </a:cubicBez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7"/>
          <p:cNvGrpSpPr/>
          <p:nvPr/>
        </p:nvGrpSpPr>
        <p:grpSpPr>
          <a:xfrm rot="5400000">
            <a:off x="-928645" y="-2283158"/>
            <a:ext cx="4507574" cy="5208482"/>
            <a:chOff x="-3083424" y="-294912"/>
            <a:chExt cx="6575601" cy="7598077"/>
          </a:xfrm>
        </p:grpSpPr>
        <p:sp>
          <p:nvSpPr>
            <p:cNvPr id="138" name="Google Shape;138;p7"/>
            <p:cNvSpPr/>
            <p:nvPr/>
          </p:nvSpPr>
          <p:spPr>
            <a:xfrm flipH="1" rot="-4499968">
              <a:off x="2298513" y="4163993"/>
              <a:ext cx="343325" cy="307480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5"/>
                    <a:pt x="1387" y="2744"/>
                    <a:pt x="1507" y="2744"/>
                  </a:cubicBezTo>
                  <a:cubicBezTo>
                    <a:pt x="1883" y="2744"/>
                    <a:pt x="2262" y="2561"/>
                    <a:pt x="2487" y="2256"/>
                  </a:cubicBezTo>
                  <a:cubicBezTo>
                    <a:pt x="3065" y="1472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flipH="1" rot="-4499968">
              <a:off x="-1523140" y="923557"/>
              <a:ext cx="229966" cy="172390"/>
            </a:xfrm>
            <a:custGeom>
              <a:rect b="b" l="l" r="r" t="t"/>
              <a:pathLst>
                <a:path extrusionOk="0" h="1539" w="2053">
                  <a:moveTo>
                    <a:pt x="1378" y="1"/>
                  </a:moveTo>
                  <a:cubicBezTo>
                    <a:pt x="1251" y="1"/>
                    <a:pt x="1126" y="40"/>
                    <a:pt x="1029" y="124"/>
                  </a:cubicBezTo>
                  <a:lnTo>
                    <a:pt x="867" y="128"/>
                  </a:lnTo>
                  <a:cubicBezTo>
                    <a:pt x="806" y="102"/>
                    <a:pt x="741" y="90"/>
                    <a:pt x="676" y="90"/>
                  </a:cubicBezTo>
                  <a:cubicBezTo>
                    <a:pt x="448" y="90"/>
                    <a:pt x="218" y="235"/>
                    <a:pt x="122" y="448"/>
                  </a:cubicBezTo>
                  <a:cubicBezTo>
                    <a:pt x="1" y="720"/>
                    <a:pt x="88" y="1061"/>
                    <a:pt x="302" y="1271"/>
                  </a:cubicBezTo>
                  <a:cubicBezTo>
                    <a:pt x="485" y="1451"/>
                    <a:pt x="745" y="1539"/>
                    <a:pt x="1003" y="1539"/>
                  </a:cubicBezTo>
                  <a:cubicBezTo>
                    <a:pt x="1045" y="1539"/>
                    <a:pt x="1088" y="1537"/>
                    <a:pt x="1130" y="1532"/>
                  </a:cubicBezTo>
                  <a:cubicBezTo>
                    <a:pt x="1435" y="1498"/>
                    <a:pt x="1733" y="1337"/>
                    <a:pt x="1893" y="1075"/>
                  </a:cubicBezTo>
                  <a:cubicBezTo>
                    <a:pt x="2053" y="813"/>
                    <a:pt x="2050" y="449"/>
                    <a:pt x="1852" y="213"/>
                  </a:cubicBezTo>
                  <a:cubicBezTo>
                    <a:pt x="1736" y="77"/>
                    <a:pt x="1555" y="1"/>
                    <a:pt x="1378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flipH="1" rot="-4499968">
              <a:off x="1927260" y="4446448"/>
              <a:ext cx="114927" cy="93868"/>
            </a:xfrm>
            <a:custGeom>
              <a:rect b="b" l="l" r="r" t="t"/>
              <a:pathLst>
                <a:path extrusionOk="0" h="838" w="1026">
                  <a:moveTo>
                    <a:pt x="426" y="0"/>
                  </a:moveTo>
                  <a:cubicBezTo>
                    <a:pt x="153" y="57"/>
                    <a:pt x="1" y="422"/>
                    <a:pt x="153" y="657"/>
                  </a:cubicBezTo>
                  <a:cubicBezTo>
                    <a:pt x="230" y="776"/>
                    <a:pt x="373" y="837"/>
                    <a:pt x="515" y="837"/>
                  </a:cubicBezTo>
                  <a:cubicBezTo>
                    <a:pt x="650" y="837"/>
                    <a:pt x="784" y="783"/>
                    <a:pt x="863" y="672"/>
                  </a:cubicBezTo>
                  <a:cubicBezTo>
                    <a:pt x="1026" y="446"/>
                    <a:pt x="890" y="74"/>
                    <a:pt x="621" y="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flipH="1" rot="-3005423">
              <a:off x="-2048376" y="572144"/>
              <a:ext cx="4505504" cy="4804029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flipH="1" rot="-3005430">
              <a:off x="-567839" y="3560892"/>
              <a:ext cx="3347100" cy="2995367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flipH="1" rot="-4499968">
            <a:off x="5634400" y="4138455"/>
            <a:ext cx="3986151" cy="1970448"/>
          </a:xfrm>
          <a:custGeom>
            <a:rect b="b" l="l" r="r" t="t"/>
            <a:pathLst>
              <a:path extrusionOk="0" h="17591" w="35586">
                <a:moveTo>
                  <a:pt x="31040" y="1"/>
                </a:moveTo>
                <a:cubicBezTo>
                  <a:pt x="29852" y="1"/>
                  <a:pt x="28652" y="403"/>
                  <a:pt x="27672" y="1090"/>
                </a:cubicBezTo>
                <a:cubicBezTo>
                  <a:pt x="26708" y="1766"/>
                  <a:pt x="25901" y="2712"/>
                  <a:pt x="24791" y="3106"/>
                </a:cubicBezTo>
                <a:cubicBezTo>
                  <a:pt x="24387" y="3250"/>
                  <a:pt x="23970" y="3311"/>
                  <a:pt x="23549" y="3311"/>
                </a:cubicBezTo>
                <a:cubicBezTo>
                  <a:pt x="22590" y="3311"/>
                  <a:pt x="21609" y="2996"/>
                  <a:pt x="20711" y="2620"/>
                </a:cubicBezTo>
                <a:cubicBezTo>
                  <a:pt x="19418" y="2079"/>
                  <a:pt x="18134" y="1399"/>
                  <a:pt x="16734" y="1326"/>
                </a:cubicBezTo>
                <a:cubicBezTo>
                  <a:pt x="16657" y="1322"/>
                  <a:pt x="16581" y="1320"/>
                  <a:pt x="16505" y="1320"/>
                </a:cubicBezTo>
                <a:cubicBezTo>
                  <a:pt x="14841" y="1320"/>
                  <a:pt x="13199" y="2256"/>
                  <a:pt x="12368" y="3701"/>
                </a:cubicBezTo>
                <a:cubicBezTo>
                  <a:pt x="11772" y="4736"/>
                  <a:pt x="11589" y="5948"/>
                  <a:pt x="11396" y="7127"/>
                </a:cubicBezTo>
                <a:cubicBezTo>
                  <a:pt x="11203" y="8306"/>
                  <a:pt x="10975" y="9518"/>
                  <a:pt x="10309" y="10510"/>
                </a:cubicBezTo>
                <a:cubicBezTo>
                  <a:pt x="9743" y="11355"/>
                  <a:pt x="8774" y="12002"/>
                  <a:pt x="7782" y="12002"/>
                </a:cubicBezTo>
                <a:cubicBezTo>
                  <a:pt x="7610" y="12002"/>
                  <a:pt x="7437" y="11982"/>
                  <a:pt x="7266" y="11941"/>
                </a:cubicBezTo>
                <a:cubicBezTo>
                  <a:pt x="6881" y="11848"/>
                  <a:pt x="6506" y="11652"/>
                  <a:pt x="6117" y="11652"/>
                </a:cubicBezTo>
                <a:cubicBezTo>
                  <a:pt x="6073" y="11652"/>
                  <a:pt x="6029" y="11654"/>
                  <a:pt x="5985" y="11660"/>
                </a:cubicBezTo>
                <a:cubicBezTo>
                  <a:pt x="5526" y="11716"/>
                  <a:pt x="5171" y="12071"/>
                  <a:pt x="4798" y="12345"/>
                </a:cubicBezTo>
                <a:cubicBezTo>
                  <a:pt x="4241" y="12754"/>
                  <a:pt x="3569" y="12990"/>
                  <a:pt x="2883" y="13056"/>
                </a:cubicBezTo>
                <a:cubicBezTo>
                  <a:pt x="2821" y="13062"/>
                  <a:pt x="2758" y="13064"/>
                  <a:pt x="2695" y="13064"/>
                </a:cubicBezTo>
                <a:cubicBezTo>
                  <a:pt x="2283" y="13064"/>
                  <a:pt x="1853" y="12957"/>
                  <a:pt x="1442" y="12957"/>
                </a:cubicBezTo>
                <a:cubicBezTo>
                  <a:pt x="1252" y="12957"/>
                  <a:pt x="1067" y="12980"/>
                  <a:pt x="889" y="13046"/>
                </a:cubicBezTo>
                <a:cubicBezTo>
                  <a:pt x="449" y="13211"/>
                  <a:pt x="1" y="13636"/>
                  <a:pt x="253" y="14124"/>
                </a:cubicBezTo>
                <a:cubicBezTo>
                  <a:pt x="430" y="14466"/>
                  <a:pt x="822" y="14573"/>
                  <a:pt x="1238" y="14573"/>
                </a:cubicBezTo>
                <a:cubicBezTo>
                  <a:pt x="1644" y="14573"/>
                  <a:pt x="2074" y="14471"/>
                  <a:pt x="2347" y="14386"/>
                </a:cubicBezTo>
                <a:cubicBezTo>
                  <a:pt x="2904" y="14214"/>
                  <a:pt x="3460" y="13979"/>
                  <a:pt x="4040" y="13979"/>
                </a:cubicBezTo>
                <a:cubicBezTo>
                  <a:pt x="4068" y="13979"/>
                  <a:pt x="4095" y="13980"/>
                  <a:pt x="4123" y="13981"/>
                </a:cubicBezTo>
                <a:cubicBezTo>
                  <a:pt x="5517" y="14035"/>
                  <a:pt x="6504" y="15454"/>
                  <a:pt x="7870" y="15736"/>
                </a:cubicBezTo>
                <a:cubicBezTo>
                  <a:pt x="8049" y="15773"/>
                  <a:pt x="8228" y="15790"/>
                  <a:pt x="8406" y="15790"/>
                </a:cubicBezTo>
                <a:cubicBezTo>
                  <a:pt x="9793" y="15790"/>
                  <a:pt x="11131" y="14786"/>
                  <a:pt x="12563" y="14764"/>
                </a:cubicBezTo>
                <a:cubicBezTo>
                  <a:pt x="12579" y="14764"/>
                  <a:pt x="12595" y="14764"/>
                  <a:pt x="12611" y="14764"/>
                </a:cubicBezTo>
                <a:cubicBezTo>
                  <a:pt x="13956" y="14764"/>
                  <a:pt x="15135" y="15608"/>
                  <a:pt x="16331" y="16228"/>
                </a:cubicBezTo>
                <a:cubicBezTo>
                  <a:pt x="17938" y="17061"/>
                  <a:pt x="19731" y="17529"/>
                  <a:pt x="21540" y="17586"/>
                </a:cubicBezTo>
                <a:cubicBezTo>
                  <a:pt x="21638" y="17589"/>
                  <a:pt x="21736" y="17591"/>
                  <a:pt x="21834" y="17591"/>
                </a:cubicBezTo>
                <a:cubicBezTo>
                  <a:pt x="22607" y="17591"/>
                  <a:pt x="23395" y="17484"/>
                  <a:pt x="24045" y="17077"/>
                </a:cubicBezTo>
                <a:cubicBezTo>
                  <a:pt x="24778" y="16617"/>
                  <a:pt x="25273" y="15684"/>
                  <a:pt x="24989" y="14866"/>
                </a:cubicBezTo>
                <a:cubicBezTo>
                  <a:pt x="24662" y="13928"/>
                  <a:pt x="23467" y="13424"/>
                  <a:pt x="23336" y="12439"/>
                </a:cubicBezTo>
                <a:cubicBezTo>
                  <a:pt x="23195" y="11387"/>
                  <a:pt x="24346" y="10650"/>
                  <a:pt x="25359" y="10332"/>
                </a:cubicBezTo>
                <a:cubicBezTo>
                  <a:pt x="27397" y="9689"/>
                  <a:pt x="29581" y="9562"/>
                  <a:pt x="31578" y="8800"/>
                </a:cubicBezTo>
                <a:cubicBezTo>
                  <a:pt x="33574" y="8040"/>
                  <a:pt x="35470" y="6370"/>
                  <a:pt x="35534" y="4234"/>
                </a:cubicBezTo>
                <a:cubicBezTo>
                  <a:pt x="35586" y="2487"/>
                  <a:pt x="34302" y="848"/>
                  <a:pt x="32653" y="269"/>
                </a:cubicBezTo>
                <a:cubicBezTo>
                  <a:pt x="32133" y="86"/>
                  <a:pt x="31587" y="1"/>
                  <a:pt x="31040" y="1"/>
                </a:cubicBezTo>
                <a:close/>
              </a:path>
            </a:pathLst>
          </a:custGeom>
          <a:solidFill>
            <a:srgbClr val="F2F2F2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7"/>
          <p:cNvGrpSpPr/>
          <p:nvPr/>
        </p:nvGrpSpPr>
        <p:grpSpPr>
          <a:xfrm flipH="1" rot="-9009041">
            <a:off x="7188967" y="2203834"/>
            <a:ext cx="3350518" cy="3579603"/>
            <a:chOff x="3004963" y="168834"/>
            <a:chExt cx="1302626" cy="1391691"/>
          </a:xfrm>
        </p:grpSpPr>
        <p:sp>
          <p:nvSpPr>
            <p:cNvPr id="145" name="Google Shape;145;p7"/>
            <p:cNvSpPr/>
            <p:nvPr/>
          </p:nvSpPr>
          <p:spPr>
            <a:xfrm>
              <a:off x="3347900" y="1491900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257375" y="1438500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5" y="0"/>
                  </a:moveTo>
                  <a:cubicBezTo>
                    <a:pt x="153" y="58"/>
                    <a:pt x="0" y="423"/>
                    <a:pt x="153" y="657"/>
                  </a:cubicBezTo>
                  <a:cubicBezTo>
                    <a:pt x="231" y="777"/>
                    <a:pt x="373" y="837"/>
                    <a:pt x="516" y="837"/>
                  </a:cubicBezTo>
                  <a:cubicBezTo>
                    <a:pt x="650" y="837"/>
                    <a:pt x="784" y="783"/>
                    <a:pt x="863" y="673"/>
                  </a:cubicBezTo>
                  <a:cubicBezTo>
                    <a:pt x="1025" y="446"/>
                    <a:pt x="890" y="74"/>
                    <a:pt x="620" y="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004963" y="168834"/>
              <a:ext cx="1302626" cy="1388936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7"/>
          <p:cNvSpPr txBox="1"/>
          <p:nvPr>
            <p:ph type="title"/>
          </p:nvPr>
        </p:nvSpPr>
        <p:spPr>
          <a:xfrm>
            <a:off x="4572000" y="1010250"/>
            <a:ext cx="3852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1" type="subTitle"/>
          </p:nvPr>
        </p:nvSpPr>
        <p:spPr>
          <a:xfrm>
            <a:off x="4572000" y="1819350"/>
            <a:ext cx="3852000" cy="23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flipH="1" rot="-4499943">
            <a:off x="3152485" y="986174"/>
            <a:ext cx="5080246" cy="5416853"/>
          </a:xfrm>
          <a:custGeom>
            <a:rect b="b" l="l" r="r" t="t"/>
            <a:pathLst>
              <a:path extrusionOk="0" h="57740" w="54152">
                <a:moveTo>
                  <a:pt x="33208" y="0"/>
                </a:moveTo>
                <a:cubicBezTo>
                  <a:pt x="32639" y="0"/>
                  <a:pt x="32072" y="33"/>
                  <a:pt x="31528" y="96"/>
                </a:cubicBezTo>
                <a:cubicBezTo>
                  <a:pt x="28563" y="437"/>
                  <a:pt x="25729" y="1381"/>
                  <a:pt x="22725" y="1381"/>
                </a:cubicBezTo>
                <a:cubicBezTo>
                  <a:pt x="22712" y="1381"/>
                  <a:pt x="22699" y="1381"/>
                  <a:pt x="22686" y="1381"/>
                </a:cubicBezTo>
                <a:cubicBezTo>
                  <a:pt x="21231" y="1377"/>
                  <a:pt x="19718" y="1155"/>
                  <a:pt x="18275" y="1155"/>
                </a:cubicBezTo>
                <a:cubicBezTo>
                  <a:pt x="17368" y="1155"/>
                  <a:pt x="16489" y="1242"/>
                  <a:pt x="15669" y="1527"/>
                </a:cubicBezTo>
                <a:cubicBezTo>
                  <a:pt x="13781" y="2183"/>
                  <a:pt x="12825" y="3693"/>
                  <a:pt x="11157" y="4595"/>
                </a:cubicBezTo>
                <a:cubicBezTo>
                  <a:pt x="9354" y="5570"/>
                  <a:pt x="6953" y="5731"/>
                  <a:pt x="4775" y="6191"/>
                </a:cubicBezTo>
                <a:cubicBezTo>
                  <a:pt x="2597" y="6649"/>
                  <a:pt x="300" y="7705"/>
                  <a:pt x="152" y="9298"/>
                </a:cubicBezTo>
                <a:cubicBezTo>
                  <a:pt x="0" y="10950"/>
                  <a:pt x="2195" y="12213"/>
                  <a:pt x="2964" y="13778"/>
                </a:cubicBezTo>
                <a:cubicBezTo>
                  <a:pt x="3927" y="15739"/>
                  <a:pt x="2839" y="18406"/>
                  <a:pt x="5260" y="19595"/>
                </a:cubicBezTo>
                <a:cubicBezTo>
                  <a:pt x="6109" y="20012"/>
                  <a:pt x="7225" y="20117"/>
                  <a:pt x="8011" y="20590"/>
                </a:cubicBezTo>
                <a:cubicBezTo>
                  <a:pt x="8208" y="20709"/>
                  <a:pt x="8357" y="20869"/>
                  <a:pt x="8453" y="21045"/>
                </a:cubicBezTo>
                <a:cubicBezTo>
                  <a:pt x="8892" y="21843"/>
                  <a:pt x="9496" y="22592"/>
                  <a:pt x="10370" y="23188"/>
                </a:cubicBezTo>
                <a:cubicBezTo>
                  <a:pt x="10552" y="23312"/>
                  <a:pt x="10716" y="23454"/>
                  <a:pt x="10856" y="23618"/>
                </a:cubicBezTo>
                <a:cubicBezTo>
                  <a:pt x="11220" y="24046"/>
                  <a:pt x="11238" y="24591"/>
                  <a:pt x="10837" y="25004"/>
                </a:cubicBezTo>
                <a:cubicBezTo>
                  <a:pt x="10064" y="25798"/>
                  <a:pt x="8473" y="25818"/>
                  <a:pt x="7760" y="26736"/>
                </a:cubicBezTo>
                <a:cubicBezTo>
                  <a:pt x="7229" y="27417"/>
                  <a:pt x="7054" y="28316"/>
                  <a:pt x="7682" y="28986"/>
                </a:cubicBezTo>
                <a:cubicBezTo>
                  <a:pt x="9199" y="30608"/>
                  <a:pt x="12046" y="31017"/>
                  <a:pt x="12031" y="33355"/>
                </a:cubicBezTo>
                <a:cubicBezTo>
                  <a:pt x="12020" y="35013"/>
                  <a:pt x="10700" y="36520"/>
                  <a:pt x="9263" y="37834"/>
                </a:cubicBezTo>
                <a:cubicBezTo>
                  <a:pt x="7824" y="39150"/>
                  <a:pt x="6194" y="40411"/>
                  <a:pt x="5374" y="41966"/>
                </a:cubicBezTo>
                <a:cubicBezTo>
                  <a:pt x="4554" y="43520"/>
                  <a:pt x="4776" y="45499"/>
                  <a:pt x="6619" y="46535"/>
                </a:cubicBezTo>
                <a:cubicBezTo>
                  <a:pt x="8777" y="47749"/>
                  <a:pt x="12282" y="47267"/>
                  <a:pt x="14241" y="48637"/>
                </a:cubicBezTo>
                <a:cubicBezTo>
                  <a:pt x="14994" y="49163"/>
                  <a:pt x="15404" y="49899"/>
                  <a:pt x="16192" y="50400"/>
                </a:cubicBezTo>
                <a:cubicBezTo>
                  <a:pt x="17021" y="50927"/>
                  <a:pt x="18117" y="51109"/>
                  <a:pt x="19254" y="51109"/>
                </a:cubicBezTo>
                <a:cubicBezTo>
                  <a:pt x="20021" y="51109"/>
                  <a:pt x="20807" y="51026"/>
                  <a:pt x="21543" y="50911"/>
                </a:cubicBezTo>
                <a:cubicBezTo>
                  <a:pt x="22885" y="50700"/>
                  <a:pt x="24264" y="50408"/>
                  <a:pt x="25616" y="50408"/>
                </a:cubicBezTo>
                <a:cubicBezTo>
                  <a:pt x="26106" y="50408"/>
                  <a:pt x="26593" y="50446"/>
                  <a:pt x="27074" y="50541"/>
                </a:cubicBezTo>
                <a:cubicBezTo>
                  <a:pt x="30675" y="51249"/>
                  <a:pt x="31689" y="54500"/>
                  <a:pt x="34462" y="56262"/>
                </a:cubicBezTo>
                <a:cubicBezTo>
                  <a:pt x="36059" y="57276"/>
                  <a:pt x="38220" y="57739"/>
                  <a:pt x="40391" y="57739"/>
                </a:cubicBezTo>
                <a:cubicBezTo>
                  <a:pt x="41198" y="57739"/>
                  <a:pt x="42007" y="57675"/>
                  <a:pt x="42789" y="57551"/>
                </a:cubicBezTo>
                <a:cubicBezTo>
                  <a:pt x="45671" y="57094"/>
                  <a:pt x="48225" y="55921"/>
                  <a:pt x="50464" y="54568"/>
                </a:cubicBezTo>
                <a:cubicBezTo>
                  <a:pt x="51577" y="53895"/>
                  <a:pt x="52656" y="53145"/>
                  <a:pt x="53236" y="52197"/>
                </a:cubicBezTo>
                <a:cubicBezTo>
                  <a:pt x="53813" y="51251"/>
                  <a:pt x="53843" y="50193"/>
                  <a:pt x="53864" y="49165"/>
                </a:cubicBezTo>
                <a:cubicBezTo>
                  <a:pt x="53904" y="47208"/>
                  <a:pt x="53945" y="45251"/>
                  <a:pt x="53986" y="43295"/>
                </a:cubicBezTo>
                <a:cubicBezTo>
                  <a:pt x="54020" y="41629"/>
                  <a:pt x="54055" y="39963"/>
                  <a:pt x="54090" y="38298"/>
                </a:cubicBezTo>
                <a:cubicBezTo>
                  <a:pt x="54121" y="36800"/>
                  <a:pt x="54151" y="35299"/>
                  <a:pt x="53921" y="33809"/>
                </a:cubicBezTo>
                <a:cubicBezTo>
                  <a:pt x="53626" y="31899"/>
                  <a:pt x="52906" y="30035"/>
                  <a:pt x="52189" y="28180"/>
                </a:cubicBezTo>
                <a:cubicBezTo>
                  <a:pt x="51039" y="25207"/>
                  <a:pt x="49888" y="22234"/>
                  <a:pt x="48738" y="19261"/>
                </a:cubicBezTo>
                <a:cubicBezTo>
                  <a:pt x="48290" y="18103"/>
                  <a:pt x="47808" y="16900"/>
                  <a:pt x="46673" y="16004"/>
                </a:cubicBezTo>
                <a:cubicBezTo>
                  <a:pt x="45126" y="14782"/>
                  <a:pt x="42300" y="13927"/>
                  <a:pt x="42525" y="12299"/>
                </a:cubicBezTo>
                <a:cubicBezTo>
                  <a:pt x="42674" y="11219"/>
                  <a:pt x="44250" y="10411"/>
                  <a:pt x="44279" y="9325"/>
                </a:cubicBezTo>
                <a:cubicBezTo>
                  <a:pt x="44319" y="7839"/>
                  <a:pt x="41645" y="7132"/>
                  <a:pt x="40580" y="5847"/>
                </a:cubicBezTo>
                <a:cubicBezTo>
                  <a:pt x="39692" y="4774"/>
                  <a:pt x="40020" y="3394"/>
                  <a:pt x="39331" y="2252"/>
                </a:cubicBezTo>
                <a:cubicBezTo>
                  <a:pt x="38368" y="658"/>
                  <a:pt x="35756" y="0"/>
                  <a:pt x="33208" y="0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 txBox="1"/>
          <p:nvPr>
            <p:ph type="title"/>
          </p:nvPr>
        </p:nvSpPr>
        <p:spPr>
          <a:xfrm>
            <a:off x="1409400" y="1215000"/>
            <a:ext cx="6325200" cy="27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/>
          <p:nvPr/>
        </p:nvSpPr>
        <p:spPr>
          <a:xfrm flipH="1" rot="2394548">
            <a:off x="7602951" y="1916375"/>
            <a:ext cx="2578228" cy="2307292"/>
          </a:xfrm>
          <a:custGeom>
            <a:rect b="b" l="l" r="r" t="t"/>
            <a:pathLst>
              <a:path extrusionOk="0" h="36193" w="40443">
                <a:moveTo>
                  <a:pt x="30886" y="0"/>
                </a:moveTo>
                <a:cubicBezTo>
                  <a:pt x="29041" y="0"/>
                  <a:pt x="27206" y="931"/>
                  <a:pt x="25530" y="1824"/>
                </a:cubicBezTo>
                <a:cubicBezTo>
                  <a:pt x="23909" y="2687"/>
                  <a:pt x="22113" y="3559"/>
                  <a:pt x="20330" y="3559"/>
                </a:cubicBezTo>
                <a:cubicBezTo>
                  <a:pt x="19864" y="3559"/>
                  <a:pt x="19399" y="3499"/>
                  <a:pt x="18939" y="3364"/>
                </a:cubicBezTo>
                <a:cubicBezTo>
                  <a:pt x="18003" y="3090"/>
                  <a:pt x="17180" y="2526"/>
                  <a:pt x="16272" y="2175"/>
                </a:cubicBezTo>
                <a:cubicBezTo>
                  <a:pt x="15826" y="2002"/>
                  <a:pt x="15331" y="1889"/>
                  <a:pt x="14852" y="1889"/>
                </a:cubicBezTo>
                <a:cubicBezTo>
                  <a:pt x="14355" y="1889"/>
                  <a:pt x="13873" y="2011"/>
                  <a:pt x="13481" y="2315"/>
                </a:cubicBezTo>
                <a:cubicBezTo>
                  <a:pt x="12061" y="3416"/>
                  <a:pt x="12856" y="5809"/>
                  <a:pt x="11918" y="7342"/>
                </a:cubicBezTo>
                <a:cubicBezTo>
                  <a:pt x="11077" y="8715"/>
                  <a:pt x="9087" y="9012"/>
                  <a:pt x="8219" y="10369"/>
                </a:cubicBezTo>
                <a:cubicBezTo>
                  <a:pt x="7571" y="11380"/>
                  <a:pt x="7726" y="12682"/>
                  <a:pt x="7800" y="13881"/>
                </a:cubicBezTo>
                <a:cubicBezTo>
                  <a:pt x="7874" y="15079"/>
                  <a:pt x="7756" y="16462"/>
                  <a:pt x="6798" y="17185"/>
                </a:cubicBezTo>
                <a:cubicBezTo>
                  <a:pt x="6234" y="17612"/>
                  <a:pt x="5508" y="17705"/>
                  <a:pt x="4788" y="17705"/>
                </a:cubicBezTo>
                <a:cubicBezTo>
                  <a:pt x="4613" y="17705"/>
                  <a:pt x="4438" y="17699"/>
                  <a:pt x="4266" y="17692"/>
                </a:cubicBezTo>
                <a:cubicBezTo>
                  <a:pt x="3995" y="17680"/>
                  <a:pt x="3719" y="17667"/>
                  <a:pt x="3443" y="17667"/>
                </a:cubicBezTo>
                <a:cubicBezTo>
                  <a:pt x="2828" y="17667"/>
                  <a:pt x="2218" y="17733"/>
                  <a:pt x="1688" y="18030"/>
                </a:cubicBezTo>
                <a:cubicBezTo>
                  <a:pt x="1" y="18979"/>
                  <a:pt x="1072" y="20921"/>
                  <a:pt x="2625" y="21150"/>
                </a:cubicBezTo>
                <a:cubicBezTo>
                  <a:pt x="3243" y="21242"/>
                  <a:pt x="3914" y="21234"/>
                  <a:pt x="4430" y="21588"/>
                </a:cubicBezTo>
                <a:cubicBezTo>
                  <a:pt x="4915" y="21921"/>
                  <a:pt x="5153" y="22503"/>
                  <a:pt x="5508" y="22972"/>
                </a:cubicBezTo>
                <a:cubicBezTo>
                  <a:pt x="7170" y="25163"/>
                  <a:pt x="10868" y="24460"/>
                  <a:pt x="12881" y="26332"/>
                </a:cubicBezTo>
                <a:cubicBezTo>
                  <a:pt x="14207" y="27565"/>
                  <a:pt x="14428" y="29557"/>
                  <a:pt x="15281" y="31151"/>
                </a:cubicBezTo>
                <a:cubicBezTo>
                  <a:pt x="16343" y="33137"/>
                  <a:pt x="18496" y="34491"/>
                  <a:pt x="20745" y="34589"/>
                </a:cubicBezTo>
                <a:cubicBezTo>
                  <a:pt x="20846" y="34593"/>
                  <a:pt x="20947" y="34596"/>
                  <a:pt x="21048" y="34596"/>
                </a:cubicBezTo>
                <a:cubicBezTo>
                  <a:pt x="22403" y="34596"/>
                  <a:pt x="23746" y="34226"/>
                  <a:pt x="25105" y="34226"/>
                </a:cubicBezTo>
                <a:cubicBezTo>
                  <a:pt x="25129" y="34226"/>
                  <a:pt x="25153" y="34226"/>
                  <a:pt x="25177" y="34227"/>
                </a:cubicBezTo>
                <a:cubicBezTo>
                  <a:pt x="26956" y="34243"/>
                  <a:pt x="28654" y="34909"/>
                  <a:pt x="30347" y="35459"/>
                </a:cubicBezTo>
                <a:cubicBezTo>
                  <a:pt x="31561" y="35853"/>
                  <a:pt x="32839" y="36193"/>
                  <a:pt x="34102" y="36193"/>
                </a:cubicBezTo>
                <a:cubicBezTo>
                  <a:pt x="34600" y="36193"/>
                  <a:pt x="35095" y="36140"/>
                  <a:pt x="35583" y="36017"/>
                </a:cubicBezTo>
                <a:cubicBezTo>
                  <a:pt x="37308" y="35583"/>
                  <a:pt x="38863" y="33998"/>
                  <a:pt x="38681" y="32229"/>
                </a:cubicBezTo>
                <a:cubicBezTo>
                  <a:pt x="38582" y="31259"/>
                  <a:pt x="37992" y="30313"/>
                  <a:pt x="38239" y="29370"/>
                </a:cubicBezTo>
                <a:cubicBezTo>
                  <a:pt x="38427" y="28651"/>
                  <a:pt x="39056" y="28144"/>
                  <a:pt x="39419" y="27496"/>
                </a:cubicBezTo>
                <a:cubicBezTo>
                  <a:pt x="39969" y="26518"/>
                  <a:pt x="39871" y="25304"/>
                  <a:pt x="39601" y="24215"/>
                </a:cubicBezTo>
                <a:cubicBezTo>
                  <a:pt x="39331" y="23125"/>
                  <a:pt x="38902" y="22064"/>
                  <a:pt x="38835" y="20943"/>
                </a:cubicBezTo>
                <a:cubicBezTo>
                  <a:pt x="38680" y="18357"/>
                  <a:pt x="40442" y="15681"/>
                  <a:pt x="39405" y="13308"/>
                </a:cubicBezTo>
                <a:cubicBezTo>
                  <a:pt x="38822" y="11978"/>
                  <a:pt x="37507" y="11154"/>
                  <a:pt x="36314" y="10326"/>
                </a:cubicBezTo>
                <a:cubicBezTo>
                  <a:pt x="35120" y="9499"/>
                  <a:pt x="33897" y="8447"/>
                  <a:pt x="33691" y="7009"/>
                </a:cubicBezTo>
                <a:cubicBezTo>
                  <a:pt x="33426" y="5159"/>
                  <a:pt x="34940" y="3176"/>
                  <a:pt x="34069" y="1522"/>
                </a:cubicBezTo>
                <a:cubicBezTo>
                  <a:pt x="33686" y="793"/>
                  <a:pt x="32907" y="344"/>
                  <a:pt x="32108" y="147"/>
                </a:cubicBezTo>
                <a:cubicBezTo>
                  <a:pt x="31701" y="45"/>
                  <a:pt x="31293" y="0"/>
                  <a:pt x="30886" y="0"/>
                </a:cubicBezTo>
                <a:close/>
              </a:path>
            </a:pathLst>
          </a:custGeom>
          <a:solidFill>
            <a:srgbClr val="F2F2F2">
              <a:alpha val="111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 rot="5400000">
            <a:off x="-1481428" y="-2247875"/>
            <a:ext cx="5095641" cy="5725982"/>
            <a:chOff x="-3083424" y="-294912"/>
            <a:chExt cx="7433466" cy="8353001"/>
          </a:xfrm>
        </p:grpSpPr>
        <p:sp>
          <p:nvSpPr>
            <p:cNvPr id="156" name="Google Shape;156;p9"/>
            <p:cNvSpPr/>
            <p:nvPr/>
          </p:nvSpPr>
          <p:spPr>
            <a:xfrm flipH="1" rot="-4499968">
              <a:off x="1762444" y="3927596"/>
              <a:ext cx="343325" cy="307480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5"/>
                    <a:pt x="1387" y="2744"/>
                    <a:pt x="1507" y="2744"/>
                  </a:cubicBezTo>
                  <a:cubicBezTo>
                    <a:pt x="1883" y="2744"/>
                    <a:pt x="2262" y="2561"/>
                    <a:pt x="2487" y="2256"/>
                  </a:cubicBezTo>
                  <a:cubicBezTo>
                    <a:pt x="3065" y="1472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flipH="1" rot="-4499968">
              <a:off x="-1523140" y="923557"/>
              <a:ext cx="229966" cy="172390"/>
            </a:xfrm>
            <a:custGeom>
              <a:rect b="b" l="l" r="r" t="t"/>
              <a:pathLst>
                <a:path extrusionOk="0" h="1539" w="2053">
                  <a:moveTo>
                    <a:pt x="1378" y="1"/>
                  </a:moveTo>
                  <a:cubicBezTo>
                    <a:pt x="1251" y="1"/>
                    <a:pt x="1126" y="40"/>
                    <a:pt x="1029" y="124"/>
                  </a:cubicBezTo>
                  <a:lnTo>
                    <a:pt x="867" y="128"/>
                  </a:lnTo>
                  <a:cubicBezTo>
                    <a:pt x="806" y="102"/>
                    <a:pt x="741" y="90"/>
                    <a:pt x="676" y="90"/>
                  </a:cubicBezTo>
                  <a:cubicBezTo>
                    <a:pt x="448" y="90"/>
                    <a:pt x="218" y="235"/>
                    <a:pt x="122" y="448"/>
                  </a:cubicBezTo>
                  <a:cubicBezTo>
                    <a:pt x="1" y="720"/>
                    <a:pt x="88" y="1061"/>
                    <a:pt x="302" y="1271"/>
                  </a:cubicBezTo>
                  <a:cubicBezTo>
                    <a:pt x="485" y="1451"/>
                    <a:pt x="745" y="1539"/>
                    <a:pt x="1003" y="1539"/>
                  </a:cubicBezTo>
                  <a:cubicBezTo>
                    <a:pt x="1045" y="1539"/>
                    <a:pt x="1088" y="1537"/>
                    <a:pt x="1130" y="1532"/>
                  </a:cubicBezTo>
                  <a:cubicBezTo>
                    <a:pt x="1435" y="1498"/>
                    <a:pt x="1733" y="1337"/>
                    <a:pt x="1893" y="1075"/>
                  </a:cubicBezTo>
                  <a:cubicBezTo>
                    <a:pt x="2053" y="813"/>
                    <a:pt x="2050" y="449"/>
                    <a:pt x="1852" y="213"/>
                  </a:cubicBezTo>
                  <a:cubicBezTo>
                    <a:pt x="1736" y="77"/>
                    <a:pt x="1555" y="1"/>
                    <a:pt x="1378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flipH="1" rot="-4499968">
              <a:off x="1927260" y="4446448"/>
              <a:ext cx="114927" cy="93868"/>
            </a:xfrm>
            <a:custGeom>
              <a:rect b="b" l="l" r="r" t="t"/>
              <a:pathLst>
                <a:path extrusionOk="0" h="838" w="1026">
                  <a:moveTo>
                    <a:pt x="426" y="0"/>
                  </a:moveTo>
                  <a:cubicBezTo>
                    <a:pt x="153" y="57"/>
                    <a:pt x="1" y="422"/>
                    <a:pt x="153" y="657"/>
                  </a:cubicBezTo>
                  <a:cubicBezTo>
                    <a:pt x="230" y="776"/>
                    <a:pt x="373" y="837"/>
                    <a:pt x="515" y="837"/>
                  </a:cubicBezTo>
                  <a:cubicBezTo>
                    <a:pt x="650" y="837"/>
                    <a:pt x="784" y="783"/>
                    <a:pt x="863" y="672"/>
                  </a:cubicBezTo>
                  <a:cubicBezTo>
                    <a:pt x="1026" y="446"/>
                    <a:pt x="890" y="74"/>
                    <a:pt x="621" y="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flipH="1" rot="-3005423">
              <a:off x="-2048376" y="572144"/>
              <a:ext cx="4505504" cy="4804029"/>
            </a:xfrm>
            <a:custGeom>
              <a:rect b="b" l="l" r="r" t="t"/>
              <a:pathLst>
                <a:path extrusionOk="0" h="57740" w="54152">
                  <a:moveTo>
                    <a:pt x="33208" y="0"/>
                  </a:moveTo>
                  <a:cubicBezTo>
                    <a:pt x="32639" y="0"/>
                    <a:pt x="32072" y="33"/>
                    <a:pt x="31528" y="96"/>
                  </a:cubicBezTo>
                  <a:cubicBezTo>
                    <a:pt x="28563" y="437"/>
                    <a:pt x="25729" y="1381"/>
                    <a:pt x="22725" y="1381"/>
                  </a:cubicBezTo>
                  <a:cubicBezTo>
                    <a:pt x="22712" y="1381"/>
                    <a:pt x="22699" y="1381"/>
                    <a:pt x="22686" y="1381"/>
                  </a:cubicBezTo>
                  <a:cubicBezTo>
                    <a:pt x="21231" y="1377"/>
                    <a:pt x="19718" y="1155"/>
                    <a:pt x="18275" y="1155"/>
                  </a:cubicBezTo>
                  <a:cubicBezTo>
                    <a:pt x="17368" y="1155"/>
                    <a:pt x="16489" y="1242"/>
                    <a:pt x="15669" y="1527"/>
                  </a:cubicBezTo>
                  <a:cubicBezTo>
                    <a:pt x="13781" y="2183"/>
                    <a:pt x="12825" y="3693"/>
                    <a:pt x="11157" y="4595"/>
                  </a:cubicBezTo>
                  <a:cubicBezTo>
                    <a:pt x="9354" y="5570"/>
                    <a:pt x="6953" y="5731"/>
                    <a:pt x="4775" y="6191"/>
                  </a:cubicBezTo>
                  <a:cubicBezTo>
                    <a:pt x="2597" y="6649"/>
                    <a:pt x="300" y="7705"/>
                    <a:pt x="152" y="9298"/>
                  </a:cubicBezTo>
                  <a:cubicBezTo>
                    <a:pt x="0" y="10950"/>
                    <a:pt x="2195" y="12213"/>
                    <a:pt x="2964" y="13778"/>
                  </a:cubicBezTo>
                  <a:cubicBezTo>
                    <a:pt x="3927" y="15739"/>
                    <a:pt x="2839" y="18406"/>
                    <a:pt x="5260" y="19595"/>
                  </a:cubicBezTo>
                  <a:cubicBezTo>
                    <a:pt x="6109" y="20012"/>
                    <a:pt x="7225" y="20117"/>
                    <a:pt x="8011" y="20590"/>
                  </a:cubicBezTo>
                  <a:cubicBezTo>
                    <a:pt x="8208" y="20709"/>
                    <a:pt x="8357" y="20869"/>
                    <a:pt x="8453" y="21045"/>
                  </a:cubicBezTo>
                  <a:cubicBezTo>
                    <a:pt x="8892" y="21843"/>
                    <a:pt x="9496" y="22592"/>
                    <a:pt x="10370" y="23188"/>
                  </a:cubicBezTo>
                  <a:cubicBezTo>
                    <a:pt x="10552" y="23312"/>
                    <a:pt x="10716" y="23454"/>
                    <a:pt x="10856" y="23618"/>
                  </a:cubicBezTo>
                  <a:cubicBezTo>
                    <a:pt x="11220" y="24046"/>
                    <a:pt x="11238" y="24591"/>
                    <a:pt x="10837" y="25004"/>
                  </a:cubicBezTo>
                  <a:cubicBezTo>
                    <a:pt x="10064" y="25798"/>
                    <a:pt x="8473" y="25818"/>
                    <a:pt x="7760" y="26736"/>
                  </a:cubicBezTo>
                  <a:cubicBezTo>
                    <a:pt x="7229" y="27417"/>
                    <a:pt x="7054" y="28316"/>
                    <a:pt x="7682" y="28986"/>
                  </a:cubicBezTo>
                  <a:cubicBezTo>
                    <a:pt x="9199" y="30608"/>
                    <a:pt x="12046" y="31017"/>
                    <a:pt x="12031" y="33355"/>
                  </a:cubicBezTo>
                  <a:cubicBezTo>
                    <a:pt x="12020" y="35013"/>
                    <a:pt x="10700" y="36520"/>
                    <a:pt x="9263" y="37834"/>
                  </a:cubicBezTo>
                  <a:cubicBezTo>
                    <a:pt x="7824" y="39150"/>
                    <a:pt x="6194" y="40411"/>
                    <a:pt x="5374" y="41966"/>
                  </a:cubicBezTo>
                  <a:cubicBezTo>
                    <a:pt x="4554" y="43520"/>
                    <a:pt x="4776" y="45499"/>
                    <a:pt x="6619" y="46535"/>
                  </a:cubicBezTo>
                  <a:cubicBezTo>
                    <a:pt x="8777" y="47749"/>
                    <a:pt x="12282" y="47267"/>
                    <a:pt x="14241" y="48637"/>
                  </a:cubicBezTo>
                  <a:cubicBezTo>
                    <a:pt x="14994" y="49163"/>
                    <a:pt x="15404" y="49899"/>
                    <a:pt x="16192" y="50400"/>
                  </a:cubicBezTo>
                  <a:cubicBezTo>
                    <a:pt x="17021" y="50927"/>
                    <a:pt x="18117" y="51109"/>
                    <a:pt x="19254" y="51109"/>
                  </a:cubicBezTo>
                  <a:cubicBezTo>
                    <a:pt x="20021" y="51109"/>
                    <a:pt x="20807" y="51026"/>
                    <a:pt x="21543" y="50911"/>
                  </a:cubicBezTo>
                  <a:cubicBezTo>
                    <a:pt x="22885" y="50700"/>
                    <a:pt x="24264" y="50408"/>
                    <a:pt x="25616" y="50408"/>
                  </a:cubicBezTo>
                  <a:cubicBezTo>
                    <a:pt x="26106" y="50408"/>
                    <a:pt x="26593" y="50446"/>
                    <a:pt x="27074" y="50541"/>
                  </a:cubicBezTo>
                  <a:cubicBezTo>
                    <a:pt x="30675" y="51249"/>
                    <a:pt x="31689" y="54500"/>
                    <a:pt x="34462" y="56262"/>
                  </a:cubicBezTo>
                  <a:cubicBezTo>
                    <a:pt x="36059" y="57276"/>
                    <a:pt x="38220" y="57739"/>
                    <a:pt x="40391" y="57739"/>
                  </a:cubicBezTo>
                  <a:cubicBezTo>
                    <a:pt x="41198" y="57739"/>
                    <a:pt x="42007" y="57675"/>
                    <a:pt x="42789" y="57551"/>
                  </a:cubicBezTo>
                  <a:cubicBezTo>
                    <a:pt x="45671" y="57094"/>
                    <a:pt x="48225" y="55921"/>
                    <a:pt x="50464" y="54568"/>
                  </a:cubicBezTo>
                  <a:cubicBezTo>
                    <a:pt x="51577" y="53895"/>
                    <a:pt x="52656" y="53145"/>
                    <a:pt x="53236" y="52197"/>
                  </a:cubicBezTo>
                  <a:cubicBezTo>
                    <a:pt x="53813" y="51251"/>
                    <a:pt x="53843" y="50193"/>
                    <a:pt x="53864" y="49165"/>
                  </a:cubicBezTo>
                  <a:cubicBezTo>
                    <a:pt x="53904" y="47208"/>
                    <a:pt x="53945" y="45251"/>
                    <a:pt x="53986" y="43295"/>
                  </a:cubicBezTo>
                  <a:cubicBezTo>
                    <a:pt x="54020" y="41629"/>
                    <a:pt x="54055" y="39963"/>
                    <a:pt x="54090" y="38298"/>
                  </a:cubicBezTo>
                  <a:cubicBezTo>
                    <a:pt x="54121" y="36800"/>
                    <a:pt x="54151" y="35299"/>
                    <a:pt x="53921" y="33809"/>
                  </a:cubicBezTo>
                  <a:cubicBezTo>
                    <a:pt x="53626" y="31899"/>
                    <a:pt x="52906" y="30035"/>
                    <a:pt x="52189" y="28180"/>
                  </a:cubicBezTo>
                  <a:cubicBezTo>
                    <a:pt x="51039" y="25207"/>
                    <a:pt x="49888" y="22234"/>
                    <a:pt x="48738" y="19261"/>
                  </a:cubicBezTo>
                  <a:cubicBezTo>
                    <a:pt x="48290" y="18103"/>
                    <a:pt x="47808" y="16900"/>
                    <a:pt x="46673" y="16004"/>
                  </a:cubicBezTo>
                  <a:cubicBezTo>
                    <a:pt x="45126" y="14782"/>
                    <a:pt x="42300" y="13927"/>
                    <a:pt x="42525" y="12299"/>
                  </a:cubicBezTo>
                  <a:cubicBezTo>
                    <a:pt x="42674" y="11219"/>
                    <a:pt x="44250" y="10411"/>
                    <a:pt x="44279" y="9325"/>
                  </a:cubicBezTo>
                  <a:cubicBezTo>
                    <a:pt x="44319" y="7839"/>
                    <a:pt x="41645" y="7132"/>
                    <a:pt x="40580" y="5847"/>
                  </a:cubicBezTo>
                  <a:cubicBezTo>
                    <a:pt x="39692" y="4774"/>
                    <a:pt x="40020" y="3394"/>
                    <a:pt x="39331" y="2252"/>
                  </a:cubicBezTo>
                  <a:cubicBezTo>
                    <a:pt x="38368" y="658"/>
                    <a:pt x="35756" y="0"/>
                    <a:pt x="33208" y="0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flipH="1" rot="-3005430">
              <a:off x="-1605606" y="1375090"/>
              <a:ext cx="3347100" cy="2995367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flipH="1" rot="-3005430">
              <a:off x="453969" y="4315815"/>
              <a:ext cx="3347100" cy="2995367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9"/>
          <p:cNvSpPr/>
          <p:nvPr/>
        </p:nvSpPr>
        <p:spPr>
          <a:xfrm flipH="1" rot="-4499968">
            <a:off x="7121383" y="3890397"/>
            <a:ext cx="114927" cy="93868"/>
          </a:xfrm>
          <a:custGeom>
            <a:rect b="b" l="l" r="r" t="t"/>
            <a:pathLst>
              <a:path extrusionOk="0" h="838" w="1026">
                <a:moveTo>
                  <a:pt x="425" y="0"/>
                </a:moveTo>
                <a:cubicBezTo>
                  <a:pt x="153" y="58"/>
                  <a:pt x="0" y="423"/>
                  <a:pt x="153" y="657"/>
                </a:cubicBezTo>
                <a:cubicBezTo>
                  <a:pt x="231" y="777"/>
                  <a:pt x="373" y="837"/>
                  <a:pt x="516" y="837"/>
                </a:cubicBezTo>
                <a:cubicBezTo>
                  <a:pt x="650" y="837"/>
                  <a:pt x="784" y="783"/>
                  <a:pt x="863" y="673"/>
                </a:cubicBezTo>
                <a:cubicBezTo>
                  <a:pt x="1025" y="446"/>
                  <a:pt x="890" y="74"/>
                  <a:pt x="620" y="5"/>
                </a:cubicBezTo>
                <a:lnTo>
                  <a:pt x="425" y="0"/>
                </a:ln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 flipH="1" rot="-4499968">
            <a:off x="6486425" y="3223705"/>
            <a:ext cx="3986151" cy="1970448"/>
          </a:xfrm>
          <a:custGeom>
            <a:rect b="b" l="l" r="r" t="t"/>
            <a:pathLst>
              <a:path extrusionOk="0" h="17591" w="35586">
                <a:moveTo>
                  <a:pt x="31040" y="1"/>
                </a:moveTo>
                <a:cubicBezTo>
                  <a:pt x="29852" y="1"/>
                  <a:pt x="28652" y="403"/>
                  <a:pt x="27672" y="1090"/>
                </a:cubicBezTo>
                <a:cubicBezTo>
                  <a:pt x="26708" y="1766"/>
                  <a:pt x="25901" y="2712"/>
                  <a:pt x="24791" y="3106"/>
                </a:cubicBezTo>
                <a:cubicBezTo>
                  <a:pt x="24387" y="3250"/>
                  <a:pt x="23970" y="3311"/>
                  <a:pt x="23549" y="3311"/>
                </a:cubicBezTo>
                <a:cubicBezTo>
                  <a:pt x="22590" y="3311"/>
                  <a:pt x="21609" y="2996"/>
                  <a:pt x="20711" y="2620"/>
                </a:cubicBezTo>
                <a:cubicBezTo>
                  <a:pt x="19418" y="2079"/>
                  <a:pt x="18134" y="1399"/>
                  <a:pt x="16734" y="1326"/>
                </a:cubicBezTo>
                <a:cubicBezTo>
                  <a:pt x="16657" y="1322"/>
                  <a:pt x="16581" y="1320"/>
                  <a:pt x="16505" y="1320"/>
                </a:cubicBezTo>
                <a:cubicBezTo>
                  <a:pt x="14841" y="1320"/>
                  <a:pt x="13199" y="2256"/>
                  <a:pt x="12368" y="3701"/>
                </a:cubicBezTo>
                <a:cubicBezTo>
                  <a:pt x="11772" y="4736"/>
                  <a:pt x="11589" y="5948"/>
                  <a:pt x="11396" y="7127"/>
                </a:cubicBezTo>
                <a:cubicBezTo>
                  <a:pt x="11203" y="8306"/>
                  <a:pt x="10975" y="9518"/>
                  <a:pt x="10309" y="10510"/>
                </a:cubicBezTo>
                <a:cubicBezTo>
                  <a:pt x="9743" y="11355"/>
                  <a:pt x="8774" y="12002"/>
                  <a:pt x="7782" y="12002"/>
                </a:cubicBezTo>
                <a:cubicBezTo>
                  <a:pt x="7610" y="12002"/>
                  <a:pt x="7437" y="11982"/>
                  <a:pt x="7266" y="11941"/>
                </a:cubicBezTo>
                <a:cubicBezTo>
                  <a:pt x="6881" y="11848"/>
                  <a:pt x="6506" y="11652"/>
                  <a:pt x="6117" y="11652"/>
                </a:cubicBezTo>
                <a:cubicBezTo>
                  <a:pt x="6073" y="11652"/>
                  <a:pt x="6029" y="11654"/>
                  <a:pt x="5985" y="11660"/>
                </a:cubicBezTo>
                <a:cubicBezTo>
                  <a:pt x="5526" y="11716"/>
                  <a:pt x="5171" y="12071"/>
                  <a:pt x="4798" y="12345"/>
                </a:cubicBezTo>
                <a:cubicBezTo>
                  <a:pt x="4241" y="12754"/>
                  <a:pt x="3569" y="12990"/>
                  <a:pt x="2883" y="13056"/>
                </a:cubicBezTo>
                <a:cubicBezTo>
                  <a:pt x="2821" y="13062"/>
                  <a:pt x="2758" y="13064"/>
                  <a:pt x="2695" y="13064"/>
                </a:cubicBezTo>
                <a:cubicBezTo>
                  <a:pt x="2283" y="13064"/>
                  <a:pt x="1853" y="12957"/>
                  <a:pt x="1442" y="12957"/>
                </a:cubicBezTo>
                <a:cubicBezTo>
                  <a:pt x="1252" y="12957"/>
                  <a:pt x="1067" y="12980"/>
                  <a:pt x="889" y="13046"/>
                </a:cubicBezTo>
                <a:cubicBezTo>
                  <a:pt x="449" y="13211"/>
                  <a:pt x="1" y="13636"/>
                  <a:pt x="253" y="14124"/>
                </a:cubicBezTo>
                <a:cubicBezTo>
                  <a:pt x="430" y="14466"/>
                  <a:pt x="822" y="14573"/>
                  <a:pt x="1238" y="14573"/>
                </a:cubicBezTo>
                <a:cubicBezTo>
                  <a:pt x="1644" y="14573"/>
                  <a:pt x="2074" y="14471"/>
                  <a:pt x="2347" y="14386"/>
                </a:cubicBezTo>
                <a:cubicBezTo>
                  <a:pt x="2904" y="14214"/>
                  <a:pt x="3460" y="13979"/>
                  <a:pt x="4040" y="13979"/>
                </a:cubicBezTo>
                <a:cubicBezTo>
                  <a:pt x="4068" y="13979"/>
                  <a:pt x="4095" y="13980"/>
                  <a:pt x="4123" y="13981"/>
                </a:cubicBezTo>
                <a:cubicBezTo>
                  <a:pt x="5517" y="14035"/>
                  <a:pt x="6504" y="15454"/>
                  <a:pt x="7870" y="15736"/>
                </a:cubicBezTo>
                <a:cubicBezTo>
                  <a:pt x="8049" y="15773"/>
                  <a:pt x="8228" y="15790"/>
                  <a:pt x="8406" y="15790"/>
                </a:cubicBezTo>
                <a:cubicBezTo>
                  <a:pt x="9793" y="15790"/>
                  <a:pt x="11131" y="14786"/>
                  <a:pt x="12563" y="14764"/>
                </a:cubicBezTo>
                <a:cubicBezTo>
                  <a:pt x="12579" y="14764"/>
                  <a:pt x="12595" y="14764"/>
                  <a:pt x="12611" y="14764"/>
                </a:cubicBezTo>
                <a:cubicBezTo>
                  <a:pt x="13956" y="14764"/>
                  <a:pt x="15135" y="15608"/>
                  <a:pt x="16331" y="16228"/>
                </a:cubicBezTo>
                <a:cubicBezTo>
                  <a:pt x="17938" y="17061"/>
                  <a:pt x="19731" y="17529"/>
                  <a:pt x="21540" y="17586"/>
                </a:cubicBezTo>
                <a:cubicBezTo>
                  <a:pt x="21638" y="17589"/>
                  <a:pt x="21736" y="17591"/>
                  <a:pt x="21834" y="17591"/>
                </a:cubicBezTo>
                <a:cubicBezTo>
                  <a:pt x="22607" y="17591"/>
                  <a:pt x="23395" y="17484"/>
                  <a:pt x="24045" y="17077"/>
                </a:cubicBezTo>
                <a:cubicBezTo>
                  <a:pt x="24778" y="16617"/>
                  <a:pt x="25273" y="15684"/>
                  <a:pt x="24989" y="14866"/>
                </a:cubicBezTo>
                <a:cubicBezTo>
                  <a:pt x="24662" y="13928"/>
                  <a:pt x="23467" y="13424"/>
                  <a:pt x="23336" y="12439"/>
                </a:cubicBezTo>
                <a:cubicBezTo>
                  <a:pt x="23195" y="11387"/>
                  <a:pt x="24346" y="10650"/>
                  <a:pt x="25359" y="10332"/>
                </a:cubicBezTo>
                <a:cubicBezTo>
                  <a:pt x="27397" y="9689"/>
                  <a:pt x="29581" y="9562"/>
                  <a:pt x="31578" y="8800"/>
                </a:cubicBezTo>
                <a:cubicBezTo>
                  <a:pt x="33574" y="8040"/>
                  <a:pt x="35470" y="6370"/>
                  <a:pt x="35534" y="4234"/>
                </a:cubicBezTo>
                <a:cubicBezTo>
                  <a:pt x="35586" y="2487"/>
                  <a:pt x="34302" y="848"/>
                  <a:pt x="32653" y="269"/>
                </a:cubicBezTo>
                <a:cubicBezTo>
                  <a:pt x="32133" y="86"/>
                  <a:pt x="31587" y="1"/>
                  <a:pt x="31040" y="1"/>
                </a:cubicBezTo>
                <a:close/>
              </a:path>
            </a:pathLst>
          </a:custGeom>
          <a:solidFill>
            <a:srgbClr val="193C06">
              <a:alpha val="37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 flipH="1" rot="-4499968">
            <a:off x="7206921" y="4375254"/>
            <a:ext cx="343325" cy="307480"/>
          </a:xfrm>
          <a:custGeom>
            <a:rect b="b" l="l" r="r" t="t"/>
            <a:pathLst>
              <a:path extrusionOk="0" h="2745" w="3065">
                <a:moveTo>
                  <a:pt x="1423" y="1"/>
                </a:moveTo>
                <a:cubicBezTo>
                  <a:pt x="1313" y="1"/>
                  <a:pt x="1199" y="20"/>
                  <a:pt x="1084" y="61"/>
                </a:cubicBezTo>
                <a:cubicBezTo>
                  <a:pt x="0" y="450"/>
                  <a:pt x="124" y="2332"/>
                  <a:pt x="1153" y="2686"/>
                </a:cubicBezTo>
                <a:cubicBezTo>
                  <a:pt x="1268" y="2726"/>
                  <a:pt x="1388" y="2745"/>
                  <a:pt x="1508" y="2745"/>
                </a:cubicBezTo>
                <a:cubicBezTo>
                  <a:pt x="1884" y="2745"/>
                  <a:pt x="2262" y="2561"/>
                  <a:pt x="2487" y="2256"/>
                </a:cubicBezTo>
                <a:cubicBezTo>
                  <a:pt x="3065" y="1474"/>
                  <a:pt x="2386" y="1"/>
                  <a:pt x="1423" y="1"/>
                </a:cubicBezTo>
                <a:close/>
              </a:path>
            </a:pathLst>
          </a:custGeom>
          <a:solidFill>
            <a:srgbClr val="F2F2F2">
              <a:alpha val="402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 txBox="1"/>
          <p:nvPr>
            <p:ph type="title"/>
          </p:nvPr>
        </p:nvSpPr>
        <p:spPr>
          <a:xfrm>
            <a:off x="1697875" y="1440275"/>
            <a:ext cx="5748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9"/>
          <p:cNvSpPr txBox="1"/>
          <p:nvPr>
            <p:ph idx="1" type="subTitle"/>
          </p:nvPr>
        </p:nvSpPr>
        <p:spPr>
          <a:xfrm>
            <a:off x="1708850" y="2416513"/>
            <a:ext cx="5726100" cy="12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6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/>
          <p:nvPr/>
        </p:nvSpPr>
        <p:spPr>
          <a:xfrm>
            <a:off x="-75" y="75"/>
            <a:ext cx="9144000" cy="5143500"/>
          </a:xfrm>
          <a:prstGeom prst="rect">
            <a:avLst/>
          </a:prstGeom>
          <a:solidFill>
            <a:srgbClr val="434342">
              <a:alpha val="21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0"/>
          <p:cNvGrpSpPr/>
          <p:nvPr/>
        </p:nvGrpSpPr>
        <p:grpSpPr>
          <a:xfrm rot="-3586538">
            <a:off x="6000631" y="2507742"/>
            <a:ext cx="3894800" cy="3691912"/>
            <a:chOff x="390062" y="2898416"/>
            <a:chExt cx="3403807" cy="3226496"/>
          </a:xfrm>
        </p:grpSpPr>
        <p:sp>
          <p:nvSpPr>
            <p:cNvPr id="170" name="Google Shape;170;p10"/>
            <p:cNvSpPr/>
            <p:nvPr/>
          </p:nvSpPr>
          <p:spPr>
            <a:xfrm flipH="1" rot="-1589393">
              <a:off x="448719" y="2923242"/>
              <a:ext cx="141056" cy="126329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5"/>
                    <a:pt x="1387" y="2744"/>
                    <a:pt x="1507" y="2744"/>
                  </a:cubicBezTo>
                  <a:cubicBezTo>
                    <a:pt x="1883" y="2744"/>
                    <a:pt x="2262" y="2561"/>
                    <a:pt x="2487" y="2256"/>
                  </a:cubicBezTo>
                  <a:cubicBezTo>
                    <a:pt x="3065" y="1472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 flipH="1" rot="-1589393">
              <a:off x="3632044" y="4601166"/>
              <a:ext cx="141056" cy="126329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 flipH="1" rot="-1589393">
              <a:off x="396185" y="3181772"/>
              <a:ext cx="47218" cy="38566"/>
            </a:xfrm>
            <a:custGeom>
              <a:rect b="b" l="l" r="r" t="t"/>
              <a:pathLst>
                <a:path extrusionOk="0" h="838" w="1026">
                  <a:moveTo>
                    <a:pt x="426" y="0"/>
                  </a:moveTo>
                  <a:cubicBezTo>
                    <a:pt x="153" y="57"/>
                    <a:pt x="1" y="422"/>
                    <a:pt x="153" y="657"/>
                  </a:cubicBezTo>
                  <a:cubicBezTo>
                    <a:pt x="230" y="776"/>
                    <a:pt x="373" y="837"/>
                    <a:pt x="515" y="837"/>
                  </a:cubicBezTo>
                  <a:cubicBezTo>
                    <a:pt x="650" y="837"/>
                    <a:pt x="784" y="783"/>
                    <a:pt x="863" y="672"/>
                  </a:cubicBezTo>
                  <a:cubicBezTo>
                    <a:pt x="1026" y="446"/>
                    <a:pt x="890" y="74"/>
                    <a:pt x="621" y="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F2F2F2">
                <a:alpha val="402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>
              <a:off x="3373238" y="4213868"/>
              <a:ext cx="238038" cy="900938"/>
              <a:chOff x="1668263" y="773493"/>
              <a:chExt cx="238038" cy="900938"/>
            </a:xfrm>
          </p:grpSpPr>
          <p:sp>
            <p:nvSpPr>
              <p:cNvPr id="174" name="Google Shape;174;p10"/>
              <p:cNvSpPr/>
              <p:nvPr/>
            </p:nvSpPr>
            <p:spPr>
              <a:xfrm flipH="1" rot="-1589393">
                <a:off x="1679099" y="790847"/>
                <a:ext cx="94482" cy="70827"/>
              </a:xfrm>
              <a:custGeom>
                <a:rect b="b" l="l" r="r" t="t"/>
                <a:pathLst>
                  <a:path extrusionOk="0" h="1539" w="2053">
                    <a:moveTo>
                      <a:pt x="1378" y="1"/>
                    </a:moveTo>
                    <a:cubicBezTo>
                      <a:pt x="1251" y="1"/>
                      <a:pt x="1126" y="40"/>
                      <a:pt x="1029" y="124"/>
                    </a:cubicBezTo>
                    <a:lnTo>
                      <a:pt x="867" y="128"/>
                    </a:lnTo>
                    <a:cubicBezTo>
                      <a:pt x="806" y="102"/>
                      <a:pt x="741" y="90"/>
                      <a:pt x="676" y="90"/>
                    </a:cubicBezTo>
                    <a:cubicBezTo>
                      <a:pt x="448" y="90"/>
                      <a:pt x="218" y="235"/>
                      <a:pt x="122" y="448"/>
                    </a:cubicBezTo>
                    <a:cubicBezTo>
                      <a:pt x="1" y="720"/>
                      <a:pt x="88" y="1061"/>
                      <a:pt x="302" y="1271"/>
                    </a:cubicBezTo>
                    <a:cubicBezTo>
                      <a:pt x="485" y="1451"/>
                      <a:pt x="745" y="1539"/>
                      <a:pt x="1003" y="1539"/>
                    </a:cubicBezTo>
                    <a:cubicBezTo>
                      <a:pt x="1045" y="1539"/>
                      <a:pt x="1088" y="1537"/>
                      <a:pt x="1130" y="1532"/>
                    </a:cubicBezTo>
                    <a:cubicBezTo>
                      <a:pt x="1435" y="1498"/>
                      <a:pt x="1733" y="1337"/>
                      <a:pt x="1893" y="1075"/>
                    </a:cubicBezTo>
                    <a:cubicBezTo>
                      <a:pt x="2053" y="813"/>
                      <a:pt x="2050" y="449"/>
                      <a:pt x="1852" y="213"/>
                    </a:cubicBezTo>
                    <a:cubicBezTo>
                      <a:pt x="1736" y="77"/>
                      <a:pt x="1555" y="1"/>
                      <a:pt x="1378" y="1"/>
                    </a:cubicBezTo>
                    <a:close/>
                  </a:path>
                </a:pathLst>
              </a:custGeom>
              <a:solidFill>
                <a:srgbClr val="F2F2F2">
                  <a:alpha val="4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 flipH="1" rot="-1589393">
                <a:off x="1852960" y="1627359"/>
                <a:ext cx="47218" cy="38566"/>
              </a:xfrm>
              <a:custGeom>
                <a:rect b="b" l="l" r="r" t="t"/>
                <a:pathLst>
                  <a:path extrusionOk="0" h="838" w="1026">
                    <a:moveTo>
                      <a:pt x="425" y="0"/>
                    </a:moveTo>
                    <a:cubicBezTo>
                      <a:pt x="153" y="58"/>
                      <a:pt x="0" y="423"/>
                      <a:pt x="153" y="657"/>
                    </a:cubicBezTo>
                    <a:cubicBezTo>
                      <a:pt x="231" y="777"/>
                      <a:pt x="373" y="837"/>
                      <a:pt x="516" y="837"/>
                    </a:cubicBezTo>
                    <a:cubicBezTo>
                      <a:pt x="650" y="837"/>
                      <a:pt x="784" y="783"/>
                      <a:pt x="863" y="673"/>
                    </a:cubicBezTo>
                    <a:cubicBezTo>
                      <a:pt x="1025" y="446"/>
                      <a:pt x="890" y="74"/>
                      <a:pt x="620" y="5"/>
                    </a:cubicBez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F2F2F2">
                  <a:alpha val="402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" name="Google Shape;176;p10"/>
            <p:cNvSpPr/>
            <p:nvPr/>
          </p:nvSpPr>
          <p:spPr>
            <a:xfrm flipH="1" rot="-1589393">
              <a:off x="1596515" y="4131589"/>
              <a:ext cx="1861255" cy="1665662"/>
            </a:xfrm>
            <a:custGeom>
              <a:rect b="b" l="l" r="r" t="t"/>
              <a:pathLst>
                <a:path extrusionOk="0" h="36193" w="40443">
                  <a:moveTo>
                    <a:pt x="30886" y="0"/>
                  </a:moveTo>
                  <a:cubicBezTo>
                    <a:pt x="29041" y="0"/>
                    <a:pt x="27206" y="931"/>
                    <a:pt x="25530" y="1824"/>
                  </a:cubicBezTo>
                  <a:cubicBezTo>
                    <a:pt x="23909" y="2687"/>
                    <a:pt x="22113" y="3559"/>
                    <a:pt x="20330" y="3559"/>
                  </a:cubicBezTo>
                  <a:cubicBezTo>
                    <a:pt x="19864" y="3559"/>
                    <a:pt x="19399" y="3499"/>
                    <a:pt x="18939" y="3364"/>
                  </a:cubicBezTo>
                  <a:cubicBezTo>
                    <a:pt x="18003" y="3090"/>
                    <a:pt x="17180" y="2526"/>
                    <a:pt x="16272" y="2175"/>
                  </a:cubicBezTo>
                  <a:cubicBezTo>
                    <a:pt x="15826" y="2002"/>
                    <a:pt x="15331" y="1889"/>
                    <a:pt x="14852" y="1889"/>
                  </a:cubicBezTo>
                  <a:cubicBezTo>
                    <a:pt x="14355" y="1889"/>
                    <a:pt x="13873" y="2011"/>
                    <a:pt x="13481" y="2315"/>
                  </a:cubicBezTo>
                  <a:cubicBezTo>
                    <a:pt x="12061" y="3416"/>
                    <a:pt x="12856" y="5809"/>
                    <a:pt x="11918" y="7342"/>
                  </a:cubicBezTo>
                  <a:cubicBezTo>
                    <a:pt x="11077" y="8715"/>
                    <a:pt x="9087" y="9012"/>
                    <a:pt x="8219" y="10369"/>
                  </a:cubicBezTo>
                  <a:cubicBezTo>
                    <a:pt x="7571" y="11380"/>
                    <a:pt x="7726" y="12682"/>
                    <a:pt x="7800" y="13881"/>
                  </a:cubicBezTo>
                  <a:cubicBezTo>
                    <a:pt x="7874" y="15079"/>
                    <a:pt x="7756" y="16462"/>
                    <a:pt x="6798" y="17185"/>
                  </a:cubicBezTo>
                  <a:cubicBezTo>
                    <a:pt x="6234" y="17612"/>
                    <a:pt x="5508" y="17705"/>
                    <a:pt x="4788" y="17705"/>
                  </a:cubicBezTo>
                  <a:cubicBezTo>
                    <a:pt x="4613" y="17705"/>
                    <a:pt x="4438" y="17699"/>
                    <a:pt x="4266" y="17692"/>
                  </a:cubicBezTo>
                  <a:cubicBezTo>
                    <a:pt x="3995" y="17680"/>
                    <a:pt x="3719" y="17667"/>
                    <a:pt x="3443" y="17667"/>
                  </a:cubicBezTo>
                  <a:cubicBezTo>
                    <a:pt x="2828" y="17667"/>
                    <a:pt x="2218" y="17733"/>
                    <a:pt x="1688" y="18030"/>
                  </a:cubicBezTo>
                  <a:cubicBezTo>
                    <a:pt x="1" y="18979"/>
                    <a:pt x="1072" y="20921"/>
                    <a:pt x="2625" y="21150"/>
                  </a:cubicBezTo>
                  <a:cubicBezTo>
                    <a:pt x="3243" y="21242"/>
                    <a:pt x="3914" y="21234"/>
                    <a:pt x="4430" y="21588"/>
                  </a:cubicBezTo>
                  <a:cubicBezTo>
                    <a:pt x="4915" y="21921"/>
                    <a:pt x="5153" y="22503"/>
                    <a:pt x="5508" y="22972"/>
                  </a:cubicBezTo>
                  <a:cubicBezTo>
                    <a:pt x="7170" y="25163"/>
                    <a:pt x="10868" y="24460"/>
                    <a:pt x="12881" y="26332"/>
                  </a:cubicBezTo>
                  <a:cubicBezTo>
                    <a:pt x="14207" y="27565"/>
                    <a:pt x="14428" y="29557"/>
                    <a:pt x="15281" y="31151"/>
                  </a:cubicBezTo>
                  <a:cubicBezTo>
                    <a:pt x="16343" y="33137"/>
                    <a:pt x="18496" y="34491"/>
                    <a:pt x="20745" y="34589"/>
                  </a:cubicBezTo>
                  <a:cubicBezTo>
                    <a:pt x="20846" y="34593"/>
                    <a:pt x="20947" y="34596"/>
                    <a:pt x="21048" y="34596"/>
                  </a:cubicBezTo>
                  <a:cubicBezTo>
                    <a:pt x="22403" y="34596"/>
                    <a:pt x="23746" y="34226"/>
                    <a:pt x="25105" y="34226"/>
                  </a:cubicBezTo>
                  <a:cubicBezTo>
                    <a:pt x="25129" y="34226"/>
                    <a:pt x="25153" y="34226"/>
                    <a:pt x="25177" y="34227"/>
                  </a:cubicBezTo>
                  <a:cubicBezTo>
                    <a:pt x="26956" y="34243"/>
                    <a:pt x="28654" y="34909"/>
                    <a:pt x="30347" y="35459"/>
                  </a:cubicBezTo>
                  <a:cubicBezTo>
                    <a:pt x="31561" y="35853"/>
                    <a:pt x="32839" y="36193"/>
                    <a:pt x="34102" y="36193"/>
                  </a:cubicBezTo>
                  <a:cubicBezTo>
                    <a:pt x="34600" y="36193"/>
                    <a:pt x="35095" y="36140"/>
                    <a:pt x="35583" y="36017"/>
                  </a:cubicBezTo>
                  <a:cubicBezTo>
                    <a:pt x="37308" y="35583"/>
                    <a:pt x="38863" y="33998"/>
                    <a:pt x="38681" y="32229"/>
                  </a:cubicBezTo>
                  <a:cubicBezTo>
                    <a:pt x="38582" y="31259"/>
                    <a:pt x="37992" y="30313"/>
                    <a:pt x="38239" y="29370"/>
                  </a:cubicBezTo>
                  <a:cubicBezTo>
                    <a:pt x="38427" y="28651"/>
                    <a:pt x="39056" y="28144"/>
                    <a:pt x="39419" y="27496"/>
                  </a:cubicBezTo>
                  <a:cubicBezTo>
                    <a:pt x="39969" y="26518"/>
                    <a:pt x="39871" y="25304"/>
                    <a:pt x="39601" y="24215"/>
                  </a:cubicBezTo>
                  <a:cubicBezTo>
                    <a:pt x="39331" y="23125"/>
                    <a:pt x="38902" y="22064"/>
                    <a:pt x="38835" y="20943"/>
                  </a:cubicBezTo>
                  <a:cubicBezTo>
                    <a:pt x="38680" y="18357"/>
                    <a:pt x="40442" y="15681"/>
                    <a:pt x="39405" y="13308"/>
                  </a:cubicBezTo>
                  <a:cubicBezTo>
                    <a:pt x="38822" y="11978"/>
                    <a:pt x="37507" y="11154"/>
                    <a:pt x="36314" y="10326"/>
                  </a:cubicBezTo>
                  <a:cubicBezTo>
                    <a:pt x="35120" y="9499"/>
                    <a:pt x="33897" y="8447"/>
                    <a:pt x="33691" y="7009"/>
                  </a:cubicBezTo>
                  <a:cubicBezTo>
                    <a:pt x="33426" y="5159"/>
                    <a:pt x="34940" y="3176"/>
                    <a:pt x="34069" y="1522"/>
                  </a:cubicBezTo>
                  <a:cubicBezTo>
                    <a:pt x="33686" y="793"/>
                    <a:pt x="32907" y="344"/>
                    <a:pt x="32108" y="147"/>
                  </a:cubicBezTo>
                  <a:cubicBezTo>
                    <a:pt x="31701" y="45"/>
                    <a:pt x="31293" y="0"/>
                    <a:pt x="30886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 flipH="1" rot="-1589393">
              <a:off x="795832" y="4259559"/>
              <a:ext cx="1637727" cy="809567"/>
            </a:xfrm>
            <a:custGeom>
              <a:rect b="b" l="l" r="r" t="t"/>
              <a:pathLst>
                <a:path extrusionOk="0" h="17591" w="35586">
                  <a:moveTo>
                    <a:pt x="31040" y="1"/>
                  </a:moveTo>
                  <a:cubicBezTo>
                    <a:pt x="29852" y="1"/>
                    <a:pt x="28652" y="403"/>
                    <a:pt x="27672" y="1090"/>
                  </a:cubicBezTo>
                  <a:cubicBezTo>
                    <a:pt x="26708" y="1766"/>
                    <a:pt x="25901" y="2712"/>
                    <a:pt x="24791" y="3106"/>
                  </a:cubicBezTo>
                  <a:cubicBezTo>
                    <a:pt x="24387" y="3250"/>
                    <a:pt x="23970" y="3311"/>
                    <a:pt x="23549" y="3311"/>
                  </a:cubicBezTo>
                  <a:cubicBezTo>
                    <a:pt x="22590" y="3311"/>
                    <a:pt x="21609" y="2996"/>
                    <a:pt x="20711" y="2620"/>
                  </a:cubicBezTo>
                  <a:cubicBezTo>
                    <a:pt x="19418" y="2079"/>
                    <a:pt x="18134" y="1399"/>
                    <a:pt x="16734" y="1326"/>
                  </a:cubicBezTo>
                  <a:cubicBezTo>
                    <a:pt x="16657" y="1322"/>
                    <a:pt x="16581" y="1320"/>
                    <a:pt x="16505" y="1320"/>
                  </a:cubicBezTo>
                  <a:cubicBezTo>
                    <a:pt x="14841" y="1320"/>
                    <a:pt x="13199" y="2256"/>
                    <a:pt x="12368" y="3701"/>
                  </a:cubicBezTo>
                  <a:cubicBezTo>
                    <a:pt x="11772" y="4736"/>
                    <a:pt x="11589" y="5948"/>
                    <a:pt x="11396" y="7127"/>
                  </a:cubicBezTo>
                  <a:cubicBezTo>
                    <a:pt x="11203" y="8306"/>
                    <a:pt x="10975" y="9518"/>
                    <a:pt x="10309" y="10510"/>
                  </a:cubicBezTo>
                  <a:cubicBezTo>
                    <a:pt x="9743" y="11355"/>
                    <a:pt x="8774" y="12002"/>
                    <a:pt x="7782" y="12002"/>
                  </a:cubicBezTo>
                  <a:cubicBezTo>
                    <a:pt x="7610" y="12002"/>
                    <a:pt x="7437" y="11982"/>
                    <a:pt x="7266" y="11941"/>
                  </a:cubicBezTo>
                  <a:cubicBezTo>
                    <a:pt x="6881" y="11848"/>
                    <a:pt x="6506" y="11652"/>
                    <a:pt x="6117" y="11652"/>
                  </a:cubicBezTo>
                  <a:cubicBezTo>
                    <a:pt x="6073" y="11652"/>
                    <a:pt x="6029" y="11654"/>
                    <a:pt x="5985" y="11660"/>
                  </a:cubicBezTo>
                  <a:cubicBezTo>
                    <a:pt x="5526" y="11716"/>
                    <a:pt x="5171" y="12071"/>
                    <a:pt x="4798" y="12345"/>
                  </a:cubicBezTo>
                  <a:cubicBezTo>
                    <a:pt x="4241" y="12754"/>
                    <a:pt x="3569" y="12990"/>
                    <a:pt x="2883" y="13056"/>
                  </a:cubicBezTo>
                  <a:cubicBezTo>
                    <a:pt x="2821" y="13062"/>
                    <a:pt x="2758" y="13064"/>
                    <a:pt x="2695" y="13064"/>
                  </a:cubicBezTo>
                  <a:cubicBezTo>
                    <a:pt x="2283" y="13064"/>
                    <a:pt x="1853" y="12957"/>
                    <a:pt x="1442" y="12957"/>
                  </a:cubicBezTo>
                  <a:cubicBezTo>
                    <a:pt x="1252" y="12957"/>
                    <a:pt x="1067" y="12980"/>
                    <a:pt x="889" y="13046"/>
                  </a:cubicBezTo>
                  <a:cubicBezTo>
                    <a:pt x="449" y="13211"/>
                    <a:pt x="1" y="13636"/>
                    <a:pt x="253" y="14124"/>
                  </a:cubicBezTo>
                  <a:cubicBezTo>
                    <a:pt x="430" y="14466"/>
                    <a:pt x="822" y="14573"/>
                    <a:pt x="1238" y="14573"/>
                  </a:cubicBezTo>
                  <a:cubicBezTo>
                    <a:pt x="1644" y="14573"/>
                    <a:pt x="2074" y="14471"/>
                    <a:pt x="2347" y="14386"/>
                  </a:cubicBezTo>
                  <a:cubicBezTo>
                    <a:pt x="2904" y="14214"/>
                    <a:pt x="3460" y="13979"/>
                    <a:pt x="4040" y="13979"/>
                  </a:cubicBezTo>
                  <a:cubicBezTo>
                    <a:pt x="4068" y="13979"/>
                    <a:pt x="4095" y="13980"/>
                    <a:pt x="4123" y="13981"/>
                  </a:cubicBezTo>
                  <a:cubicBezTo>
                    <a:pt x="5517" y="14035"/>
                    <a:pt x="6504" y="15454"/>
                    <a:pt x="7870" y="15736"/>
                  </a:cubicBezTo>
                  <a:cubicBezTo>
                    <a:pt x="8049" y="15773"/>
                    <a:pt x="8228" y="15790"/>
                    <a:pt x="8406" y="15790"/>
                  </a:cubicBezTo>
                  <a:cubicBezTo>
                    <a:pt x="9793" y="15790"/>
                    <a:pt x="11131" y="14786"/>
                    <a:pt x="12563" y="14764"/>
                  </a:cubicBezTo>
                  <a:cubicBezTo>
                    <a:pt x="12579" y="14764"/>
                    <a:pt x="12595" y="14764"/>
                    <a:pt x="12611" y="14764"/>
                  </a:cubicBezTo>
                  <a:cubicBezTo>
                    <a:pt x="13956" y="14764"/>
                    <a:pt x="15135" y="15608"/>
                    <a:pt x="16331" y="16228"/>
                  </a:cubicBezTo>
                  <a:cubicBezTo>
                    <a:pt x="17938" y="17061"/>
                    <a:pt x="19731" y="17529"/>
                    <a:pt x="21540" y="17586"/>
                  </a:cubicBezTo>
                  <a:cubicBezTo>
                    <a:pt x="21638" y="17589"/>
                    <a:pt x="21736" y="17591"/>
                    <a:pt x="21834" y="17591"/>
                  </a:cubicBezTo>
                  <a:cubicBezTo>
                    <a:pt x="22607" y="17591"/>
                    <a:pt x="23395" y="17484"/>
                    <a:pt x="24045" y="17077"/>
                  </a:cubicBezTo>
                  <a:cubicBezTo>
                    <a:pt x="24778" y="16617"/>
                    <a:pt x="25273" y="15684"/>
                    <a:pt x="24989" y="14866"/>
                  </a:cubicBezTo>
                  <a:cubicBezTo>
                    <a:pt x="24662" y="13928"/>
                    <a:pt x="23467" y="13424"/>
                    <a:pt x="23336" y="12439"/>
                  </a:cubicBezTo>
                  <a:cubicBezTo>
                    <a:pt x="23195" y="11387"/>
                    <a:pt x="24346" y="10650"/>
                    <a:pt x="25359" y="10332"/>
                  </a:cubicBezTo>
                  <a:cubicBezTo>
                    <a:pt x="27397" y="9689"/>
                    <a:pt x="29581" y="9562"/>
                    <a:pt x="31578" y="8800"/>
                  </a:cubicBezTo>
                  <a:cubicBezTo>
                    <a:pt x="33574" y="8040"/>
                    <a:pt x="35470" y="6370"/>
                    <a:pt x="35534" y="4234"/>
                  </a:cubicBezTo>
                  <a:cubicBezTo>
                    <a:pt x="35586" y="2487"/>
                    <a:pt x="34302" y="848"/>
                    <a:pt x="32653" y="269"/>
                  </a:cubicBezTo>
                  <a:cubicBezTo>
                    <a:pt x="32133" y="86"/>
                    <a:pt x="31587" y="1"/>
                    <a:pt x="31040" y="1"/>
                  </a:cubicBezTo>
                  <a:close/>
                </a:path>
              </a:pathLst>
            </a:custGeom>
            <a:solidFill>
              <a:srgbClr val="F2F2F2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0"/>
          <p:cNvSpPr txBox="1"/>
          <p:nvPr>
            <p:ph type="title"/>
          </p:nvPr>
        </p:nvSpPr>
        <p:spPr>
          <a:xfrm>
            <a:off x="720000" y="540000"/>
            <a:ext cx="2658900" cy="20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79" name="Google Shape;179;p10"/>
          <p:cNvGrpSpPr/>
          <p:nvPr/>
        </p:nvGrpSpPr>
        <p:grpSpPr>
          <a:xfrm rot="9032090">
            <a:off x="-153656" y="-157418"/>
            <a:ext cx="1340034" cy="861280"/>
            <a:chOff x="7480023" y="5062663"/>
            <a:chExt cx="1410259" cy="906416"/>
          </a:xfrm>
        </p:grpSpPr>
        <p:sp>
          <p:nvSpPr>
            <p:cNvPr id="180" name="Google Shape;180;p10"/>
            <p:cNvSpPr/>
            <p:nvPr/>
          </p:nvSpPr>
          <p:spPr>
            <a:xfrm flipH="1">
              <a:off x="7510879" y="5643172"/>
              <a:ext cx="32990" cy="76062"/>
            </a:xfrm>
            <a:custGeom>
              <a:rect b="b" l="l" r="r" t="t"/>
              <a:pathLst>
                <a:path extrusionOk="0" h="1886" w="818">
                  <a:moveTo>
                    <a:pt x="817" y="0"/>
                  </a:moveTo>
                  <a:cubicBezTo>
                    <a:pt x="496" y="605"/>
                    <a:pt x="225" y="1236"/>
                    <a:pt x="1" y="1886"/>
                  </a:cubicBezTo>
                  <a:cubicBezTo>
                    <a:pt x="334" y="1248"/>
                    <a:pt x="605" y="621"/>
                    <a:pt x="817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 flipH="1">
              <a:off x="8704200" y="5400426"/>
              <a:ext cx="185236" cy="61342"/>
            </a:xfrm>
            <a:custGeom>
              <a:rect b="b" l="l" r="r" t="t"/>
              <a:pathLst>
                <a:path extrusionOk="0" h="1521" w="4593">
                  <a:moveTo>
                    <a:pt x="2336" y="0"/>
                  </a:moveTo>
                  <a:cubicBezTo>
                    <a:pt x="1059" y="0"/>
                    <a:pt x="0" y="713"/>
                    <a:pt x="0" y="713"/>
                  </a:cubicBezTo>
                  <a:cubicBezTo>
                    <a:pt x="36" y="744"/>
                    <a:pt x="74" y="775"/>
                    <a:pt x="113" y="806"/>
                  </a:cubicBezTo>
                  <a:lnTo>
                    <a:pt x="114" y="806"/>
                  </a:lnTo>
                  <a:cubicBezTo>
                    <a:pt x="126" y="817"/>
                    <a:pt x="140" y="826"/>
                    <a:pt x="152" y="836"/>
                  </a:cubicBezTo>
                  <a:cubicBezTo>
                    <a:pt x="181" y="857"/>
                    <a:pt x="210" y="879"/>
                    <a:pt x="239" y="900"/>
                  </a:cubicBezTo>
                  <a:cubicBezTo>
                    <a:pt x="254" y="912"/>
                    <a:pt x="271" y="923"/>
                    <a:pt x="288" y="935"/>
                  </a:cubicBezTo>
                  <a:cubicBezTo>
                    <a:pt x="317" y="954"/>
                    <a:pt x="347" y="974"/>
                    <a:pt x="378" y="994"/>
                  </a:cubicBezTo>
                  <a:cubicBezTo>
                    <a:pt x="396" y="1005"/>
                    <a:pt x="413" y="1017"/>
                    <a:pt x="431" y="1027"/>
                  </a:cubicBezTo>
                  <a:cubicBezTo>
                    <a:pt x="468" y="1050"/>
                    <a:pt x="508" y="1073"/>
                    <a:pt x="547" y="1095"/>
                  </a:cubicBezTo>
                  <a:cubicBezTo>
                    <a:pt x="560" y="1102"/>
                    <a:pt x="570" y="1109"/>
                    <a:pt x="583" y="1116"/>
                  </a:cubicBezTo>
                  <a:cubicBezTo>
                    <a:pt x="634" y="1143"/>
                    <a:pt x="686" y="1169"/>
                    <a:pt x="740" y="1194"/>
                  </a:cubicBezTo>
                  <a:cubicBezTo>
                    <a:pt x="761" y="1204"/>
                    <a:pt x="784" y="1214"/>
                    <a:pt x="806" y="1223"/>
                  </a:cubicBezTo>
                  <a:cubicBezTo>
                    <a:pt x="841" y="1240"/>
                    <a:pt x="876" y="1254"/>
                    <a:pt x="913" y="1269"/>
                  </a:cubicBezTo>
                  <a:cubicBezTo>
                    <a:pt x="939" y="1280"/>
                    <a:pt x="966" y="1291"/>
                    <a:pt x="993" y="1300"/>
                  </a:cubicBezTo>
                  <a:cubicBezTo>
                    <a:pt x="1028" y="1314"/>
                    <a:pt x="1064" y="1325"/>
                    <a:pt x="1099" y="1338"/>
                  </a:cubicBezTo>
                  <a:cubicBezTo>
                    <a:pt x="1128" y="1347"/>
                    <a:pt x="1158" y="1358"/>
                    <a:pt x="1187" y="1366"/>
                  </a:cubicBezTo>
                  <a:cubicBezTo>
                    <a:pt x="1225" y="1377"/>
                    <a:pt x="1265" y="1388"/>
                    <a:pt x="1303" y="1399"/>
                  </a:cubicBezTo>
                  <a:cubicBezTo>
                    <a:pt x="1589" y="1475"/>
                    <a:pt x="1910" y="1521"/>
                    <a:pt x="2268" y="1521"/>
                  </a:cubicBezTo>
                  <a:cubicBezTo>
                    <a:pt x="2400" y="1521"/>
                    <a:pt x="2537" y="1515"/>
                    <a:pt x="2680" y="1501"/>
                  </a:cubicBezTo>
                  <a:cubicBezTo>
                    <a:pt x="3023" y="1469"/>
                    <a:pt x="3397" y="1395"/>
                    <a:pt x="3805" y="1269"/>
                  </a:cubicBezTo>
                  <a:cubicBezTo>
                    <a:pt x="3929" y="1231"/>
                    <a:pt x="4056" y="1188"/>
                    <a:pt x="4186" y="1140"/>
                  </a:cubicBezTo>
                  <a:cubicBezTo>
                    <a:pt x="4189" y="1138"/>
                    <a:pt x="4193" y="1137"/>
                    <a:pt x="4197" y="1135"/>
                  </a:cubicBezTo>
                  <a:cubicBezTo>
                    <a:pt x="4326" y="1087"/>
                    <a:pt x="4458" y="1035"/>
                    <a:pt x="4592" y="975"/>
                  </a:cubicBezTo>
                  <a:cubicBezTo>
                    <a:pt x="3874" y="235"/>
                    <a:pt x="3069" y="0"/>
                    <a:pt x="2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 flipH="1">
              <a:off x="8028390" y="5069681"/>
              <a:ext cx="753001" cy="542479"/>
            </a:xfrm>
            <a:custGeom>
              <a:rect b="b" l="l" r="r" t="t"/>
              <a:pathLst>
                <a:path extrusionOk="0" h="13451" w="18671">
                  <a:moveTo>
                    <a:pt x="18671" y="1"/>
                  </a:moveTo>
                  <a:cubicBezTo>
                    <a:pt x="14283" y="805"/>
                    <a:pt x="11778" y="4280"/>
                    <a:pt x="9255" y="7294"/>
                  </a:cubicBezTo>
                  <a:cubicBezTo>
                    <a:pt x="10742" y="5519"/>
                    <a:pt x="12223" y="3583"/>
                    <a:pt x="14086" y="2128"/>
                  </a:cubicBezTo>
                  <a:lnTo>
                    <a:pt x="14086" y="2128"/>
                  </a:lnTo>
                  <a:cubicBezTo>
                    <a:pt x="11852" y="5119"/>
                    <a:pt x="10528" y="8904"/>
                    <a:pt x="7561" y="11267"/>
                  </a:cubicBezTo>
                  <a:cubicBezTo>
                    <a:pt x="6779" y="11890"/>
                    <a:pt x="5796" y="12340"/>
                    <a:pt x="4799" y="12340"/>
                  </a:cubicBezTo>
                  <a:cubicBezTo>
                    <a:pt x="4442" y="12340"/>
                    <a:pt x="4083" y="12283"/>
                    <a:pt x="3731" y="12154"/>
                  </a:cubicBezTo>
                  <a:cubicBezTo>
                    <a:pt x="2514" y="11711"/>
                    <a:pt x="1785" y="10522"/>
                    <a:pt x="1126" y="9470"/>
                  </a:cubicBezTo>
                  <a:cubicBezTo>
                    <a:pt x="718" y="9596"/>
                    <a:pt x="344" y="9670"/>
                    <a:pt x="1" y="9702"/>
                  </a:cubicBezTo>
                  <a:cubicBezTo>
                    <a:pt x="12" y="9768"/>
                    <a:pt x="36" y="9836"/>
                    <a:pt x="80" y="9905"/>
                  </a:cubicBezTo>
                  <a:cubicBezTo>
                    <a:pt x="1221" y="11715"/>
                    <a:pt x="2576" y="13451"/>
                    <a:pt x="4824" y="13451"/>
                  </a:cubicBezTo>
                  <a:cubicBezTo>
                    <a:pt x="4979" y="13451"/>
                    <a:pt x="5139" y="13442"/>
                    <a:pt x="5303" y="13425"/>
                  </a:cubicBezTo>
                  <a:cubicBezTo>
                    <a:pt x="7678" y="13177"/>
                    <a:pt x="9369" y="11259"/>
                    <a:pt x="10693" y="9446"/>
                  </a:cubicBezTo>
                  <a:cubicBezTo>
                    <a:pt x="12387" y="7125"/>
                    <a:pt x="13590" y="4467"/>
                    <a:pt x="15420" y="2242"/>
                  </a:cubicBezTo>
                  <a:cubicBezTo>
                    <a:pt x="16081" y="1437"/>
                    <a:pt x="16830" y="775"/>
                    <a:pt x="17653" y="245"/>
                  </a:cubicBezTo>
                  <a:cubicBezTo>
                    <a:pt x="17981" y="148"/>
                    <a:pt x="18320" y="66"/>
                    <a:pt x="18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 flipH="1">
              <a:off x="7999435" y="5358604"/>
              <a:ext cx="11776" cy="3791"/>
            </a:xfrm>
            <a:custGeom>
              <a:rect b="b" l="l" r="r" t="t"/>
              <a:pathLst>
                <a:path extrusionOk="0" h="94" w="292">
                  <a:moveTo>
                    <a:pt x="291" y="1"/>
                  </a:moveTo>
                  <a:lnTo>
                    <a:pt x="291" y="1"/>
                  </a:lnTo>
                  <a:cubicBezTo>
                    <a:pt x="196" y="28"/>
                    <a:pt x="100" y="58"/>
                    <a:pt x="1" y="93"/>
                  </a:cubicBezTo>
                  <a:cubicBezTo>
                    <a:pt x="100" y="58"/>
                    <a:pt x="196" y="29"/>
                    <a:pt x="29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 flipH="1">
              <a:off x="7582383" y="5325090"/>
              <a:ext cx="409430" cy="562926"/>
            </a:xfrm>
            <a:custGeom>
              <a:rect b="b" l="l" r="r" t="t"/>
              <a:pathLst>
                <a:path extrusionOk="0" h="13958" w="10152">
                  <a:moveTo>
                    <a:pt x="2985" y="1"/>
                  </a:moveTo>
                  <a:cubicBezTo>
                    <a:pt x="1971" y="1"/>
                    <a:pt x="947" y="251"/>
                    <a:pt x="0" y="779"/>
                  </a:cubicBezTo>
                  <a:cubicBezTo>
                    <a:pt x="376" y="681"/>
                    <a:pt x="732" y="636"/>
                    <a:pt x="1067" y="636"/>
                  </a:cubicBezTo>
                  <a:cubicBezTo>
                    <a:pt x="1718" y="636"/>
                    <a:pt x="2289" y="806"/>
                    <a:pt x="2773" y="1089"/>
                  </a:cubicBezTo>
                  <a:cubicBezTo>
                    <a:pt x="2849" y="1086"/>
                    <a:pt x="2924" y="1084"/>
                    <a:pt x="3000" y="1084"/>
                  </a:cubicBezTo>
                  <a:cubicBezTo>
                    <a:pt x="4352" y="1084"/>
                    <a:pt x="5694" y="1629"/>
                    <a:pt x="6690" y="2623"/>
                  </a:cubicBezTo>
                  <a:cubicBezTo>
                    <a:pt x="9365" y="5296"/>
                    <a:pt x="9062" y="9895"/>
                    <a:pt x="8638" y="13377"/>
                  </a:cubicBezTo>
                  <a:lnTo>
                    <a:pt x="8638" y="13377"/>
                  </a:lnTo>
                  <a:cubicBezTo>
                    <a:pt x="9115" y="12809"/>
                    <a:pt x="9542" y="12251"/>
                    <a:pt x="9925" y="11704"/>
                  </a:cubicBezTo>
                  <a:cubicBezTo>
                    <a:pt x="10151" y="8874"/>
                    <a:pt x="10029" y="5876"/>
                    <a:pt x="8651" y="3398"/>
                  </a:cubicBezTo>
                  <a:cubicBezTo>
                    <a:pt x="7450" y="1238"/>
                    <a:pt x="5242" y="1"/>
                    <a:pt x="2985" y="1"/>
                  </a:cubicBezTo>
                  <a:close/>
                  <a:moveTo>
                    <a:pt x="8638" y="13377"/>
                  </a:moveTo>
                  <a:cubicBezTo>
                    <a:pt x="8477" y="13569"/>
                    <a:pt x="8310" y="13762"/>
                    <a:pt x="8138" y="13957"/>
                  </a:cubicBezTo>
                  <a:cubicBezTo>
                    <a:pt x="8311" y="13762"/>
                    <a:pt x="8476" y="13570"/>
                    <a:pt x="8638" y="13378"/>
                  </a:cubicBezTo>
                  <a:cubicBezTo>
                    <a:pt x="8638" y="13378"/>
                    <a:pt x="8638" y="13377"/>
                    <a:pt x="8638" y="13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 flipH="1">
              <a:off x="7810772" y="5545695"/>
              <a:ext cx="605" cy="1654"/>
            </a:xfrm>
            <a:custGeom>
              <a:rect b="b" l="l" r="r" t="t"/>
              <a:pathLst>
                <a:path extrusionOk="0" h="41" w="15">
                  <a:moveTo>
                    <a:pt x="15" y="0"/>
                  </a:moveTo>
                  <a:cubicBezTo>
                    <a:pt x="10" y="12"/>
                    <a:pt x="6" y="24"/>
                    <a:pt x="2" y="35"/>
                  </a:cubicBezTo>
                  <a:lnTo>
                    <a:pt x="2" y="35"/>
                  </a:lnTo>
                  <a:cubicBezTo>
                    <a:pt x="4" y="30"/>
                    <a:pt x="7" y="25"/>
                    <a:pt x="8" y="19"/>
                  </a:cubicBezTo>
                  <a:cubicBezTo>
                    <a:pt x="10" y="13"/>
                    <a:pt x="13" y="7"/>
                    <a:pt x="15" y="0"/>
                  </a:cubicBezTo>
                  <a:close/>
                  <a:moveTo>
                    <a:pt x="2" y="35"/>
                  </a:moveTo>
                  <a:cubicBezTo>
                    <a:pt x="1" y="37"/>
                    <a:pt x="1" y="39"/>
                    <a:pt x="0" y="41"/>
                  </a:cubicBezTo>
                  <a:cubicBezTo>
                    <a:pt x="1" y="39"/>
                    <a:pt x="1" y="37"/>
                    <a:pt x="2" y="35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 flipH="1">
              <a:off x="7819967" y="5435594"/>
              <a:ext cx="524" cy="1129"/>
            </a:xfrm>
            <a:custGeom>
              <a:rect b="b" l="l" r="r" t="t"/>
              <a:pathLst>
                <a:path extrusionOk="0" h="28" w="13">
                  <a:moveTo>
                    <a:pt x="0" y="0"/>
                  </a:moveTo>
                  <a:lnTo>
                    <a:pt x="0" y="0"/>
                  </a:lnTo>
                  <a:cubicBezTo>
                    <a:pt x="4" y="9"/>
                    <a:pt x="8" y="19"/>
                    <a:pt x="13" y="27"/>
                  </a:cubicBezTo>
                  <a:cubicBezTo>
                    <a:pt x="10" y="22"/>
                    <a:pt x="8" y="16"/>
                    <a:pt x="5" y="10"/>
                  </a:cubicBezTo>
                  <a:cubicBezTo>
                    <a:pt x="4" y="6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flipH="1">
              <a:off x="7815047" y="5555898"/>
              <a:ext cx="1170" cy="2339"/>
            </a:xfrm>
            <a:custGeom>
              <a:rect b="b" l="l" r="r" t="t"/>
              <a:pathLst>
                <a:path extrusionOk="0" h="58" w="29">
                  <a:moveTo>
                    <a:pt x="28" y="0"/>
                  </a:moveTo>
                  <a:lnTo>
                    <a:pt x="28" y="0"/>
                  </a:lnTo>
                  <a:cubicBezTo>
                    <a:pt x="27" y="3"/>
                    <a:pt x="25" y="6"/>
                    <a:pt x="24" y="10"/>
                  </a:cubicBezTo>
                  <a:lnTo>
                    <a:pt x="24" y="10"/>
                  </a:lnTo>
                  <a:cubicBezTo>
                    <a:pt x="25" y="6"/>
                    <a:pt x="27" y="3"/>
                    <a:pt x="28" y="0"/>
                  </a:cubicBezTo>
                  <a:close/>
                  <a:moveTo>
                    <a:pt x="24" y="10"/>
                  </a:moveTo>
                  <a:lnTo>
                    <a:pt x="24" y="10"/>
                  </a:lnTo>
                  <a:cubicBezTo>
                    <a:pt x="17" y="25"/>
                    <a:pt x="10" y="40"/>
                    <a:pt x="2" y="55"/>
                  </a:cubicBezTo>
                  <a:lnTo>
                    <a:pt x="2" y="55"/>
                  </a:lnTo>
                  <a:cubicBezTo>
                    <a:pt x="5" y="50"/>
                    <a:pt x="8" y="46"/>
                    <a:pt x="10" y="41"/>
                  </a:cubicBezTo>
                  <a:cubicBezTo>
                    <a:pt x="15" y="31"/>
                    <a:pt x="19" y="20"/>
                    <a:pt x="24" y="10"/>
                  </a:cubicBezTo>
                  <a:close/>
                  <a:moveTo>
                    <a:pt x="2" y="55"/>
                  </a:moveTo>
                  <a:cubicBezTo>
                    <a:pt x="1" y="56"/>
                    <a:pt x="1" y="57"/>
                    <a:pt x="0" y="58"/>
                  </a:cubicBezTo>
                  <a:cubicBezTo>
                    <a:pt x="1" y="57"/>
                    <a:pt x="1" y="56"/>
                    <a:pt x="2" y="55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flipH="1">
              <a:off x="8006735" y="5066293"/>
              <a:ext cx="7501" cy="1089"/>
            </a:xfrm>
            <a:custGeom>
              <a:rect b="b" l="l" r="r" t="t"/>
              <a:pathLst>
                <a:path extrusionOk="0" h="27" w="186">
                  <a:moveTo>
                    <a:pt x="185" y="1"/>
                  </a:moveTo>
                  <a:lnTo>
                    <a:pt x="185" y="1"/>
                  </a:lnTo>
                  <a:cubicBezTo>
                    <a:pt x="123" y="8"/>
                    <a:pt x="61" y="17"/>
                    <a:pt x="1" y="27"/>
                  </a:cubicBezTo>
                  <a:cubicBezTo>
                    <a:pt x="61" y="17"/>
                    <a:pt x="123" y="9"/>
                    <a:pt x="185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flipH="1">
              <a:off x="7565848" y="5757911"/>
              <a:ext cx="25690" cy="39201"/>
            </a:xfrm>
            <a:custGeom>
              <a:rect b="b" l="l" r="r" t="t"/>
              <a:pathLst>
                <a:path extrusionOk="0" h="972" w="637">
                  <a:moveTo>
                    <a:pt x="637" y="1"/>
                  </a:moveTo>
                  <a:lnTo>
                    <a:pt x="637" y="1"/>
                  </a:lnTo>
                  <a:cubicBezTo>
                    <a:pt x="441" y="321"/>
                    <a:pt x="228" y="645"/>
                    <a:pt x="0" y="972"/>
                  </a:cubicBezTo>
                  <a:cubicBezTo>
                    <a:pt x="228" y="645"/>
                    <a:pt x="441" y="322"/>
                    <a:pt x="63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flipH="1">
              <a:off x="7554475" y="5738673"/>
              <a:ext cx="3993" cy="6937"/>
            </a:xfrm>
            <a:custGeom>
              <a:rect b="b" l="l" r="r" t="t"/>
              <a:pathLst>
                <a:path extrusionOk="0" h="172" w="99">
                  <a:moveTo>
                    <a:pt x="99" y="1"/>
                  </a:moveTo>
                  <a:cubicBezTo>
                    <a:pt x="67" y="57"/>
                    <a:pt x="33" y="114"/>
                    <a:pt x="0" y="172"/>
                  </a:cubicBezTo>
                  <a:cubicBezTo>
                    <a:pt x="33" y="114"/>
                    <a:pt x="67" y="57"/>
                    <a:pt x="99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flipH="1">
              <a:off x="8213263" y="5155503"/>
              <a:ext cx="522757" cy="411890"/>
            </a:xfrm>
            <a:custGeom>
              <a:rect b="b" l="l" r="r" t="t"/>
              <a:pathLst>
                <a:path extrusionOk="0" h="10213" w="12962">
                  <a:moveTo>
                    <a:pt x="12961" y="0"/>
                  </a:moveTo>
                  <a:lnTo>
                    <a:pt x="12961" y="0"/>
                  </a:lnTo>
                  <a:cubicBezTo>
                    <a:pt x="11098" y="1455"/>
                    <a:pt x="9616" y="3391"/>
                    <a:pt x="8130" y="5166"/>
                  </a:cubicBezTo>
                  <a:cubicBezTo>
                    <a:pt x="8091" y="5212"/>
                    <a:pt x="8054" y="5256"/>
                    <a:pt x="8015" y="5302"/>
                  </a:cubicBezTo>
                  <a:cubicBezTo>
                    <a:pt x="7975" y="5351"/>
                    <a:pt x="7933" y="5399"/>
                    <a:pt x="7892" y="5447"/>
                  </a:cubicBezTo>
                  <a:cubicBezTo>
                    <a:pt x="7817" y="5536"/>
                    <a:pt x="7742" y="5624"/>
                    <a:pt x="7667" y="5711"/>
                  </a:cubicBezTo>
                  <a:cubicBezTo>
                    <a:pt x="7554" y="5844"/>
                    <a:pt x="7439" y="5975"/>
                    <a:pt x="7324" y="6105"/>
                  </a:cubicBezTo>
                  <a:cubicBezTo>
                    <a:pt x="7281" y="6154"/>
                    <a:pt x="7237" y="6201"/>
                    <a:pt x="7194" y="6250"/>
                  </a:cubicBezTo>
                  <a:cubicBezTo>
                    <a:pt x="7110" y="6344"/>
                    <a:pt x="7026" y="6437"/>
                    <a:pt x="6941" y="6528"/>
                  </a:cubicBezTo>
                  <a:cubicBezTo>
                    <a:pt x="6896" y="6578"/>
                    <a:pt x="6849" y="6628"/>
                    <a:pt x="6802" y="6678"/>
                  </a:cubicBezTo>
                  <a:cubicBezTo>
                    <a:pt x="6715" y="6771"/>
                    <a:pt x="6628" y="6863"/>
                    <a:pt x="6539" y="6952"/>
                  </a:cubicBezTo>
                  <a:cubicBezTo>
                    <a:pt x="6498" y="6995"/>
                    <a:pt x="6457" y="7039"/>
                    <a:pt x="6415" y="7080"/>
                  </a:cubicBezTo>
                  <a:cubicBezTo>
                    <a:pt x="6286" y="7211"/>
                    <a:pt x="6156" y="7339"/>
                    <a:pt x="6025" y="7463"/>
                  </a:cubicBezTo>
                  <a:cubicBezTo>
                    <a:pt x="4956" y="8473"/>
                    <a:pt x="3969" y="8882"/>
                    <a:pt x="3137" y="8882"/>
                  </a:cubicBezTo>
                  <a:cubicBezTo>
                    <a:pt x="1989" y="8882"/>
                    <a:pt x="1139" y="8101"/>
                    <a:pt x="788" y="7048"/>
                  </a:cubicBezTo>
                  <a:cubicBezTo>
                    <a:pt x="654" y="7108"/>
                    <a:pt x="521" y="7160"/>
                    <a:pt x="393" y="7208"/>
                  </a:cubicBezTo>
                  <a:cubicBezTo>
                    <a:pt x="389" y="7210"/>
                    <a:pt x="385" y="7211"/>
                    <a:pt x="382" y="7213"/>
                  </a:cubicBezTo>
                  <a:cubicBezTo>
                    <a:pt x="252" y="7261"/>
                    <a:pt x="125" y="7303"/>
                    <a:pt x="1" y="7342"/>
                  </a:cubicBezTo>
                  <a:cubicBezTo>
                    <a:pt x="660" y="8394"/>
                    <a:pt x="1389" y="9583"/>
                    <a:pt x="2606" y="10026"/>
                  </a:cubicBezTo>
                  <a:cubicBezTo>
                    <a:pt x="2958" y="10155"/>
                    <a:pt x="3317" y="10212"/>
                    <a:pt x="3674" y="10212"/>
                  </a:cubicBezTo>
                  <a:cubicBezTo>
                    <a:pt x="4671" y="10212"/>
                    <a:pt x="5654" y="9762"/>
                    <a:pt x="6436" y="9139"/>
                  </a:cubicBezTo>
                  <a:cubicBezTo>
                    <a:pt x="9402" y="6776"/>
                    <a:pt x="10727" y="2991"/>
                    <a:pt x="129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flipH="1">
              <a:off x="7828073" y="5416155"/>
              <a:ext cx="3307" cy="5364"/>
            </a:xfrm>
            <a:custGeom>
              <a:rect b="b" l="l" r="r" t="t"/>
              <a:pathLst>
                <a:path extrusionOk="0" h="133" w="82">
                  <a:moveTo>
                    <a:pt x="81" y="132"/>
                  </a:moveTo>
                  <a:cubicBezTo>
                    <a:pt x="55" y="88"/>
                    <a:pt x="28" y="45"/>
                    <a:pt x="0" y="1"/>
                  </a:cubicBezTo>
                  <a:cubicBezTo>
                    <a:pt x="28" y="45"/>
                    <a:pt x="55" y="88"/>
                    <a:pt x="81" y="13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flipH="1">
              <a:off x="7807142" y="5467777"/>
              <a:ext cx="1936" cy="8429"/>
            </a:xfrm>
            <a:custGeom>
              <a:rect b="b" l="l" r="r" t="t"/>
              <a:pathLst>
                <a:path extrusionOk="0" h="209" w="48">
                  <a:moveTo>
                    <a:pt x="47" y="208"/>
                  </a:moveTo>
                  <a:cubicBezTo>
                    <a:pt x="34" y="139"/>
                    <a:pt x="17" y="70"/>
                    <a:pt x="0" y="0"/>
                  </a:cubicBezTo>
                  <a:cubicBezTo>
                    <a:pt x="17" y="70"/>
                    <a:pt x="34" y="139"/>
                    <a:pt x="47" y="208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flipH="1">
              <a:off x="7810328" y="5456122"/>
              <a:ext cx="2057" cy="6493"/>
            </a:xfrm>
            <a:custGeom>
              <a:rect b="b" l="l" r="r" t="t"/>
              <a:pathLst>
                <a:path extrusionOk="0" h="161" w="51">
                  <a:moveTo>
                    <a:pt x="50" y="161"/>
                  </a:moveTo>
                  <a:cubicBezTo>
                    <a:pt x="34" y="107"/>
                    <a:pt x="18" y="54"/>
                    <a:pt x="0" y="0"/>
                  </a:cubicBezTo>
                  <a:cubicBezTo>
                    <a:pt x="18" y="54"/>
                    <a:pt x="34" y="107"/>
                    <a:pt x="50" y="16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flipH="1">
              <a:off x="7820249" y="5422930"/>
              <a:ext cx="6896" cy="13107"/>
            </a:xfrm>
            <a:custGeom>
              <a:rect b="b" l="l" r="r" t="t"/>
              <a:pathLst>
                <a:path extrusionOk="0" h="325" w="171">
                  <a:moveTo>
                    <a:pt x="0" y="1"/>
                  </a:moveTo>
                  <a:cubicBezTo>
                    <a:pt x="44" y="77"/>
                    <a:pt x="86" y="153"/>
                    <a:pt x="125" y="231"/>
                  </a:cubicBezTo>
                  <a:lnTo>
                    <a:pt x="125" y="231"/>
                  </a:lnTo>
                  <a:cubicBezTo>
                    <a:pt x="86" y="153"/>
                    <a:pt x="44" y="76"/>
                    <a:pt x="0" y="1"/>
                  </a:cubicBezTo>
                  <a:close/>
                  <a:moveTo>
                    <a:pt x="125" y="231"/>
                  </a:moveTo>
                  <a:cubicBezTo>
                    <a:pt x="139" y="259"/>
                    <a:pt x="152" y="286"/>
                    <a:pt x="165" y="314"/>
                  </a:cubicBezTo>
                  <a:cubicBezTo>
                    <a:pt x="165" y="315"/>
                    <a:pt x="166" y="315"/>
                    <a:pt x="166" y="316"/>
                  </a:cubicBezTo>
                  <a:lnTo>
                    <a:pt x="166" y="316"/>
                  </a:lnTo>
                  <a:cubicBezTo>
                    <a:pt x="153" y="287"/>
                    <a:pt x="139" y="259"/>
                    <a:pt x="125" y="231"/>
                  </a:cubicBezTo>
                  <a:close/>
                  <a:moveTo>
                    <a:pt x="166" y="316"/>
                  </a:moveTo>
                  <a:cubicBezTo>
                    <a:pt x="168" y="319"/>
                    <a:pt x="169" y="322"/>
                    <a:pt x="170" y="324"/>
                  </a:cubicBezTo>
                  <a:cubicBezTo>
                    <a:pt x="169" y="322"/>
                    <a:pt x="168" y="319"/>
                    <a:pt x="166" y="316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flipH="1">
              <a:off x="7847190" y="5388650"/>
              <a:ext cx="6977" cy="7179"/>
            </a:xfrm>
            <a:custGeom>
              <a:rect b="b" l="l" r="r" t="t"/>
              <a:pathLst>
                <a:path extrusionOk="0" h="178" w="173">
                  <a:moveTo>
                    <a:pt x="1" y="1"/>
                  </a:moveTo>
                  <a:cubicBezTo>
                    <a:pt x="60" y="58"/>
                    <a:pt x="117" y="117"/>
                    <a:pt x="173" y="178"/>
                  </a:cubicBezTo>
                  <a:cubicBezTo>
                    <a:pt x="117" y="117"/>
                    <a:pt x="61" y="58"/>
                    <a:pt x="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flipH="1">
              <a:off x="7814724" y="5443136"/>
              <a:ext cx="2420" cy="6050"/>
            </a:xfrm>
            <a:custGeom>
              <a:rect b="b" l="l" r="r" t="t"/>
              <a:pathLst>
                <a:path extrusionOk="0" h="150" w="60">
                  <a:moveTo>
                    <a:pt x="60" y="150"/>
                  </a:moveTo>
                  <a:cubicBezTo>
                    <a:pt x="41" y="100"/>
                    <a:pt x="21" y="50"/>
                    <a:pt x="0" y="1"/>
                  </a:cubicBezTo>
                  <a:cubicBezTo>
                    <a:pt x="21" y="50"/>
                    <a:pt x="41" y="100"/>
                    <a:pt x="60" y="15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flipH="1">
              <a:off x="7837390" y="5402685"/>
              <a:ext cx="3872" cy="4961"/>
            </a:xfrm>
            <a:custGeom>
              <a:rect b="b" l="l" r="r" t="t"/>
              <a:pathLst>
                <a:path extrusionOk="0" h="123" w="96">
                  <a:moveTo>
                    <a:pt x="95" y="122"/>
                  </a:moveTo>
                  <a:cubicBezTo>
                    <a:pt x="64" y="82"/>
                    <a:pt x="33" y="40"/>
                    <a:pt x="0" y="0"/>
                  </a:cubicBezTo>
                  <a:cubicBezTo>
                    <a:pt x="33" y="40"/>
                    <a:pt x="64" y="82"/>
                    <a:pt x="95" y="12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 flipH="1">
              <a:off x="7614122" y="5368767"/>
              <a:ext cx="401727" cy="600312"/>
            </a:xfrm>
            <a:custGeom>
              <a:rect b="b" l="l" r="r" t="t"/>
              <a:pathLst>
                <a:path extrusionOk="0" h="14885" w="9961">
                  <a:moveTo>
                    <a:pt x="3596" y="1"/>
                  </a:moveTo>
                  <a:cubicBezTo>
                    <a:pt x="3520" y="1"/>
                    <a:pt x="3445" y="3"/>
                    <a:pt x="3369" y="6"/>
                  </a:cubicBezTo>
                  <a:cubicBezTo>
                    <a:pt x="3477" y="70"/>
                    <a:pt x="3582" y="139"/>
                    <a:pt x="3682" y="213"/>
                  </a:cubicBezTo>
                  <a:cubicBezTo>
                    <a:pt x="3685" y="216"/>
                    <a:pt x="3688" y="218"/>
                    <a:pt x="3691" y="221"/>
                  </a:cubicBezTo>
                  <a:cubicBezTo>
                    <a:pt x="3770" y="280"/>
                    <a:pt x="3844" y="345"/>
                    <a:pt x="3917" y="410"/>
                  </a:cubicBezTo>
                  <a:cubicBezTo>
                    <a:pt x="3880" y="377"/>
                    <a:pt x="3846" y="342"/>
                    <a:pt x="3808" y="311"/>
                  </a:cubicBezTo>
                  <a:lnTo>
                    <a:pt x="3808" y="311"/>
                  </a:lnTo>
                  <a:cubicBezTo>
                    <a:pt x="4311" y="409"/>
                    <a:pt x="4783" y="610"/>
                    <a:pt x="5178" y="965"/>
                  </a:cubicBezTo>
                  <a:cubicBezTo>
                    <a:pt x="6136" y="1826"/>
                    <a:pt x="6401" y="3274"/>
                    <a:pt x="6500" y="4495"/>
                  </a:cubicBezTo>
                  <a:cubicBezTo>
                    <a:pt x="6620" y="5991"/>
                    <a:pt x="6538" y="7503"/>
                    <a:pt x="6226" y="8972"/>
                  </a:cubicBezTo>
                  <a:cubicBezTo>
                    <a:pt x="5774" y="11099"/>
                    <a:pt x="4845" y="13241"/>
                    <a:pt x="3350" y="14806"/>
                  </a:cubicBezTo>
                  <a:cubicBezTo>
                    <a:pt x="1788" y="14597"/>
                    <a:pt x="702" y="13998"/>
                    <a:pt x="0" y="13440"/>
                  </a:cubicBezTo>
                  <a:lnTo>
                    <a:pt x="0" y="13440"/>
                  </a:lnTo>
                  <a:cubicBezTo>
                    <a:pt x="868" y="14131"/>
                    <a:pt x="2322" y="14885"/>
                    <a:pt x="4541" y="14885"/>
                  </a:cubicBezTo>
                  <a:cubicBezTo>
                    <a:pt x="5352" y="14885"/>
                    <a:pt x="6265" y="14784"/>
                    <a:pt x="7289" y="14543"/>
                  </a:cubicBezTo>
                  <a:cubicBezTo>
                    <a:pt x="7771" y="13973"/>
                    <a:pt x="8257" y="13413"/>
                    <a:pt x="8734" y="12874"/>
                  </a:cubicBezTo>
                  <a:cubicBezTo>
                    <a:pt x="8906" y="12679"/>
                    <a:pt x="9071" y="12487"/>
                    <a:pt x="9233" y="12295"/>
                  </a:cubicBezTo>
                  <a:cubicBezTo>
                    <a:pt x="9658" y="8812"/>
                    <a:pt x="9961" y="4212"/>
                    <a:pt x="7286" y="1540"/>
                  </a:cubicBezTo>
                  <a:cubicBezTo>
                    <a:pt x="6290" y="546"/>
                    <a:pt x="4948" y="1"/>
                    <a:pt x="3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 flipH="1">
              <a:off x="7815813" y="5557552"/>
              <a:ext cx="6130" cy="10244"/>
            </a:xfrm>
            <a:custGeom>
              <a:rect b="b" l="l" r="r" t="t"/>
              <a:pathLst>
                <a:path extrusionOk="0" h="254" w="152">
                  <a:moveTo>
                    <a:pt x="152" y="0"/>
                  </a:moveTo>
                  <a:cubicBezTo>
                    <a:pt x="150" y="3"/>
                    <a:pt x="149" y="5"/>
                    <a:pt x="148" y="8"/>
                  </a:cubicBezTo>
                  <a:lnTo>
                    <a:pt x="148" y="8"/>
                  </a:lnTo>
                  <a:cubicBezTo>
                    <a:pt x="149" y="6"/>
                    <a:pt x="151" y="3"/>
                    <a:pt x="152" y="0"/>
                  </a:cubicBezTo>
                  <a:close/>
                  <a:moveTo>
                    <a:pt x="148" y="8"/>
                  </a:moveTo>
                  <a:cubicBezTo>
                    <a:pt x="146" y="11"/>
                    <a:pt x="144" y="13"/>
                    <a:pt x="142" y="17"/>
                  </a:cubicBezTo>
                  <a:cubicBezTo>
                    <a:pt x="109" y="80"/>
                    <a:pt x="74" y="143"/>
                    <a:pt x="34" y="203"/>
                  </a:cubicBezTo>
                  <a:lnTo>
                    <a:pt x="34" y="203"/>
                  </a:lnTo>
                  <a:cubicBezTo>
                    <a:pt x="76" y="141"/>
                    <a:pt x="113" y="76"/>
                    <a:pt x="148" y="8"/>
                  </a:cubicBezTo>
                  <a:close/>
                  <a:moveTo>
                    <a:pt x="34" y="203"/>
                  </a:moveTo>
                  <a:cubicBezTo>
                    <a:pt x="23" y="220"/>
                    <a:pt x="12" y="237"/>
                    <a:pt x="1" y="253"/>
                  </a:cubicBezTo>
                  <a:cubicBezTo>
                    <a:pt x="12" y="237"/>
                    <a:pt x="23" y="220"/>
                    <a:pt x="34" y="203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 flipH="1">
              <a:off x="7805126" y="5485724"/>
              <a:ext cx="565" cy="4073"/>
            </a:xfrm>
            <a:custGeom>
              <a:rect b="b" l="l" r="r" t="t"/>
              <a:pathLst>
                <a:path extrusionOk="0" h="101" w="14">
                  <a:moveTo>
                    <a:pt x="13" y="101"/>
                  </a:moveTo>
                  <a:cubicBezTo>
                    <a:pt x="10" y="68"/>
                    <a:pt x="6" y="34"/>
                    <a:pt x="1" y="1"/>
                  </a:cubicBezTo>
                  <a:cubicBezTo>
                    <a:pt x="6" y="34"/>
                    <a:pt x="10" y="68"/>
                    <a:pt x="13" y="10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 flipH="1">
              <a:off x="7805287" y="5521981"/>
              <a:ext cx="1250" cy="7380"/>
            </a:xfrm>
            <a:custGeom>
              <a:rect b="b" l="l" r="r" t="t"/>
              <a:pathLst>
                <a:path extrusionOk="0" h="183" w="31">
                  <a:moveTo>
                    <a:pt x="1" y="182"/>
                  </a:moveTo>
                  <a:cubicBezTo>
                    <a:pt x="12" y="123"/>
                    <a:pt x="23" y="62"/>
                    <a:pt x="30" y="1"/>
                  </a:cubicBezTo>
                  <a:cubicBezTo>
                    <a:pt x="23" y="62"/>
                    <a:pt x="12" y="123"/>
                    <a:pt x="1" y="182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0"/>
            <p:cNvSpPr/>
            <p:nvPr/>
          </p:nvSpPr>
          <p:spPr>
            <a:xfrm flipH="1">
              <a:off x="7811014" y="5546421"/>
              <a:ext cx="3186" cy="7501"/>
            </a:xfrm>
            <a:custGeom>
              <a:rect b="b" l="l" r="r" t="t"/>
              <a:pathLst>
                <a:path extrusionOk="0" h="186" w="79">
                  <a:moveTo>
                    <a:pt x="78" y="0"/>
                  </a:moveTo>
                  <a:cubicBezTo>
                    <a:pt x="77" y="4"/>
                    <a:pt x="76" y="8"/>
                    <a:pt x="74" y="12"/>
                  </a:cubicBezTo>
                  <a:lnTo>
                    <a:pt x="74" y="12"/>
                  </a:lnTo>
                  <a:cubicBezTo>
                    <a:pt x="76" y="8"/>
                    <a:pt x="77" y="4"/>
                    <a:pt x="78" y="0"/>
                  </a:cubicBezTo>
                  <a:close/>
                  <a:moveTo>
                    <a:pt x="74" y="12"/>
                  </a:moveTo>
                  <a:lnTo>
                    <a:pt x="74" y="12"/>
                  </a:lnTo>
                  <a:cubicBezTo>
                    <a:pt x="73" y="15"/>
                    <a:pt x="71" y="18"/>
                    <a:pt x="70" y="22"/>
                  </a:cubicBezTo>
                  <a:lnTo>
                    <a:pt x="70" y="22"/>
                  </a:lnTo>
                  <a:cubicBezTo>
                    <a:pt x="72" y="18"/>
                    <a:pt x="73" y="15"/>
                    <a:pt x="74" y="12"/>
                  </a:cubicBezTo>
                  <a:close/>
                  <a:moveTo>
                    <a:pt x="70" y="22"/>
                  </a:moveTo>
                  <a:lnTo>
                    <a:pt x="70" y="22"/>
                  </a:lnTo>
                  <a:cubicBezTo>
                    <a:pt x="59" y="53"/>
                    <a:pt x="46" y="84"/>
                    <a:pt x="33" y="114"/>
                  </a:cubicBezTo>
                  <a:lnTo>
                    <a:pt x="33" y="114"/>
                  </a:lnTo>
                  <a:cubicBezTo>
                    <a:pt x="46" y="84"/>
                    <a:pt x="58" y="54"/>
                    <a:pt x="70" y="23"/>
                  </a:cubicBezTo>
                  <a:cubicBezTo>
                    <a:pt x="70" y="23"/>
                    <a:pt x="70" y="22"/>
                    <a:pt x="70" y="22"/>
                  </a:cubicBezTo>
                  <a:close/>
                  <a:moveTo>
                    <a:pt x="33" y="114"/>
                  </a:moveTo>
                  <a:lnTo>
                    <a:pt x="33" y="114"/>
                  </a:lnTo>
                  <a:cubicBezTo>
                    <a:pt x="22" y="138"/>
                    <a:pt x="11" y="162"/>
                    <a:pt x="0" y="185"/>
                  </a:cubicBezTo>
                  <a:cubicBezTo>
                    <a:pt x="11" y="162"/>
                    <a:pt x="22" y="138"/>
                    <a:pt x="33" y="114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 flipH="1">
              <a:off x="7807505" y="5534523"/>
              <a:ext cx="2097" cy="7300"/>
            </a:xfrm>
            <a:custGeom>
              <a:rect b="b" l="l" r="r" t="t"/>
              <a:pathLst>
                <a:path extrusionOk="0" h="181" w="52">
                  <a:moveTo>
                    <a:pt x="1" y="180"/>
                  </a:moveTo>
                  <a:cubicBezTo>
                    <a:pt x="19" y="121"/>
                    <a:pt x="37" y="62"/>
                    <a:pt x="52" y="0"/>
                  </a:cubicBezTo>
                  <a:cubicBezTo>
                    <a:pt x="37" y="62"/>
                    <a:pt x="19" y="121"/>
                    <a:pt x="1" y="18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 flipH="1">
              <a:off x="8437095" y="5704151"/>
              <a:ext cx="11736" cy="5808"/>
            </a:xfrm>
            <a:custGeom>
              <a:rect b="b" l="l" r="r" t="t"/>
              <a:pathLst>
                <a:path extrusionOk="0" h="144" w="291">
                  <a:moveTo>
                    <a:pt x="290" y="1"/>
                  </a:moveTo>
                  <a:cubicBezTo>
                    <a:pt x="193" y="50"/>
                    <a:pt x="97" y="97"/>
                    <a:pt x="1" y="143"/>
                  </a:cubicBezTo>
                  <a:cubicBezTo>
                    <a:pt x="97" y="97"/>
                    <a:pt x="193" y="50"/>
                    <a:pt x="290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0"/>
            <p:cNvSpPr/>
            <p:nvPr/>
          </p:nvSpPr>
          <p:spPr>
            <a:xfrm flipH="1">
              <a:off x="8321631" y="5624620"/>
              <a:ext cx="7784" cy="6533"/>
            </a:xfrm>
            <a:custGeom>
              <a:rect b="b" l="l" r="r" t="t"/>
              <a:pathLst>
                <a:path extrusionOk="0" h="162" w="193">
                  <a:moveTo>
                    <a:pt x="193" y="1"/>
                  </a:moveTo>
                  <a:cubicBezTo>
                    <a:pt x="128" y="55"/>
                    <a:pt x="65" y="108"/>
                    <a:pt x="0" y="161"/>
                  </a:cubicBezTo>
                  <a:cubicBezTo>
                    <a:pt x="65" y="108"/>
                    <a:pt x="128" y="55"/>
                    <a:pt x="193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0"/>
            <p:cNvSpPr/>
            <p:nvPr/>
          </p:nvSpPr>
          <p:spPr>
            <a:xfrm flipH="1">
              <a:off x="8332479" y="5633614"/>
              <a:ext cx="8187" cy="6654"/>
            </a:xfrm>
            <a:custGeom>
              <a:rect b="b" l="l" r="r" t="t"/>
              <a:pathLst>
                <a:path extrusionOk="0" h="165" w="203">
                  <a:moveTo>
                    <a:pt x="203" y="1"/>
                  </a:moveTo>
                  <a:cubicBezTo>
                    <a:pt x="135" y="56"/>
                    <a:pt x="67" y="110"/>
                    <a:pt x="1" y="164"/>
                  </a:cubicBezTo>
                  <a:cubicBezTo>
                    <a:pt x="68" y="110"/>
                    <a:pt x="135" y="56"/>
                    <a:pt x="203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0"/>
            <p:cNvSpPr/>
            <p:nvPr/>
          </p:nvSpPr>
          <p:spPr>
            <a:xfrm flipH="1">
              <a:off x="8414228" y="5691568"/>
              <a:ext cx="7582" cy="4356"/>
            </a:xfrm>
            <a:custGeom>
              <a:rect b="b" l="l" r="r" t="t"/>
              <a:pathLst>
                <a:path extrusionOk="0" h="108" w="188">
                  <a:moveTo>
                    <a:pt x="188" y="0"/>
                  </a:moveTo>
                  <a:cubicBezTo>
                    <a:pt x="125" y="37"/>
                    <a:pt x="63" y="72"/>
                    <a:pt x="0" y="107"/>
                  </a:cubicBezTo>
                  <a:cubicBezTo>
                    <a:pt x="63" y="72"/>
                    <a:pt x="125" y="37"/>
                    <a:pt x="188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0"/>
            <p:cNvSpPr/>
            <p:nvPr/>
          </p:nvSpPr>
          <p:spPr>
            <a:xfrm flipH="1">
              <a:off x="8379585" y="5669346"/>
              <a:ext cx="7945" cy="5404"/>
            </a:xfrm>
            <a:custGeom>
              <a:rect b="b" l="l" r="r" t="t"/>
              <a:pathLst>
                <a:path extrusionOk="0" h="134" w="197">
                  <a:moveTo>
                    <a:pt x="196" y="0"/>
                  </a:moveTo>
                  <a:cubicBezTo>
                    <a:pt x="132" y="45"/>
                    <a:pt x="66" y="90"/>
                    <a:pt x="0" y="133"/>
                  </a:cubicBezTo>
                  <a:cubicBezTo>
                    <a:pt x="66" y="90"/>
                    <a:pt x="132" y="45"/>
                    <a:pt x="196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 flipH="1">
              <a:off x="8500857" y="5729559"/>
              <a:ext cx="7582" cy="2057"/>
            </a:xfrm>
            <a:custGeom>
              <a:rect b="b" l="l" r="r" t="t"/>
              <a:pathLst>
                <a:path extrusionOk="0" h="51" w="188">
                  <a:moveTo>
                    <a:pt x="188" y="1"/>
                  </a:moveTo>
                  <a:cubicBezTo>
                    <a:pt x="125" y="19"/>
                    <a:pt x="63" y="35"/>
                    <a:pt x="0" y="51"/>
                  </a:cubicBezTo>
                  <a:cubicBezTo>
                    <a:pt x="63" y="35"/>
                    <a:pt x="125" y="19"/>
                    <a:pt x="188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/>
            <p:nvPr/>
          </p:nvSpPr>
          <p:spPr>
            <a:xfrm flipH="1">
              <a:off x="8264443" y="5573321"/>
              <a:ext cx="33071" cy="30409"/>
            </a:xfrm>
            <a:custGeom>
              <a:rect b="b" l="l" r="r" t="t"/>
              <a:pathLst>
                <a:path extrusionOk="0" h="754" w="820">
                  <a:moveTo>
                    <a:pt x="819" y="1"/>
                  </a:moveTo>
                  <a:cubicBezTo>
                    <a:pt x="550" y="255"/>
                    <a:pt x="277" y="507"/>
                    <a:pt x="1" y="754"/>
                  </a:cubicBezTo>
                  <a:cubicBezTo>
                    <a:pt x="277" y="507"/>
                    <a:pt x="550" y="255"/>
                    <a:pt x="819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0"/>
            <p:cNvSpPr/>
            <p:nvPr/>
          </p:nvSpPr>
          <p:spPr>
            <a:xfrm flipH="1">
              <a:off x="8530499" y="5736294"/>
              <a:ext cx="6937" cy="1129"/>
            </a:xfrm>
            <a:custGeom>
              <a:rect b="b" l="l" r="r" t="t"/>
              <a:pathLst>
                <a:path extrusionOk="0" h="28" w="172">
                  <a:moveTo>
                    <a:pt x="171" y="1"/>
                  </a:moveTo>
                  <a:lnTo>
                    <a:pt x="171" y="1"/>
                  </a:lnTo>
                  <a:cubicBezTo>
                    <a:pt x="115" y="11"/>
                    <a:pt x="58" y="19"/>
                    <a:pt x="1" y="28"/>
                  </a:cubicBezTo>
                  <a:cubicBezTo>
                    <a:pt x="58" y="20"/>
                    <a:pt x="115" y="11"/>
                    <a:pt x="171" y="1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/>
            <p:nvPr/>
          </p:nvSpPr>
          <p:spPr>
            <a:xfrm flipH="1">
              <a:off x="8579984" y="5739480"/>
              <a:ext cx="7703" cy="363"/>
            </a:xfrm>
            <a:custGeom>
              <a:rect b="b" l="l" r="r" t="t"/>
              <a:pathLst>
                <a:path extrusionOk="0" h="9" w="191">
                  <a:moveTo>
                    <a:pt x="190" y="9"/>
                  </a:moveTo>
                  <a:cubicBezTo>
                    <a:pt x="128" y="7"/>
                    <a:pt x="64" y="4"/>
                    <a:pt x="1" y="1"/>
                  </a:cubicBezTo>
                  <a:cubicBezTo>
                    <a:pt x="64" y="4"/>
                    <a:pt x="128" y="7"/>
                    <a:pt x="190" y="9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0"/>
            <p:cNvSpPr/>
            <p:nvPr/>
          </p:nvSpPr>
          <p:spPr>
            <a:xfrm flipH="1">
              <a:off x="8605715" y="5736455"/>
              <a:ext cx="8711" cy="1371"/>
            </a:xfrm>
            <a:custGeom>
              <a:rect b="b" l="l" r="r" t="t"/>
              <a:pathLst>
                <a:path extrusionOk="0" h="34" w="216">
                  <a:moveTo>
                    <a:pt x="216" y="34"/>
                  </a:moveTo>
                  <a:cubicBezTo>
                    <a:pt x="144" y="24"/>
                    <a:pt x="72" y="12"/>
                    <a:pt x="0" y="1"/>
                  </a:cubicBezTo>
                  <a:cubicBezTo>
                    <a:pt x="72" y="12"/>
                    <a:pt x="144" y="24"/>
                    <a:pt x="216" y="34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0"/>
            <p:cNvSpPr/>
            <p:nvPr/>
          </p:nvSpPr>
          <p:spPr>
            <a:xfrm flipH="1">
              <a:off x="8244641" y="5554446"/>
              <a:ext cx="9921" cy="9518"/>
            </a:xfrm>
            <a:custGeom>
              <a:rect b="b" l="l" r="r" t="t"/>
              <a:pathLst>
                <a:path extrusionOk="0" h="236" w="246">
                  <a:moveTo>
                    <a:pt x="245" y="0"/>
                  </a:moveTo>
                  <a:cubicBezTo>
                    <a:pt x="164" y="79"/>
                    <a:pt x="82" y="157"/>
                    <a:pt x="0" y="235"/>
                  </a:cubicBezTo>
                  <a:cubicBezTo>
                    <a:pt x="82" y="157"/>
                    <a:pt x="164" y="79"/>
                    <a:pt x="245" y="0"/>
                  </a:cubicBezTo>
                  <a:close/>
                </a:path>
              </a:pathLst>
            </a:custGeom>
            <a:solidFill>
              <a:srgbClr val="ECD3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 flipH="1">
              <a:off x="7480023" y="5062663"/>
              <a:ext cx="1356863" cy="734450"/>
            </a:xfrm>
            <a:custGeom>
              <a:rect b="b" l="l" r="r" t="t"/>
              <a:pathLst>
                <a:path extrusionOk="0" h="18211" w="33644">
                  <a:moveTo>
                    <a:pt x="0" y="9774"/>
                  </a:moveTo>
                  <a:cubicBezTo>
                    <a:pt x="6" y="9776"/>
                    <a:pt x="11" y="9777"/>
                    <a:pt x="16" y="9778"/>
                  </a:cubicBezTo>
                  <a:lnTo>
                    <a:pt x="16" y="9778"/>
                  </a:lnTo>
                  <a:cubicBezTo>
                    <a:pt x="11" y="9777"/>
                    <a:pt x="6" y="9775"/>
                    <a:pt x="0" y="9774"/>
                  </a:cubicBezTo>
                  <a:close/>
                  <a:moveTo>
                    <a:pt x="21988" y="1"/>
                  </a:moveTo>
                  <a:cubicBezTo>
                    <a:pt x="21711" y="1"/>
                    <a:pt x="21431" y="11"/>
                    <a:pt x="21148" y="32"/>
                  </a:cubicBezTo>
                  <a:cubicBezTo>
                    <a:pt x="20956" y="47"/>
                    <a:pt x="20768" y="67"/>
                    <a:pt x="20583" y="91"/>
                  </a:cubicBezTo>
                  <a:cubicBezTo>
                    <a:pt x="20521" y="98"/>
                    <a:pt x="20459" y="107"/>
                    <a:pt x="20399" y="117"/>
                  </a:cubicBezTo>
                  <a:cubicBezTo>
                    <a:pt x="20315" y="130"/>
                    <a:pt x="20234" y="144"/>
                    <a:pt x="20152" y="158"/>
                  </a:cubicBezTo>
                  <a:cubicBezTo>
                    <a:pt x="20118" y="164"/>
                    <a:pt x="20081" y="169"/>
                    <a:pt x="20047" y="175"/>
                  </a:cubicBezTo>
                  <a:cubicBezTo>
                    <a:pt x="19696" y="240"/>
                    <a:pt x="19357" y="322"/>
                    <a:pt x="19029" y="419"/>
                  </a:cubicBezTo>
                  <a:cubicBezTo>
                    <a:pt x="18206" y="949"/>
                    <a:pt x="17457" y="1611"/>
                    <a:pt x="16797" y="2416"/>
                  </a:cubicBezTo>
                  <a:cubicBezTo>
                    <a:pt x="14967" y="4641"/>
                    <a:pt x="13763" y="7299"/>
                    <a:pt x="12069" y="9620"/>
                  </a:cubicBezTo>
                  <a:cubicBezTo>
                    <a:pt x="10745" y="11433"/>
                    <a:pt x="9054" y="13351"/>
                    <a:pt x="6679" y="13599"/>
                  </a:cubicBezTo>
                  <a:cubicBezTo>
                    <a:pt x="6515" y="13616"/>
                    <a:pt x="6355" y="13625"/>
                    <a:pt x="6200" y="13625"/>
                  </a:cubicBezTo>
                  <a:cubicBezTo>
                    <a:pt x="3952" y="13625"/>
                    <a:pt x="2597" y="11889"/>
                    <a:pt x="1456" y="10079"/>
                  </a:cubicBezTo>
                  <a:cubicBezTo>
                    <a:pt x="1412" y="10010"/>
                    <a:pt x="1388" y="9942"/>
                    <a:pt x="1377" y="9876"/>
                  </a:cubicBezTo>
                  <a:cubicBezTo>
                    <a:pt x="1234" y="9890"/>
                    <a:pt x="1097" y="9896"/>
                    <a:pt x="965" y="9896"/>
                  </a:cubicBezTo>
                  <a:cubicBezTo>
                    <a:pt x="613" y="9896"/>
                    <a:pt x="298" y="9851"/>
                    <a:pt x="16" y="9778"/>
                  </a:cubicBezTo>
                  <a:lnTo>
                    <a:pt x="16" y="9778"/>
                  </a:lnTo>
                  <a:cubicBezTo>
                    <a:pt x="35" y="9783"/>
                    <a:pt x="53" y="9789"/>
                    <a:pt x="72" y="9794"/>
                  </a:cubicBezTo>
                  <a:cubicBezTo>
                    <a:pt x="89" y="9899"/>
                    <a:pt x="133" y="10010"/>
                    <a:pt x="213" y="10121"/>
                  </a:cubicBezTo>
                  <a:cubicBezTo>
                    <a:pt x="2011" y="12626"/>
                    <a:pt x="4479" y="14675"/>
                    <a:pt x="7687" y="14675"/>
                  </a:cubicBezTo>
                  <a:cubicBezTo>
                    <a:pt x="7749" y="14675"/>
                    <a:pt x="7812" y="14674"/>
                    <a:pt x="7876" y="14672"/>
                  </a:cubicBezTo>
                  <a:cubicBezTo>
                    <a:pt x="10389" y="14611"/>
                    <a:pt x="12629" y="13522"/>
                    <a:pt x="14698" y="12182"/>
                  </a:cubicBezTo>
                  <a:cubicBezTo>
                    <a:pt x="16804" y="10147"/>
                    <a:pt x="18706" y="8073"/>
                    <a:pt x="20474" y="7431"/>
                  </a:cubicBezTo>
                  <a:cubicBezTo>
                    <a:pt x="20573" y="7396"/>
                    <a:pt x="20669" y="7366"/>
                    <a:pt x="20764" y="7339"/>
                  </a:cubicBezTo>
                  <a:cubicBezTo>
                    <a:pt x="20828" y="7320"/>
                    <a:pt x="20892" y="7301"/>
                    <a:pt x="20954" y="7286"/>
                  </a:cubicBezTo>
                  <a:cubicBezTo>
                    <a:pt x="21901" y="6758"/>
                    <a:pt x="22925" y="6508"/>
                    <a:pt x="23939" y="6508"/>
                  </a:cubicBezTo>
                  <a:cubicBezTo>
                    <a:pt x="26196" y="6508"/>
                    <a:pt x="28404" y="7745"/>
                    <a:pt x="29605" y="9905"/>
                  </a:cubicBezTo>
                  <a:cubicBezTo>
                    <a:pt x="30983" y="12383"/>
                    <a:pt x="31105" y="15381"/>
                    <a:pt x="30878" y="18211"/>
                  </a:cubicBezTo>
                  <a:cubicBezTo>
                    <a:pt x="31107" y="17884"/>
                    <a:pt x="31319" y="17560"/>
                    <a:pt x="31516" y="17240"/>
                  </a:cubicBezTo>
                  <a:cubicBezTo>
                    <a:pt x="31528" y="17219"/>
                    <a:pt x="31540" y="17199"/>
                    <a:pt x="31551" y="17180"/>
                  </a:cubicBezTo>
                  <a:cubicBezTo>
                    <a:pt x="31601" y="17097"/>
                    <a:pt x="31651" y="17015"/>
                    <a:pt x="31699" y="16934"/>
                  </a:cubicBezTo>
                  <a:cubicBezTo>
                    <a:pt x="31732" y="16876"/>
                    <a:pt x="31766" y="16819"/>
                    <a:pt x="31798" y="16763"/>
                  </a:cubicBezTo>
                  <a:cubicBezTo>
                    <a:pt x="31890" y="16601"/>
                    <a:pt x="31978" y="16440"/>
                    <a:pt x="32062" y="16280"/>
                  </a:cubicBezTo>
                  <a:cubicBezTo>
                    <a:pt x="32286" y="15630"/>
                    <a:pt x="32557" y="14999"/>
                    <a:pt x="32878" y="14394"/>
                  </a:cubicBezTo>
                  <a:cubicBezTo>
                    <a:pt x="33568" y="12380"/>
                    <a:pt x="33644" y="10442"/>
                    <a:pt x="33258" y="8464"/>
                  </a:cubicBezTo>
                  <a:cubicBezTo>
                    <a:pt x="32539" y="4770"/>
                    <a:pt x="27950" y="1"/>
                    <a:pt x="219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 flipH="1">
              <a:off x="8244115" y="5429141"/>
              <a:ext cx="646167" cy="310823"/>
            </a:xfrm>
            <a:custGeom>
              <a:rect b="b" l="l" r="r" t="t"/>
              <a:pathLst>
                <a:path extrusionOk="0" h="7707" w="16022">
                  <a:moveTo>
                    <a:pt x="21" y="1"/>
                  </a:moveTo>
                  <a:cubicBezTo>
                    <a:pt x="0" y="3246"/>
                    <a:pt x="2073" y="6497"/>
                    <a:pt x="6412" y="7535"/>
                  </a:cubicBezTo>
                  <a:cubicBezTo>
                    <a:pt x="6520" y="7560"/>
                    <a:pt x="6628" y="7583"/>
                    <a:pt x="6735" y="7603"/>
                  </a:cubicBezTo>
                  <a:cubicBezTo>
                    <a:pt x="6770" y="7609"/>
                    <a:pt x="6805" y="7614"/>
                    <a:pt x="6840" y="7621"/>
                  </a:cubicBezTo>
                  <a:cubicBezTo>
                    <a:pt x="6912" y="7632"/>
                    <a:pt x="6985" y="7644"/>
                    <a:pt x="7056" y="7653"/>
                  </a:cubicBezTo>
                  <a:cubicBezTo>
                    <a:pt x="7098" y="7659"/>
                    <a:pt x="7138" y="7663"/>
                    <a:pt x="7180" y="7668"/>
                  </a:cubicBezTo>
                  <a:cubicBezTo>
                    <a:pt x="7245" y="7675"/>
                    <a:pt x="7310" y="7682"/>
                    <a:pt x="7376" y="7687"/>
                  </a:cubicBezTo>
                  <a:cubicBezTo>
                    <a:pt x="7418" y="7690"/>
                    <a:pt x="7461" y="7693"/>
                    <a:pt x="7504" y="7696"/>
                  </a:cubicBezTo>
                  <a:cubicBezTo>
                    <a:pt x="7567" y="7699"/>
                    <a:pt x="7631" y="7702"/>
                    <a:pt x="7694" y="7704"/>
                  </a:cubicBezTo>
                  <a:cubicBezTo>
                    <a:pt x="7736" y="7705"/>
                    <a:pt x="7779" y="7706"/>
                    <a:pt x="7820" y="7706"/>
                  </a:cubicBezTo>
                  <a:cubicBezTo>
                    <a:pt x="7885" y="7706"/>
                    <a:pt x="7950" y="7705"/>
                    <a:pt x="8013" y="7704"/>
                  </a:cubicBezTo>
                  <a:cubicBezTo>
                    <a:pt x="8054" y="7703"/>
                    <a:pt x="8093" y="7702"/>
                    <a:pt x="8134" y="7701"/>
                  </a:cubicBezTo>
                  <a:cubicBezTo>
                    <a:pt x="8203" y="7698"/>
                    <a:pt x="8271" y="7693"/>
                    <a:pt x="8339" y="7687"/>
                  </a:cubicBezTo>
                  <a:cubicBezTo>
                    <a:pt x="8375" y="7684"/>
                    <a:pt x="8409" y="7683"/>
                    <a:pt x="8443" y="7680"/>
                  </a:cubicBezTo>
                  <a:cubicBezTo>
                    <a:pt x="8535" y="7671"/>
                    <a:pt x="8627" y="7660"/>
                    <a:pt x="8717" y="7648"/>
                  </a:cubicBezTo>
                  <a:cubicBezTo>
                    <a:pt x="8728" y="7647"/>
                    <a:pt x="8739" y="7646"/>
                    <a:pt x="8750" y="7644"/>
                  </a:cubicBezTo>
                  <a:cubicBezTo>
                    <a:pt x="8807" y="7635"/>
                    <a:pt x="8864" y="7627"/>
                    <a:pt x="8922" y="7617"/>
                  </a:cubicBezTo>
                  <a:cubicBezTo>
                    <a:pt x="8965" y="7609"/>
                    <a:pt x="9010" y="7601"/>
                    <a:pt x="9054" y="7593"/>
                  </a:cubicBezTo>
                  <a:cubicBezTo>
                    <a:pt x="9085" y="7587"/>
                    <a:pt x="9115" y="7580"/>
                    <a:pt x="9145" y="7574"/>
                  </a:cubicBezTo>
                  <a:cubicBezTo>
                    <a:pt x="9216" y="7559"/>
                    <a:pt x="9286" y="7545"/>
                    <a:pt x="9356" y="7528"/>
                  </a:cubicBezTo>
                  <a:cubicBezTo>
                    <a:pt x="9393" y="7519"/>
                    <a:pt x="9431" y="7509"/>
                    <a:pt x="9468" y="7500"/>
                  </a:cubicBezTo>
                  <a:cubicBezTo>
                    <a:pt x="9531" y="7483"/>
                    <a:pt x="9594" y="7468"/>
                    <a:pt x="9657" y="7450"/>
                  </a:cubicBezTo>
                  <a:cubicBezTo>
                    <a:pt x="9695" y="7438"/>
                    <a:pt x="9735" y="7427"/>
                    <a:pt x="9774" y="7414"/>
                  </a:cubicBezTo>
                  <a:cubicBezTo>
                    <a:pt x="9835" y="7397"/>
                    <a:pt x="9895" y="7378"/>
                    <a:pt x="9956" y="7357"/>
                  </a:cubicBezTo>
                  <a:cubicBezTo>
                    <a:pt x="9995" y="7345"/>
                    <a:pt x="10034" y="7332"/>
                    <a:pt x="10074" y="7319"/>
                  </a:cubicBezTo>
                  <a:cubicBezTo>
                    <a:pt x="10134" y="7297"/>
                    <a:pt x="10195" y="7275"/>
                    <a:pt x="10257" y="7252"/>
                  </a:cubicBezTo>
                  <a:cubicBezTo>
                    <a:pt x="10293" y="7238"/>
                    <a:pt x="10331" y="7225"/>
                    <a:pt x="10367" y="7210"/>
                  </a:cubicBezTo>
                  <a:cubicBezTo>
                    <a:pt x="10433" y="7185"/>
                    <a:pt x="10498" y="7158"/>
                    <a:pt x="10562" y="7131"/>
                  </a:cubicBezTo>
                  <a:cubicBezTo>
                    <a:pt x="10594" y="7118"/>
                    <a:pt x="10627" y="7105"/>
                    <a:pt x="10659" y="7091"/>
                  </a:cubicBezTo>
                  <a:cubicBezTo>
                    <a:pt x="10742" y="7055"/>
                    <a:pt x="10825" y="7019"/>
                    <a:pt x="10907" y="6980"/>
                  </a:cubicBezTo>
                  <a:cubicBezTo>
                    <a:pt x="10921" y="6974"/>
                    <a:pt x="10934" y="6968"/>
                    <a:pt x="10947" y="6961"/>
                  </a:cubicBezTo>
                  <a:cubicBezTo>
                    <a:pt x="11043" y="6915"/>
                    <a:pt x="11140" y="6869"/>
                    <a:pt x="11236" y="6820"/>
                  </a:cubicBezTo>
                  <a:cubicBezTo>
                    <a:pt x="11259" y="6807"/>
                    <a:pt x="11281" y="6795"/>
                    <a:pt x="11304" y="6783"/>
                  </a:cubicBezTo>
                  <a:cubicBezTo>
                    <a:pt x="11377" y="6746"/>
                    <a:pt x="11449" y="6707"/>
                    <a:pt x="11521" y="6668"/>
                  </a:cubicBezTo>
                  <a:cubicBezTo>
                    <a:pt x="11553" y="6650"/>
                    <a:pt x="11585" y="6632"/>
                    <a:pt x="11616" y="6613"/>
                  </a:cubicBezTo>
                  <a:cubicBezTo>
                    <a:pt x="11679" y="6578"/>
                    <a:pt x="11741" y="6543"/>
                    <a:pt x="11804" y="6506"/>
                  </a:cubicBezTo>
                  <a:cubicBezTo>
                    <a:pt x="11838" y="6486"/>
                    <a:pt x="11873" y="6465"/>
                    <a:pt x="11907" y="6445"/>
                  </a:cubicBezTo>
                  <a:cubicBezTo>
                    <a:pt x="11967" y="6408"/>
                    <a:pt x="12027" y="6372"/>
                    <a:pt x="12087" y="6335"/>
                  </a:cubicBezTo>
                  <a:cubicBezTo>
                    <a:pt x="12121" y="6313"/>
                    <a:pt x="12155" y="6293"/>
                    <a:pt x="12188" y="6271"/>
                  </a:cubicBezTo>
                  <a:cubicBezTo>
                    <a:pt x="12250" y="6232"/>
                    <a:pt x="12311" y="6193"/>
                    <a:pt x="12372" y="6152"/>
                  </a:cubicBezTo>
                  <a:cubicBezTo>
                    <a:pt x="12404" y="6131"/>
                    <a:pt x="12435" y="6111"/>
                    <a:pt x="12466" y="6089"/>
                  </a:cubicBezTo>
                  <a:cubicBezTo>
                    <a:pt x="12532" y="6046"/>
                    <a:pt x="12598" y="6001"/>
                    <a:pt x="12662" y="5956"/>
                  </a:cubicBezTo>
                  <a:cubicBezTo>
                    <a:pt x="12688" y="5937"/>
                    <a:pt x="12715" y="5920"/>
                    <a:pt x="12741" y="5902"/>
                  </a:cubicBezTo>
                  <a:cubicBezTo>
                    <a:pt x="12825" y="5843"/>
                    <a:pt x="12908" y="5782"/>
                    <a:pt x="12991" y="5722"/>
                  </a:cubicBezTo>
                  <a:cubicBezTo>
                    <a:pt x="12999" y="5716"/>
                    <a:pt x="13005" y="5712"/>
                    <a:pt x="13012" y="5707"/>
                  </a:cubicBezTo>
                  <a:cubicBezTo>
                    <a:pt x="13106" y="5638"/>
                    <a:pt x="13199" y="5569"/>
                    <a:pt x="13292" y="5498"/>
                  </a:cubicBezTo>
                  <a:cubicBezTo>
                    <a:pt x="13301" y="5491"/>
                    <a:pt x="13309" y="5484"/>
                    <a:pt x="13317" y="5478"/>
                  </a:cubicBezTo>
                  <a:cubicBezTo>
                    <a:pt x="13399" y="5415"/>
                    <a:pt x="13481" y="5352"/>
                    <a:pt x="13561" y="5288"/>
                  </a:cubicBezTo>
                  <a:cubicBezTo>
                    <a:pt x="13584" y="5271"/>
                    <a:pt x="13606" y="5252"/>
                    <a:pt x="13629" y="5234"/>
                  </a:cubicBezTo>
                  <a:cubicBezTo>
                    <a:pt x="13697" y="5180"/>
                    <a:pt x="13763" y="5126"/>
                    <a:pt x="13831" y="5071"/>
                  </a:cubicBezTo>
                  <a:cubicBezTo>
                    <a:pt x="13856" y="5050"/>
                    <a:pt x="13881" y="5029"/>
                    <a:pt x="13907" y="5008"/>
                  </a:cubicBezTo>
                  <a:cubicBezTo>
                    <a:pt x="13972" y="4955"/>
                    <a:pt x="14035" y="4902"/>
                    <a:pt x="14100" y="4848"/>
                  </a:cubicBezTo>
                  <a:cubicBezTo>
                    <a:pt x="14126" y="4826"/>
                    <a:pt x="14151" y="4805"/>
                    <a:pt x="14176" y="4783"/>
                  </a:cubicBezTo>
                  <a:cubicBezTo>
                    <a:pt x="14241" y="4727"/>
                    <a:pt x="14307" y="4672"/>
                    <a:pt x="14373" y="4615"/>
                  </a:cubicBezTo>
                  <a:cubicBezTo>
                    <a:pt x="14395" y="4596"/>
                    <a:pt x="14416" y="4577"/>
                    <a:pt x="14439" y="4557"/>
                  </a:cubicBezTo>
                  <a:cubicBezTo>
                    <a:pt x="14511" y="4495"/>
                    <a:pt x="14583" y="4431"/>
                    <a:pt x="14654" y="4367"/>
                  </a:cubicBezTo>
                  <a:lnTo>
                    <a:pt x="14699" y="4329"/>
                  </a:lnTo>
                  <a:cubicBezTo>
                    <a:pt x="14975" y="4082"/>
                    <a:pt x="15248" y="3830"/>
                    <a:pt x="15517" y="3576"/>
                  </a:cubicBezTo>
                  <a:cubicBezTo>
                    <a:pt x="15598" y="3501"/>
                    <a:pt x="15677" y="3425"/>
                    <a:pt x="15757" y="3349"/>
                  </a:cubicBezTo>
                  <a:cubicBezTo>
                    <a:pt x="15759" y="3347"/>
                    <a:pt x="15761" y="3345"/>
                    <a:pt x="15763" y="3342"/>
                  </a:cubicBezTo>
                  <a:cubicBezTo>
                    <a:pt x="15846" y="3264"/>
                    <a:pt x="15927" y="3186"/>
                    <a:pt x="16008" y="3107"/>
                  </a:cubicBezTo>
                  <a:cubicBezTo>
                    <a:pt x="16012" y="3103"/>
                    <a:pt x="16017" y="3099"/>
                    <a:pt x="16022" y="3095"/>
                  </a:cubicBezTo>
                  <a:lnTo>
                    <a:pt x="16022" y="3095"/>
                  </a:lnTo>
                  <a:cubicBezTo>
                    <a:pt x="13953" y="4435"/>
                    <a:pt x="11713" y="5524"/>
                    <a:pt x="9200" y="5585"/>
                  </a:cubicBezTo>
                  <a:cubicBezTo>
                    <a:pt x="9136" y="5587"/>
                    <a:pt x="9073" y="5588"/>
                    <a:pt x="9011" y="5588"/>
                  </a:cubicBezTo>
                  <a:cubicBezTo>
                    <a:pt x="5803" y="5588"/>
                    <a:pt x="3335" y="3539"/>
                    <a:pt x="1537" y="1034"/>
                  </a:cubicBezTo>
                  <a:cubicBezTo>
                    <a:pt x="1457" y="923"/>
                    <a:pt x="1413" y="812"/>
                    <a:pt x="1397" y="707"/>
                  </a:cubicBezTo>
                  <a:cubicBezTo>
                    <a:pt x="1372" y="701"/>
                    <a:pt x="1349" y="693"/>
                    <a:pt x="1326" y="686"/>
                  </a:cubicBezTo>
                  <a:cubicBezTo>
                    <a:pt x="1286" y="677"/>
                    <a:pt x="1246" y="665"/>
                    <a:pt x="1209" y="654"/>
                  </a:cubicBezTo>
                  <a:cubicBezTo>
                    <a:pt x="1179" y="644"/>
                    <a:pt x="1149" y="635"/>
                    <a:pt x="1120" y="626"/>
                  </a:cubicBezTo>
                  <a:cubicBezTo>
                    <a:pt x="1085" y="613"/>
                    <a:pt x="1049" y="601"/>
                    <a:pt x="1015" y="588"/>
                  </a:cubicBezTo>
                  <a:cubicBezTo>
                    <a:pt x="988" y="578"/>
                    <a:pt x="961" y="568"/>
                    <a:pt x="934" y="557"/>
                  </a:cubicBezTo>
                  <a:cubicBezTo>
                    <a:pt x="897" y="542"/>
                    <a:pt x="862" y="527"/>
                    <a:pt x="827" y="511"/>
                  </a:cubicBezTo>
                  <a:cubicBezTo>
                    <a:pt x="805" y="502"/>
                    <a:pt x="783" y="492"/>
                    <a:pt x="761" y="482"/>
                  </a:cubicBezTo>
                  <a:cubicBezTo>
                    <a:pt x="707" y="457"/>
                    <a:pt x="655" y="431"/>
                    <a:pt x="604" y="404"/>
                  </a:cubicBezTo>
                  <a:cubicBezTo>
                    <a:pt x="592" y="397"/>
                    <a:pt x="581" y="390"/>
                    <a:pt x="568" y="383"/>
                  </a:cubicBezTo>
                  <a:cubicBezTo>
                    <a:pt x="529" y="361"/>
                    <a:pt x="489" y="338"/>
                    <a:pt x="452" y="315"/>
                  </a:cubicBezTo>
                  <a:cubicBezTo>
                    <a:pt x="434" y="304"/>
                    <a:pt x="417" y="293"/>
                    <a:pt x="399" y="282"/>
                  </a:cubicBezTo>
                  <a:cubicBezTo>
                    <a:pt x="369" y="262"/>
                    <a:pt x="339" y="242"/>
                    <a:pt x="309" y="223"/>
                  </a:cubicBezTo>
                  <a:cubicBezTo>
                    <a:pt x="293" y="211"/>
                    <a:pt x="277" y="200"/>
                    <a:pt x="260" y="188"/>
                  </a:cubicBezTo>
                  <a:cubicBezTo>
                    <a:pt x="231" y="167"/>
                    <a:pt x="202" y="145"/>
                    <a:pt x="173" y="124"/>
                  </a:cubicBezTo>
                  <a:cubicBezTo>
                    <a:pt x="161" y="114"/>
                    <a:pt x="147" y="104"/>
                    <a:pt x="135" y="94"/>
                  </a:cubicBezTo>
                  <a:cubicBezTo>
                    <a:pt x="135" y="94"/>
                    <a:pt x="134" y="94"/>
                    <a:pt x="134" y="93"/>
                  </a:cubicBezTo>
                  <a:cubicBezTo>
                    <a:pt x="95" y="63"/>
                    <a:pt x="57" y="32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0"/>
            <p:cNvSpPr/>
            <p:nvPr/>
          </p:nvSpPr>
          <p:spPr>
            <a:xfrm flipH="1">
              <a:off x="7748824" y="5381310"/>
              <a:ext cx="302112" cy="584583"/>
            </a:xfrm>
            <a:custGeom>
              <a:rect b="b" l="l" r="r" t="t"/>
              <a:pathLst>
                <a:path extrusionOk="0" h="14495" w="7491">
                  <a:moveTo>
                    <a:pt x="4678" y="0"/>
                  </a:moveTo>
                  <a:lnTo>
                    <a:pt x="4678" y="0"/>
                  </a:lnTo>
                  <a:cubicBezTo>
                    <a:pt x="4716" y="31"/>
                    <a:pt x="4750" y="66"/>
                    <a:pt x="4787" y="99"/>
                  </a:cubicBezTo>
                  <a:cubicBezTo>
                    <a:pt x="4818" y="126"/>
                    <a:pt x="4849" y="153"/>
                    <a:pt x="4880" y="183"/>
                  </a:cubicBezTo>
                  <a:cubicBezTo>
                    <a:pt x="4939" y="240"/>
                    <a:pt x="4996" y="299"/>
                    <a:pt x="5052" y="360"/>
                  </a:cubicBezTo>
                  <a:cubicBezTo>
                    <a:pt x="5078" y="389"/>
                    <a:pt x="5105" y="417"/>
                    <a:pt x="5131" y="446"/>
                  </a:cubicBezTo>
                  <a:cubicBezTo>
                    <a:pt x="5154" y="473"/>
                    <a:pt x="5177" y="501"/>
                    <a:pt x="5199" y="529"/>
                  </a:cubicBezTo>
                  <a:cubicBezTo>
                    <a:pt x="5232" y="570"/>
                    <a:pt x="5263" y="611"/>
                    <a:pt x="5294" y="652"/>
                  </a:cubicBezTo>
                  <a:cubicBezTo>
                    <a:pt x="5314" y="678"/>
                    <a:pt x="5335" y="703"/>
                    <a:pt x="5354" y="730"/>
                  </a:cubicBezTo>
                  <a:cubicBezTo>
                    <a:pt x="5385" y="774"/>
                    <a:pt x="5415" y="819"/>
                    <a:pt x="5444" y="865"/>
                  </a:cubicBezTo>
                  <a:cubicBezTo>
                    <a:pt x="5472" y="908"/>
                    <a:pt x="5499" y="951"/>
                    <a:pt x="5525" y="996"/>
                  </a:cubicBezTo>
                  <a:cubicBezTo>
                    <a:pt x="5533" y="1009"/>
                    <a:pt x="5542" y="1020"/>
                    <a:pt x="5549" y="1033"/>
                  </a:cubicBezTo>
                  <a:cubicBezTo>
                    <a:pt x="5611" y="1138"/>
                    <a:pt x="5667" y="1246"/>
                    <a:pt x="5719" y="1355"/>
                  </a:cubicBezTo>
                  <a:cubicBezTo>
                    <a:pt x="5722" y="1362"/>
                    <a:pt x="5724" y="1367"/>
                    <a:pt x="5727" y="1373"/>
                  </a:cubicBezTo>
                  <a:cubicBezTo>
                    <a:pt x="5729" y="1377"/>
                    <a:pt x="5731" y="1381"/>
                    <a:pt x="5732" y="1386"/>
                  </a:cubicBezTo>
                  <a:cubicBezTo>
                    <a:pt x="5755" y="1435"/>
                    <a:pt x="5777" y="1484"/>
                    <a:pt x="5797" y="1533"/>
                  </a:cubicBezTo>
                  <a:cubicBezTo>
                    <a:pt x="5818" y="1583"/>
                    <a:pt x="5838" y="1633"/>
                    <a:pt x="5857" y="1683"/>
                  </a:cubicBezTo>
                  <a:cubicBezTo>
                    <a:pt x="5869" y="1717"/>
                    <a:pt x="5880" y="1752"/>
                    <a:pt x="5891" y="1787"/>
                  </a:cubicBezTo>
                  <a:cubicBezTo>
                    <a:pt x="5899" y="1810"/>
                    <a:pt x="5907" y="1832"/>
                    <a:pt x="5915" y="1854"/>
                  </a:cubicBezTo>
                  <a:cubicBezTo>
                    <a:pt x="5933" y="1908"/>
                    <a:pt x="5949" y="1962"/>
                    <a:pt x="5965" y="2016"/>
                  </a:cubicBezTo>
                  <a:cubicBezTo>
                    <a:pt x="5977" y="2058"/>
                    <a:pt x="5986" y="2100"/>
                    <a:pt x="5997" y="2143"/>
                  </a:cubicBezTo>
                  <a:cubicBezTo>
                    <a:pt x="6014" y="2213"/>
                    <a:pt x="6031" y="2283"/>
                    <a:pt x="6044" y="2352"/>
                  </a:cubicBezTo>
                  <a:cubicBezTo>
                    <a:pt x="6054" y="2398"/>
                    <a:pt x="6060" y="2444"/>
                    <a:pt x="6067" y="2490"/>
                  </a:cubicBezTo>
                  <a:cubicBezTo>
                    <a:pt x="6072" y="2523"/>
                    <a:pt x="6078" y="2557"/>
                    <a:pt x="6083" y="2590"/>
                  </a:cubicBezTo>
                  <a:cubicBezTo>
                    <a:pt x="6087" y="2623"/>
                    <a:pt x="6091" y="2657"/>
                    <a:pt x="6094" y="2689"/>
                  </a:cubicBezTo>
                  <a:cubicBezTo>
                    <a:pt x="6099" y="2737"/>
                    <a:pt x="6104" y="2784"/>
                    <a:pt x="6107" y="2830"/>
                  </a:cubicBezTo>
                  <a:cubicBezTo>
                    <a:pt x="6111" y="2895"/>
                    <a:pt x="6113" y="2960"/>
                    <a:pt x="6114" y="3023"/>
                  </a:cubicBezTo>
                  <a:cubicBezTo>
                    <a:pt x="6115" y="3070"/>
                    <a:pt x="6115" y="3118"/>
                    <a:pt x="6114" y="3165"/>
                  </a:cubicBezTo>
                  <a:cubicBezTo>
                    <a:pt x="6112" y="3227"/>
                    <a:pt x="6109" y="3289"/>
                    <a:pt x="6104" y="3351"/>
                  </a:cubicBezTo>
                  <a:cubicBezTo>
                    <a:pt x="6099" y="3397"/>
                    <a:pt x="6096" y="3443"/>
                    <a:pt x="6090" y="3488"/>
                  </a:cubicBezTo>
                  <a:cubicBezTo>
                    <a:pt x="6083" y="3549"/>
                    <a:pt x="6072" y="3610"/>
                    <a:pt x="6061" y="3670"/>
                  </a:cubicBezTo>
                  <a:cubicBezTo>
                    <a:pt x="6053" y="3713"/>
                    <a:pt x="6045" y="3757"/>
                    <a:pt x="6036" y="3799"/>
                  </a:cubicBezTo>
                  <a:cubicBezTo>
                    <a:pt x="6021" y="3861"/>
                    <a:pt x="6004" y="3919"/>
                    <a:pt x="5985" y="3978"/>
                  </a:cubicBezTo>
                  <a:cubicBezTo>
                    <a:pt x="5975" y="4011"/>
                    <a:pt x="5966" y="4044"/>
                    <a:pt x="5955" y="4075"/>
                  </a:cubicBezTo>
                  <a:cubicBezTo>
                    <a:pt x="5953" y="4082"/>
                    <a:pt x="5952" y="4088"/>
                    <a:pt x="5949" y="4094"/>
                  </a:cubicBezTo>
                  <a:cubicBezTo>
                    <a:pt x="5927" y="4158"/>
                    <a:pt x="5898" y="4218"/>
                    <a:pt x="5870" y="4278"/>
                  </a:cubicBezTo>
                  <a:cubicBezTo>
                    <a:pt x="5863" y="4295"/>
                    <a:pt x="5857" y="4313"/>
                    <a:pt x="5848" y="4329"/>
                  </a:cubicBezTo>
                  <a:cubicBezTo>
                    <a:pt x="5842" y="4342"/>
                    <a:pt x="5837" y="4357"/>
                    <a:pt x="5830" y="4370"/>
                  </a:cubicBezTo>
                  <a:cubicBezTo>
                    <a:pt x="5785" y="4458"/>
                    <a:pt x="5735" y="4543"/>
                    <a:pt x="5679" y="4623"/>
                  </a:cubicBezTo>
                  <a:cubicBezTo>
                    <a:pt x="5032" y="5542"/>
                    <a:pt x="2506" y="8922"/>
                    <a:pt x="0" y="12259"/>
                  </a:cubicBezTo>
                  <a:cubicBezTo>
                    <a:pt x="9" y="12270"/>
                    <a:pt x="18" y="12283"/>
                    <a:pt x="29" y="12295"/>
                  </a:cubicBezTo>
                  <a:cubicBezTo>
                    <a:pt x="45" y="12316"/>
                    <a:pt x="63" y="12338"/>
                    <a:pt x="82" y="12361"/>
                  </a:cubicBezTo>
                  <a:cubicBezTo>
                    <a:pt x="89" y="12370"/>
                    <a:pt x="97" y="12380"/>
                    <a:pt x="105" y="12389"/>
                  </a:cubicBezTo>
                  <a:cubicBezTo>
                    <a:pt x="116" y="12402"/>
                    <a:pt x="127" y="12415"/>
                    <a:pt x="139" y="12429"/>
                  </a:cubicBezTo>
                  <a:cubicBezTo>
                    <a:pt x="156" y="12448"/>
                    <a:pt x="173" y="12468"/>
                    <a:pt x="192" y="12489"/>
                  </a:cubicBezTo>
                  <a:cubicBezTo>
                    <a:pt x="197" y="12495"/>
                    <a:pt x="202" y="12502"/>
                    <a:pt x="209" y="12509"/>
                  </a:cubicBezTo>
                  <a:cubicBezTo>
                    <a:pt x="227" y="12530"/>
                    <a:pt x="247" y="12552"/>
                    <a:pt x="268" y="12573"/>
                  </a:cubicBezTo>
                  <a:cubicBezTo>
                    <a:pt x="289" y="12596"/>
                    <a:pt x="311" y="12619"/>
                    <a:pt x="334" y="12643"/>
                  </a:cubicBezTo>
                  <a:cubicBezTo>
                    <a:pt x="338" y="12646"/>
                    <a:pt x="341" y="12651"/>
                    <a:pt x="345" y="12654"/>
                  </a:cubicBezTo>
                  <a:cubicBezTo>
                    <a:pt x="361" y="12671"/>
                    <a:pt x="379" y="12688"/>
                    <a:pt x="396" y="12706"/>
                  </a:cubicBezTo>
                  <a:cubicBezTo>
                    <a:pt x="423" y="12733"/>
                    <a:pt x="451" y="12761"/>
                    <a:pt x="482" y="12789"/>
                  </a:cubicBezTo>
                  <a:cubicBezTo>
                    <a:pt x="487" y="12795"/>
                    <a:pt x="493" y="12801"/>
                    <a:pt x="499" y="12806"/>
                  </a:cubicBezTo>
                  <a:cubicBezTo>
                    <a:pt x="546" y="12852"/>
                    <a:pt x="596" y="12897"/>
                    <a:pt x="649" y="12943"/>
                  </a:cubicBezTo>
                  <a:cubicBezTo>
                    <a:pt x="717" y="13003"/>
                    <a:pt x="789" y="13063"/>
                    <a:pt x="865" y="13124"/>
                  </a:cubicBezTo>
                  <a:cubicBezTo>
                    <a:pt x="867" y="13126"/>
                    <a:pt x="868" y="13127"/>
                    <a:pt x="870" y="13129"/>
                  </a:cubicBezTo>
                  <a:cubicBezTo>
                    <a:pt x="1572" y="13686"/>
                    <a:pt x="2658" y="14285"/>
                    <a:pt x="4220" y="14494"/>
                  </a:cubicBezTo>
                  <a:cubicBezTo>
                    <a:pt x="5715" y="12929"/>
                    <a:pt x="6644" y="10788"/>
                    <a:pt x="7096" y="8661"/>
                  </a:cubicBezTo>
                  <a:cubicBezTo>
                    <a:pt x="7408" y="7192"/>
                    <a:pt x="7490" y="5680"/>
                    <a:pt x="7370" y="4184"/>
                  </a:cubicBezTo>
                  <a:cubicBezTo>
                    <a:pt x="7271" y="2963"/>
                    <a:pt x="7006" y="1514"/>
                    <a:pt x="6048" y="654"/>
                  </a:cubicBezTo>
                  <a:cubicBezTo>
                    <a:pt x="5653" y="299"/>
                    <a:pt x="5181" y="98"/>
                    <a:pt x="4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0"/>
          <p:cNvGrpSpPr/>
          <p:nvPr/>
        </p:nvGrpSpPr>
        <p:grpSpPr>
          <a:xfrm>
            <a:off x="8244318" y="4377781"/>
            <a:ext cx="645117" cy="818577"/>
            <a:chOff x="8244318" y="4377781"/>
            <a:chExt cx="645117" cy="818577"/>
          </a:xfrm>
        </p:grpSpPr>
        <p:sp>
          <p:nvSpPr>
            <p:cNvPr id="220" name="Google Shape;220;p10"/>
            <p:cNvSpPr/>
            <p:nvPr/>
          </p:nvSpPr>
          <p:spPr>
            <a:xfrm flipH="1">
              <a:off x="8345506" y="4469047"/>
              <a:ext cx="524" cy="81"/>
            </a:xfrm>
            <a:custGeom>
              <a:rect b="b" l="l" r="r" t="t"/>
              <a:pathLst>
                <a:path extrusionOk="0" h="2" w="13">
                  <a:moveTo>
                    <a:pt x="12" y="1"/>
                  </a:moveTo>
                  <a:cubicBezTo>
                    <a:pt x="7" y="2"/>
                    <a:pt x="4" y="2"/>
                    <a:pt x="1" y="2"/>
                  </a:cubicBezTo>
                  <a:cubicBezTo>
                    <a:pt x="4" y="2"/>
                    <a:pt x="8" y="2"/>
                    <a:pt x="12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 flipH="1">
              <a:off x="8442782" y="4655896"/>
              <a:ext cx="444" cy="2017"/>
            </a:xfrm>
            <a:custGeom>
              <a:rect b="b" l="l" r="r" t="t"/>
              <a:pathLst>
                <a:path extrusionOk="0" h="50" w="11">
                  <a:moveTo>
                    <a:pt x="0" y="49"/>
                  </a:moveTo>
                  <a:cubicBezTo>
                    <a:pt x="3" y="34"/>
                    <a:pt x="6" y="17"/>
                    <a:pt x="11" y="0"/>
                  </a:cubicBezTo>
                  <a:cubicBezTo>
                    <a:pt x="6" y="17"/>
                    <a:pt x="3" y="34"/>
                    <a:pt x="0" y="49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 flipH="1">
              <a:off x="8334133" y="4469007"/>
              <a:ext cx="4235" cy="444"/>
            </a:xfrm>
            <a:custGeom>
              <a:rect b="b" l="l" r="r" t="t"/>
              <a:pathLst>
                <a:path extrusionOk="0" h="11" w="105">
                  <a:moveTo>
                    <a:pt x="0" y="1"/>
                  </a:moveTo>
                  <a:cubicBezTo>
                    <a:pt x="32" y="3"/>
                    <a:pt x="67" y="5"/>
                    <a:pt x="104" y="10"/>
                  </a:cubicBezTo>
                  <a:cubicBezTo>
                    <a:pt x="67" y="5"/>
                    <a:pt x="32" y="3"/>
                    <a:pt x="0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flipH="1">
              <a:off x="8339013" y="4468926"/>
              <a:ext cx="1855" cy="81"/>
            </a:xfrm>
            <a:custGeom>
              <a:rect b="b" l="l" r="r" t="t"/>
              <a:pathLst>
                <a:path extrusionOk="0" h="2" w="46">
                  <a:moveTo>
                    <a:pt x="1" y="1"/>
                  </a:moveTo>
                  <a:cubicBezTo>
                    <a:pt x="14" y="1"/>
                    <a:pt x="30" y="1"/>
                    <a:pt x="45" y="2"/>
                  </a:cubicBezTo>
                  <a:cubicBezTo>
                    <a:pt x="30" y="1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flipH="1">
              <a:off x="8343288" y="4468926"/>
              <a:ext cx="1896" cy="121"/>
            </a:xfrm>
            <a:custGeom>
              <a:rect b="b" l="l" r="r" t="t"/>
              <a:pathLst>
                <a:path extrusionOk="0" h="3" w="47">
                  <a:moveTo>
                    <a:pt x="0" y="3"/>
                  </a:moveTo>
                  <a:cubicBezTo>
                    <a:pt x="12" y="3"/>
                    <a:pt x="27" y="2"/>
                    <a:pt x="46" y="1"/>
                  </a:cubicBezTo>
                  <a:cubicBezTo>
                    <a:pt x="27" y="2"/>
                    <a:pt x="12" y="3"/>
                    <a:pt x="0" y="3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 flipH="1">
              <a:off x="8249279" y="4656299"/>
              <a:ext cx="363" cy="1654"/>
            </a:xfrm>
            <a:custGeom>
              <a:rect b="b" l="l" r="r" t="t"/>
              <a:pathLst>
                <a:path extrusionOk="0" h="41" w="9">
                  <a:moveTo>
                    <a:pt x="0" y="1"/>
                  </a:moveTo>
                  <a:cubicBezTo>
                    <a:pt x="3" y="14"/>
                    <a:pt x="5" y="27"/>
                    <a:pt x="9" y="40"/>
                  </a:cubicBezTo>
                  <a:cubicBezTo>
                    <a:pt x="5" y="27"/>
                    <a:pt x="3" y="14"/>
                    <a:pt x="0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 flipH="1">
              <a:off x="8253352" y="4636013"/>
              <a:ext cx="766" cy="3267"/>
            </a:xfrm>
            <a:custGeom>
              <a:rect b="b" l="l" r="r" t="t"/>
              <a:pathLst>
                <a:path extrusionOk="0" h="81" w="19">
                  <a:moveTo>
                    <a:pt x="1" y="1"/>
                  </a:moveTo>
                  <a:cubicBezTo>
                    <a:pt x="7" y="28"/>
                    <a:pt x="13" y="54"/>
                    <a:pt x="18" y="81"/>
                  </a:cubicBezTo>
                  <a:cubicBezTo>
                    <a:pt x="13" y="54"/>
                    <a:pt x="7" y="28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 flipH="1">
              <a:off x="8255732" y="4626011"/>
              <a:ext cx="605" cy="2460"/>
            </a:xfrm>
            <a:custGeom>
              <a:rect b="b" l="l" r="r" t="t"/>
              <a:pathLst>
                <a:path extrusionOk="0" h="61" w="15">
                  <a:moveTo>
                    <a:pt x="1" y="1"/>
                  </a:moveTo>
                  <a:cubicBezTo>
                    <a:pt x="5" y="20"/>
                    <a:pt x="10" y="40"/>
                    <a:pt x="14" y="60"/>
                  </a:cubicBezTo>
                  <a:cubicBezTo>
                    <a:pt x="10" y="40"/>
                    <a:pt x="6" y="20"/>
                    <a:pt x="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 flipH="1">
              <a:off x="8356435" y="4469209"/>
              <a:ext cx="18350" cy="4840"/>
            </a:xfrm>
            <a:custGeom>
              <a:rect b="b" l="l" r="r" t="t"/>
              <a:pathLst>
                <a:path extrusionOk="0" h="120" w="455">
                  <a:moveTo>
                    <a:pt x="454" y="0"/>
                  </a:moveTo>
                  <a:cubicBezTo>
                    <a:pt x="358" y="9"/>
                    <a:pt x="241" y="30"/>
                    <a:pt x="118" y="73"/>
                  </a:cubicBezTo>
                  <a:lnTo>
                    <a:pt x="118" y="73"/>
                  </a:lnTo>
                  <a:cubicBezTo>
                    <a:pt x="242" y="30"/>
                    <a:pt x="358" y="11"/>
                    <a:pt x="454" y="1"/>
                  </a:cubicBezTo>
                  <a:cubicBezTo>
                    <a:pt x="454" y="1"/>
                    <a:pt x="454" y="0"/>
                    <a:pt x="454" y="0"/>
                  </a:cubicBezTo>
                  <a:close/>
                  <a:moveTo>
                    <a:pt x="118" y="73"/>
                  </a:moveTo>
                  <a:cubicBezTo>
                    <a:pt x="79" y="86"/>
                    <a:pt x="40" y="102"/>
                    <a:pt x="0" y="120"/>
                  </a:cubicBezTo>
                  <a:cubicBezTo>
                    <a:pt x="40" y="102"/>
                    <a:pt x="79" y="86"/>
                    <a:pt x="118" y="73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 flipH="1">
              <a:off x="8257183" y="4469451"/>
              <a:ext cx="83967" cy="301709"/>
            </a:xfrm>
            <a:custGeom>
              <a:rect b="b" l="l" r="r" t="t"/>
              <a:pathLst>
                <a:path extrusionOk="0" h="7481" w="2082">
                  <a:moveTo>
                    <a:pt x="185" y="0"/>
                  </a:moveTo>
                  <a:lnTo>
                    <a:pt x="185" y="0"/>
                  </a:lnTo>
                  <a:cubicBezTo>
                    <a:pt x="48" y="2374"/>
                    <a:pt x="0" y="5097"/>
                    <a:pt x="834" y="7420"/>
                  </a:cubicBezTo>
                  <a:lnTo>
                    <a:pt x="834" y="7420"/>
                  </a:lnTo>
                  <a:lnTo>
                    <a:pt x="2046" y="5904"/>
                  </a:lnTo>
                  <a:lnTo>
                    <a:pt x="2046" y="5904"/>
                  </a:lnTo>
                  <a:cubicBezTo>
                    <a:pt x="2046" y="5904"/>
                    <a:pt x="2046" y="5904"/>
                    <a:pt x="2046" y="5905"/>
                  </a:cubicBezTo>
                  <a:lnTo>
                    <a:pt x="2082" y="5860"/>
                  </a:lnTo>
                  <a:lnTo>
                    <a:pt x="2046" y="5904"/>
                  </a:lnTo>
                  <a:lnTo>
                    <a:pt x="2046" y="5904"/>
                  </a:lnTo>
                  <a:cubicBezTo>
                    <a:pt x="1760" y="4709"/>
                    <a:pt x="1684" y="3434"/>
                    <a:pt x="1695" y="2189"/>
                  </a:cubicBezTo>
                  <a:cubicBezTo>
                    <a:pt x="1542" y="1608"/>
                    <a:pt x="1389" y="1097"/>
                    <a:pt x="1262" y="818"/>
                  </a:cubicBezTo>
                  <a:cubicBezTo>
                    <a:pt x="987" y="212"/>
                    <a:pt x="502" y="43"/>
                    <a:pt x="185" y="0"/>
                  </a:cubicBezTo>
                  <a:close/>
                  <a:moveTo>
                    <a:pt x="834" y="7420"/>
                  </a:moveTo>
                  <a:lnTo>
                    <a:pt x="785" y="7481"/>
                  </a:lnTo>
                  <a:lnTo>
                    <a:pt x="834" y="7420"/>
                  </a:lnTo>
                  <a:cubicBezTo>
                    <a:pt x="834" y="7420"/>
                    <a:pt x="834" y="7420"/>
                    <a:pt x="834" y="7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 flipH="1">
              <a:off x="8346877" y="4468926"/>
              <a:ext cx="6896" cy="161"/>
            </a:xfrm>
            <a:custGeom>
              <a:rect b="b" l="l" r="r" t="t"/>
              <a:pathLst>
                <a:path extrusionOk="0" h="4" w="171">
                  <a:moveTo>
                    <a:pt x="70" y="0"/>
                  </a:moveTo>
                  <a:cubicBezTo>
                    <a:pt x="55" y="0"/>
                    <a:pt x="39" y="0"/>
                    <a:pt x="23" y="1"/>
                  </a:cubicBezTo>
                  <a:lnTo>
                    <a:pt x="1" y="3"/>
                  </a:lnTo>
                  <a:cubicBezTo>
                    <a:pt x="30" y="1"/>
                    <a:pt x="57" y="1"/>
                    <a:pt x="80" y="1"/>
                  </a:cubicBezTo>
                  <a:cubicBezTo>
                    <a:pt x="122" y="1"/>
                    <a:pt x="153" y="3"/>
                    <a:pt x="171" y="4"/>
                  </a:cubicBezTo>
                  <a:cubicBezTo>
                    <a:pt x="152" y="2"/>
                    <a:pt x="117" y="0"/>
                    <a:pt x="70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 flipH="1">
              <a:off x="8362888" y="4474008"/>
              <a:ext cx="68037" cy="297151"/>
            </a:xfrm>
            <a:custGeom>
              <a:rect b="b" l="l" r="r" t="t"/>
              <a:pathLst>
                <a:path extrusionOk="0" h="7368" w="1687">
                  <a:moveTo>
                    <a:pt x="1392" y="1"/>
                  </a:moveTo>
                  <a:cubicBezTo>
                    <a:pt x="1144" y="113"/>
                    <a:pt x="885" y="320"/>
                    <a:pt x="710" y="705"/>
                  </a:cubicBezTo>
                  <a:cubicBezTo>
                    <a:pt x="547" y="1062"/>
                    <a:pt x="342" y="1800"/>
                    <a:pt x="148" y="2580"/>
                  </a:cubicBezTo>
                  <a:lnTo>
                    <a:pt x="153" y="2580"/>
                  </a:lnTo>
                  <a:lnTo>
                    <a:pt x="47" y="3023"/>
                  </a:lnTo>
                  <a:cubicBezTo>
                    <a:pt x="61" y="3498"/>
                    <a:pt x="65" y="3973"/>
                    <a:pt x="61" y="4447"/>
                  </a:cubicBezTo>
                  <a:cubicBezTo>
                    <a:pt x="57" y="4927"/>
                    <a:pt x="57" y="5413"/>
                    <a:pt x="0" y="5884"/>
                  </a:cubicBezTo>
                  <a:lnTo>
                    <a:pt x="1188" y="7368"/>
                  </a:lnTo>
                  <a:lnTo>
                    <a:pt x="1266" y="7368"/>
                  </a:lnTo>
                  <a:cubicBezTo>
                    <a:pt x="1537" y="6630"/>
                    <a:pt x="1630" y="5831"/>
                    <a:pt x="1648" y="4985"/>
                  </a:cubicBezTo>
                  <a:cubicBezTo>
                    <a:pt x="1687" y="3315"/>
                    <a:pt x="1611" y="1655"/>
                    <a:pt x="1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0"/>
            <p:cNvSpPr/>
            <p:nvPr/>
          </p:nvSpPr>
          <p:spPr>
            <a:xfrm flipH="1">
              <a:off x="8436168" y="4625890"/>
              <a:ext cx="1694" cy="7421"/>
            </a:xfrm>
            <a:custGeom>
              <a:rect b="b" l="l" r="r" t="t"/>
              <a:pathLst>
                <a:path extrusionOk="0" h="184" w="42">
                  <a:moveTo>
                    <a:pt x="41" y="1"/>
                  </a:moveTo>
                  <a:lnTo>
                    <a:pt x="41" y="1"/>
                  </a:lnTo>
                  <a:cubicBezTo>
                    <a:pt x="37" y="19"/>
                    <a:pt x="33" y="36"/>
                    <a:pt x="29" y="54"/>
                  </a:cubicBezTo>
                  <a:lnTo>
                    <a:pt x="29" y="54"/>
                  </a:lnTo>
                  <a:cubicBezTo>
                    <a:pt x="33" y="40"/>
                    <a:pt x="36" y="26"/>
                    <a:pt x="39" y="12"/>
                  </a:cubicBezTo>
                  <a:lnTo>
                    <a:pt x="41" y="1"/>
                  </a:lnTo>
                  <a:close/>
                  <a:moveTo>
                    <a:pt x="29" y="54"/>
                  </a:moveTo>
                  <a:lnTo>
                    <a:pt x="29" y="54"/>
                  </a:lnTo>
                  <a:cubicBezTo>
                    <a:pt x="19" y="98"/>
                    <a:pt x="10" y="140"/>
                    <a:pt x="0" y="184"/>
                  </a:cubicBezTo>
                  <a:cubicBezTo>
                    <a:pt x="10" y="142"/>
                    <a:pt x="20" y="98"/>
                    <a:pt x="29" y="54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0"/>
            <p:cNvSpPr/>
            <p:nvPr/>
          </p:nvSpPr>
          <p:spPr>
            <a:xfrm flipH="1">
              <a:off x="8267589" y="4573946"/>
              <a:ext cx="1049" cy="4073"/>
            </a:xfrm>
            <a:custGeom>
              <a:rect b="b" l="l" r="r" t="t"/>
              <a:pathLst>
                <a:path extrusionOk="0" h="101" w="26">
                  <a:moveTo>
                    <a:pt x="25" y="101"/>
                  </a:moveTo>
                  <a:cubicBezTo>
                    <a:pt x="17" y="68"/>
                    <a:pt x="9" y="34"/>
                    <a:pt x="0" y="1"/>
                  </a:cubicBezTo>
                  <a:cubicBezTo>
                    <a:pt x="9" y="34"/>
                    <a:pt x="17" y="68"/>
                    <a:pt x="25" y="10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 flipH="1">
              <a:off x="8428303" y="4595885"/>
              <a:ext cx="19600" cy="115465"/>
            </a:xfrm>
            <a:custGeom>
              <a:rect b="b" l="l" r="r" t="t"/>
              <a:pathLst>
                <a:path extrusionOk="0" h="2863" w="486">
                  <a:moveTo>
                    <a:pt x="468" y="1"/>
                  </a:moveTo>
                  <a:lnTo>
                    <a:pt x="290" y="745"/>
                  </a:lnTo>
                  <a:cubicBezTo>
                    <a:pt x="277" y="807"/>
                    <a:pt x="263" y="868"/>
                    <a:pt x="249" y="928"/>
                  </a:cubicBezTo>
                  <a:cubicBezTo>
                    <a:pt x="248" y="931"/>
                    <a:pt x="247" y="935"/>
                    <a:pt x="247" y="938"/>
                  </a:cubicBezTo>
                  <a:cubicBezTo>
                    <a:pt x="233" y="1003"/>
                    <a:pt x="218" y="1066"/>
                    <a:pt x="205" y="1128"/>
                  </a:cubicBezTo>
                  <a:cubicBezTo>
                    <a:pt x="200" y="1149"/>
                    <a:pt x="196" y="1169"/>
                    <a:pt x="192" y="1188"/>
                  </a:cubicBezTo>
                  <a:cubicBezTo>
                    <a:pt x="181" y="1238"/>
                    <a:pt x="169" y="1288"/>
                    <a:pt x="159" y="1336"/>
                  </a:cubicBezTo>
                  <a:cubicBezTo>
                    <a:pt x="152" y="1372"/>
                    <a:pt x="144" y="1404"/>
                    <a:pt x="137" y="1437"/>
                  </a:cubicBezTo>
                  <a:lnTo>
                    <a:pt x="127" y="1488"/>
                  </a:lnTo>
                  <a:cubicBezTo>
                    <a:pt x="122" y="1505"/>
                    <a:pt x="119" y="1522"/>
                    <a:pt x="116" y="1537"/>
                  </a:cubicBezTo>
                  <a:cubicBezTo>
                    <a:pt x="102" y="1604"/>
                    <a:pt x="88" y="1669"/>
                    <a:pt x="75" y="1728"/>
                  </a:cubicBezTo>
                  <a:cubicBezTo>
                    <a:pt x="0" y="2079"/>
                    <a:pt x="88" y="2445"/>
                    <a:pt x="312" y="2725"/>
                  </a:cubicBezTo>
                  <a:lnTo>
                    <a:pt x="421" y="2862"/>
                  </a:lnTo>
                  <a:cubicBezTo>
                    <a:pt x="478" y="2391"/>
                    <a:pt x="478" y="1905"/>
                    <a:pt x="482" y="1425"/>
                  </a:cubicBezTo>
                  <a:cubicBezTo>
                    <a:pt x="486" y="951"/>
                    <a:pt x="482" y="476"/>
                    <a:pt x="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0"/>
            <p:cNvSpPr/>
            <p:nvPr/>
          </p:nvSpPr>
          <p:spPr>
            <a:xfrm flipH="1">
              <a:off x="8244600" y="4557693"/>
              <a:ext cx="28675" cy="149907"/>
            </a:xfrm>
            <a:custGeom>
              <a:rect b="b" l="l" r="r" t="t"/>
              <a:pathLst>
                <a:path extrusionOk="0" h="3717" w="711">
                  <a:moveTo>
                    <a:pt x="12" y="1"/>
                  </a:moveTo>
                  <a:lnTo>
                    <a:pt x="12" y="2"/>
                  </a:lnTo>
                  <a:cubicBezTo>
                    <a:pt x="1" y="1246"/>
                    <a:pt x="77" y="2522"/>
                    <a:pt x="363" y="3717"/>
                  </a:cubicBezTo>
                  <a:lnTo>
                    <a:pt x="399" y="3672"/>
                  </a:lnTo>
                  <a:cubicBezTo>
                    <a:pt x="623" y="3392"/>
                    <a:pt x="710" y="3026"/>
                    <a:pt x="635" y="2675"/>
                  </a:cubicBezTo>
                  <a:cubicBezTo>
                    <a:pt x="623" y="2616"/>
                    <a:pt x="609" y="2551"/>
                    <a:pt x="595" y="2485"/>
                  </a:cubicBezTo>
                  <a:cubicBezTo>
                    <a:pt x="591" y="2472"/>
                    <a:pt x="589" y="2459"/>
                    <a:pt x="586" y="2446"/>
                  </a:cubicBezTo>
                  <a:cubicBezTo>
                    <a:pt x="573" y="2381"/>
                    <a:pt x="558" y="2316"/>
                    <a:pt x="542" y="2246"/>
                  </a:cubicBezTo>
                  <a:cubicBezTo>
                    <a:pt x="538" y="2228"/>
                    <a:pt x="534" y="2208"/>
                    <a:pt x="531" y="2191"/>
                  </a:cubicBezTo>
                  <a:cubicBezTo>
                    <a:pt x="518" y="2135"/>
                    <a:pt x="506" y="2080"/>
                    <a:pt x="493" y="2023"/>
                  </a:cubicBezTo>
                  <a:cubicBezTo>
                    <a:pt x="488" y="1996"/>
                    <a:pt x="482" y="1970"/>
                    <a:pt x="476" y="1943"/>
                  </a:cubicBezTo>
                  <a:cubicBezTo>
                    <a:pt x="462" y="1881"/>
                    <a:pt x="449" y="1818"/>
                    <a:pt x="434" y="1754"/>
                  </a:cubicBezTo>
                  <a:cubicBezTo>
                    <a:pt x="430" y="1734"/>
                    <a:pt x="425" y="1714"/>
                    <a:pt x="421" y="1695"/>
                  </a:cubicBezTo>
                  <a:cubicBezTo>
                    <a:pt x="416" y="1699"/>
                    <a:pt x="411" y="1703"/>
                    <a:pt x="411" y="1703"/>
                  </a:cubicBezTo>
                  <a:lnTo>
                    <a:pt x="124" y="505"/>
                  </a:lnTo>
                  <a:lnTo>
                    <a:pt x="140" y="505"/>
                  </a:lnTo>
                  <a:cubicBezTo>
                    <a:pt x="132" y="472"/>
                    <a:pt x="124" y="438"/>
                    <a:pt x="115" y="405"/>
                  </a:cubicBezTo>
                  <a:cubicBezTo>
                    <a:pt x="109" y="379"/>
                    <a:pt x="103" y="354"/>
                    <a:pt x="97" y="328"/>
                  </a:cubicBezTo>
                  <a:cubicBezTo>
                    <a:pt x="83" y="277"/>
                    <a:pt x="71" y="227"/>
                    <a:pt x="57" y="176"/>
                  </a:cubicBezTo>
                  <a:cubicBezTo>
                    <a:pt x="52" y="155"/>
                    <a:pt x="47" y="133"/>
                    <a:pt x="40" y="112"/>
                  </a:cubicBezTo>
                  <a:cubicBezTo>
                    <a:pt x="31" y="75"/>
                    <a:pt x="22" y="37"/>
                    <a:pt x="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0"/>
            <p:cNvSpPr/>
            <p:nvPr/>
          </p:nvSpPr>
          <p:spPr>
            <a:xfrm flipH="1">
              <a:off x="8307515" y="4468926"/>
              <a:ext cx="72392" cy="302233"/>
            </a:xfrm>
            <a:custGeom>
              <a:rect b="b" l="l" r="r" t="t"/>
              <a:pathLst>
                <a:path extrusionOk="0" h="7494" w="1795">
                  <a:moveTo>
                    <a:pt x="940" y="0"/>
                  </a:moveTo>
                  <a:cubicBezTo>
                    <a:pt x="929" y="0"/>
                    <a:pt x="918" y="1"/>
                    <a:pt x="907" y="1"/>
                  </a:cubicBezTo>
                  <a:cubicBezTo>
                    <a:pt x="888" y="2"/>
                    <a:pt x="873" y="3"/>
                    <a:pt x="861" y="3"/>
                  </a:cubicBezTo>
                  <a:cubicBezTo>
                    <a:pt x="857" y="4"/>
                    <a:pt x="855" y="4"/>
                    <a:pt x="852" y="4"/>
                  </a:cubicBezTo>
                  <a:cubicBezTo>
                    <a:pt x="848" y="5"/>
                    <a:pt x="844" y="5"/>
                    <a:pt x="841" y="5"/>
                  </a:cubicBezTo>
                  <a:cubicBezTo>
                    <a:pt x="836" y="6"/>
                    <a:pt x="834" y="6"/>
                    <a:pt x="834" y="6"/>
                  </a:cubicBezTo>
                  <a:cubicBezTo>
                    <a:pt x="834" y="6"/>
                    <a:pt x="829" y="5"/>
                    <a:pt x="819" y="4"/>
                  </a:cubicBezTo>
                  <a:cubicBezTo>
                    <a:pt x="801" y="3"/>
                    <a:pt x="770" y="1"/>
                    <a:pt x="728" y="1"/>
                  </a:cubicBezTo>
                  <a:cubicBezTo>
                    <a:pt x="705" y="1"/>
                    <a:pt x="678" y="1"/>
                    <a:pt x="649" y="3"/>
                  </a:cubicBezTo>
                  <a:lnTo>
                    <a:pt x="581" y="9"/>
                  </a:lnTo>
                  <a:cubicBezTo>
                    <a:pt x="581" y="9"/>
                    <a:pt x="581" y="9"/>
                    <a:pt x="581" y="8"/>
                  </a:cubicBezTo>
                  <a:cubicBezTo>
                    <a:pt x="455" y="21"/>
                    <a:pt x="295" y="52"/>
                    <a:pt x="127" y="127"/>
                  </a:cubicBezTo>
                  <a:cubicBezTo>
                    <a:pt x="346" y="1781"/>
                    <a:pt x="422" y="3441"/>
                    <a:pt x="383" y="5111"/>
                  </a:cubicBezTo>
                  <a:cubicBezTo>
                    <a:pt x="363" y="5957"/>
                    <a:pt x="272" y="6756"/>
                    <a:pt x="1" y="7494"/>
                  </a:cubicBezTo>
                  <a:lnTo>
                    <a:pt x="1746" y="7494"/>
                  </a:lnTo>
                  <a:lnTo>
                    <a:pt x="1795" y="7433"/>
                  </a:lnTo>
                  <a:cubicBezTo>
                    <a:pt x="961" y="5110"/>
                    <a:pt x="1009" y="2387"/>
                    <a:pt x="1146" y="13"/>
                  </a:cubicBezTo>
                  <a:cubicBezTo>
                    <a:pt x="1142" y="13"/>
                    <a:pt x="1138" y="12"/>
                    <a:pt x="1134" y="12"/>
                  </a:cubicBezTo>
                  <a:cubicBezTo>
                    <a:pt x="1097" y="8"/>
                    <a:pt x="1062" y="5"/>
                    <a:pt x="1030" y="3"/>
                  </a:cubicBezTo>
                  <a:cubicBezTo>
                    <a:pt x="1025" y="3"/>
                    <a:pt x="1019" y="2"/>
                    <a:pt x="1013" y="2"/>
                  </a:cubicBezTo>
                  <a:cubicBezTo>
                    <a:pt x="998" y="1"/>
                    <a:pt x="982" y="1"/>
                    <a:pt x="969" y="1"/>
                  </a:cubicBezTo>
                  <a:lnTo>
                    <a:pt x="959" y="1"/>
                  </a:lnTo>
                  <a:cubicBezTo>
                    <a:pt x="953" y="0"/>
                    <a:pt x="946" y="0"/>
                    <a:pt x="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0"/>
            <p:cNvSpPr/>
            <p:nvPr/>
          </p:nvSpPr>
          <p:spPr>
            <a:xfrm flipH="1">
              <a:off x="8732471" y="4900537"/>
              <a:ext cx="3146" cy="1573"/>
            </a:xfrm>
            <a:custGeom>
              <a:rect b="b" l="l" r="r" t="t"/>
              <a:pathLst>
                <a:path extrusionOk="0" h="39" w="78">
                  <a:moveTo>
                    <a:pt x="1" y="39"/>
                  </a:moveTo>
                  <a:cubicBezTo>
                    <a:pt x="26" y="26"/>
                    <a:pt x="51" y="13"/>
                    <a:pt x="77" y="0"/>
                  </a:cubicBezTo>
                  <a:cubicBezTo>
                    <a:pt x="51" y="13"/>
                    <a:pt x="26" y="26"/>
                    <a:pt x="1" y="39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flipH="1">
              <a:off x="8695933" y="5063188"/>
              <a:ext cx="4114" cy="9115"/>
            </a:xfrm>
            <a:custGeom>
              <a:rect b="b" l="l" r="r" t="t"/>
              <a:pathLst>
                <a:path extrusionOk="0" h="226" w="102">
                  <a:moveTo>
                    <a:pt x="101" y="1"/>
                  </a:moveTo>
                  <a:cubicBezTo>
                    <a:pt x="66" y="72"/>
                    <a:pt x="33" y="147"/>
                    <a:pt x="0" y="226"/>
                  </a:cubicBezTo>
                  <a:cubicBezTo>
                    <a:pt x="33" y="147"/>
                    <a:pt x="66" y="72"/>
                    <a:pt x="101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 flipH="1">
              <a:off x="8743965" y="4906466"/>
              <a:ext cx="3428" cy="1936"/>
            </a:xfrm>
            <a:custGeom>
              <a:rect b="b" l="l" r="r" t="t"/>
              <a:pathLst>
                <a:path extrusionOk="0" h="48" w="85">
                  <a:moveTo>
                    <a:pt x="0" y="48"/>
                  </a:moveTo>
                  <a:cubicBezTo>
                    <a:pt x="28" y="32"/>
                    <a:pt x="57" y="17"/>
                    <a:pt x="85" y="1"/>
                  </a:cubicBezTo>
                  <a:cubicBezTo>
                    <a:pt x="57" y="17"/>
                    <a:pt x="28" y="32"/>
                    <a:pt x="0" y="48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 flipH="1">
              <a:off x="8681333" y="4882711"/>
              <a:ext cx="2742" cy="686"/>
            </a:xfrm>
            <a:custGeom>
              <a:rect b="b" l="l" r="r" t="t"/>
              <a:pathLst>
                <a:path extrusionOk="0" h="17" w="68">
                  <a:moveTo>
                    <a:pt x="0" y="16"/>
                  </a:moveTo>
                  <a:cubicBezTo>
                    <a:pt x="23" y="10"/>
                    <a:pt x="45" y="6"/>
                    <a:pt x="68" y="0"/>
                  </a:cubicBezTo>
                  <a:cubicBezTo>
                    <a:pt x="45" y="6"/>
                    <a:pt x="23" y="10"/>
                    <a:pt x="0" y="16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 flipH="1">
              <a:off x="8383174" y="4772530"/>
              <a:ext cx="81" cy="282"/>
            </a:xfrm>
            <a:custGeom>
              <a:rect b="b" l="l" r="r" t="t"/>
              <a:pathLst>
                <a:path extrusionOk="0" h="7" w="2">
                  <a:moveTo>
                    <a:pt x="2" y="0"/>
                  </a:moveTo>
                  <a:cubicBezTo>
                    <a:pt x="2" y="2"/>
                    <a:pt x="1" y="3"/>
                    <a:pt x="1" y="6"/>
                  </a:cubicBezTo>
                  <a:cubicBezTo>
                    <a:pt x="1" y="4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 flipH="1">
              <a:off x="8408379" y="4835203"/>
              <a:ext cx="434838" cy="168660"/>
            </a:xfrm>
            <a:custGeom>
              <a:rect b="b" l="l" r="r" t="t"/>
              <a:pathLst>
                <a:path extrusionOk="0" h="4182" w="10782">
                  <a:moveTo>
                    <a:pt x="10782" y="0"/>
                  </a:moveTo>
                  <a:cubicBezTo>
                    <a:pt x="10464" y="429"/>
                    <a:pt x="9990" y="824"/>
                    <a:pt x="9283" y="997"/>
                  </a:cubicBezTo>
                  <a:cubicBezTo>
                    <a:pt x="9114" y="1039"/>
                    <a:pt x="8928" y="1062"/>
                    <a:pt x="8731" y="1073"/>
                  </a:cubicBezTo>
                  <a:cubicBezTo>
                    <a:pt x="8314" y="1270"/>
                    <a:pt x="7824" y="1383"/>
                    <a:pt x="7258" y="1434"/>
                  </a:cubicBezTo>
                  <a:cubicBezTo>
                    <a:pt x="5736" y="1570"/>
                    <a:pt x="4195" y="1492"/>
                    <a:pt x="2693" y="1819"/>
                  </a:cubicBezTo>
                  <a:cubicBezTo>
                    <a:pt x="2494" y="1863"/>
                    <a:pt x="2298" y="1917"/>
                    <a:pt x="2105" y="1981"/>
                  </a:cubicBezTo>
                  <a:cubicBezTo>
                    <a:pt x="1492" y="2379"/>
                    <a:pt x="894" y="2931"/>
                    <a:pt x="335" y="3689"/>
                  </a:cubicBezTo>
                  <a:cubicBezTo>
                    <a:pt x="216" y="3849"/>
                    <a:pt x="104" y="4014"/>
                    <a:pt x="0" y="4182"/>
                  </a:cubicBezTo>
                  <a:cubicBezTo>
                    <a:pt x="170" y="3995"/>
                    <a:pt x="349" y="3821"/>
                    <a:pt x="539" y="3667"/>
                  </a:cubicBezTo>
                  <a:cubicBezTo>
                    <a:pt x="1813" y="2632"/>
                    <a:pt x="3466" y="2425"/>
                    <a:pt x="5049" y="2343"/>
                  </a:cubicBezTo>
                  <a:cubicBezTo>
                    <a:pt x="6352" y="2276"/>
                    <a:pt x="7791" y="2369"/>
                    <a:pt x="9022" y="1864"/>
                  </a:cubicBezTo>
                  <a:cubicBezTo>
                    <a:pt x="9902" y="1502"/>
                    <a:pt x="10441" y="824"/>
                    <a:pt x="10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 flipH="1">
              <a:off x="8433828" y="4965589"/>
              <a:ext cx="3186" cy="1210"/>
            </a:xfrm>
            <a:custGeom>
              <a:rect b="b" l="l" r="r" t="t"/>
              <a:pathLst>
                <a:path extrusionOk="0" h="30" w="79">
                  <a:moveTo>
                    <a:pt x="78" y="1"/>
                  </a:moveTo>
                  <a:lnTo>
                    <a:pt x="78" y="1"/>
                  </a:lnTo>
                  <a:cubicBezTo>
                    <a:pt x="52" y="10"/>
                    <a:pt x="26" y="19"/>
                    <a:pt x="0" y="30"/>
                  </a:cubicBezTo>
                  <a:cubicBezTo>
                    <a:pt x="26" y="20"/>
                    <a:pt x="52" y="10"/>
                    <a:pt x="78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 flipH="1">
              <a:off x="8437136" y="4966799"/>
              <a:ext cx="2339" cy="847"/>
            </a:xfrm>
            <a:custGeom>
              <a:rect b="b" l="l" r="r" t="t"/>
              <a:pathLst>
                <a:path extrusionOk="0" h="21" w="58">
                  <a:moveTo>
                    <a:pt x="57" y="1"/>
                  </a:moveTo>
                  <a:cubicBezTo>
                    <a:pt x="38" y="8"/>
                    <a:pt x="20" y="14"/>
                    <a:pt x="1" y="21"/>
                  </a:cubicBezTo>
                  <a:cubicBezTo>
                    <a:pt x="20" y="14"/>
                    <a:pt x="38" y="8"/>
                    <a:pt x="57" y="1"/>
                  </a:cubicBezTo>
                  <a:close/>
                </a:path>
              </a:pathLst>
            </a:custGeom>
            <a:solidFill>
              <a:srgbClr val="E9CA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 flipH="1">
              <a:off x="8446854" y="4970026"/>
              <a:ext cx="365067" cy="226332"/>
            </a:xfrm>
            <a:custGeom>
              <a:rect b="b" l="l" r="r" t="t"/>
              <a:pathLst>
                <a:path extrusionOk="0" h="5612" w="9052">
                  <a:moveTo>
                    <a:pt x="9051" y="2"/>
                  </a:moveTo>
                  <a:lnTo>
                    <a:pt x="9051" y="2"/>
                  </a:lnTo>
                  <a:cubicBezTo>
                    <a:pt x="7680" y="100"/>
                    <a:pt x="6244" y="0"/>
                    <a:pt x="4977" y="223"/>
                  </a:cubicBezTo>
                  <a:cubicBezTo>
                    <a:pt x="2341" y="690"/>
                    <a:pt x="482" y="3047"/>
                    <a:pt x="0" y="5597"/>
                  </a:cubicBezTo>
                  <a:cubicBezTo>
                    <a:pt x="110" y="5607"/>
                    <a:pt x="223" y="5612"/>
                    <a:pt x="340" y="5612"/>
                  </a:cubicBezTo>
                  <a:cubicBezTo>
                    <a:pt x="492" y="5612"/>
                    <a:pt x="650" y="5603"/>
                    <a:pt x="815" y="5586"/>
                  </a:cubicBezTo>
                  <a:cubicBezTo>
                    <a:pt x="1093" y="4338"/>
                    <a:pt x="1704" y="3198"/>
                    <a:pt x="2627" y="2290"/>
                  </a:cubicBezTo>
                  <a:cubicBezTo>
                    <a:pt x="2790" y="2129"/>
                    <a:pt x="2958" y="1989"/>
                    <a:pt x="3132" y="1863"/>
                  </a:cubicBezTo>
                  <a:cubicBezTo>
                    <a:pt x="4364" y="55"/>
                    <a:pt x="6733" y="739"/>
                    <a:pt x="9051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 flipH="1">
              <a:off x="8491096" y="4874887"/>
              <a:ext cx="267227" cy="40209"/>
            </a:xfrm>
            <a:custGeom>
              <a:rect b="b" l="l" r="r" t="t"/>
              <a:pathLst>
                <a:path extrusionOk="0" h="997" w="6626">
                  <a:moveTo>
                    <a:pt x="3812" y="0"/>
                  </a:moveTo>
                  <a:cubicBezTo>
                    <a:pt x="3779" y="0"/>
                    <a:pt x="3745" y="0"/>
                    <a:pt x="3712" y="1"/>
                  </a:cubicBezTo>
                  <a:lnTo>
                    <a:pt x="3689" y="1"/>
                  </a:lnTo>
                  <a:cubicBezTo>
                    <a:pt x="3593" y="2"/>
                    <a:pt x="3498" y="4"/>
                    <a:pt x="3402" y="7"/>
                  </a:cubicBezTo>
                  <a:cubicBezTo>
                    <a:pt x="3304" y="10"/>
                    <a:pt x="3206" y="15"/>
                    <a:pt x="3108" y="21"/>
                  </a:cubicBezTo>
                  <a:cubicBezTo>
                    <a:pt x="3098" y="23"/>
                    <a:pt x="3088" y="24"/>
                    <a:pt x="3079" y="25"/>
                  </a:cubicBezTo>
                  <a:cubicBezTo>
                    <a:pt x="2995" y="30"/>
                    <a:pt x="2911" y="37"/>
                    <a:pt x="2827" y="45"/>
                  </a:cubicBezTo>
                  <a:cubicBezTo>
                    <a:pt x="2808" y="48"/>
                    <a:pt x="2788" y="50"/>
                    <a:pt x="2769" y="52"/>
                  </a:cubicBezTo>
                  <a:cubicBezTo>
                    <a:pt x="2581" y="71"/>
                    <a:pt x="2392" y="98"/>
                    <a:pt x="2203" y="133"/>
                  </a:cubicBezTo>
                  <a:cubicBezTo>
                    <a:pt x="2180" y="137"/>
                    <a:pt x="2157" y="141"/>
                    <a:pt x="2134" y="146"/>
                  </a:cubicBezTo>
                  <a:cubicBezTo>
                    <a:pt x="2059" y="161"/>
                    <a:pt x="1984" y="177"/>
                    <a:pt x="1909" y="194"/>
                  </a:cubicBezTo>
                  <a:cubicBezTo>
                    <a:pt x="1886" y="200"/>
                    <a:pt x="1864" y="204"/>
                    <a:pt x="1841" y="209"/>
                  </a:cubicBezTo>
                  <a:cubicBezTo>
                    <a:pt x="1748" y="232"/>
                    <a:pt x="1655" y="256"/>
                    <a:pt x="1561" y="283"/>
                  </a:cubicBezTo>
                  <a:cubicBezTo>
                    <a:pt x="1545" y="288"/>
                    <a:pt x="1530" y="293"/>
                    <a:pt x="1514" y="298"/>
                  </a:cubicBezTo>
                  <a:cubicBezTo>
                    <a:pt x="1436" y="321"/>
                    <a:pt x="1358" y="346"/>
                    <a:pt x="1281" y="374"/>
                  </a:cubicBezTo>
                  <a:cubicBezTo>
                    <a:pt x="1253" y="383"/>
                    <a:pt x="1224" y="392"/>
                    <a:pt x="1196" y="403"/>
                  </a:cubicBezTo>
                  <a:cubicBezTo>
                    <a:pt x="1121" y="430"/>
                    <a:pt x="1045" y="459"/>
                    <a:pt x="969" y="490"/>
                  </a:cubicBezTo>
                  <a:cubicBezTo>
                    <a:pt x="950" y="498"/>
                    <a:pt x="932" y="505"/>
                    <a:pt x="913" y="512"/>
                  </a:cubicBezTo>
                  <a:cubicBezTo>
                    <a:pt x="822" y="551"/>
                    <a:pt x="731" y="592"/>
                    <a:pt x="640" y="636"/>
                  </a:cubicBezTo>
                  <a:cubicBezTo>
                    <a:pt x="614" y="649"/>
                    <a:pt x="589" y="661"/>
                    <a:pt x="564" y="675"/>
                  </a:cubicBezTo>
                  <a:cubicBezTo>
                    <a:pt x="494" y="709"/>
                    <a:pt x="425" y="745"/>
                    <a:pt x="356" y="784"/>
                  </a:cubicBezTo>
                  <a:cubicBezTo>
                    <a:pt x="328" y="800"/>
                    <a:pt x="299" y="814"/>
                    <a:pt x="271" y="831"/>
                  </a:cubicBezTo>
                  <a:cubicBezTo>
                    <a:pt x="181" y="883"/>
                    <a:pt x="90" y="937"/>
                    <a:pt x="0" y="997"/>
                  </a:cubicBezTo>
                  <a:cubicBezTo>
                    <a:pt x="193" y="933"/>
                    <a:pt x="389" y="879"/>
                    <a:pt x="588" y="835"/>
                  </a:cubicBezTo>
                  <a:cubicBezTo>
                    <a:pt x="2090" y="508"/>
                    <a:pt x="3631" y="586"/>
                    <a:pt x="5153" y="450"/>
                  </a:cubicBezTo>
                  <a:cubicBezTo>
                    <a:pt x="5719" y="399"/>
                    <a:pt x="6209" y="286"/>
                    <a:pt x="6626" y="89"/>
                  </a:cubicBezTo>
                  <a:lnTo>
                    <a:pt x="6626" y="89"/>
                  </a:lnTo>
                  <a:cubicBezTo>
                    <a:pt x="6580" y="92"/>
                    <a:pt x="6533" y="94"/>
                    <a:pt x="6487" y="95"/>
                  </a:cubicBezTo>
                  <a:cubicBezTo>
                    <a:pt x="6475" y="95"/>
                    <a:pt x="6462" y="96"/>
                    <a:pt x="6451" y="96"/>
                  </a:cubicBezTo>
                  <a:cubicBezTo>
                    <a:pt x="6394" y="98"/>
                    <a:pt x="6336" y="99"/>
                    <a:pt x="6277" y="99"/>
                  </a:cubicBezTo>
                  <a:cubicBezTo>
                    <a:pt x="5570" y="99"/>
                    <a:pt x="4723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 flipH="1">
              <a:off x="8306344" y="4771118"/>
              <a:ext cx="583091" cy="424675"/>
            </a:xfrm>
            <a:custGeom>
              <a:rect b="b" l="l" r="r" t="t"/>
              <a:pathLst>
                <a:path extrusionOk="0" h="10530" w="14458">
                  <a:moveTo>
                    <a:pt x="12557" y="1"/>
                  </a:moveTo>
                  <a:cubicBezTo>
                    <a:pt x="12557" y="1"/>
                    <a:pt x="12557" y="4"/>
                    <a:pt x="12556" y="9"/>
                  </a:cubicBezTo>
                  <a:cubicBezTo>
                    <a:pt x="12556" y="10"/>
                    <a:pt x="12556" y="11"/>
                    <a:pt x="12556" y="12"/>
                  </a:cubicBezTo>
                  <a:cubicBezTo>
                    <a:pt x="12555" y="17"/>
                    <a:pt x="12554" y="26"/>
                    <a:pt x="12553" y="35"/>
                  </a:cubicBezTo>
                  <a:cubicBezTo>
                    <a:pt x="12553" y="37"/>
                    <a:pt x="12553" y="38"/>
                    <a:pt x="12552" y="40"/>
                  </a:cubicBezTo>
                  <a:cubicBezTo>
                    <a:pt x="12529" y="216"/>
                    <a:pt x="12406" y="942"/>
                    <a:pt x="11928" y="1588"/>
                  </a:cubicBezTo>
                  <a:cubicBezTo>
                    <a:pt x="11588" y="2412"/>
                    <a:pt x="11048" y="3091"/>
                    <a:pt x="10168" y="3453"/>
                  </a:cubicBezTo>
                  <a:cubicBezTo>
                    <a:pt x="8937" y="3958"/>
                    <a:pt x="7498" y="3864"/>
                    <a:pt x="6195" y="3932"/>
                  </a:cubicBezTo>
                  <a:cubicBezTo>
                    <a:pt x="4612" y="4014"/>
                    <a:pt x="2959" y="4220"/>
                    <a:pt x="1686" y="5256"/>
                  </a:cubicBezTo>
                  <a:cubicBezTo>
                    <a:pt x="1496" y="5410"/>
                    <a:pt x="1316" y="5584"/>
                    <a:pt x="1146" y="5771"/>
                  </a:cubicBezTo>
                  <a:cubicBezTo>
                    <a:pt x="1059" y="5911"/>
                    <a:pt x="976" y="6054"/>
                    <a:pt x="899" y="6199"/>
                  </a:cubicBezTo>
                  <a:cubicBezTo>
                    <a:pt x="890" y="6216"/>
                    <a:pt x="881" y="6233"/>
                    <a:pt x="871" y="6251"/>
                  </a:cubicBezTo>
                  <a:cubicBezTo>
                    <a:pt x="798" y="6390"/>
                    <a:pt x="730" y="6532"/>
                    <a:pt x="665" y="6675"/>
                  </a:cubicBezTo>
                  <a:cubicBezTo>
                    <a:pt x="656" y="6697"/>
                    <a:pt x="646" y="6717"/>
                    <a:pt x="637" y="6739"/>
                  </a:cubicBezTo>
                  <a:cubicBezTo>
                    <a:pt x="574" y="6883"/>
                    <a:pt x="515" y="7028"/>
                    <a:pt x="462" y="7175"/>
                  </a:cubicBezTo>
                  <a:cubicBezTo>
                    <a:pt x="456" y="7191"/>
                    <a:pt x="450" y="7208"/>
                    <a:pt x="444" y="7224"/>
                  </a:cubicBezTo>
                  <a:cubicBezTo>
                    <a:pt x="380" y="7405"/>
                    <a:pt x="322" y="7588"/>
                    <a:pt x="271" y="7774"/>
                  </a:cubicBezTo>
                  <a:cubicBezTo>
                    <a:pt x="237" y="7899"/>
                    <a:pt x="206" y="8026"/>
                    <a:pt x="178" y="8153"/>
                  </a:cubicBezTo>
                  <a:cubicBezTo>
                    <a:pt x="173" y="8174"/>
                    <a:pt x="168" y="8195"/>
                    <a:pt x="164" y="8216"/>
                  </a:cubicBezTo>
                  <a:cubicBezTo>
                    <a:pt x="133" y="8364"/>
                    <a:pt x="107" y="8514"/>
                    <a:pt x="84" y="8664"/>
                  </a:cubicBezTo>
                  <a:cubicBezTo>
                    <a:pt x="79" y="8690"/>
                    <a:pt x="76" y="8718"/>
                    <a:pt x="72" y="8745"/>
                  </a:cubicBezTo>
                  <a:cubicBezTo>
                    <a:pt x="52" y="8894"/>
                    <a:pt x="35" y="9044"/>
                    <a:pt x="23" y="9195"/>
                  </a:cubicBezTo>
                  <a:cubicBezTo>
                    <a:pt x="22" y="9217"/>
                    <a:pt x="21" y="9239"/>
                    <a:pt x="19" y="9261"/>
                  </a:cubicBezTo>
                  <a:cubicBezTo>
                    <a:pt x="14" y="9340"/>
                    <a:pt x="10" y="9420"/>
                    <a:pt x="6" y="9498"/>
                  </a:cubicBezTo>
                  <a:cubicBezTo>
                    <a:pt x="2" y="9577"/>
                    <a:pt x="0" y="9656"/>
                    <a:pt x="0" y="9735"/>
                  </a:cubicBezTo>
                  <a:cubicBezTo>
                    <a:pt x="49" y="9777"/>
                    <a:pt x="101" y="9821"/>
                    <a:pt x="158" y="9862"/>
                  </a:cubicBezTo>
                  <a:cubicBezTo>
                    <a:pt x="161" y="9865"/>
                    <a:pt x="165" y="9869"/>
                    <a:pt x="169" y="9872"/>
                  </a:cubicBezTo>
                  <a:cubicBezTo>
                    <a:pt x="222" y="9912"/>
                    <a:pt x="278" y="9952"/>
                    <a:pt x="338" y="9992"/>
                  </a:cubicBezTo>
                  <a:cubicBezTo>
                    <a:pt x="343" y="9995"/>
                    <a:pt x="347" y="9998"/>
                    <a:pt x="352" y="10001"/>
                  </a:cubicBezTo>
                  <a:cubicBezTo>
                    <a:pt x="369" y="10011"/>
                    <a:pt x="386" y="10022"/>
                    <a:pt x="402" y="10032"/>
                  </a:cubicBezTo>
                  <a:cubicBezTo>
                    <a:pt x="448" y="10061"/>
                    <a:pt x="495" y="10089"/>
                    <a:pt x="544" y="10117"/>
                  </a:cubicBezTo>
                  <a:cubicBezTo>
                    <a:pt x="547" y="10119"/>
                    <a:pt x="551" y="10121"/>
                    <a:pt x="555" y="10123"/>
                  </a:cubicBezTo>
                  <a:cubicBezTo>
                    <a:pt x="683" y="10194"/>
                    <a:pt x="823" y="10259"/>
                    <a:pt x="975" y="10317"/>
                  </a:cubicBezTo>
                  <a:cubicBezTo>
                    <a:pt x="1078" y="10356"/>
                    <a:pt x="1186" y="10391"/>
                    <a:pt x="1300" y="10422"/>
                  </a:cubicBezTo>
                  <a:cubicBezTo>
                    <a:pt x="1301" y="10422"/>
                    <a:pt x="1303" y="10423"/>
                    <a:pt x="1306" y="10423"/>
                  </a:cubicBezTo>
                  <a:cubicBezTo>
                    <a:pt x="1365" y="10438"/>
                    <a:pt x="1426" y="10453"/>
                    <a:pt x="1490" y="10466"/>
                  </a:cubicBezTo>
                  <a:cubicBezTo>
                    <a:pt x="1524" y="10473"/>
                    <a:pt x="1560" y="10480"/>
                    <a:pt x="1596" y="10486"/>
                  </a:cubicBezTo>
                  <a:cubicBezTo>
                    <a:pt x="1598" y="10487"/>
                    <a:pt x="1601" y="10487"/>
                    <a:pt x="1605" y="10488"/>
                  </a:cubicBezTo>
                  <a:cubicBezTo>
                    <a:pt x="1627" y="10492"/>
                    <a:pt x="1650" y="10496"/>
                    <a:pt x="1674" y="10499"/>
                  </a:cubicBezTo>
                  <a:cubicBezTo>
                    <a:pt x="1684" y="10501"/>
                    <a:pt x="1693" y="10502"/>
                    <a:pt x="1702" y="10503"/>
                  </a:cubicBezTo>
                  <a:cubicBezTo>
                    <a:pt x="1716" y="10505"/>
                    <a:pt x="1731" y="10507"/>
                    <a:pt x="1744" y="10509"/>
                  </a:cubicBezTo>
                  <a:cubicBezTo>
                    <a:pt x="1757" y="10511"/>
                    <a:pt x="1770" y="10512"/>
                    <a:pt x="1783" y="10514"/>
                  </a:cubicBezTo>
                  <a:cubicBezTo>
                    <a:pt x="1792" y="10516"/>
                    <a:pt x="1802" y="10517"/>
                    <a:pt x="1812" y="10518"/>
                  </a:cubicBezTo>
                  <a:cubicBezTo>
                    <a:pt x="1827" y="10520"/>
                    <a:pt x="1843" y="10521"/>
                    <a:pt x="1859" y="10523"/>
                  </a:cubicBezTo>
                  <a:cubicBezTo>
                    <a:pt x="1865" y="10524"/>
                    <a:pt x="1870" y="10524"/>
                    <a:pt x="1876" y="10525"/>
                  </a:cubicBezTo>
                  <a:cubicBezTo>
                    <a:pt x="1892" y="10526"/>
                    <a:pt x="1907" y="10528"/>
                    <a:pt x="1923" y="10529"/>
                  </a:cubicBezTo>
                  <a:cubicBezTo>
                    <a:pt x="2405" y="7979"/>
                    <a:pt x="4263" y="5622"/>
                    <a:pt x="6900" y="5155"/>
                  </a:cubicBezTo>
                  <a:cubicBezTo>
                    <a:pt x="8167" y="4931"/>
                    <a:pt x="9602" y="5032"/>
                    <a:pt x="10975" y="4934"/>
                  </a:cubicBezTo>
                  <a:lnTo>
                    <a:pt x="10976" y="4934"/>
                  </a:lnTo>
                  <a:cubicBezTo>
                    <a:pt x="11037" y="4915"/>
                    <a:pt x="11097" y="4895"/>
                    <a:pt x="11158" y="4873"/>
                  </a:cubicBezTo>
                  <a:cubicBezTo>
                    <a:pt x="11177" y="4866"/>
                    <a:pt x="11195" y="4859"/>
                    <a:pt x="11214" y="4853"/>
                  </a:cubicBezTo>
                  <a:cubicBezTo>
                    <a:pt x="11215" y="4852"/>
                    <a:pt x="11217" y="4852"/>
                    <a:pt x="11218" y="4851"/>
                  </a:cubicBezTo>
                  <a:cubicBezTo>
                    <a:pt x="11244" y="4841"/>
                    <a:pt x="11271" y="4832"/>
                    <a:pt x="11297" y="4822"/>
                  </a:cubicBezTo>
                  <a:cubicBezTo>
                    <a:pt x="11315" y="4815"/>
                    <a:pt x="11332" y="4809"/>
                    <a:pt x="11350" y="4802"/>
                  </a:cubicBezTo>
                  <a:cubicBezTo>
                    <a:pt x="11460" y="4759"/>
                    <a:pt x="11570" y="4713"/>
                    <a:pt x="11681" y="4662"/>
                  </a:cubicBezTo>
                  <a:cubicBezTo>
                    <a:pt x="14458" y="3373"/>
                    <a:pt x="14380" y="1"/>
                    <a:pt x="14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 flipH="1">
              <a:off x="8685608" y="5045120"/>
              <a:ext cx="93485" cy="150189"/>
            </a:xfrm>
            <a:custGeom>
              <a:rect b="b" l="l" r="r" t="t"/>
              <a:pathLst>
                <a:path extrusionOk="0" h="3724" w="2318">
                  <a:moveTo>
                    <a:pt x="2318" y="1"/>
                  </a:moveTo>
                  <a:lnTo>
                    <a:pt x="2318" y="1"/>
                  </a:lnTo>
                  <a:cubicBezTo>
                    <a:pt x="2144" y="127"/>
                    <a:pt x="1976" y="267"/>
                    <a:pt x="1813" y="428"/>
                  </a:cubicBezTo>
                  <a:cubicBezTo>
                    <a:pt x="890" y="1336"/>
                    <a:pt x="279" y="2476"/>
                    <a:pt x="1" y="3724"/>
                  </a:cubicBezTo>
                  <a:lnTo>
                    <a:pt x="2" y="3724"/>
                  </a:lnTo>
                  <a:cubicBezTo>
                    <a:pt x="202" y="3703"/>
                    <a:pt x="412" y="3667"/>
                    <a:pt x="632" y="3616"/>
                  </a:cubicBezTo>
                  <a:cubicBezTo>
                    <a:pt x="645" y="3613"/>
                    <a:pt x="657" y="3610"/>
                    <a:pt x="670" y="3607"/>
                  </a:cubicBezTo>
                  <a:cubicBezTo>
                    <a:pt x="728" y="3593"/>
                    <a:pt x="786" y="3579"/>
                    <a:pt x="846" y="3562"/>
                  </a:cubicBezTo>
                  <a:cubicBezTo>
                    <a:pt x="866" y="3557"/>
                    <a:pt x="887" y="3551"/>
                    <a:pt x="907" y="3544"/>
                  </a:cubicBezTo>
                  <a:cubicBezTo>
                    <a:pt x="960" y="3530"/>
                    <a:pt x="1013" y="3514"/>
                    <a:pt x="1066" y="3498"/>
                  </a:cubicBezTo>
                  <a:cubicBezTo>
                    <a:pt x="1091" y="3490"/>
                    <a:pt x="1116" y="3483"/>
                    <a:pt x="1140" y="3475"/>
                  </a:cubicBezTo>
                  <a:cubicBezTo>
                    <a:pt x="1191" y="3458"/>
                    <a:pt x="1244" y="3440"/>
                    <a:pt x="1296" y="3423"/>
                  </a:cubicBezTo>
                  <a:cubicBezTo>
                    <a:pt x="1322" y="3413"/>
                    <a:pt x="1349" y="3405"/>
                    <a:pt x="1376" y="3394"/>
                  </a:cubicBezTo>
                  <a:cubicBezTo>
                    <a:pt x="1430" y="3376"/>
                    <a:pt x="1485" y="3354"/>
                    <a:pt x="1540" y="3333"/>
                  </a:cubicBezTo>
                  <a:cubicBezTo>
                    <a:pt x="1564" y="3324"/>
                    <a:pt x="1588" y="3314"/>
                    <a:pt x="1613" y="3305"/>
                  </a:cubicBezTo>
                  <a:cubicBezTo>
                    <a:pt x="1694" y="3273"/>
                    <a:pt x="1774" y="3239"/>
                    <a:pt x="1856" y="3204"/>
                  </a:cubicBezTo>
                  <a:cubicBezTo>
                    <a:pt x="1602" y="2439"/>
                    <a:pt x="1610" y="1530"/>
                    <a:pt x="1960" y="674"/>
                  </a:cubicBezTo>
                  <a:cubicBezTo>
                    <a:pt x="1992" y="594"/>
                    <a:pt x="2026" y="520"/>
                    <a:pt x="2061" y="449"/>
                  </a:cubicBezTo>
                  <a:cubicBezTo>
                    <a:pt x="2074" y="421"/>
                    <a:pt x="2087" y="394"/>
                    <a:pt x="2101" y="368"/>
                  </a:cubicBezTo>
                  <a:cubicBezTo>
                    <a:pt x="2122" y="327"/>
                    <a:pt x="2145" y="285"/>
                    <a:pt x="2167" y="245"/>
                  </a:cubicBezTo>
                  <a:cubicBezTo>
                    <a:pt x="2184" y="214"/>
                    <a:pt x="2202" y="183"/>
                    <a:pt x="2220" y="153"/>
                  </a:cubicBezTo>
                  <a:cubicBezTo>
                    <a:pt x="2251" y="101"/>
                    <a:pt x="2284" y="50"/>
                    <a:pt x="2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 flipH="1">
              <a:off x="8424714" y="4578019"/>
              <a:ext cx="24238" cy="48356"/>
            </a:xfrm>
            <a:custGeom>
              <a:rect b="b" l="l" r="r" t="t"/>
              <a:pathLst>
                <a:path extrusionOk="0" h="1199" w="601">
                  <a:moveTo>
                    <a:pt x="572" y="0"/>
                  </a:moveTo>
                  <a:cubicBezTo>
                    <a:pt x="472" y="0"/>
                    <a:pt x="138" y="32"/>
                    <a:pt x="75" y="446"/>
                  </a:cubicBezTo>
                  <a:cubicBezTo>
                    <a:pt x="0" y="933"/>
                    <a:pt x="314" y="1199"/>
                    <a:pt x="314" y="1199"/>
                  </a:cubicBezTo>
                  <a:lnTo>
                    <a:pt x="316" y="1188"/>
                  </a:lnTo>
                  <a:lnTo>
                    <a:pt x="494" y="444"/>
                  </a:lnTo>
                  <a:lnTo>
                    <a:pt x="600" y="1"/>
                  </a:lnTo>
                  <a:lnTo>
                    <a:pt x="595" y="1"/>
                  </a:lnTo>
                  <a:cubicBezTo>
                    <a:pt x="591" y="1"/>
                    <a:pt x="582" y="0"/>
                    <a:pt x="5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 flipH="1">
              <a:off x="8244318" y="4577978"/>
              <a:ext cx="23996" cy="48396"/>
            </a:xfrm>
            <a:custGeom>
              <a:rect b="b" l="l" r="r" t="t"/>
              <a:pathLst>
                <a:path extrusionOk="0" h="1200" w="595">
                  <a:moveTo>
                    <a:pt x="29" y="1"/>
                  </a:moveTo>
                  <a:cubicBezTo>
                    <a:pt x="25" y="1"/>
                    <a:pt x="21" y="1"/>
                    <a:pt x="17" y="1"/>
                  </a:cubicBezTo>
                  <a:cubicBezTo>
                    <a:pt x="7" y="2"/>
                    <a:pt x="1" y="2"/>
                    <a:pt x="1" y="2"/>
                  </a:cubicBezTo>
                  <a:lnTo>
                    <a:pt x="288" y="1200"/>
                  </a:lnTo>
                  <a:cubicBezTo>
                    <a:pt x="288" y="1200"/>
                    <a:pt x="293" y="1196"/>
                    <a:pt x="298" y="1192"/>
                  </a:cubicBezTo>
                  <a:cubicBezTo>
                    <a:pt x="343" y="1148"/>
                    <a:pt x="594" y="891"/>
                    <a:pt x="527" y="447"/>
                  </a:cubicBezTo>
                  <a:cubicBezTo>
                    <a:pt x="463" y="31"/>
                    <a:pt x="128" y="1"/>
                    <a:pt x="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 flipH="1">
              <a:off x="8350023" y="4377781"/>
              <a:ext cx="22464" cy="91549"/>
            </a:xfrm>
            <a:custGeom>
              <a:rect b="b" l="l" r="r" t="t"/>
              <a:pathLst>
                <a:path extrusionOk="0" h="2270" w="557">
                  <a:moveTo>
                    <a:pt x="117" y="0"/>
                  </a:moveTo>
                  <a:lnTo>
                    <a:pt x="0" y="110"/>
                  </a:lnTo>
                  <a:cubicBezTo>
                    <a:pt x="157" y="277"/>
                    <a:pt x="326" y="1520"/>
                    <a:pt x="397" y="2267"/>
                  </a:cubicBezTo>
                  <a:cubicBezTo>
                    <a:pt x="397" y="2267"/>
                    <a:pt x="397" y="2267"/>
                    <a:pt x="397" y="2268"/>
                  </a:cubicBezTo>
                  <a:cubicBezTo>
                    <a:pt x="397" y="2268"/>
                    <a:pt x="397" y="2269"/>
                    <a:pt x="397" y="2269"/>
                  </a:cubicBezTo>
                  <a:lnTo>
                    <a:pt x="465" y="2263"/>
                  </a:lnTo>
                  <a:lnTo>
                    <a:pt x="487" y="2261"/>
                  </a:lnTo>
                  <a:lnTo>
                    <a:pt x="557" y="2255"/>
                  </a:lnTo>
                  <a:cubicBezTo>
                    <a:pt x="544" y="2121"/>
                    <a:pt x="464" y="1306"/>
                    <a:pt x="341" y="687"/>
                  </a:cubicBezTo>
                  <a:lnTo>
                    <a:pt x="188" y="694"/>
                  </a:lnTo>
                  <a:cubicBezTo>
                    <a:pt x="183" y="588"/>
                    <a:pt x="222" y="485"/>
                    <a:pt x="275" y="393"/>
                  </a:cubicBezTo>
                  <a:cubicBezTo>
                    <a:pt x="226" y="207"/>
                    <a:pt x="174" y="62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 flipH="1">
              <a:off x="8346192" y="4380765"/>
              <a:ext cx="18955" cy="25045"/>
            </a:xfrm>
            <a:custGeom>
              <a:rect b="b" l="l" r="r" t="t"/>
              <a:pathLst>
                <a:path extrusionOk="0" h="621" w="470">
                  <a:moveTo>
                    <a:pt x="370" y="0"/>
                  </a:moveTo>
                  <a:cubicBezTo>
                    <a:pt x="360" y="8"/>
                    <a:pt x="197" y="140"/>
                    <a:pt x="93" y="319"/>
                  </a:cubicBezTo>
                  <a:cubicBezTo>
                    <a:pt x="40" y="411"/>
                    <a:pt x="1" y="514"/>
                    <a:pt x="6" y="620"/>
                  </a:cubicBezTo>
                  <a:lnTo>
                    <a:pt x="159" y="613"/>
                  </a:lnTo>
                  <a:lnTo>
                    <a:pt x="165" y="612"/>
                  </a:lnTo>
                  <a:cubicBezTo>
                    <a:pt x="156" y="418"/>
                    <a:pt x="382" y="195"/>
                    <a:pt x="469" y="125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inzel"/>
              <a:buNone/>
              <a:defRPr b="1" sz="3100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inzel"/>
              <a:buNone/>
              <a:defRPr b="1" sz="3100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inzel"/>
              <a:buNone/>
              <a:defRPr b="1" sz="3100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inzel"/>
              <a:buNone/>
              <a:defRPr b="1" sz="3100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inzel"/>
              <a:buNone/>
              <a:defRPr b="1" sz="3100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inzel"/>
              <a:buNone/>
              <a:defRPr b="1" sz="3100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inzel"/>
              <a:buNone/>
              <a:defRPr b="1" sz="3100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inzel"/>
              <a:buNone/>
              <a:defRPr b="1" sz="3100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inzel"/>
              <a:buNone/>
              <a:defRPr b="1" sz="3100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9"/>
          <p:cNvSpPr txBox="1"/>
          <p:nvPr>
            <p:ph idx="1" type="subTitle"/>
          </p:nvPr>
        </p:nvSpPr>
        <p:spPr>
          <a:xfrm rot="-446">
            <a:off x="3796400" y="3465244"/>
            <a:ext cx="46275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Evelyn Benítez &amp; Omar Lara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Humanismo clásico y contemporáneo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Docente: Daniella Blejer Eder</a:t>
            </a:r>
            <a:endParaRPr/>
          </a:p>
        </p:txBody>
      </p:sp>
      <p:sp>
        <p:nvSpPr>
          <p:cNvPr id="1047" name="Google Shape;1047;p29"/>
          <p:cNvSpPr txBox="1"/>
          <p:nvPr>
            <p:ph type="ctrTitle"/>
          </p:nvPr>
        </p:nvSpPr>
        <p:spPr>
          <a:xfrm>
            <a:off x="3796225" y="1098500"/>
            <a:ext cx="4808100" cy="20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Peste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Negra</a:t>
            </a:r>
            <a:endParaRPr/>
          </a:p>
        </p:txBody>
      </p:sp>
      <p:cxnSp>
        <p:nvCxnSpPr>
          <p:cNvPr id="1048" name="Google Shape;1048;p29"/>
          <p:cNvCxnSpPr/>
          <p:nvPr/>
        </p:nvCxnSpPr>
        <p:spPr>
          <a:xfrm>
            <a:off x="3822300" y="3331075"/>
            <a:ext cx="461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9" name="Google Shape;1049;p29"/>
          <p:cNvGrpSpPr/>
          <p:nvPr/>
        </p:nvGrpSpPr>
        <p:grpSpPr>
          <a:xfrm>
            <a:off x="-35183" y="1098478"/>
            <a:ext cx="3017922" cy="4040172"/>
            <a:chOff x="433679" y="1123818"/>
            <a:chExt cx="3002609" cy="4019671"/>
          </a:xfrm>
        </p:grpSpPr>
        <p:sp>
          <p:nvSpPr>
            <p:cNvPr id="1050" name="Google Shape;1050;p29"/>
            <p:cNvSpPr/>
            <p:nvPr/>
          </p:nvSpPr>
          <p:spPr>
            <a:xfrm>
              <a:off x="2897060" y="3220917"/>
              <a:ext cx="539228" cy="1120056"/>
            </a:xfrm>
            <a:custGeom>
              <a:rect b="b" l="l" r="r" t="t"/>
              <a:pathLst>
                <a:path extrusionOk="0" h="20543" w="9890">
                  <a:moveTo>
                    <a:pt x="138" y="0"/>
                  </a:moveTo>
                  <a:cubicBezTo>
                    <a:pt x="102" y="14"/>
                    <a:pt x="65" y="25"/>
                    <a:pt x="27" y="34"/>
                  </a:cubicBezTo>
                  <a:cubicBezTo>
                    <a:pt x="89" y="520"/>
                    <a:pt x="105" y="1087"/>
                    <a:pt x="1" y="1672"/>
                  </a:cubicBezTo>
                  <a:cubicBezTo>
                    <a:pt x="1999" y="6258"/>
                    <a:pt x="5116" y="12580"/>
                    <a:pt x="9879" y="20543"/>
                  </a:cubicBezTo>
                  <a:lnTo>
                    <a:pt x="9889" y="17525"/>
                  </a:lnTo>
                  <a:cubicBezTo>
                    <a:pt x="9889" y="9744"/>
                    <a:pt x="6171" y="3236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433679" y="3226642"/>
              <a:ext cx="533121" cy="1043506"/>
            </a:xfrm>
            <a:custGeom>
              <a:rect b="b" l="l" r="r" t="t"/>
              <a:pathLst>
                <a:path extrusionOk="0" h="19139" w="9778">
                  <a:moveTo>
                    <a:pt x="9778" y="1"/>
                  </a:moveTo>
                  <a:cubicBezTo>
                    <a:pt x="3731" y="3389"/>
                    <a:pt x="1" y="10166"/>
                    <a:pt x="1" y="17958"/>
                  </a:cubicBezTo>
                  <a:lnTo>
                    <a:pt x="1" y="19139"/>
                  </a:lnTo>
                  <a:cubicBezTo>
                    <a:pt x="4880" y="10857"/>
                    <a:pt x="7927" y="4438"/>
                    <a:pt x="9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433679" y="3218027"/>
              <a:ext cx="912816" cy="1925408"/>
            </a:xfrm>
            <a:custGeom>
              <a:rect b="b" l="l" r="r" t="t"/>
              <a:pathLst>
                <a:path extrusionOk="0" h="35314" w="16742">
                  <a:moveTo>
                    <a:pt x="10066" y="0"/>
                  </a:moveTo>
                  <a:cubicBezTo>
                    <a:pt x="9970" y="52"/>
                    <a:pt x="9873" y="104"/>
                    <a:pt x="9778" y="159"/>
                  </a:cubicBezTo>
                  <a:cubicBezTo>
                    <a:pt x="7927" y="4596"/>
                    <a:pt x="4880" y="11014"/>
                    <a:pt x="1" y="19297"/>
                  </a:cubicBezTo>
                  <a:lnTo>
                    <a:pt x="1" y="35314"/>
                  </a:lnTo>
                  <a:lnTo>
                    <a:pt x="11328" y="35314"/>
                  </a:lnTo>
                  <a:cubicBezTo>
                    <a:pt x="13732" y="26635"/>
                    <a:pt x="15514" y="16620"/>
                    <a:pt x="16742" y="8311"/>
                  </a:cubicBezTo>
                  <a:cubicBezTo>
                    <a:pt x="15772" y="7895"/>
                    <a:pt x="15091" y="7267"/>
                    <a:pt x="14667" y="6774"/>
                  </a:cubicBezTo>
                  <a:cubicBezTo>
                    <a:pt x="14600" y="6791"/>
                    <a:pt x="14531" y="6799"/>
                    <a:pt x="14459" y="6799"/>
                  </a:cubicBezTo>
                  <a:cubicBezTo>
                    <a:pt x="13981" y="6799"/>
                    <a:pt x="13594" y="6412"/>
                    <a:pt x="13594" y="5934"/>
                  </a:cubicBezTo>
                  <a:cubicBezTo>
                    <a:pt x="13594" y="5699"/>
                    <a:pt x="13687" y="5486"/>
                    <a:pt x="13839" y="5330"/>
                  </a:cubicBezTo>
                  <a:cubicBezTo>
                    <a:pt x="10220" y="4245"/>
                    <a:pt x="9929" y="1668"/>
                    <a:pt x="10150" y="41"/>
                  </a:cubicBezTo>
                  <a:cubicBezTo>
                    <a:pt x="10122" y="28"/>
                    <a:pt x="10094" y="15"/>
                    <a:pt x="10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486451" y="3312079"/>
              <a:ext cx="949346" cy="1831411"/>
            </a:xfrm>
            <a:custGeom>
              <a:rect b="b" l="l" r="r" t="t"/>
              <a:pathLst>
                <a:path extrusionOk="0" h="33590" w="17412">
                  <a:moveTo>
                    <a:pt x="7532" y="0"/>
                  </a:moveTo>
                  <a:cubicBezTo>
                    <a:pt x="7282" y="1400"/>
                    <a:pt x="6346" y="2903"/>
                    <a:pt x="3728" y="3644"/>
                  </a:cubicBezTo>
                  <a:cubicBezTo>
                    <a:pt x="3858" y="3796"/>
                    <a:pt x="3938" y="3993"/>
                    <a:pt x="3938" y="4209"/>
                  </a:cubicBezTo>
                  <a:cubicBezTo>
                    <a:pt x="3938" y="4687"/>
                    <a:pt x="3550" y="5074"/>
                    <a:pt x="3072" y="5074"/>
                  </a:cubicBezTo>
                  <a:cubicBezTo>
                    <a:pt x="2962" y="5074"/>
                    <a:pt x="2857" y="5054"/>
                    <a:pt x="2760" y="5016"/>
                  </a:cubicBezTo>
                  <a:cubicBezTo>
                    <a:pt x="2251" y="5617"/>
                    <a:pt x="1350" y="6435"/>
                    <a:pt x="0" y="6818"/>
                  </a:cubicBezTo>
                  <a:cubicBezTo>
                    <a:pt x="1225" y="15083"/>
                    <a:pt x="2997" y="24991"/>
                    <a:pt x="5380" y="33590"/>
                  </a:cubicBezTo>
                  <a:lnTo>
                    <a:pt x="17360" y="33590"/>
                  </a:lnTo>
                  <a:lnTo>
                    <a:pt x="17411" y="18871"/>
                  </a:lnTo>
                  <a:cubicBezTo>
                    <a:pt x="12647" y="10908"/>
                    <a:pt x="9530" y="4586"/>
                    <a:pt x="7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1051255" y="3671109"/>
              <a:ext cx="1728527" cy="1472326"/>
            </a:xfrm>
            <a:custGeom>
              <a:rect b="b" l="l" r="r" t="t"/>
              <a:pathLst>
                <a:path extrusionOk="0" h="27004" w="31703">
                  <a:moveTo>
                    <a:pt x="5415" y="1"/>
                  </a:moveTo>
                  <a:cubicBezTo>
                    <a:pt x="4189" y="8310"/>
                    <a:pt x="2405" y="18325"/>
                    <a:pt x="1" y="27004"/>
                  </a:cubicBezTo>
                  <a:lnTo>
                    <a:pt x="31703" y="27004"/>
                  </a:lnTo>
                  <a:cubicBezTo>
                    <a:pt x="29320" y="18406"/>
                    <a:pt x="27548" y="8497"/>
                    <a:pt x="26323" y="233"/>
                  </a:cubicBezTo>
                  <a:cubicBezTo>
                    <a:pt x="25852" y="367"/>
                    <a:pt x="25326" y="448"/>
                    <a:pt x="24742" y="448"/>
                  </a:cubicBezTo>
                  <a:cubicBezTo>
                    <a:pt x="24480" y="448"/>
                    <a:pt x="24205" y="432"/>
                    <a:pt x="23919" y="397"/>
                  </a:cubicBezTo>
                  <a:lnTo>
                    <a:pt x="23919" y="397"/>
                  </a:lnTo>
                  <a:cubicBezTo>
                    <a:pt x="23920" y="413"/>
                    <a:pt x="23921" y="431"/>
                    <a:pt x="23921" y="449"/>
                  </a:cubicBezTo>
                  <a:cubicBezTo>
                    <a:pt x="23921" y="926"/>
                    <a:pt x="23534" y="1314"/>
                    <a:pt x="23056" y="1314"/>
                  </a:cubicBezTo>
                  <a:cubicBezTo>
                    <a:pt x="22821" y="1314"/>
                    <a:pt x="22609" y="1221"/>
                    <a:pt x="22453" y="1070"/>
                  </a:cubicBezTo>
                  <a:cubicBezTo>
                    <a:pt x="21771" y="1399"/>
                    <a:pt x="20646" y="1798"/>
                    <a:pt x="19202" y="1798"/>
                  </a:cubicBezTo>
                  <a:cubicBezTo>
                    <a:pt x="19108" y="1798"/>
                    <a:pt x="19013" y="1796"/>
                    <a:pt x="18916" y="1793"/>
                  </a:cubicBezTo>
                  <a:cubicBezTo>
                    <a:pt x="18526" y="4253"/>
                    <a:pt x="17383" y="5056"/>
                    <a:pt x="16794" y="5311"/>
                  </a:cubicBezTo>
                  <a:cubicBezTo>
                    <a:pt x="16617" y="5387"/>
                    <a:pt x="16426" y="5423"/>
                    <a:pt x="16235" y="5423"/>
                  </a:cubicBezTo>
                  <a:lnTo>
                    <a:pt x="16231" y="5423"/>
                  </a:lnTo>
                  <a:cubicBezTo>
                    <a:pt x="16228" y="5423"/>
                    <a:pt x="16225" y="5423"/>
                    <a:pt x="16222" y="5423"/>
                  </a:cubicBezTo>
                  <a:cubicBezTo>
                    <a:pt x="16129" y="5423"/>
                    <a:pt x="16037" y="5408"/>
                    <a:pt x="15949" y="5381"/>
                  </a:cubicBezTo>
                  <a:cubicBezTo>
                    <a:pt x="15472" y="5229"/>
                    <a:pt x="14143" y="4581"/>
                    <a:pt x="13673" y="1987"/>
                  </a:cubicBezTo>
                  <a:cubicBezTo>
                    <a:pt x="13437" y="1993"/>
                    <a:pt x="13202" y="1995"/>
                    <a:pt x="12967" y="1995"/>
                  </a:cubicBezTo>
                  <a:cubicBezTo>
                    <a:pt x="12686" y="1995"/>
                    <a:pt x="12407" y="1992"/>
                    <a:pt x="12129" y="1986"/>
                  </a:cubicBezTo>
                  <a:cubicBezTo>
                    <a:pt x="11277" y="1969"/>
                    <a:pt x="10307" y="1959"/>
                    <a:pt x="9623" y="1374"/>
                  </a:cubicBezTo>
                  <a:cubicBezTo>
                    <a:pt x="9608" y="1361"/>
                    <a:pt x="9569" y="1319"/>
                    <a:pt x="9519" y="1260"/>
                  </a:cubicBezTo>
                  <a:cubicBezTo>
                    <a:pt x="9425" y="1295"/>
                    <a:pt x="9324" y="1313"/>
                    <a:pt x="9219" y="1313"/>
                  </a:cubicBezTo>
                  <a:cubicBezTo>
                    <a:pt x="8741" y="1313"/>
                    <a:pt x="8353" y="926"/>
                    <a:pt x="8353" y="448"/>
                  </a:cubicBezTo>
                  <a:cubicBezTo>
                    <a:pt x="8353" y="435"/>
                    <a:pt x="8353" y="423"/>
                    <a:pt x="8354" y="410"/>
                  </a:cubicBezTo>
                  <a:lnTo>
                    <a:pt x="8354" y="410"/>
                  </a:lnTo>
                  <a:cubicBezTo>
                    <a:pt x="8112" y="436"/>
                    <a:pt x="7878" y="448"/>
                    <a:pt x="7652" y="448"/>
                  </a:cubicBezTo>
                  <a:cubicBezTo>
                    <a:pt x="6781" y="448"/>
                    <a:pt x="6039" y="268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2620685" y="3172610"/>
              <a:ext cx="282099" cy="338203"/>
            </a:xfrm>
            <a:custGeom>
              <a:rect b="b" l="l" r="r" t="t"/>
              <a:pathLst>
                <a:path extrusionOk="0" h="6203" w="5174">
                  <a:moveTo>
                    <a:pt x="4045" y="1"/>
                  </a:moveTo>
                  <a:lnTo>
                    <a:pt x="4045" y="1"/>
                  </a:lnTo>
                  <a:cubicBezTo>
                    <a:pt x="3077" y="662"/>
                    <a:pt x="222" y="2860"/>
                    <a:pt x="1" y="5911"/>
                  </a:cubicBezTo>
                  <a:cubicBezTo>
                    <a:pt x="40" y="5958"/>
                    <a:pt x="81" y="6006"/>
                    <a:pt x="121" y="6053"/>
                  </a:cubicBezTo>
                  <a:cubicBezTo>
                    <a:pt x="260" y="5957"/>
                    <a:pt x="428" y="5901"/>
                    <a:pt x="610" y="5901"/>
                  </a:cubicBezTo>
                  <a:cubicBezTo>
                    <a:pt x="872" y="5901"/>
                    <a:pt x="1106" y="6018"/>
                    <a:pt x="1266" y="6202"/>
                  </a:cubicBezTo>
                  <a:cubicBezTo>
                    <a:pt x="3884" y="5461"/>
                    <a:pt x="4820" y="3958"/>
                    <a:pt x="5070" y="2558"/>
                  </a:cubicBezTo>
                  <a:cubicBezTo>
                    <a:pt x="5174" y="1973"/>
                    <a:pt x="5158" y="1406"/>
                    <a:pt x="5096" y="920"/>
                  </a:cubicBezTo>
                  <a:lnTo>
                    <a:pt x="5096" y="920"/>
                  </a:lnTo>
                  <a:cubicBezTo>
                    <a:pt x="5035" y="933"/>
                    <a:pt x="4972" y="941"/>
                    <a:pt x="4907" y="941"/>
                  </a:cubicBezTo>
                  <a:cubicBezTo>
                    <a:pt x="4429" y="941"/>
                    <a:pt x="4042" y="553"/>
                    <a:pt x="4042" y="75"/>
                  </a:cubicBezTo>
                  <a:cubicBezTo>
                    <a:pt x="4042" y="50"/>
                    <a:pt x="4043" y="26"/>
                    <a:pt x="40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2253476" y="2887948"/>
              <a:ext cx="591297" cy="606999"/>
            </a:xfrm>
            <a:custGeom>
              <a:rect b="b" l="l" r="r" t="t"/>
              <a:pathLst>
                <a:path extrusionOk="0" h="11133" w="10845">
                  <a:moveTo>
                    <a:pt x="1898" y="1"/>
                  </a:moveTo>
                  <a:cubicBezTo>
                    <a:pt x="1371" y="407"/>
                    <a:pt x="791" y="791"/>
                    <a:pt x="151" y="1150"/>
                  </a:cubicBezTo>
                  <a:cubicBezTo>
                    <a:pt x="98" y="1245"/>
                    <a:pt x="47" y="1332"/>
                    <a:pt x="0" y="1412"/>
                  </a:cubicBezTo>
                  <a:cubicBezTo>
                    <a:pt x="899" y="3229"/>
                    <a:pt x="2830" y="6516"/>
                    <a:pt x="6736" y="11132"/>
                  </a:cubicBezTo>
                  <a:cubicBezTo>
                    <a:pt x="6957" y="8081"/>
                    <a:pt x="9812" y="5883"/>
                    <a:pt x="10780" y="5222"/>
                  </a:cubicBezTo>
                  <a:cubicBezTo>
                    <a:pt x="10788" y="5130"/>
                    <a:pt x="10810" y="5042"/>
                    <a:pt x="10844" y="4959"/>
                  </a:cubicBezTo>
                  <a:cubicBezTo>
                    <a:pt x="5060" y="3683"/>
                    <a:pt x="2735" y="1238"/>
                    <a:pt x="18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975033" y="3178498"/>
              <a:ext cx="287770" cy="330134"/>
            </a:xfrm>
            <a:custGeom>
              <a:rect b="b" l="l" r="r" t="t"/>
              <a:pathLst>
                <a:path extrusionOk="0" h="6055" w="5278">
                  <a:moveTo>
                    <a:pt x="1420" y="0"/>
                  </a:moveTo>
                  <a:cubicBezTo>
                    <a:pt x="1402" y="463"/>
                    <a:pt x="1022" y="833"/>
                    <a:pt x="555" y="833"/>
                  </a:cubicBezTo>
                  <a:cubicBezTo>
                    <a:pt x="436" y="833"/>
                    <a:pt x="324" y="809"/>
                    <a:pt x="222" y="766"/>
                  </a:cubicBezTo>
                  <a:lnTo>
                    <a:pt x="222" y="766"/>
                  </a:lnTo>
                  <a:cubicBezTo>
                    <a:pt x="1" y="2393"/>
                    <a:pt x="291" y="4970"/>
                    <a:pt x="3910" y="6055"/>
                  </a:cubicBezTo>
                  <a:cubicBezTo>
                    <a:pt x="4068" y="5894"/>
                    <a:pt x="4288" y="5793"/>
                    <a:pt x="4530" y="5793"/>
                  </a:cubicBezTo>
                  <a:cubicBezTo>
                    <a:pt x="4675" y="5793"/>
                    <a:pt x="4812" y="5830"/>
                    <a:pt x="4931" y="5892"/>
                  </a:cubicBezTo>
                  <a:cubicBezTo>
                    <a:pt x="5048" y="5755"/>
                    <a:pt x="5164" y="5618"/>
                    <a:pt x="5277" y="5483"/>
                  </a:cubicBezTo>
                  <a:cubicBezTo>
                    <a:pt x="4908" y="2743"/>
                    <a:pt x="2464" y="74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1047984" y="2934129"/>
              <a:ext cx="544680" cy="543317"/>
            </a:xfrm>
            <a:custGeom>
              <a:rect b="b" l="l" r="r" t="t"/>
              <a:pathLst>
                <a:path extrusionOk="0" h="9965" w="9990">
                  <a:moveTo>
                    <a:pt x="8134" y="1"/>
                  </a:moveTo>
                  <a:cubicBezTo>
                    <a:pt x="6944" y="1290"/>
                    <a:pt x="4565" y="3051"/>
                    <a:pt x="1" y="4082"/>
                  </a:cubicBezTo>
                  <a:cubicBezTo>
                    <a:pt x="53" y="4194"/>
                    <a:pt x="82" y="4318"/>
                    <a:pt x="82" y="4449"/>
                  </a:cubicBezTo>
                  <a:cubicBezTo>
                    <a:pt x="82" y="4459"/>
                    <a:pt x="82" y="4471"/>
                    <a:pt x="82" y="4481"/>
                  </a:cubicBezTo>
                  <a:cubicBezTo>
                    <a:pt x="1126" y="5222"/>
                    <a:pt x="3570" y="7225"/>
                    <a:pt x="3939" y="9965"/>
                  </a:cubicBezTo>
                  <a:cubicBezTo>
                    <a:pt x="7158" y="6120"/>
                    <a:pt x="8986" y="3226"/>
                    <a:pt x="9989" y="1366"/>
                  </a:cubicBezTo>
                  <a:cubicBezTo>
                    <a:pt x="9300" y="944"/>
                    <a:pt x="8684" y="486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1233306" y="3523899"/>
              <a:ext cx="353251" cy="171637"/>
            </a:xfrm>
            <a:custGeom>
              <a:rect b="b" l="l" r="r" t="t"/>
              <a:pathLst>
                <a:path extrusionOk="0" h="3148" w="6479">
                  <a:moveTo>
                    <a:pt x="1749" y="1"/>
                  </a:moveTo>
                  <a:cubicBezTo>
                    <a:pt x="1332" y="1"/>
                    <a:pt x="953" y="41"/>
                    <a:pt x="628" y="96"/>
                  </a:cubicBezTo>
                  <a:cubicBezTo>
                    <a:pt x="647" y="168"/>
                    <a:pt x="659" y="245"/>
                    <a:pt x="659" y="324"/>
                  </a:cubicBezTo>
                  <a:cubicBezTo>
                    <a:pt x="659" y="730"/>
                    <a:pt x="379" y="1072"/>
                    <a:pt x="1" y="1164"/>
                  </a:cubicBezTo>
                  <a:cubicBezTo>
                    <a:pt x="425" y="1657"/>
                    <a:pt x="1106" y="2285"/>
                    <a:pt x="2076" y="2701"/>
                  </a:cubicBezTo>
                  <a:cubicBezTo>
                    <a:pt x="2700" y="2968"/>
                    <a:pt x="3442" y="3148"/>
                    <a:pt x="4313" y="3148"/>
                  </a:cubicBezTo>
                  <a:cubicBezTo>
                    <a:pt x="4538" y="3148"/>
                    <a:pt x="4772" y="3136"/>
                    <a:pt x="5014" y="3110"/>
                  </a:cubicBezTo>
                  <a:cubicBezTo>
                    <a:pt x="5035" y="2650"/>
                    <a:pt x="5414" y="2283"/>
                    <a:pt x="5880" y="2283"/>
                  </a:cubicBezTo>
                  <a:cubicBezTo>
                    <a:pt x="6059" y="2283"/>
                    <a:pt x="6226" y="2337"/>
                    <a:pt x="6363" y="2431"/>
                  </a:cubicBezTo>
                  <a:cubicBezTo>
                    <a:pt x="6402" y="2351"/>
                    <a:pt x="6440" y="2271"/>
                    <a:pt x="6479" y="2188"/>
                  </a:cubicBezTo>
                  <a:cubicBezTo>
                    <a:pt x="4905" y="433"/>
                    <a:pt x="3124" y="1"/>
                    <a:pt x="17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1243883" y="3008606"/>
              <a:ext cx="456953" cy="634642"/>
            </a:xfrm>
            <a:custGeom>
              <a:rect b="b" l="l" r="r" t="t"/>
              <a:pathLst>
                <a:path extrusionOk="0" h="11640" w="8381">
                  <a:moveTo>
                    <a:pt x="6396" y="0"/>
                  </a:moveTo>
                  <a:cubicBezTo>
                    <a:pt x="5393" y="1860"/>
                    <a:pt x="3565" y="4754"/>
                    <a:pt x="346" y="8599"/>
                  </a:cubicBezTo>
                  <a:cubicBezTo>
                    <a:pt x="233" y="8734"/>
                    <a:pt x="117" y="8871"/>
                    <a:pt x="0" y="9008"/>
                  </a:cubicBezTo>
                  <a:cubicBezTo>
                    <a:pt x="211" y="9118"/>
                    <a:pt x="370" y="9313"/>
                    <a:pt x="434" y="9547"/>
                  </a:cubicBezTo>
                  <a:cubicBezTo>
                    <a:pt x="759" y="9492"/>
                    <a:pt x="1138" y="9452"/>
                    <a:pt x="1555" y="9452"/>
                  </a:cubicBezTo>
                  <a:cubicBezTo>
                    <a:pt x="2930" y="9452"/>
                    <a:pt x="4711" y="9884"/>
                    <a:pt x="6285" y="11639"/>
                  </a:cubicBezTo>
                  <a:cubicBezTo>
                    <a:pt x="7156" y="9761"/>
                    <a:pt x="7848" y="7370"/>
                    <a:pt x="8381" y="5069"/>
                  </a:cubicBezTo>
                  <a:cubicBezTo>
                    <a:pt x="8355" y="4920"/>
                    <a:pt x="8328" y="4771"/>
                    <a:pt x="8299" y="4624"/>
                  </a:cubicBezTo>
                  <a:cubicBezTo>
                    <a:pt x="8049" y="3291"/>
                    <a:pt x="7715" y="1856"/>
                    <a:pt x="7336" y="530"/>
                  </a:cubicBezTo>
                  <a:cubicBezTo>
                    <a:pt x="7009" y="360"/>
                    <a:pt x="6696" y="183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2283028" y="3523899"/>
              <a:ext cx="353906" cy="171691"/>
            </a:xfrm>
            <a:custGeom>
              <a:rect b="b" l="l" r="r" t="t"/>
              <a:pathLst>
                <a:path extrusionOk="0" h="3149" w="6491">
                  <a:moveTo>
                    <a:pt x="4713" y="1"/>
                  </a:moveTo>
                  <a:cubicBezTo>
                    <a:pt x="3344" y="1"/>
                    <a:pt x="1570" y="431"/>
                    <a:pt x="0" y="2172"/>
                  </a:cubicBezTo>
                  <a:cubicBezTo>
                    <a:pt x="30" y="2237"/>
                    <a:pt x="61" y="2302"/>
                    <a:pt x="92" y="2366"/>
                  </a:cubicBezTo>
                  <a:cubicBezTo>
                    <a:pt x="204" y="2312"/>
                    <a:pt x="330" y="2283"/>
                    <a:pt x="464" y="2283"/>
                  </a:cubicBezTo>
                  <a:cubicBezTo>
                    <a:pt x="924" y="2283"/>
                    <a:pt x="1300" y="2642"/>
                    <a:pt x="1327" y="3097"/>
                  </a:cubicBezTo>
                  <a:cubicBezTo>
                    <a:pt x="1613" y="3132"/>
                    <a:pt x="1888" y="3148"/>
                    <a:pt x="2150" y="3148"/>
                  </a:cubicBezTo>
                  <a:cubicBezTo>
                    <a:pt x="2734" y="3148"/>
                    <a:pt x="3260" y="3067"/>
                    <a:pt x="3731" y="2933"/>
                  </a:cubicBezTo>
                  <a:cubicBezTo>
                    <a:pt x="5081" y="2550"/>
                    <a:pt x="5981" y="1732"/>
                    <a:pt x="6491" y="1131"/>
                  </a:cubicBezTo>
                  <a:cubicBezTo>
                    <a:pt x="6167" y="1006"/>
                    <a:pt x="5938" y="692"/>
                    <a:pt x="5938" y="324"/>
                  </a:cubicBezTo>
                  <a:cubicBezTo>
                    <a:pt x="5938" y="253"/>
                    <a:pt x="5946" y="184"/>
                    <a:pt x="5962" y="118"/>
                  </a:cubicBezTo>
                  <a:cubicBezTo>
                    <a:pt x="5610" y="52"/>
                    <a:pt x="5186" y="1"/>
                    <a:pt x="4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2151519" y="2964934"/>
              <a:ext cx="475763" cy="677388"/>
            </a:xfrm>
            <a:custGeom>
              <a:rect b="b" l="l" r="r" t="t"/>
              <a:pathLst>
                <a:path extrusionOk="0" h="12424" w="8726">
                  <a:moveTo>
                    <a:pt x="1870" y="0"/>
                  </a:moveTo>
                  <a:cubicBezTo>
                    <a:pt x="1617" y="433"/>
                    <a:pt x="1462" y="657"/>
                    <a:pt x="1462" y="657"/>
                  </a:cubicBezTo>
                  <a:cubicBezTo>
                    <a:pt x="958" y="1345"/>
                    <a:pt x="433" y="2797"/>
                    <a:pt x="1" y="4395"/>
                  </a:cubicBezTo>
                  <a:cubicBezTo>
                    <a:pt x="2" y="4397"/>
                    <a:pt x="2" y="4398"/>
                    <a:pt x="2" y="4399"/>
                  </a:cubicBezTo>
                  <a:cubicBezTo>
                    <a:pt x="2" y="4397"/>
                    <a:pt x="3" y="4396"/>
                    <a:pt x="3" y="4395"/>
                  </a:cubicBezTo>
                  <a:cubicBezTo>
                    <a:pt x="435" y="2796"/>
                    <a:pt x="959" y="1344"/>
                    <a:pt x="1463" y="656"/>
                  </a:cubicBezTo>
                  <a:cubicBezTo>
                    <a:pt x="1463" y="656"/>
                    <a:pt x="1553" y="526"/>
                    <a:pt x="1706" y="278"/>
                  </a:cubicBezTo>
                  <a:lnTo>
                    <a:pt x="1706" y="278"/>
                  </a:lnTo>
                  <a:cubicBezTo>
                    <a:pt x="1197" y="1869"/>
                    <a:pt x="743" y="3730"/>
                    <a:pt x="424" y="5425"/>
                  </a:cubicBezTo>
                  <a:cubicBezTo>
                    <a:pt x="394" y="5587"/>
                    <a:pt x="364" y="5750"/>
                    <a:pt x="336" y="5913"/>
                  </a:cubicBezTo>
                  <a:cubicBezTo>
                    <a:pt x="335" y="5914"/>
                    <a:pt x="335" y="5916"/>
                    <a:pt x="335" y="5918"/>
                  </a:cubicBezTo>
                  <a:cubicBezTo>
                    <a:pt x="864" y="8198"/>
                    <a:pt x="1552" y="10560"/>
                    <a:pt x="2412" y="12424"/>
                  </a:cubicBezTo>
                  <a:cubicBezTo>
                    <a:pt x="3982" y="10683"/>
                    <a:pt x="5756" y="10253"/>
                    <a:pt x="7125" y="10253"/>
                  </a:cubicBezTo>
                  <a:cubicBezTo>
                    <a:pt x="7598" y="10253"/>
                    <a:pt x="8023" y="10304"/>
                    <a:pt x="8375" y="10370"/>
                  </a:cubicBezTo>
                  <a:cubicBezTo>
                    <a:pt x="8426" y="10161"/>
                    <a:pt x="8553" y="9981"/>
                    <a:pt x="8726" y="9862"/>
                  </a:cubicBezTo>
                  <a:cubicBezTo>
                    <a:pt x="8686" y="9815"/>
                    <a:pt x="8645" y="9767"/>
                    <a:pt x="8606" y="9720"/>
                  </a:cubicBezTo>
                  <a:cubicBezTo>
                    <a:pt x="4700" y="5104"/>
                    <a:pt x="2769" y="1817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2082548" y="3659605"/>
              <a:ext cx="192955" cy="109536"/>
            </a:xfrm>
            <a:custGeom>
              <a:rect b="b" l="l" r="r" t="t"/>
              <a:pathLst>
                <a:path extrusionOk="0" h="2009" w="3539">
                  <a:moveTo>
                    <a:pt x="1401" y="0"/>
                  </a:moveTo>
                  <a:cubicBezTo>
                    <a:pt x="1292" y="197"/>
                    <a:pt x="1152" y="370"/>
                    <a:pt x="992" y="524"/>
                  </a:cubicBezTo>
                  <a:lnTo>
                    <a:pt x="992" y="525"/>
                  </a:lnTo>
                  <a:cubicBezTo>
                    <a:pt x="989" y="1047"/>
                    <a:pt x="968" y="1532"/>
                    <a:pt x="928" y="1982"/>
                  </a:cubicBezTo>
                  <a:cubicBezTo>
                    <a:pt x="719" y="1999"/>
                    <a:pt x="502" y="2008"/>
                    <a:pt x="278" y="2008"/>
                  </a:cubicBezTo>
                  <a:cubicBezTo>
                    <a:pt x="187" y="2008"/>
                    <a:pt x="95" y="2007"/>
                    <a:pt x="2" y="2004"/>
                  </a:cubicBezTo>
                  <a:cubicBezTo>
                    <a:pt x="46" y="1733"/>
                    <a:pt x="79" y="1442"/>
                    <a:pt x="102" y="1131"/>
                  </a:cubicBezTo>
                  <a:lnTo>
                    <a:pt x="101" y="1131"/>
                  </a:lnTo>
                  <a:cubicBezTo>
                    <a:pt x="78" y="1443"/>
                    <a:pt x="44" y="1734"/>
                    <a:pt x="1" y="2004"/>
                  </a:cubicBezTo>
                  <a:cubicBezTo>
                    <a:pt x="98" y="2007"/>
                    <a:pt x="193" y="2009"/>
                    <a:pt x="287" y="2009"/>
                  </a:cubicBezTo>
                  <a:cubicBezTo>
                    <a:pt x="1731" y="2009"/>
                    <a:pt x="2856" y="1610"/>
                    <a:pt x="3538" y="1281"/>
                  </a:cubicBezTo>
                  <a:cubicBezTo>
                    <a:pt x="3376" y="1123"/>
                    <a:pt x="3275" y="904"/>
                    <a:pt x="3275" y="660"/>
                  </a:cubicBezTo>
                  <a:cubicBezTo>
                    <a:pt x="3275" y="567"/>
                    <a:pt x="3290" y="477"/>
                    <a:pt x="3317" y="394"/>
                  </a:cubicBezTo>
                  <a:cubicBezTo>
                    <a:pt x="2872" y="248"/>
                    <a:pt x="2250" y="99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1784692" y="3549197"/>
              <a:ext cx="3108" cy="91707"/>
            </a:xfrm>
            <a:custGeom>
              <a:rect b="b" l="l" r="r" t="t"/>
              <a:pathLst>
                <a:path extrusionOk="0" h="1682" w="57">
                  <a:moveTo>
                    <a:pt x="0" y="0"/>
                  </a:moveTo>
                  <a:cubicBezTo>
                    <a:pt x="33" y="500"/>
                    <a:pt x="51" y="1001"/>
                    <a:pt x="55" y="1502"/>
                  </a:cubicBezTo>
                  <a:cubicBezTo>
                    <a:pt x="56" y="1524"/>
                    <a:pt x="56" y="1546"/>
                    <a:pt x="56" y="1567"/>
                  </a:cubicBezTo>
                  <a:lnTo>
                    <a:pt x="56" y="1567"/>
                  </a:lnTo>
                  <a:cubicBezTo>
                    <a:pt x="54" y="1045"/>
                    <a:pt x="34" y="523"/>
                    <a:pt x="0" y="0"/>
                  </a:cubicBezTo>
                  <a:close/>
                  <a:moveTo>
                    <a:pt x="56" y="1567"/>
                  </a:moveTo>
                  <a:cubicBezTo>
                    <a:pt x="56" y="1605"/>
                    <a:pt x="56" y="1643"/>
                    <a:pt x="56" y="1682"/>
                  </a:cubicBezTo>
                  <a:cubicBezTo>
                    <a:pt x="56" y="1644"/>
                    <a:pt x="56" y="1606"/>
                    <a:pt x="56" y="1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1580233" y="3284981"/>
              <a:ext cx="154626" cy="398559"/>
            </a:xfrm>
            <a:custGeom>
              <a:rect b="b" l="l" r="r" t="t"/>
              <a:pathLst>
                <a:path extrusionOk="0" h="7310" w="2836">
                  <a:moveTo>
                    <a:pt x="2212" y="0"/>
                  </a:moveTo>
                  <a:cubicBezTo>
                    <a:pt x="1679" y="2301"/>
                    <a:pt x="987" y="4692"/>
                    <a:pt x="116" y="6570"/>
                  </a:cubicBezTo>
                  <a:cubicBezTo>
                    <a:pt x="77" y="6653"/>
                    <a:pt x="39" y="6733"/>
                    <a:pt x="0" y="6813"/>
                  </a:cubicBezTo>
                  <a:cubicBezTo>
                    <a:pt x="172" y="6929"/>
                    <a:pt x="299" y="7105"/>
                    <a:pt x="353" y="7310"/>
                  </a:cubicBezTo>
                  <a:cubicBezTo>
                    <a:pt x="870" y="7127"/>
                    <a:pt x="1664" y="6930"/>
                    <a:pt x="2830" y="6829"/>
                  </a:cubicBezTo>
                  <a:cubicBezTo>
                    <a:pt x="2836" y="5207"/>
                    <a:pt x="2724" y="3589"/>
                    <a:pt x="2516" y="1982"/>
                  </a:cubicBezTo>
                  <a:cubicBezTo>
                    <a:pt x="2430" y="1320"/>
                    <a:pt x="2329" y="661"/>
                    <a:pt x="2213" y="3"/>
                  </a:cubicBezTo>
                  <a:cubicBezTo>
                    <a:pt x="2213" y="2"/>
                    <a:pt x="2212" y="1"/>
                    <a:pt x="22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2136417" y="3287543"/>
              <a:ext cx="151627" cy="393598"/>
            </a:xfrm>
            <a:custGeom>
              <a:rect b="b" l="l" r="r" t="t"/>
              <a:pathLst>
                <a:path extrusionOk="0" h="7219" w="2781">
                  <a:moveTo>
                    <a:pt x="612" y="0"/>
                  </a:moveTo>
                  <a:cubicBezTo>
                    <a:pt x="494" y="668"/>
                    <a:pt x="392" y="1338"/>
                    <a:pt x="307" y="2010"/>
                  </a:cubicBezTo>
                  <a:cubicBezTo>
                    <a:pt x="114" y="3521"/>
                    <a:pt x="6" y="5041"/>
                    <a:pt x="0" y="6564"/>
                  </a:cubicBezTo>
                  <a:cubicBezTo>
                    <a:pt x="0" y="6637"/>
                    <a:pt x="1" y="6710"/>
                    <a:pt x="1" y="6783"/>
                  </a:cubicBezTo>
                  <a:cubicBezTo>
                    <a:pt x="144" y="6795"/>
                    <a:pt x="282" y="6810"/>
                    <a:pt x="413" y="6824"/>
                  </a:cubicBezTo>
                  <a:cubicBezTo>
                    <a:pt x="1262" y="6923"/>
                    <a:pt x="1884" y="7072"/>
                    <a:pt x="2329" y="7218"/>
                  </a:cubicBezTo>
                  <a:cubicBezTo>
                    <a:pt x="2402" y="6990"/>
                    <a:pt x="2567" y="6804"/>
                    <a:pt x="2781" y="6701"/>
                  </a:cubicBezTo>
                  <a:cubicBezTo>
                    <a:pt x="2750" y="6637"/>
                    <a:pt x="2720" y="6572"/>
                    <a:pt x="2689" y="6507"/>
                  </a:cubicBezTo>
                  <a:cubicBezTo>
                    <a:pt x="1829" y="4643"/>
                    <a:pt x="1141" y="2281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2088927" y="3204615"/>
              <a:ext cx="62701" cy="449865"/>
            </a:xfrm>
            <a:custGeom>
              <a:rect b="b" l="l" r="r" t="t"/>
              <a:pathLst>
                <a:path extrusionOk="0" h="8251" w="1150">
                  <a:moveTo>
                    <a:pt x="1149" y="0"/>
                  </a:moveTo>
                  <a:cubicBezTo>
                    <a:pt x="912" y="874"/>
                    <a:pt x="704" y="1792"/>
                    <a:pt x="542" y="2654"/>
                  </a:cubicBezTo>
                  <a:cubicBezTo>
                    <a:pt x="195" y="4499"/>
                    <a:pt x="1" y="6372"/>
                    <a:pt x="16" y="8251"/>
                  </a:cubicBezTo>
                  <a:cubicBezTo>
                    <a:pt x="17" y="8250"/>
                    <a:pt x="17" y="8250"/>
                    <a:pt x="17" y="8250"/>
                  </a:cubicBezTo>
                  <a:cubicBezTo>
                    <a:pt x="18" y="8250"/>
                    <a:pt x="19" y="8251"/>
                    <a:pt x="19" y="8251"/>
                  </a:cubicBezTo>
                  <a:cubicBezTo>
                    <a:pt x="18" y="8156"/>
                    <a:pt x="19" y="8062"/>
                    <a:pt x="19" y="7968"/>
                  </a:cubicBezTo>
                  <a:cubicBezTo>
                    <a:pt x="25" y="6185"/>
                    <a:pt x="214" y="4407"/>
                    <a:pt x="544" y="2653"/>
                  </a:cubicBezTo>
                  <a:cubicBezTo>
                    <a:pt x="575" y="2491"/>
                    <a:pt x="607" y="2328"/>
                    <a:pt x="640" y="2162"/>
                  </a:cubicBezTo>
                  <a:cubicBezTo>
                    <a:pt x="785" y="1449"/>
                    <a:pt x="958" y="712"/>
                    <a:pt x="1150" y="3"/>
                  </a:cubicBezTo>
                  <a:cubicBezTo>
                    <a:pt x="1150" y="2"/>
                    <a:pt x="1149" y="1"/>
                    <a:pt x="1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1570146" y="3657261"/>
              <a:ext cx="226650" cy="122676"/>
            </a:xfrm>
            <a:custGeom>
              <a:rect b="b" l="l" r="r" t="t"/>
              <a:pathLst>
                <a:path extrusionOk="0" h="2250" w="4157">
                  <a:moveTo>
                    <a:pt x="3015" y="1"/>
                  </a:moveTo>
                  <a:lnTo>
                    <a:pt x="3015" y="1"/>
                  </a:lnTo>
                  <a:cubicBezTo>
                    <a:pt x="1849" y="102"/>
                    <a:pt x="1056" y="299"/>
                    <a:pt x="538" y="482"/>
                  </a:cubicBezTo>
                  <a:cubicBezTo>
                    <a:pt x="557" y="552"/>
                    <a:pt x="567" y="626"/>
                    <a:pt x="567" y="702"/>
                  </a:cubicBezTo>
                  <a:cubicBezTo>
                    <a:pt x="567" y="1075"/>
                    <a:pt x="331" y="1392"/>
                    <a:pt x="1" y="1514"/>
                  </a:cubicBezTo>
                  <a:cubicBezTo>
                    <a:pt x="52" y="1573"/>
                    <a:pt x="91" y="1615"/>
                    <a:pt x="106" y="1628"/>
                  </a:cubicBezTo>
                  <a:cubicBezTo>
                    <a:pt x="790" y="2213"/>
                    <a:pt x="1760" y="2223"/>
                    <a:pt x="2612" y="2240"/>
                  </a:cubicBezTo>
                  <a:cubicBezTo>
                    <a:pt x="2883" y="2246"/>
                    <a:pt x="3157" y="2250"/>
                    <a:pt x="3431" y="2250"/>
                  </a:cubicBezTo>
                  <a:cubicBezTo>
                    <a:pt x="3672" y="2250"/>
                    <a:pt x="3914" y="2247"/>
                    <a:pt x="4156" y="2241"/>
                  </a:cubicBezTo>
                  <a:cubicBezTo>
                    <a:pt x="4156" y="2241"/>
                    <a:pt x="4156" y="2240"/>
                    <a:pt x="4156" y="2240"/>
                  </a:cubicBezTo>
                  <a:cubicBezTo>
                    <a:pt x="3905" y="2246"/>
                    <a:pt x="3655" y="2249"/>
                    <a:pt x="3405" y="2249"/>
                  </a:cubicBezTo>
                  <a:cubicBezTo>
                    <a:pt x="3303" y="2249"/>
                    <a:pt x="3200" y="2249"/>
                    <a:pt x="3098" y="2248"/>
                  </a:cubicBezTo>
                  <a:cubicBezTo>
                    <a:pt x="3037" y="1655"/>
                    <a:pt x="3006" y="1000"/>
                    <a:pt x="3014" y="275"/>
                  </a:cubicBezTo>
                  <a:cubicBezTo>
                    <a:pt x="3015" y="183"/>
                    <a:pt x="3015" y="91"/>
                    <a:pt x="3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2136471" y="3657315"/>
              <a:ext cx="22463" cy="30914"/>
            </a:xfrm>
            <a:custGeom>
              <a:rect b="b" l="l" r="r" t="t"/>
              <a:pathLst>
                <a:path extrusionOk="0" h="567" w="412">
                  <a:moveTo>
                    <a:pt x="0" y="1"/>
                  </a:moveTo>
                  <a:cubicBezTo>
                    <a:pt x="0" y="92"/>
                    <a:pt x="0" y="183"/>
                    <a:pt x="2" y="274"/>
                  </a:cubicBezTo>
                  <a:cubicBezTo>
                    <a:pt x="3" y="373"/>
                    <a:pt x="3" y="471"/>
                    <a:pt x="3" y="566"/>
                  </a:cubicBezTo>
                  <a:cubicBezTo>
                    <a:pt x="162" y="413"/>
                    <a:pt x="303" y="239"/>
                    <a:pt x="412" y="43"/>
                  </a:cubicBezTo>
                  <a:cubicBezTo>
                    <a:pt x="280" y="28"/>
                    <a:pt x="143" y="1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2088001" y="3654371"/>
              <a:ext cx="2235" cy="66899"/>
            </a:xfrm>
            <a:custGeom>
              <a:rect b="b" l="l" r="r" t="t"/>
              <a:pathLst>
                <a:path extrusionOk="0" h="1227" w="41">
                  <a:moveTo>
                    <a:pt x="33" y="1"/>
                  </a:moveTo>
                  <a:cubicBezTo>
                    <a:pt x="34" y="27"/>
                    <a:pt x="34" y="52"/>
                    <a:pt x="34" y="77"/>
                  </a:cubicBezTo>
                  <a:cubicBezTo>
                    <a:pt x="38" y="489"/>
                    <a:pt x="27" y="871"/>
                    <a:pt x="1" y="1227"/>
                  </a:cubicBezTo>
                  <a:lnTo>
                    <a:pt x="2" y="1226"/>
                  </a:lnTo>
                  <a:cubicBezTo>
                    <a:pt x="28" y="870"/>
                    <a:pt x="40" y="489"/>
                    <a:pt x="35" y="77"/>
                  </a:cubicBezTo>
                  <a:cubicBezTo>
                    <a:pt x="35" y="52"/>
                    <a:pt x="36" y="27"/>
                    <a:pt x="36" y="1"/>
                  </a:cubicBezTo>
                  <a:close/>
                </a:path>
              </a:pathLst>
            </a:custGeom>
            <a:solidFill>
              <a:srgbClr val="E6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858845" y="1849131"/>
              <a:ext cx="485632" cy="279482"/>
            </a:xfrm>
            <a:custGeom>
              <a:rect b="b" l="l" r="r" t="t"/>
              <a:pathLst>
                <a:path extrusionOk="0" h="5126" w="8907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202" y="3639"/>
                    <a:pt x="8071" y="5125"/>
                  </a:cubicBezTo>
                  <a:cubicBezTo>
                    <a:pt x="8312" y="3988"/>
                    <a:pt x="8609" y="2940"/>
                    <a:pt x="8906" y="2032"/>
                  </a:cubicBezTo>
                  <a:cubicBezTo>
                    <a:pt x="3045" y="147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2541137" y="1849131"/>
              <a:ext cx="477508" cy="278010"/>
            </a:xfrm>
            <a:custGeom>
              <a:rect b="b" l="l" r="r" t="t"/>
              <a:pathLst>
                <a:path extrusionOk="0" h="5099" w="8758">
                  <a:moveTo>
                    <a:pt x="8758" y="0"/>
                  </a:moveTo>
                  <a:cubicBezTo>
                    <a:pt x="8758" y="1"/>
                    <a:pt x="5875" y="1625"/>
                    <a:pt x="0" y="2135"/>
                  </a:cubicBezTo>
                  <a:cubicBezTo>
                    <a:pt x="5" y="2148"/>
                    <a:pt x="9" y="2161"/>
                    <a:pt x="13" y="2173"/>
                  </a:cubicBezTo>
                  <a:cubicBezTo>
                    <a:pt x="133" y="2164"/>
                    <a:pt x="250" y="2154"/>
                    <a:pt x="368" y="2144"/>
                  </a:cubicBezTo>
                  <a:cubicBezTo>
                    <a:pt x="459" y="2417"/>
                    <a:pt x="548" y="2701"/>
                    <a:pt x="636" y="2997"/>
                  </a:cubicBezTo>
                  <a:cubicBezTo>
                    <a:pt x="519" y="3008"/>
                    <a:pt x="400" y="3018"/>
                    <a:pt x="281" y="3029"/>
                  </a:cubicBezTo>
                  <a:cubicBezTo>
                    <a:pt x="470" y="3674"/>
                    <a:pt x="649" y="4368"/>
                    <a:pt x="799" y="5098"/>
                  </a:cubicBezTo>
                  <a:cubicBezTo>
                    <a:pt x="6588" y="3595"/>
                    <a:pt x="8758" y="1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1240939" y="1959866"/>
              <a:ext cx="402921" cy="1077637"/>
            </a:xfrm>
            <a:custGeom>
              <a:rect b="b" l="l" r="r" t="t"/>
              <a:pathLst>
                <a:path extrusionOk="0" h="19765" w="7390">
                  <a:moveTo>
                    <a:pt x="1898" y="1"/>
                  </a:moveTo>
                  <a:cubicBezTo>
                    <a:pt x="1602" y="909"/>
                    <a:pt x="1305" y="1957"/>
                    <a:pt x="1063" y="3094"/>
                  </a:cubicBezTo>
                  <a:cubicBezTo>
                    <a:pt x="77" y="7719"/>
                    <a:pt x="0" y="13805"/>
                    <a:pt x="4596" y="17870"/>
                  </a:cubicBezTo>
                  <a:cubicBezTo>
                    <a:pt x="5145" y="18355"/>
                    <a:pt x="5762" y="18813"/>
                    <a:pt x="6451" y="19234"/>
                  </a:cubicBezTo>
                  <a:cubicBezTo>
                    <a:pt x="6750" y="19418"/>
                    <a:pt x="7063" y="19595"/>
                    <a:pt x="7390" y="19765"/>
                  </a:cubicBezTo>
                  <a:cubicBezTo>
                    <a:pt x="7244" y="19254"/>
                    <a:pt x="7092" y="18760"/>
                    <a:pt x="6936" y="18294"/>
                  </a:cubicBezTo>
                  <a:cubicBezTo>
                    <a:pt x="6937" y="18291"/>
                    <a:pt x="6939" y="18288"/>
                    <a:pt x="6941" y="18284"/>
                  </a:cubicBezTo>
                  <a:cubicBezTo>
                    <a:pt x="6319" y="17200"/>
                    <a:pt x="5227" y="15055"/>
                    <a:pt x="4345" y="12039"/>
                  </a:cubicBezTo>
                  <a:cubicBezTo>
                    <a:pt x="4341" y="12024"/>
                    <a:pt x="4336" y="12007"/>
                    <a:pt x="4331" y="11992"/>
                  </a:cubicBezTo>
                  <a:cubicBezTo>
                    <a:pt x="3648" y="9643"/>
                    <a:pt x="3093" y="6771"/>
                    <a:pt x="2986" y="3465"/>
                  </a:cubicBezTo>
                  <a:cubicBezTo>
                    <a:pt x="2956" y="2579"/>
                    <a:pt x="3141" y="1736"/>
                    <a:pt x="3492" y="985"/>
                  </a:cubicBezTo>
                  <a:cubicBezTo>
                    <a:pt x="2976" y="951"/>
                    <a:pt x="2478" y="908"/>
                    <a:pt x="2001" y="860"/>
                  </a:cubicBezTo>
                  <a:cubicBezTo>
                    <a:pt x="2086" y="574"/>
                    <a:pt x="2172" y="298"/>
                    <a:pt x="2257" y="33"/>
                  </a:cubicBezTo>
                  <a:cubicBezTo>
                    <a:pt x="2137" y="23"/>
                    <a:pt x="2017" y="11"/>
                    <a:pt x="1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2422878" y="1965536"/>
              <a:ext cx="118968" cy="8015"/>
            </a:xfrm>
            <a:custGeom>
              <a:rect b="b" l="l" r="r" t="t"/>
              <a:pathLst>
                <a:path extrusionOk="0" h="147" w="2182">
                  <a:moveTo>
                    <a:pt x="2169" y="1"/>
                  </a:moveTo>
                  <a:cubicBezTo>
                    <a:pt x="1487" y="60"/>
                    <a:pt x="764" y="104"/>
                    <a:pt x="1" y="129"/>
                  </a:cubicBezTo>
                  <a:cubicBezTo>
                    <a:pt x="5" y="135"/>
                    <a:pt x="9" y="141"/>
                    <a:pt x="13" y="147"/>
                  </a:cubicBezTo>
                  <a:cubicBezTo>
                    <a:pt x="95" y="145"/>
                    <a:pt x="178" y="142"/>
                    <a:pt x="259" y="140"/>
                  </a:cubicBezTo>
                  <a:cubicBezTo>
                    <a:pt x="294" y="139"/>
                    <a:pt x="331" y="138"/>
                    <a:pt x="366" y="137"/>
                  </a:cubicBezTo>
                  <a:cubicBezTo>
                    <a:pt x="1000" y="116"/>
                    <a:pt x="1605" y="83"/>
                    <a:pt x="2182" y="38"/>
                  </a:cubicBezTo>
                  <a:cubicBezTo>
                    <a:pt x="2178" y="26"/>
                    <a:pt x="2174" y="13"/>
                    <a:pt x="2169" y="1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2261709" y="2014225"/>
              <a:ext cx="372770" cy="936424"/>
            </a:xfrm>
            <a:custGeom>
              <a:rect b="b" l="l" r="r" t="t"/>
              <a:pathLst>
                <a:path extrusionOk="0" h="17175" w="6837">
                  <a:moveTo>
                    <a:pt x="5406" y="1"/>
                  </a:moveTo>
                  <a:cubicBezTo>
                    <a:pt x="4893" y="44"/>
                    <a:pt x="4357" y="79"/>
                    <a:pt x="3798" y="104"/>
                  </a:cubicBezTo>
                  <a:cubicBezTo>
                    <a:pt x="3682" y="109"/>
                    <a:pt x="3562" y="113"/>
                    <a:pt x="3443" y="117"/>
                  </a:cubicBezTo>
                  <a:cubicBezTo>
                    <a:pt x="3756" y="835"/>
                    <a:pt x="3918" y="1632"/>
                    <a:pt x="3891" y="2468"/>
                  </a:cubicBezTo>
                  <a:cubicBezTo>
                    <a:pt x="3787" y="5678"/>
                    <a:pt x="3261" y="8478"/>
                    <a:pt x="2605" y="10787"/>
                  </a:cubicBezTo>
                  <a:cubicBezTo>
                    <a:pt x="2576" y="10886"/>
                    <a:pt x="2548" y="10985"/>
                    <a:pt x="2519" y="11083"/>
                  </a:cubicBezTo>
                  <a:cubicBezTo>
                    <a:pt x="1669" y="13976"/>
                    <a:pt x="629" y="16063"/>
                    <a:pt x="0" y="17175"/>
                  </a:cubicBezTo>
                  <a:cubicBezTo>
                    <a:pt x="640" y="16816"/>
                    <a:pt x="1220" y="16431"/>
                    <a:pt x="1746" y="16026"/>
                  </a:cubicBezTo>
                  <a:cubicBezTo>
                    <a:pt x="6699" y="12210"/>
                    <a:pt x="6837" y="6499"/>
                    <a:pt x="5924" y="2070"/>
                  </a:cubicBezTo>
                  <a:cubicBezTo>
                    <a:pt x="5774" y="1340"/>
                    <a:pt x="5596" y="646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1476803" y="1968917"/>
              <a:ext cx="818" cy="872"/>
            </a:xfrm>
            <a:custGeom>
              <a:rect b="b" l="l" r="r" t="t"/>
              <a:pathLst>
                <a:path extrusionOk="0" h="16" w="15">
                  <a:moveTo>
                    <a:pt x="0" y="0"/>
                  </a:moveTo>
                  <a:lnTo>
                    <a:pt x="3" y="16"/>
                  </a:lnTo>
                  <a:cubicBezTo>
                    <a:pt x="8" y="11"/>
                    <a:pt x="11" y="5"/>
                    <a:pt x="15" y="0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1539232" y="1965100"/>
              <a:ext cx="573304" cy="6706"/>
            </a:xfrm>
            <a:custGeom>
              <a:rect b="b" l="l" r="r" t="t"/>
              <a:pathLst>
                <a:path extrusionOk="0" h="123" w="10515">
                  <a:moveTo>
                    <a:pt x="7300" y="0"/>
                  </a:moveTo>
                  <a:cubicBezTo>
                    <a:pt x="5845" y="0"/>
                    <a:pt x="4390" y="26"/>
                    <a:pt x="2936" y="79"/>
                  </a:cubicBezTo>
                  <a:cubicBezTo>
                    <a:pt x="2268" y="103"/>
                    <a:pt x="1621" y="114"/>
                    <a:pt x="996" y="114"/>
                  </a:cubicBezTo>
                  <a:cubicBezTo>
                    <a:pt x="658" y="114"/>
                    <a:pt x="326" y="111"/>
                    <a:pt x="0" y="105"/>
                  </a:cubicBezTo>
                  <a:lnTo>
                    <a:pt x="0" y="105"/>
                  </a:lnTo>
                  <a:cubicBezTo>
                    <a:pt x="441" y="117"/>
                    <a:pt x="894" y="123"/>
                    <a:pt x="1359" y="123"/>
                  </a:cubicBezTo>
                  <a:cubicBezTo>
                    <a:pt x="1986" y="123"/>
                    <a:pt x="2634" y="111"/>
                    <a:pt x="3303" y="87"/>
                  </a:cubicBezTo>
                  <a:cubicBezTo>
                    <a:pt x="4760" y="35"/>
                    <a:pt x="6216" y="9"/>
                    <a:pt x="7673" y="9"/>
                  </a:cubicBezTo>
                  <a:cubicBezTo>
                    <a:pt x="8620" y="9"/>
                    <a:pt x="9568" y="20"/>
                    <a:pt x="10515" y="41"/>
                  </a:cubicBezTo>
                  <a:cubicBezTo>
                    <a:pt x="9443" y="14"/>
                    <a:pt x="8372" y="0"/>
                    <a:pt x="7300" y="0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2296713" y="1972515"/>
              <a:ext cx="126928" cy="1745"/>
            </a:xfrm>
            <a:custGeom>
              <a:rect b="b" l="l" r="r" t="t"/>
              <a:pathLst>
                <a:path extrusionOk="0" h="32" w="2328">
                  <a:moveTo>
                    <a:pt x="2315" y="1"/>
                  </a:moveTo>
                  <a:cubicBezTo>
                    <a:pt x="1861" y="16"/>
                    <a:pt x="1394" y="23"/>
                    <a:pt x="912" y="23"/>
                  </a:cubicBezTo>
                  <a:cubicBezTo>
                    <a:pt x="613" y="23"/>
                    <a:pt x="310" y="20"/>
                    <a:pt x="0" y="14"/>
                  </a:cubicBezTo>
                  <a:lnTo>
                    <a:pt x="0" y="14"/>
                  </a:lnTo>
                  <a:cubicBezTo>
                    <a:pt x="432" y="26"/>
                    <a:pt x="854" y="32"/>
                    <a:pt x="1265" y="32"/>
                  </a:cubicBezTo>
                  <a:cubicBezTo>
                    <a:pt x="1627" y="32"/>
                    <a:pt x="1981" y="27"/>
                    <a:pt x="2327" y="19"/>
                  </a:cubicBezTo>
                  <a:cubicBezTo>
                    <a:pt x="2323" y="12"/>
                    <a:pt x="2319" y="7"/>
                    <a:pt x="2315" y="1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1402108" y="2013407"/>
              <a:ext cx="1073275" cy="605472"/>
            </a:xfrm>
            <a:custGeom>
              <a:rect b="b" l="l" r="r" t="t"/>
              <a:pathLst>
                <a:path extrusionOk="0" h="11105" w="19685">
                  <a:moveTo>
                    <a:pt x="13734" y="3152"/>
                  </a:moveTo>
                  <a:cubicBezTo>
                    <a:pt x="15335" y="3152"/>
                    <a:pt x="16633" y="4450"/>
                    <a:pt x="16633" y="6051"/>
                  </a:cubicBezTo>
                  <a:cubicBezTo>
                    <a:pt x="16633" y="7652"/>
                    <a:pt x="15335" y="8950"/>
                    <a:pt x="13734" y="8950"/>
                  </a:cubicBezTo>
                  <a:cubicBezTo>
                    <a:pt x="12133" y="8950"/>
                    <a:pt x="10835" y="7652"/>
                    <a:pt x="10835" y="6051"/>
                  </a:cubicBezTo>
                  <a:cubicBezTo>
                    <a:pt x="10835" y="5983"/>
                    <a:pt x="10837" y="5917"/>
                    <a:pt x="10842" y="5849"/>
                  </a:cubicBezTo>
                  <a:cubicBezTo>
                    <a:pt x="10470" y="5721"/>
                    <a:pt x="10122" y="5674"/>
                    <a:pt x="9810" y="5674"/>
                  </a:cubicBezTo>
                  <a:cubicBezTo>
                    <a:pt x="9408" y="5674"/>
                    <a:pt x="9064" y="5753"/>
                    <a:pt x="8804" y="5843"/>
                  </a:cubicBezTo>
                  <a:cubicBezTo>
                    <a:pt x="8809" y="5912"/>
                    <a:pt x="8811" y="5981"/>
                    <a:pt x="8811" y="6051"/>
                  </a:cubicBezTo>
                  <a:cubicBezTo>
                    <a:pt x="8811" y="7652"/>
                    <a:pt x="7513" y="8950"/>
                    <a:pt x="5912" y="8950"/>
                  </a:cubicBezTo>
                  <a:cubicBezTo>
                    <a:pt x="4311" y="8950"/>
                    <a:pt x="3013" y="7652"/>
                    <a:pt x="3013" y="6051"/>
                  </a:cubicBezTo>
                  <a:cubicBezTo>
                    <a:pt x="3013" y="4450"/>
                    <a:pt x="4311" y="3152"/>
                    <a:pt x="5912" y="3152"/>
                  </a:cubicBezTo>
                  <a:cubicBezTo>
                    <a:pt x="7197" y="3152"/>
                    <a:pt x="8287" y="3988"/>
                    <a:pt x="8667" y="5146"/>
                  </a:cubicBezTo>
                  <a:cubicBezTo>
                    <a:pt x="8979" y="5047"/>
                    <a:pt x="9369" y="4967"/>
                    <a:pt x="9815" y="4967"/>
                  </a:cubicBezTo>
                  <a:cubicBezTo>
                    <a:pt x="10171" y="4967"/>
                    <a:pt x="10562" y="5017"/>
                    <a:pt x="10978" y="5150"/>
                  </a:cubicBezTo>
                  <a:cubicBezTo>
                    <a:pt x="11357" y="3990"/>
                    <a:pt x="12448" y="3152"/>
                    <a:pt x="13734" y="3152"/>
                  </a:cubicBezTo>
                  <a:close/>
                  <a:moveTo>
                    <a:pt x="10204" y="0"/>
                  </a:moveTo>
                  <a:cubicBezTo>
                    <a:pt x="8742" y="0"/>
                    <a:pt x="7280" y="26"/>
                    <a:pt x="5818" y="79"/>
                  </a:cubicBezTo>
                  <a:cubicBezTo>
                    <a:pt x="5150" y="103"/>
                    <a:pt x="4502" y="114"/>
                    <a:pt x="3876" y="114"/>
                  </a:cubicBezTo>
                  <a:cubicBezTo>
                    <a:pt x="3064" y="114"/>
                    <a:pt x="2287" y="95"/>
                    <a:pt x="1546" y="61"/>
                  </a:cubicBezTo>
                  <a:cubicBezTo>
                    <a:pt x="1328" y="51"/>
                    <a:pt x="1111" y="39"/>
                    <a:pt x="897" y="27"/>
                  </a:cubicBezTo>
                  <a:cubicBezTo>
                    <a:pt x="775" y="20"/>
                    <a:pt x="656" y="11"/>
                    <a:pt x="536" y="3"/>
                  </a:cubicBezTo>
                  <a:cubicBezTo>
                    <a:pt x="185" y="754"/>
                    <a:pt x="0" y="1597"/>
                    <a:pt x="30" y="2483"/>
                  </a:cubicBezTo>
                  <a:cubicBezTo>
                    <a:pt x="137" y="5789"/>
                    <a:pt x="692" y="8661"/>
                    <a:pt x="1374" y="11010"/>
                  </a:cubicBezTo>
                  <a:cubicBezTo>
                    <a:pt x="1380" y="11025"/>
                    <a:pt x="1384" y="11042"/>
                    <a:pt x="1389" y="11057"/>
                  </a:cubicBezTo>
                  <a:cubicBezTo>
                    <a:pt x="1708" y="11089"/>
                    <a:pt x="2020" y="11104"/>
                    <a:pt x="2325" y="11104"/>
                  </a:cubicBezTo>
                  <a:cubicBezTo>
                    <a:pt x="7085" y="11104"/>
                    <a:pt x="10127" y="7443"/>
                    <a:pt x="10127" y="7443"/>
                  </a:cubicBezTo>
                  <a:cubicBezTo>
                    <a:pt x="10127" y="7443"/>
                    <a:pt x="13170" y="11105"/>
                    <a:pt x="17930" y="11105"/>
                  </a:cubicBezTo>
                  <a:cubicBezTo>
                    <a:pt x="18047" y="11105"/>
                    <a:pt x="18166" y="11103"/>
                    <a:pt x="18285" y="11098"/>
                  </a:cubicBezTo>
                  <a:cubicBezTo>
                    <a:pt x="18314" y="11000"/>
                    <a:pt x="18342" y="10901"/>
                    <a:pt x="18371" y="10802"/>
                  </a:cubicBezTo>
                  <a:cubicBezTo>
                    <a:pt x="19027" y="8493"/>
                    <a:pt x="19552" y="5693"/>
                    <a:pt x="19657" y="2483"/>
                  </a:cubicBezTo>
                  <a:cubicBezTo>
                    <a:pt x="19684" y="1647"/>
                    <a:pt x="19522" y="850"/>
                    <a:pt x="19208" y="132"/>
                  </a:cubicBezTo>
                  <a:cubicBezTo>
                    <a:pt x="19072" y="137"/>
                    <a:pt x="18933" y="142"/>
                    <a:pt x="18794" y="145"/>
                  </a:cubicBezTo>
                  <a:cubicBezTo>
                    <a:pt x="18425" y="154"/>
                    <a:pt x="18047" y="159"/>
                    <a:pt x="17660" y="159"/>
                  </a:cubicBezTo>
                  <a:cubicBezTo>
                    <a:pt x="17031" y="159"/>
                    <a:pt x="16377" y="146"/>
                    <a:pt x="15699" y="118"/>
                  </a:cubicBezTo>
                  <a:cubicBezTo>
                    <a:pt x="13868" y="41"/>
                    <a:pt x="12036" y="0"/>
                    <a:pt x="10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1452650" y="1581207"/>
              <a:ext cx="972245" cy="103974"/>
            </a:xfrm>
            <a:custGeom>
              <a:rect b="b" l="l" r="r" t="t"/>
              <a:pathLst>
                <a:path extrusionOk="0" h="1907" w="17832">
                  <a:moveTo>
                    <a:pt x="1" y="1"/>
                  </a:moveTo>
                  <a:cubicBezTo>
                    <a:pt x="23" y="629"/>
                    <a:pt x="33" y="1266"/>
                    <a:pt x="25" y="1907"/>
                  </a:cubicBezTo>
                  <a:lnTo>
                    <a:pt x="17808" y="1907"/>
                  </a:lnTo>
                  <a:cubicBezTo>
                    <a:pt x="17800" y="1268"/>
                    <a:pt x="17809" y="632"/>
                    <a:pt x="17831" y="5"/>
                  </a:cubicBezTo>
                  <a:lnTo>
                    <a:pt x="17831" y="5"/>
                  </a:lnTo>
                  <a:lnTo>
                    <a:pt x="17807" y="351"/>
                  </a:lnTo>
                  <a:lnTo>
                    <a:pt x="11791" y="351"/>
                  </a:lnTo>
                  <a:cubicBezTo>
                    <a:pt x="11641" y="630"/>
                    <a:pt x="11347" y="820"/>
                    <a:pt x="11008" y="823"/>
                  </a:cubicBezTo>
                  <a:lnTo>
                    <a:pt x="7369" y="837"/>
                  </a:lnTo>
                  <a:cubicBezTo>
                    <a:pt x="7368" y="837"/>
                    <a:pt x="7366" y="837"/>
                    <a:pt x="7364" y="837"/>
                  </a:cubicBezTo>
                  <a:cubicBezTo>
                    <a:pt x="7018" y="837"/>
                    <a:pt x="6719" y="639"/>
                    <a:pt x="6572" y="351"/>
                  </a:cubicBezTo>
                  <a:lnTo>
                    <a:pt x="26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9"/>
            <p:cNvSpPr/>
            <p:nvPr/>
          </p:nvSpPr>
          <p:spPr>
            <a:xfrm>
              <a:off x="1407505" y="1123818"/>
              <a:ext cx="1062589" cy="285752"/>
            </a:xfrm>
            <a:custGeom>
              <a:rect b="b" l="l" r="r" t="t"/>
              <a:pathLst>
                <a:path extrusionOk="0" h="5241" w="19489">
                  <a:moveTo>
                    <a:pt x="1804" y="1"/>
                  </a:moveTo>
                  <a:cubicBezTo>
                    <a:pt x="781" y="1"/>
                    <a:pt x="0" y="918"/>
                    <a:pt x="165" y="1927"/>
                  </a:cubicBezTo>
                  <a:cubicBezTo>
                    <a:pt x="330" y="2932"/>
                    <a:pt x="486" y="4051"/>
                    <a:pt x="608" y="5241"/>
                  </a:cubicBezTo>
                  <a:lnTo>
                    <a:pt x="608" y="5239"/>
                  </a:lnTo>
                  <a:lnTo>
                    <a:pt x="7395" y="5239"/>
                  </a:lnTo>
                  <a:cubicBezTo>
                    <a:pt x="7545" y="4959"/>
                    <a:pt x="7840" y="4769"/>
                    <a:pt x="8179" y="4767"/>
                  </a:cubicBezTo>
                  <a:lnTo>
                    <a:pt x="11817" y="4752"/>
                  </a:lnTo>
                  <a:cubicBezTo>
                    <a:pt x="11819" y="4752"/>
                    <a:pt x="11821" y="4752"/>
                    <a:pt x="11823" y="4752"/>
                  </a:cubicBezTo>
                  <a:cubicBezTo>
                    <a:pt x="12168" y="4752"/>
                    <a:pt x="12468" y="4950"/>
                    <a:pt x="12615" y="5239"/>
                  </a:cubicBezTo>
                  <a:lnTo>
                    <a:pt x="18881" y="5239"/>
                  </a:lnTo>
                  <a:lnTo>
                    <a:pt x="18881" y="5240"/>
                  </a:lnTo>
                  <a:cubicBezTo>
                    <a:pt x="19003" y="4051"/>
                    <a:pt x="19159" y="2932"/>
                    <a:pt x="19323" y="1927"/>
                  </a:cubicBezTo>
                  <a:cubicBezTo>
                    <a:pt x="19488" y="918"/>
                    <a:pt x="18708" y="1"/>
                    <a:pt x="176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9"/>
            <p:cNvSpPr/>
            <p:nvPr/>
          </p:nvSpPr>
          <p:spPr>
            <a:xfrm>
              <a:off x="858845" y="1685127"/>
              <a:ext cx="2159854" cy="288697"/>
            </a:xfrm>
            <a:custGeom>
              <a:rect b="b" l="l" r="r" t="t"/>
              <a:pathLst>
                <a:path extrusionOk="0" h="5295" w="39614">
                  <a:moveTo>
                    <a:pt x="10916" y="1"/>
                  </a:moveTo>
                  <a:lnTo>
                    <a:pt x="1" y="3008"/>
                  </a:lnTo>
                  <a:cubicBezTo>
                    <a:pt x="1" y="3008"/>
                    <a:pt x="3045" y="4481"/>
                    <a:pt x="8906" y="5040"/>
                  </a:cubicBezTo>
                  <a:cubicBezTo>
                    <a:pt x="9024" y="5050"/>
                    <a:pt x="9145" y="5062"/>
                    <a:pt x="9265" y="5072"/>
                  </a:cubicBezTo>
                  <a:cubicBezTo>
                    <a:pt x="9268" y="5064"/>
                    <a:pt x="9271" y="5055"/>
                    <a:pt x="9273" y="5048"/>
                  </a:cubicBezTo>
                  <a:cubicBezTo>
                    <a:pt x="9925" y="5109"/>
                    <a:pt x="10611" y="5160"/>
                    <a:pt x="11332" y="5196"/>
                  </a:cubicBezTo>
                  <a:lnTo>
                    <a:pt x="11334" y="5205"/>
                  </a:lnTo>
                  <a:lnTo>
                    <a:pt x="11349" y="5205"/>
                  </a:lnTo>
                  <a:cubicBezTo>
                    <a:pt x="11350" y="5203"/>
                    <a:pt x="11352" y="5200"/>
                    <a:pt x="11354" y="5197"/>
                  </a:cubicBezTo>
                  <a:cubicBezTo>
                    <a:pt x="11720" y="5216"/>
                    <a:pt x="12096" y="5230"/>
                    <a:pt x="12479" y="5240"/>
                  </a:cubicBezTo>
                  <a:cubicBezTo>
                    <a:pt x="12804" y="5246"/>
                    <a:pt x="13136" y="5250"/>
                    <a:pt x="13473" y="5250"/>
                  </a:cubicBezTo>
                  <a:cubicBezTo>
                    <a:pt x="14099" y="5250"/>
                    <a:pt x="14746" y="5238"/>
                    <a:pt x="15415" y="5214"/>
                  </a:cubicBezTo>
                  <a:cubicBezTo>
                    <a:pt x="16869" y="5161"/>
                    <a:pt x="18324" y="5135"/>
                    <a:pt x="19779" y="5135"/>
                  </a:cubicBezTo>
                  <a:cubicBezTo>
                    <a:pt x="20851" y="5135"/>
                    <a:pt x="21922" y="5149"/>
                    <a:pt x="22994" y="5176"/>
                  </a:cubicBezTo>
                  <a:cubicBezTo>
                    <a:pt x="23883" y="5195"/>
                    <a:pt x="24773" y="5224"/>
                    <a:pt x="25663" y="5262"/>
                  </a:cubicBezTo>
                  <a:cubicBezTo>
                    <a:pt x="25902" y="5272"/>
                    <a:pt x="26139" y="5279"/>
                    <a:pt x="26372" y="5285"/>
                  </a:cubicBezTo>
                  <a:cubicBezTo>
                    <a:pt x="26682" y="5291"/>
                    <a:pt x="26985" y="5294"/>
                    <a:pt x="27284" y="5294"/>
                  </a:cubicBezTo>
                  <a:cubicBezTo>
                    <a:pt x="27766" y="5294"/>
                    <a:pt x="28233" y="5287"/>
                    <a:pt x="28687" y="5272"/>
                  </a:cubicBezTo>
                  <a:cubicBezTo>
                    <a:pt x="29450" y="5247"/>
                    <a:pt x="30173" y="5203"/>
                    <a:pt x="30855" y="5144"/>
                  </a:cubicBezTo>
                  <a:cubicBezTo>
                    <a:pt x="36732" y="4633"/>
                    <a:pt x="39614" y="3008"/>
                    <a:pt x="39614" y="3008"/>
                  </a:cubicBezTo>
                  <a:lnTo>
                    <a:pt x="28699" y="1"/>
                  </a:lnTo>
                  <a:lnTo>
                    <a:pt x="28698" y="1"/>
                  </a:lnTo>
                  <a:cubicBezTo>
                    <a:pt x="28698" y="1"/>
                    <a:pt x="24742" y="1787"/>
                    <a:pt x="19473" y="1787"/>
                  </a:cubicBezTo>
                  <a:cubicBezTo>
                    <a:pt x="16838" y="1787"/>
                    <a:pt x="13876" y="1340"/>
                    <a:pt x="1091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2095307" y="1409407"/>
              <a:ext cx="341638" cy="190938"/>
            </a:xfrm>
            <a:custGeom>
              <a:rect b="b" l="l" r="r" t="t"/>
              <a:pathLst>
                <a:path extrusionOk="0" h="3502" w="6266">
                  <a:moveTo>
                    <a:pt x="0" y="1"/>
                  </a:moveTo>
                  <a:cubicBezTo>
                    <a:pt x="63" y="121"/>
                    <a:pt x="98" y="258"/>
                    <a:pt x="98" y="403"/>
                  </a:cubicBezTo>
                  <a:lnTo>
                    <a:pt x="110" y="3078"/>
                  </a:lnTo>
                  <a:cubicBezTo>
                    <a:pt x="111" y="3231"/>
                    <a:pt x="72" y="3376"/>
                    <a:pt x="4" y="3502"/>
                  </a:cubicBezTo>
                  <a:lnTo>
                    <a:pt x="6020" y="3502"/>
                  </a:lnTo>
                  <a:lnTo>
                    <a:pt x="6044" y="3156"/>
                  </a:lnTo>
                  <a:lnTo>
                    <a:pt x="6266" y="2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1837906" y="1415841"/>
              <a:ext cx="230467" cy="178070"/>
            </a:xfrm>
            <a:custGeom>
              <a:rect b="b" l="l" r="r" t="t"/>
              <a:pathLst>
                <a:path extrusionOk="0" h="3266" w="4227">
                  <a:moveTo>
                    <a:pt x="3926" y="0"/>
                  </a:moveTo>
                  <a:lnTo>
                    <a:pt x="287" y="16"/>
                  </a:lnTo>
                  <a:cubicBezTo>
                    <a:pt x="128" y="17"/>
                    <a:pt x="0" y="146"/>
                    <a:pt x="1" y="304"/>
                  </a:cubicBezTo>
                  <a:lnTo>
                    <a:pt x="13" y="2980"/>
                  </a:lnTo>
                  <a:cubicBezTo>
                    <a:pt x="13" y="3138"/>
                    <a:pt x="143" y="3266"/>
                    <a:pt x="301" y="3266"/>
                  </a:cubicBezTo>
                  <a:lnTo>
                    <a:pt x="3940" y="3250"/>
                  </a:lnTo>
                  <a:cubicBezTo>
                    <a:pt x="4098" y="3249"/>
                    <a:pt x="4226" y="3120"/>
                    <a:pt x="4225" y="2962"/>
                  </a:cubicBezTo>
                  <a:lnTo>
                    <a:pt x="4214" y="287"/>
                  </a:lnTo>
                  <a:cubicBezTo>
                    <a:pt x="4214" y="128"/>
                    <a:pt x="4085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1440600" y="1409407"/>
              <a:ext cx="370371" cy="190938"/>
            </a:xfrm>
            <a:custGeom>
              <a:rect b="b" l="l" r="r" t="t"/>
              <a:pathLst>
                <a:path extrusionOk="0" h="3502" w="6793">
                  <a:moveTo>
                    <a:pt x="1" y="1"/>
                  </a:moveTo>
                  <a:lnTo>
                    <a:pt x="1" y="2"/>
                  </a:lnTo>
                  <a:lnTo>
                    <a:pt x="222" y="3152"/>
                  </a:lnTo>
                  <a:lnTo>
                    <a:pt x="247" y="3502"/>
                  </a:lnTo>
                  <a:lnTo>
                    <a:pt x="6793" y="3502"/>
                  </a:lnTo>
                  <a:cubicBezTo>
                    <a:pt x="6730" y="3381"/>
                    <a:pt x="6695" y="3244"/>
                    <a:pt x="6695" y="3101"/>
                  </a:cubicBezTo>
                  <a:lnTo>
                    <a:pt x="6683" y="425"/>
                  </a:lnTo>
                  <a:cubicBezTo>
                    <a:pt x="6682" y="271"/>
                    <a:pt x="6721" y="127"/>
                    <a:pt x="6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1804920" y="1382854"/>
              <a:ext cx="296439" cy="244043"/>
            </a:xfrm>
            <a:custGeom>
              <a:rect b="b" l="l" r="r" t="t"/>
              <a:pathLst>
                <a:path extrusionOk="0" h="4476" w="5437">
                  <a:moveTo>
                    <a:pt x="4532" y="606"/>
                  </a:moveTo>
                  <a:cubicBezTo>
                    <a:pt x="4690" y="606"/>
                    <a:pt x="4819" y="734"/>
                    <a:pt x="4819" y="892"/>
                  </a:cubicBezTo>
                  <a:lnTo>
                    <a:pt x="4830" y="3567"/>
                  </a:lnTo>
                  <a:cubicBezTo>
                    <a:pt x="4831" y="3725"/>
                    <a:pt x="4703" y="3854"/>
                    <a:pt x="4545" y="3855"/>
                  </a:cubicBezTo>
                  <a:lnTo>
                    <a:pt x="906" y="3871"/>
                  </a:lnTo>
                  <a:cubicBezTo>
                    <a:pt x="748" y="3871"/>
                    <a:pt x="618" y="3743"/>
                    <a:pt x="618" y="3585"/>
                  </a:cubicBezTo>
                  <a:lnTo>
                    <a:pt x="606" y="909"/>
                  </a:lnTo>
                  <a:cubicBezTo>
                    <a:pt x="605" y="751"/>
                    <a:pt x="733" y="622"/>
                    <a:pt x="892" y="621"/>
                  </a:cubicBezTo>
                  <a:lnTo>
                    <a:pt x="4530" y="606"/>
                  </a:lnTo>
                  <a:cubicBezTo>
                    <a:pt x="4531" y="606"/>
                    <a:pt x="4532" y="606"/>
                    <a:pt x="4532" y="606"/>
                  </a:cubicBezTo>
                  <a:close/>
                  <a:moveTo>
                    <a:pt x="4531" y="0"/>
                  </a:moveTo>
                  <a:cubicBezTo>
                    <a:pt x="4530" y="0"/>
                    <a:pt x="4529" y="0"/>
                    <a:pt x="4528" y="0"/>
                  </a:cubicBezTo>
                  <a:lnTo>
                    <a:pt x="890" y="16"/>
                  </a:lnTo>
                  <a:cubicBezTo>
                    <a:pt x="551" y="18"/>
                    <a:pt x="256" y="208"/>
                    <a:pt x="106" y="488"/>
                  </a:cubicBezTo>
                  <a:cubicBezTo>
                    <a:pt x="39" y="614"/>
                    <a:pt x="0" y="758"/>
                    <a:pt x="1" y="912"/>
                  </a:cubicBezTo>
                  <a:lnTo>
                    <a:pt x="13" y="3587"/>
                  </a:lnTo>
                  <a:cubicBezTo>
                    <a:pt x="13" y="3731"/>
                    <a:pt x="48" y="3868"/>
                    <a:pt x="111" y="3989"/>
                  </a:cubicBezTo>
                  <a:cubicBezTo>
                    <a:pt x="258" y="4277"/>
                    <a:pt x="558" y="4475"/>
                    <a:pt x="903" y="4475"/>
                  </a:cubicBezTo>
                  <a:cubicBezTo>
                    <a:pt x="905" y="4475"/>
                    <a:pt x="907" y="4475"/>
                    <a:pt x="908" y="4475"/>
                  </a:cubicBezTo>
                  <a:lnTo>
                    <a:pt x="4547" y="4461"/>
                  </a:lnTo>
                  <a:cubicBezTo>
                    <a:pt x="4886" y="4458"/>
                    <a:pt x="5180" y="4268"/>
                    <a:pt x="5330" y="3989"/>
                  </a:cubicBezTo>
                  <a:cubicBezTo>
                    <a:pt x="5398" y="3863"/>
                    <a:pt x="5437" y="3718"/>
                    <a:pt x="5436" y="3565"/>
                  </a:cubicBezTo>
                  <a:lnTo>
                    <a:pt x="5424" y="889"/>
                  </a:lnTo>
                  <a:cubicBezTo>
                    <a:pt x="5424" y="745"/>
                    <a:pt x="5389" y="608"/>
                    <a:pt x="5326" y="488"/>
                  </a:cubicBezTo>
                  <a:cubicBezTo>
                    <a:pt x="5179" y="199"/>
                    <a:pt x="4878" y="0"/>
                    <a:pt x="453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1453958" y="1685127"/>
              <a:ext cx="969628" cy="97432"/>
            </a:xfrm>
            <a:custGeom>
              <a:rect b="b" l="l" r="r" t="t"/>
              <a:pathLst>
                <a:path extrusionOk="0" h="1787" w="17784">
                  <a:moveTo>
                    <a:pt x="1" y="1"/>
                  </a:moveTo>
                  <a:cubicBezTo>
                    <a:pt x="2961" y="1340"/>
                    <a:pt x="5923" y="1787"/>
                    <a:pt x="8558" y="1787"/>
                  </a:cubicBezTo>
                  <a:cubicBezTo>
                    <a:pt x="13827" y="1787"/>
                    <a:pt x="17783" y="1"/>
                    <a:pt x="17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1566384" y="2185262"/>
              <a:ext cx="316231" cy="316176"/>
            </a:xfrm>
            <a:custGeom>
              <a:rect b="b" l="l" r="r" t="t"/>
              <a:pathLst>
                <a:path extrusionOk="0" h="5799" w="5800">
                  <a:moveTo>
                    <a:pt x="2899" y="970"/>
                  </a:moveTo>
                  <a:cubicBezTo>
                    <a:pt x="3144" y="970"/>
                    <a:pt x="3377" y="1016"/>
                    <a:pt x="3592" y="1098"/>
                  </a:cubicBezTo>
                  <a:lnTo>
                    <a:pt x="3596" y="1094"/>
                  </a:lnTo>
                  <a:cubicBezTo>
                    <a:pt x="3797" y="1174"/>
                    <a:pt x="3980" y="1286"/>
                    <a:pt x="4142" y="1423"/>
                  </a:cubicBezTo>
                  <a:cubicBezTo>
                    <a:pt x="4562" y="1777"/>
                    <a:pt x="4828" y="2307"/>
                    <a:pt x="4828" y="2899"/>
                  </a:cubicBezTo>
                  <a:cubicBezTo>
                    <a:pt x="4828" y="3965"/>
                    <a:pt x="3965" y="4828"/>
                    <a:pt x="2899" y="4828"/>
                  </a:cubicBezTo>
                  <a:cubicBezTo>
                    <a:pt x="2269" y="4828"/>
                    <a:pt x="1709" y="4526"/>
                    <a:pt x="1357" y="4059"/>
                  </a:cubicBezTo>
                  <a:cubicBezTo>
                    <a:pt x="1242" y="3907"/>
                    <a:pt x="1148" y="3739"/>
                    <a:pt x="1080" y="3557"/>
                  </a:cubicBezTo>
                  <a:lnTo>
                    <a:pt x="1084" y="3553"/>
                  </a:lnTo>
                  <a:cubicBezTo>
                    <a:pt x="1010" y="3349"/>
                    <a:pt x="970" y="3129"/>
                    <a:pt x="970" y="2899"/>
                  </a:cubicBezTo>
                  <a:cubicBezTo>
                    <a:pt x="970" y="1833"/>
                    <a:pt x="1834" y="970"/>
                    <a:pt x="2899" y="970"/>
                  </a:cubicBezTo>
                  <a:close/>
                  <a:moveTo>
                    <a:pt x="2899" y="0"/>
                  </a:moveTo>
                  <a:cubicBezTo>
                    <a:pt x="1298" y="0"/>
                    <a:pt x="0" y="1298"/>
                    <a:pt x="0" y="2899"/>
                  </a:cubicBezTo>
                  <a:cubicBezTo>
                    <a:pt x="0" y="4500"/>
                    <a:pt x="1298" y="5798"/>
                    <a:pt x="2899" y="5798"/>
                  </a:cubicBezTo>
                  <a:cubicBezTo>
                    <a:pt x="4501" y="5798"/>
                    <a:pt x="5799" y="4500"/>
                    <a:pt x="5799" y="2899"/>
                  </a:cubicBezTo>
                  <a:cubicBezTo>
                    <a:pt x="5799" y="2829"/>
                    <a:pt x="5796" y="2760"/>
                    <a:pt x="5791" y="2691"/>
                  </a:cubicBezTo>
                  <a:cubicBezTo>
                    <a:pt x="5467" y="2802"/>
                    <a:pt x="5271" y="2930"/>
                    <a:pt x="5250" y="2945"/>
                  </a:cubicBezTo>
                  <a:lnTo>
                    <a:pt x="4852" y="2362"/>
                  </a:lnTo>
                  <a:cubicBezTo>
                    <a:pt x="4881" y="2342"/>
                    <a:pt x="5175" y="2145"/>
                    <a:pt x="5654" y="1994"/>
                  </a:cubicBezTo>
                  <a:cubicBezTo>
                    <a:pt x="5274" y="837"/>
                    <a:pt x="4184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1992859" y="2185262"/>
              <a:ext cx="316176" cy="316176"/>
            </a:xfrm>
            <a:custGeom>
              <a:rect b="b" l="l" r="r" t="t"/>
              <a:pathLst>
                <a:path extrusionOk="0" h="5799" w="5799">
                  <a:moveTo>
                    <a:pt x="2899" y="970"/>
                  </a:moveTo>
                  <a:cubicBezTo>
                    <a:pt x="3144" y="970"/>
                    <a:pt x="3377" y="1016"/>
                    <a:pt x="3592" y="1098"/>
                  </a:cubicBezTo>
                  <a:lnTo>
                    <a:pt x="3596" y="1094"/>
                  </a:lnTo>
                  <a:cubicBezTo>
                    <a:pt x="3796" y="1173"/>
                    <a:pt x="3979" y="1284"/>
                    <a:pt x="4141" y="1422"/>
                  </a:cubicBezTo>
                  <a:cubicBezTo>
                    <a:pt x="4561" y="1776"/>
                    <a:pt x="4828" y="2306"/>
                    <a:pt x="4828" y="2899"/>
                  </a:cubicBezTo>
                  <a:cubicBezTo>
                    <a:pt x="4828" y="3965"/>
                    <a:pt x="3965" y="4828"/>
                    <a:pt x="2899" y="4828"/>
                  </a:cubicBezTo>
                  <a:cubicBezTo>
                    <a:pt x="2269" y="4828"/>
                    <a:pt x="1709" y="4526"/>
                    <a:pt x="1357" y="4059"/>
                  </a:cubicBezTo>
                  <a:cubicBezTo>
                    <a:pt x="1242" y="3907"/>
                    <a:pt x="1147" y="3739"/>
                    <a:pt x="1080" y="3557"/>
                  </a:cubicBezTo>
                  <a:lnTo>
                    <a:pt x="1083" y="3553"/>
                  </a:lnTo>
                  <a:cubicBezTo>
                    <a:pt x="1010" y="3349"/>
                    <a:pt x="970" y="3129"/>
                    <a:pt x="970" y="2899"/>
                  </a:cubicBezTo>
                  <a:cubicBezTo>
                    <a:pt x="970" y="1833"/>
                    <a:pt x="1833" y="970"/>
                    <a:pt x="2899" y="970"/>
                  </a:cubicBezTo>
                  <a:close/>
                  <a:moveTo>
                    <a:pt x="2899" y="0"/>
                  </a:moveTo>
                  <a:cubicBezTo>
                    <a:pt x="1613" y="0"/>
                    <a:pt x="522" y="839"/>
                    <a:pt x="143" y="1998"/>
                  </a:cubicBezTo>
                  <a:cubicBezTo>
                    <a:pt x="400" y="2079"/>
                    <a:pt x="666" y="2193"/>
                    <a:pt x="939" y="2344"/>
                  </a:cubicBezTo>
                  <a:lnTo>
                    <a:pt x="597" y="2962"/>
                  </a:lnTo>
                  <a:cubicBezTo>
                    <a:pt x="395" y="2849"/>
                    <a:pt x="198" y="2763"/>
                    <a:pt x="7" y="2697"/>
                  </a:cubicBezTo>
                  <a:cubicBezTo>
                    <a:pt x="2" y="2764"/>
                    <a:pt x="0" y="2831"/>
                    <a:pt x="0" y="2899"/>
                  </a:cubicBezTo>
                  <a:cubicBezTo>
                    <a:pt x="0" y="4500"/>
                    <a:pt x="1298" y="5798"/>
                    <a:pt x="2899" y="5798"/>
                  </a:cubicBezTo>
                  <a:cubicBezTo>
                    <a:pt x="4500" y="5798"/>
                    <a:pt x="5798" y="4500"/>
                    <a:pt x="5798" y="2899"/>
                  </a:cubicBezTo>
                  <a:cubicBezTo>
                    <a:pt x="5798" y="1298"/>
                    <a:pt x="4500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1830927" y="2284166"/>
              <a:ext cx="213128" cy="62592"/>
            </a:xfrm>
            <a:custGeom>
              <a:rect b="b" l="l" r="r" t="t"/>
              <a:pathLst>
                <a:path extrusionOk="0" h="1148" w="3909">
                  <a:moveTo>
                    <a:pt x="1950" y="1"/>
                  </a:moveTo>
                  <a:cubicBezTo>
                    <a:pt x="1504" y="1"/>
                    <a:pt x="1114" y="81"/>
                    <a:pt x="802" y="180"/>
                  </a:cubicBezTo>
                  <a:cubicBezTo>
                    <a:pt x="323" y="331"/>
                    <a:pt x="29" y="528"/>
                    <a:pt x="0" y="548"/>
                  </a:cubicBezTo>
                  <a:lnTo>
                    <a:pt x="398" y="1131"/>
                  </a:lnTo>
                  <a:cubicBezTo>
                    <a:pt x="419" y="1116"/>
                    <a:pt x="615" y="988"/>
                    <a:pt x="939" y="877"/>
                  </a:cubicBezTo>
                  <a:cubicBezTo>
                    <a:pt x="1199" y="787"/>
                    <a:pt x="1543" y="708"/>
                    <a:pt x="1945" y="708"/>
                  </a:cubicBezTo>
                  <a:cubicBezTo>
                    <a:pt x="2257" y="708"/>
                    <a:pt x="2605" y="755"/>
                    <a:pt x="2977" y="883"/>
                  </a:cubicBezTo>
                  <a:cubicBezTo>
                    <a:pt x="3168" y="949"/>
                    <a:pt x="3365" y="1035"/>
                    <a:pt x="3567" y="1148"/>
                  </a:cubicBezTo>
                  <a:lnTo>
                    <a:pt x="3909" y="530"/>
                  </a:lnTo>
                  <a:cubicBezTo>
                    <a:pt x="3636" y="379"/>
                    <a:pt x="3370" y="265"/>
                    <a:pt x="3113" y="184"/>
                  </a:cubicBezTo>
                  <a:cubicBezTo>
                    <a:pt x="2697" y="51"/>
                    <a:pt x="2306" y="1"/>
                    <a:pt x="1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9"/>
            <p:cNvGrpSpPr/>
            <p:nvPr/>
          </p:nvGrpSpPr>
          <p:grpSpPr>
            <a:xfrm>
              <a:off x="1619216" y="2238094"/>
              <a:ext cx="636932" cy="210457"/>
              <a:chOff x="1619216" y="2238094"/>
              <a:chExt cx="636932" cy="210457"/>
            </a:xfrm>
          </p:grpSpPr>
          <p:sp>
            <p:nvSpPr>
              <p:cNvPr id="1092" name="Google Shape;1092;p29"/>
              <p:cNvSpPr/>
              <p:nvPr/>
            </p:nvSpPr>
            <p:spPr>
              <a:xfrm>
                <a:off x="1619216" y="2238094"/>
                <a:ext cx="143013" cy="140941"/>
              </a:xfrm>
              <a:custGeom>
                <a:rect b="b" l="l" r="r" t="t"/>
                <a:pathLst>
                  <a:path extrusionOk="0" h="2585" w="2623">
                    <a:moveTo>
                      <a:pt x="1930" y="1"/>
                    </a:moveTo>
                    <a:cubicBezTo>
                      <a:pt x="865" y="1"/>
                      <a:pt x="1" y="864"/>
                      <a:pt x="1" y="1930"/>
                    </a:cubicBezTo>
                    <a:cubicBezTo>
                      <a:pt x="1" y="2160"/>
                      <a:pt x="41" y="2380"/>
                      <a:pt x="115" y="2584"/>
                    </a:cubicBezTo>
                    <a:lnTo>
                      <a:pt x="2623" y="129"/>
                    </a:lnTo>
                    <a:cubicBezTo>
                      <a:pt x="2408" y="47"/>
                      <a:pt x="2175" y="1"/>
                      <a:pt x="1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9"/>
              <p:cNvSpPr/>
              <p:nvPr/>
            </p:nvSpPr>
            <p:spPr>
              <a:xfrm>
                <a:off x="1640371" y="2262902"/>
                <a:ext cx="189302" cy="185649"/>
              </a:xfrm>
              <a:custGeom>
                <a:rect b="b" l="l" r="r" t="t"/>
                <a:pathLst>
                  <a:path extrusionOk="0" h="3405" w="3472">
                    <a:moveTo>
                      <a:pt x="2785" y="0"/>
                    </a:moveTo>
                    <a:cubicBezTo>
                      <a:pt x="2802" y="15"/>
                      <a:pt x="2820" y="30"/>
                      <a:pt x="2837" y="46"/>
                    </a:cubicBezTo>
                    <a:lnTo>
                      <a:pt x="2837" y="46"/>
                    </a:lnTo>
                    <a:cubicBezTo>
                      <a:pt x="2820" y="30"/>
                      <a:pt x="2803" y="15"/>
                      <a:pt x="2785" y="0"/>
                    </a:cubicBezTo>
                    <a:close/>
                    <a:moveTo>
                      <a:pt x="3218" y="529"/>
                    </a:moveTo>
                    <a:cubicBezTo>
                      <a:pt x="3275" y="633"/>
                      <a:pt x="3323" y="744"/>
                      <a:pt x="3362" y="858"/>
                    </a:cubicBezTo>
                    <a:lnTo>
                      <a:pt x="888" y="3280"/>
                    </a:lnTo>
                    <a:cubicBezTo>
                      <a:pt x="773" y="3240"/>
                      <a:pt x="665" y="3190"/>
                      <a:pt x="562" y="3129"/>
                    </a:cubicBezTo>
                    <a:lnTo>
                      <a:pt x="3218" y="529"/>
                    </a:lnTo>
                    <a:close/>
                    <a:moveTo>
                      <a:pt x="2837" y="46"/>
                    </a:moveTo>
                    <a:cubicBezTo>
                      <a:pt x="2847" y="55"/>
                      <a:pt x="2856" y="64"/>
                      <a:pt x="2866" y="73"/>
                    </a:cubicBezTo>
                    <a:lnTo>
                      <a:pt x="113" y="2769"/>
                    </a:lnTo>
                    <a:cubicBezTo>
                      <a:pt x="73" y="2726"/>
                      <a:pt x="36" y="2681"/>
                      <a:pt x="0" y="2635"/>
                    </a:cubicBezTo>
                    <a:lnTo>
                      <a:pt x="0" y="2635"/>
                    </a:lnTo>
                    <a:cubicBezTo>
                      <a:pt x="352" y="3102"/>
                      <a:pt x="912" y="3404"/>
                      <a:pt x="1542" y="3404"/>
                    </a:cubicBezTo>
                    <a:cubicBezTo>
                      <a:pt x="2608" y="3404"/>
                      <a:pt x="3471" y="2541"/>
                      <a:pt x="3471" y="1475"/>
                    </a:cubicBezTo>
                    <a:cubicBezTo>
                      <a:pt x="3471" y="908"/>
                      <a:pt x="3227" y="398"/>
                      <a:pt x="283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9"/>
              <p:cNvSpPr/>
              <p:nvPr/>
            </p:nvSpPr>
            <p:spPr>
              <a:xfrm>
                <a:off x="2066846" y="2262739"/>
                <a:ext cx="189302" cy="185813"/>
              </a:xfrm>
              <a:custGeom>
                <a:rect b="b" l="l" r="r" t="t"/>
                <a:pathLst>
                  <a:path extrusionOk="0" h="3408" w="3472">
                    <a:moveTo>
                      <a:pt x="3217" y="532"/>
                    </a:moveTo>
                    <a:cubicBezTo>
                      <a:pt x="3275" y="636"/>
                      <a:pt x="3323" y="747"/>
                      <a:pt x="3362" y="861"/>
                    </a:cubicBezTo>
                    <a:lnTo>
                      <a:pt x="888" y="3283"/>
                    </a:lnTo>
                    <a:cubicBezTo>
                      <a:pt x="773" y="3243"/>
                      <a:pt x="664" y="3193"/>
                      <a:pt x="561" y="3132"/>
                    </a:cubicBezTo>
                    <a:lnTo>
                      <a:pt x="3217" y="532"/>
                    </a:lnTo>
                    <a:close/>
                    <a:moveTo>
                      <a:pt x="2783" y="1"/>
                    </a:moveTo>
                    <a:lnTo>
                      <a:pt x="2783" y="1"/>
                    </a:lnTo>
                    <a:cubicBezTo>
                      <a:pt x="2812" y="26"/>
                      <a:pt x="2839" y="51"/>
                      <a:pt x="2866" y="76"/>
                    </a:cubicBezTo>
                    <a:lnTo>
                      <a:pt x="113" y="2772"/>
                    </a:lnTo>
                    <a:cubicBezTo>
                      <a:pt x="73" y="2729"/>
                      <a:pt x="36" y="2684"/>
                      <a:pt x="0" y="2638"/>
                    </a:cubicBezTo>
                    <a:lnTo>
                      <a:pt x="0" y="2638"/>
                    </a:lnTo>
                    <a:cubicBezTo>
                      <a:pt x="352" y="3105"/>
                      <a:pt x="912" y="3407"/>
                      <a:pt x="1542" y="3407"/>
                    </a:cubicBezTo>
                    <a:cubicBezTo>
                      <a:pt x="2608" y="3407"/>
                      <a:pt x="3471" y="2544"/>
                      <a:pt x="3471" y="1478"/>
                    </a:cubicBezTo>
                    <a:cubicBezTo>
                      <a:pt x="3471" y="885"/>
                      <a:pt x="3204" y="355"/>
                      <a:pt x="2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9"/>
              <p:cNvSpPr/>
              <p:nvPr/>
            </p:nvSpPr>
            <p:spPr>
              <a:xfrm>
                <a:off x="2045691" y="2238094"/>
                <a:ext cx="143013" cy="140941"/>
              </a:xfrm>
              <a:custGeom>
                <a:rect b="b" l="l" r="r" t="t"/>
                <a:pathLst>
                  <a:path extrusionOk="0" h="2585" w="2623">
                    <a:moveTo>
                      <a:pt x="1930" y="1"/>
                    </a:moveTo>
                    <a:cubicBezTo>
                      <a:pt x="864" y="1"/>
                      <a:pt x="1" y="864"/>
                      <a:pt x="1" y="1930"/>
                    </a:cubicBezTo>
                    <a:cubicBezTo>
                      <a:pt x="1" y="2160"/>
                      <a:pt x="41" y="2380"/>
                      <a:pt x="114" y="2584"/>
                    </a:cubicBezTo>
                    <a:lnTo>
                      <a:pt x="2623" y="129"/>
                    </a:lnTo>
                    <a:cubicBezTo>
                      <a:pt x="2408" y="47"/>
                      <a:pt x="2174" y="1"/>
                      <a:pt x="1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9"/>
              <p:cNvSpPr/>
              <p:nvPr/>
            </p:nvSpPr>
            <p:spPr>
              <a:xfrm>
                <a:off x="1625268" y="2244855"/>
                <a:ext cx="171364" cy="169020"/>
              </a:xfrm>
              <a:custGeom>
                <a:rect b="b" l="l" r="r" t="t"/>
                <a:pathLst>
                  <a:path extrusionOk="0" h="3100" w="3143">
                    <a:moveTo>
                      <a:pt x="2516" y="1"/>
                    </a:moveTo>
                    <a:lnTo>
                      <a:pt x="2512" y="5"/>
                    </a:lnTo>
                    <a:lnTo>
                      <a:pt x="4" y="2460"/>
                    </a:lnTo>
                    <a:lnTo>
                      <a:pt x="0" y="2464"/>
                    </a:lnTo>
                    <a:cubicBezTo>
                      <a:pt x="68" y="2646"/>
                      <a:pt x="162" y="2814"/>
                      <a:pt x="277" y="2966"/>
                    </a:cubicBezTo>
                    <a:cubicBezTo>
                      <a:pt x="313" y="3011"/>
                      <a:pt x="350" y="3057"/>
                      <a:pt x="390" y="3100"/>
                    </a:cubicBezTo>
                    <a:lnTo>
                      <a:pt x="3143" y="404"/>
                    </a:lnTo>
                    <a:cubicBezTo>
                      <a:pt x="3117" y="379"/>
                      <a:pt x="3090" y="354"/>
                      <a:pt x="3062" y="331"/>
                    </a:cubicBezTo>
                    <a:cubicBezTo>
                      <a:pt x="2900" y="193"/>
                      <a:pt x="2717" y="81"/>
                      <a:pt x="2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29"/>
              <p:cNvSpPr/>
              <p:nvPr/>
            </p:nvSpPr>
            <p:spPr>
              <a:xfrm>
                <a:off x="1670903" y="2291745"/>
                <a:ext cx="152772" cy="150046"/>
              </a:xfrm>
              <a:custGeom>
                <a:rect b="b" l="l" r="r" t="t"/>
                <a:pathLst>
                  <a:path extrusionOk="0" h="2752" w="2802">
                    <a:moveTo>
                      <a:pt x="2658" y="0"/>
                    </a:moveTo>
                    <a:lnTo>
                      <a:pt x="1" y="2600"/>
                    </a:lnTo>
                    <a:cubicBezTo>
                      <a:pt x="105" y="2661"/>
                      <a:pt x="213" y="2711"/>
                      <a:pt x="328" y="2751"/>
                    </a:cubicBezTo>
                    <a:lnTo>
                      <a:pt x="2802" y="329"/>
                    </a:lnTo>
                    <a:cubicBezTo>
                      <a:pt x="2763" y="215"/>
                      <a:pt x="2715" y="104"/>
                      <a:pt x="2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29"/>
              <p:cNvSpPr/>
              <p:nvPr/>
            </p:nvSpPr>
            <p:spPr>
              <a:xfrm>
                <a:off x="2051743" y="2244855"/>
                <a:ext cx="171419" cy="169020"/>
              </a:xfrm>
              <a:custGeom>
                <a:rect b="b" l="l" r="r" t="t"/>
                <a:pathLst>
                  <a:path extrusionOk="0" h="3100" w="3144">
                    <a:moveTo>
                      <a:pt x="2516" y="1"/>
                    </a:moveTo>
                    <a:lnTo>
                      <a:pt x="2512" y="5"/>
                    </a:lnTo>
                    <a:lnTo>
                      <a:pt x="3" y="2460"/>
                    </a:lnTo>
                    <a:lnTo>
                      <a:pt x="0" y="2464"/>
                    </a:lnTo>
                    <a:cubicBezTo>
                      <a:pt x="67" y="2646"/>
                      <a:pt x="162" y="2814"/>
                      <a:pt x="277" y="2966"/>
                    </a:cubicBezTo>
                    <a:cubicBezTo>
                      <a:pt x="313" y="3012"/>
                      <a:pt x="350" y="3057"/>
                      <a:pt x="390" y="3100"/>
                    </a:cubicBezTo>
                    <a:lnTo>
                      <a:pt x="3143" y="404"/>
                    </a:lnTo>
                    <a:cubicBezTo>
                      <a:pt x="3116" y="379"/>
                      <a:pt x="3089" y="354"/>
                      <a:pt x="3060" y="329"/>
                    </a:cubicBezTo>
                    <a:cubicBezTo>
                      <a:pt x="2899" y="191"/>
                      <a:pt x="2716" y="80"/>
                      <a:pt x="2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29"/>
              <p:cNvSpPr/>
              <p:nvPr/>
            </p:nvSpPr>
            <p:spPr>
              <a:xfrm>
                <a:off x="2097378" y="2291745"/>
                <a:ext cx="152718" cy="150046"/>
              </a:xfrm>
              <a:custGeom>
                <a:rect b="b" l="l" r="r" t="t"/>
                <a:pathLst>
                  <a:path extrusionOk="0" h="2752" w="2801">
                    <a:moveTo>
                      <a:pt x="2657" y="0"/>
                    </a:moveTo>
                    <a:lnTo>
                      <a:pt x="1" y="2600"/>
                    </a:lnTo>
                    <a:cubicBezTo>
                      <a:pt x="104" y="2661"/>
                      <a:pt x="213" y="2711"/>
                      <a:pt x="328" y="2751"/>
                    </a:cubicBezTo>
                    <a:lnTo>
                      <a:pt x="2801" y="329"/>
                    </a:lnTo>
                    <a:cubicBezTo>
                      <a:pt x="2763" y="215"/>
                      <a:pt x="2715" y="104"/>
                      <a:pt x="2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0" name="Google Shape;1100;p29"/>
            <p:cNvSpPr/>
            <p:nvPr/>
          </p:nvSpPr>
          <p:spPr>
            <a:xfrm>
              <a:off x="1477839" y="2419164"/>
              <a:ext cx="921267" cy="1547676"/>
            </a:xfrm>
            <a:custGeom>
              <a:rect b="b" l="l" r="r" t="t"/>
              <a:pathLst>
                <a:path extrusionOk="0" h="28386" w="16897">
                  <a:moveTo>
                    <a:pt x="1871" y="4648"/>
                  </a:moveTo>
                  <a:cubicBezTo>
                    <a:pt x="1925" y="4648"/>
                    <a:pt x="1979" y="4671"/>
                    <a:pt x="2020" y="4720"/>
                  </a:cubicBezTo>
                  <a:cubicBezTo>
                    <a:pt x="6210" y="9799"/>
                    <a:pt x="6358" y="21193"/>
                    <a:pt x="6358" y="21193"/>
                  </a:cubicBezTo>
                  <a:cubicBezTo>
                    <a:pt x="5562" y="13017"/>
                    <a:pt x="2630" y="7483"/>
                    <a:pt x="1944" y="6678"/>
                  </a:cubicBezTo>
                  <a:cubicBezTo>
                    <a:pt x="1772" y="6477"/>
                    <a:pt x="1677" y="6223"/>
                    <a:pt x="1677" y="5958"/>
                  </a:cubicBezTo>
                  <a:lnTo>
                    <a:pt x="1677" y="4841"/>
                  </a:lnTo>
                  <a:cubicBezTo>
                    <a:pt x="1677" y="4723"/>
                    <a:pt x="1772" y="4648"/>
                    <a:pt x="1871" y="4648"/>
                  </a:cubicBezTo>
                  <a:close/>
                  <a:moveTo>
                    <a:pt x="15038" y="4648"/>
                  </a:moveTo>
                  <a:cubicBezTo>
                    <a:pt x="15136" y="4648"/>
                    <a:pt x="15232" y="4723"/>
                    <a:pt x="15232" y="4841"/>
                  </a:cubicBezTo>
                  <a:lnTo>
                    <a:pt x="15232" y="5958"/>
                  </a:lnTo>
                  <a:cubicBezTo>
                    <a:pt x="15232" y="6223"/>
                    <a:pt x="15136" y="6477"/>
                    <a:pt x="14965" y="6678"/>
                  </a:cubicBezTo>
                  <a:cubicBezTo>
                    <a:pt x="14277" y="7483"/>
                    <a:pt x="11347" y="13017"/>
                    <a:pt x="10549" y="21193"/>
                  </a:cubicBezTo>
                  <a:cubicBezTo>
                    <a:pt x="10549" y="21193"/>
                    <a:pt x="10699" y="9799"/>
                    <a:pt x="14889" y="4720"/>
                  </a:cubicBezTo>
                  <a:cubicBezTo>
                    <a:pt x="14930" y="4670"/>
                    <a:pt x="14984" y="4648"/>
                    <a:pt x="15038" y="4648"/>
                  </a:cubicBezTo>
                  <a:close/>
                  <a:moveTo>
                    <a:pt x="8739" y="1"/>
                  </a:moveTo>
                  <a:cubicBezTo>
                    <a:pt x="8739" y="1"/>
                    <a:pt x="5696" y="3662"/>
                    <a:pt x="936" y="3662"/>
                  </a:cubicBezTo>
                  <a:cubicBezTo>
                    <a:pt x="631" y="3662"/>
                    <a:pt x="319" y="3647"/>
                    <a:pt x="0" y="3615"/>
                  </a:cubicBezTo>
                  <a:lnTo>
                    <a:pt x="0" y="3615"/>
                  </a:lnTo>
                  <a:cubicBezTo>
                    <a:pt x="882" y="6631"/>
                    <a:pt x="1974" y="8776"/>
                    <a:pt x="2595" y="9860"/>
                  </a:cubicBezTo>
                  <a:cubicBezTo>
                    <a:pt x="2596" y="9859"/>
                    <a:pt x="2596" y="9859"/>
                    <a:pt x="2596" y="9858"/>
                  </a:cubicBezTo>
                  <a:cubicBezTo>
                    <a:pt x="2900" y="10389"/>
                    <a:pt x="3093" y="10666"/>
                    <a:pt x="3093" y="10666"/>
                  </a:cubicBezTo>
                  <a:cubicBezTo>
                    <a:pt x="3566" y="11313"/>
                    <a:pt x="4057" y="12633"/>
                    <a:pt x="4473" y="14116"/>
                  </a:cubicBezTo>
                  <a:cubicBezTo>
                    <a:pt x="4672" y="14825"/>
                    <a:pt x="4853" y="15571"/>
                    <a:pt x="5007" y="16298"/>
                  </a:cubicBezTo>
                  <a:cubicBezTo>
                    <a:pt x="5062" y="16554"/>
                    <a:pt x="5113" y="16810"/>
                    <a:pt x="5159" y="17059"/>
                  </a:cubicBezTo>
                  <a:cubicBezTo>
                    <a:pt x="5388" y="18272"/>
                    <a:pt x="5548" y="19497"/>
                    <a:pt x="5628" y="20727"/>
                  </a:cubicBezTo>
                  <a:cubicBezTo>
                    <a:pt x="5665" y="21287"/>
                    <a:pt x="5683" y="21847"/>
                    <a:pt x="5684" y="22409"/>
                  </a:cubicBezTo>
                  <a:cubicBezTo>
                    <a:pt x="5686" y="22489"/>
                    <a:pt x="5686" y="22570"/>
                    <a:pt x="5684" y="22650"/>
                  </a:cubicBezTo>
                  <a:cubicBezTo>
                    <a:pt x="5684" y="22677"/>
                    <a:pt x="5686" y="22704"/>
                    <a:pt x="5684" y="22732"/>
                  </a:cubicBezTo>
                  <a:cubicBezTo>
                    <a:pt x="5684" y="22738"/>
                    <a:pt x="5684" y="22745"/>
                    <a:pt x="5684" y="22751"/>
                  </a:cubicBezTo>
                  <a:cubicBezTo>
                    <a:pt x="5676" y="23607"/>
                    <a:pt x="5740" y="24333"/>
                    <a:pt x="5851" y="24948"/>
                  </a:cubicBezTo>
                  <a:lnTo>
                    <a:pt x="5849" y="24948"/>
                  </a:lnTo>
                  <a:cubicBezTo>
                    <a:pt x="5849" y="24949"/>
                    <a:pt x="5849" y="24949"/>
                    <a:pt x="5849" y="24949"/>
                  </a:cubicBezTo>
                  <a:cubicBezTo>
                    <a:pt x="6319" y="27544"/>
                    <a:pt x="7648" y="28192"/>
                    <a:pt x="8124" y="28343"/>
                  </a:cubicBezTo>
                  <a:cubicBezTo>
                    <a:pt x="8216" y="28372"/>
                    <a:pt x="8311" y="28386"/>
                    <a:pt x="8406" y="28386"/>
                  </a:cubicBezTo>
                  <a:lnTo>
                    <a:pt x="8410" y="28386"/>
                  </a:lnTo>
                  <a:cubicBezTo>
                    <a:pt x="8602" y="28386"/>
                    <a:pt x="8793" y="28349"/>
                    <a:pt x="8969" y="28273"/>
                  </a:cubicBezTo>
                  <a:cubicBezTo>
                    <a:pt x="9557" y="28019"/>
                    <a:pt x="10701" y="27216"/>
                    <a:pt x="11092" y="24756"/>
                  </a:cubicBezTo>
                  <a:cubicBezTo>
                    <a:pt x="11135" y="24485"/>
                    <a:pt x="11169" y="24194"/>
                    <a:pt x="11192" y="23882"/>
                  </a:cubicBezTo>
                  <a:cubicBezTo>
                    <a:pt x="11218" y="23527"/>
                    <a:pt x="11229" y="23145"/>
                    <a:pt x="11225" y="22733"/>
                  </a:cubicBezTo>
                  <a:cubicBezTo>
                    <a:pt x="11224" y="22707"/>
                    <a:pt x="11224" y="22682"/>
                    <a:pt x="11224" y="22657"/>
                  </a:cubicBezTo>
                  <a:cubicBezTo>
                    <a:pt x="11209" y="20778"/>
                    <a:pt x="11403" y="18905"/>
                    <a:pt x="11750" y="17060"/>
                  </a:cubicBezTo>
                  <a:cubicBezTo>
                    <a:pt x="11912" y="16198"/>
                    <a:pt x="12120" y="15280"/>
                    <a:pt x="12357" y="14406"/>
                  </a:cubicBezTo>
                  <a:cubicBezTo>
                    <a:pt x="12789" y="12807"/>
                    <a:pt x="13314" y="11355"/>
                    <a:pt x="13817" y="10667"/>
                  </a:cubicBezTo>
                  <a:cubicBezTo>
                    <a:pt x="13817" y="10667"/>
                    <a:pt x="13973" y="10443"/>
                    <a:pt x="14226" y="10011"/>
                  </a:cubicBezTo>
                  <a:cubicBezTo>
                    <a:pt x="14273" y="9930"/>
                    <a:pt x="14323" y="9843"/>
                    <a:pt x="14377" y="9748"/>
                  </a:cubicBezTo>
                  <a:cubicBezTo>
                    <a:pt x="15004" y="8636"/>
                    <a:pt x="16046" y="6549"/>
                    <a:pt x="16896" y="3657"/>
                  </a:cubicBezTo>
                  <a:lnTo>
                    <a:pt x="16896" y="3657"/>
                  </a:lnTo>
                  <a:cubicBezTo>
                    <a:pt x="16777" y="3662"/>
                    <a:pt x="16660" y="3664"/>
                    <a:pt x="16543" y="3664"/>
                  </a:cubicBezTo>
                  <a:cubicBezTo>
                    <a:pt x="11782" y="3664"/>
                    <a:pt x="8739" y="1"/>
                    <a:pt x="8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2052997" y="2672584"/>
              <a:ext cx="255329" cy="902075"/>
            </a:xfrm>
            <a:custGeom>
              <a:rect b="b" l="l" r="r" t="t"/>
              <a:pathLst>
                <a:path extrusionOk="0" h="16545" w="4683">
                  <a:moveTo>
                    <a:pt x="4489" y="0"/>
                  </a:moveTo>
                  <a:cubicBezTo>
                    <a:pt x="4435" y="0"/>
                    <a:pt x="4381" y="23"/>
                    <a:pt x="4340" y="72"/>
                  </a:cubicBezTo>
                  <a:cubicBezTo>
                    <a:pt x="150" y="5151"/>
                    <a:pt x="0" y="16545"/>
                    <a:pt x="0" y="16545"/>
                  </a:cubicBezTo>
                  <a:cubicBezTo>
                    <a:pt x="798" y="8369"/>
                    <a:pt x="3728" y="2835"/>
                    <a:pt x="4416" y="2030"/>
                  </a:cubicBezTo>
                  <a:cubicBezTo>
                    <a:pt x="4588" y="1829"/>
                    <a:pt x="4683" y="1575"/>
                    <a:pt x="4683" y="1310"/>
                  </a:cubicBezTo>
                  <a:lnTo>
                    <a:pt x="4683" y="193"/>
                  </a:lnTo>
                  <a:cubicBezTo>
                    <a:pt x="4683" y="75"/>
                    <a:pt x="4587" y="0"/>
                    <a:pt x="4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1569273" y="2672584"/>
              <a:ext cx="255274" cy="902075"/>
            </a:xfrm>
            <a:custGeom>
              <a:rect b="b" l="l" r="r" t="t"/>
              <a:pathLst>
                <a:path extrusionOk="0" h="16545" w="4682">
                  <a:moveTo>
                    <a:pt x="194" y="0"/>
                  </a:moveTo>
                  <a:cubicBezTo>
                    <a:pt x="95" y="0"/>
                    <a:pt x="0" y="75"/>
                    <a:pt x="0" y="193"/>
                  </a:cubicBezTo>
                  <a:lnTo>
                    <a:pt x="0" y="1310"/>
                  </a:lnTo>
                  <a:cubicBezTo>
                    <a:pt x="0" y="1575"/>
                    <a:pt x="95" y="1829"/>
                    <a:pt x="267" y="2030"/>
                  </a:cubicBezTo>
                  <a:cubicBezTo>
                    <a:pt x="953" y="2835"/>
                    <a:pt x="3885" y="8369"/>
                    <a:pt x="4681" y="16545"/>
                  </a:cubicBezTo>
                  <a:cubicBezTo>
                    <a:pt x="4681" y="16545"/>
                    <a:pt x="4533" y="5151"/>
                    <a:pt x="343" y="72"/>
                  </a:cubicBezTo>
                  <a:cubicBezTo>
                    <a:pt x="302" y="22"/>
                    <a:pt x="24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1456685" y="1967935"/>
              <a:ext cx="1145" cy="1309"/>
            </a:xfrm>
            <a:custGeom>
              <a:rect b="b" l="l" r="r" t="t"/>
              <a:pathLst>
                <a:path extrusionOk="0" h="24" w="21">
                  <a:moveTo>
                    <a:pt x="1" y="1"/>
                  </a:moveTo>
                  <a:lnTo>
                    <a:pt x="5" y="23"/>
                  </a:lnTo>
                  <a:cubicBezTo>
                    <a:pt x="10" y="16"/>
                    <a:pt x="15" y="9"/>
                    <a:pt x="20" y="2"/>
                  </a:cubicBezTo>
                  <a:cubicBezTo>
                    <a:pt x="14" y="2"/>
                    <a:pt x="7" y="2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2541791" y="1966027"/>
              <a:ext cx="34022" cy="48252"/>
            </a:xfrm>
            <a:custGeom>
              <a:rect b="b" l="l" r="r" t="t"/>
              <a:pathLst>
                <a:path extrusionOk="0" h="885" w="624">
                  <a:moveTo>
                    <a:pt x="356" y="0"/>
                  </a:moveTo>
                  <a:cubicBezTo>
                    <a:pt x="238" y="11"/>
                    <a:pt x="121" y="20"/>
                    <a:pt x="1" y="29"/>
                  </a:cubicBezTo>
                  <a:cubicBezTo>
                    <a:pt x="92" y="303"/>
                    <a:pt x="181" y="589"/>
                    <a:pt x="269" y="885"/>
                  </a:cubicBezTo>
                  <a:cubicBezTo>
                    <a:pt x="388" y="874"/>
                    <a:pt x="507" y="864"/>
                    <a:pt x="624" y="853"/>
                  </a:cubicBezTo>
                  <a:cubicBezTo>
                    <a:pt x="536" y="557"/>
                    <a:pt x="447" y="273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2541791" y="1966027"/>
              <a:ext cx="34022" cy="48252"/>
            </a:xfrm>
            <a:custGeom>
              <a:rect b="b" l="l" r="r" t="t"/>
              <a:pathLst>
                <a:path extrusionOk="0" h="885" w="624">
                  <a:moveTo>
                    <a:pt x="356" y="0"/>
                  </a:moveTo>
                  <a:cubicBezTo>
                    <a:pt x="238" y="11"/>
                    <a:pt x="121" y="20"/>
                    <a:pt x="1" y="29"/>
                  </a:cubicBezTo>
                  <a:cubicBezTo>
                    <a:pt x="92" y="303"/>
                    <a:pt x="181" y="589"/>
                    <a:pt x="269" y="885"/>
                  </a:cubicBezTo>
                  <a:cubicBezTo>
                    <a:pt x="388" y="874"/>
                    <a:pt x="507" y="864"/>
                    <a:pt x="624" y="853"/>
                  </a:cubicBezTo>
                  <a:cubicBezTo>
                    <a:pt x="536" y="557"/>
                    <a:pt x="447" y="273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1349984" y="1961611"/>
              <a:ext cx="106973" cy="52014"/>
            </a:xfrm>
            <a:custGeom>
              <a:rect b="b" l="l" r="r" t="t"/>
              <a:pathLst>
                <a:path extrusionOk="0" h="954" w="1962">
                  <a:moveTo>
                    <a:pt x="257" y="1"/>
                  </a:moveTo>
                  <a:cubicBezTo>
                    <a:pt x="171" y="266"/>
                    <a:pt x="86" y="542"/>
                    <a:pt x="0" y="828"/>
                  </a:cubicBezTo>
                  <a:cubicBezTo>
                    <a:pt x="478" y="876"/>
                    <a:pt x="976" y="919"/>
                    <a:pt x="1492" y="953"/>
                  </a:cubicBezTo>
                  <a:cubicBezTo>
                    <a:pt x="1625" y="668"/>
                    <a:pt x="1784" y="396"/>
                    <a:pt x="1962" y="139"/>
                  </a:cubicBezTo>
                  <a:lnTo>
                    <a:pt x="1958" y="117"/>
                  </a:lnTo>
                  <a:cubicBezTo>
                    <a:pt x="1368" y="87"/>
                    <a:pt x="800" y="48"/>
                    <a:pt x="257" y="1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1349984" y="1961611"/>
              <a:ext cx="106973" cy="52014"/>
            </a:xfrm>
            <a:custGeom>
              <a:rect b="b" l="l" r="r" t="t"/>
              <a:pathLst>
                <a:path extrusionOk="0" h="954" w="1962">
                  <a:moveTo>
                    <a:pt x="257" y="1"/>
                  </a:moveTo>
                  <a:cubicBezTo>
                    <a:pt x="171" y="266"/>
                    <a:pt x="86" y="542"/>
                    <a:pt x="0" y="828"/>
                  </a:cubicBezTo>
                  <a:cubicBezTo>
                    <a:pt x="478" y="876"/>
                    <a:pt x="976" y="919"/>
                    <a:pt x="1492" y="953"/>
                  </a:cubicBezTo>
                  <a:cubicBezTo>
                    <a:pt x="1625" y="668"/>
                    <a:pt x="1784" y="396"/>
                    <a:pt x="1962" y="139"/>
                  </a:cubicBezTo>
                  <a:lnTo>
                    <a:pt x="1958" y="117"/>
                  </a:lnTo>
                  <a:cubicBezTo>
                    <a:pt x="1368" y="87"/>
                    <a:pt x="800" y="48"/>
                    <a:pt x="2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423587" y="1967608"/>
              <a:ext cx="132871" cy="53050"/>
            </a:xfrm>
            <a:custGeom>
              <a:rect b="b" l="l" r="r" t="t"/>
              <a:pathLst>
                <a:path extrusionOk="0" h="973" w="2437">
                  <a:moveTo>
                    <a:pt x="2169" y="0"/>
                  </a:moveTo>
                  <a:cubicBezTo>
                    <a:pt x="1592" y="45"/>
                    <a:pt x="987" y="78"/>
                    <a:pt x="353" y="99"/>
                  </a:cubicBezTo>
                  <a:cubicBezTo>
                    <a:pt x="318" y="100"/>
                    <a:pt x="281" y="101"/>
                    <a:pt x="246" y="102"/>
                  </a:cubicBezTo>
                  <a:cubicBezTo>
                    <a:pt x="165" y="104"/>
                    <a:pt x="82" y="107"/>
                    <a:pt x="0" y="109"/>
                  </a:cubicBezTo>
                  <a:cubicBezTo>
                    <a:pt x="182" y="381"/>
                    <a:pt x="342" y="669"/>
                    <a:pt x="474" y="972"/>
                  </a:cubicBezTo>
                  <a:cubicBezTo>
                    <a:pt x="593" y="968"/>
                    <a:pt x="712" y="963"/>
                    <a:pt x="829" y="958"/>
                  </a:cubicBezTo>
                  <a:cubicBezTo>
                    <a:pt x="1388" y="934"/>
                    <a:pt x="1924" y="898"/>
                    <a:pt x="2437" y="856"/>
                  </a:cubicBezTo>
                  <a:cubicBezTo>
                    <a:pt x="2349" y="560"/>
                    <a:pt x="2260" y="274"/>
                    <a:pt x="2169" y="0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2423587" y="1967608"/>
              <a:ext cx="132871" cy="53050"/>
            </a:xfrm>
            <a:custGeom>
              <a:rect b="b" l="l" r="r" t="t"/>
              <a:pathLst>
                <a:path extrusionOk="0" h="973" w="2437">
                  <a:moveTo>
                    <a:pt x="2169" y="0"/>
                  </a:moveTo>
                  <a:cubicBezTo>
                    <a:pt x="1592" y="45"/>
                    <a:pt x="987" y="78"/>
                    <a:pt x="353" y="99"/>
                  </a:cubicBezTo>
                  <a:cubicBezTo>
                    <a:pt x="318" y="100"/>
                    <a:pt x="281" y="101"/>
                    <a:pt x="246" y="102"/>
                  </a:cubicBezTo>
                  <a:cubicBezTo>
                    <a:pt x="165" y="104"/>
                    <a:pt x="82" y="107"/>
                    <a:pt x="0" y="109"/>
                  </a:cubicBezTo>
                  <a:cubicBezTo>
                    <a:pt x="182" y="381"/>
                    <a:pt x="342" y="669"/>
                    <a:pt x="474" y="972"/>
                  </a:cubicBezTo>
                  <a:cubicBezTo>
                    <a:pt x="593" y="968"/>
                    <a:pt x="712" y="963"/>
                    <a:pt x="829" y="958"/>
                  </a:cubicBezTo>
                  <a:cubicBezTo>
                    <a:pt x="1388" y="934"/>
                    <a:pt x="1924" y="898"/>
                    <a:pt x="2437" y="856"/>
                  </a:cubicBezTo>
                  <a:cubicBezTo>
                    <a:pt x="2349" y="560"/>
                    <a:pt x="2260" y="274"/>
                    <a:pt x="2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1431277" y="1965536"/>
              <a:ext cx="1018208" cy="56594"/>
            </a:xfrm>
            <a:custGeom>
              <a:rect b="b" l="l" r="r" t="t"/>
              <a:pathLst>
                <a:path extrusionOk="0" h="1038" w="18675">
                  <a:moveTo>
                    <a:pt x="9653" y="1"/>
                  </a:moveTo>
                  <a:cubicBezTo>
                    <a:pt x="8197" y="1"/>
                    <a:pt x="6740" y="27"/>
                    <a:pt x="5283" y="79"/>
                  </a:cubicBezTo>
                  <a:cubicBezTo>
                    <a:pt x="4615" y="103"/>
                    <a:pt x="3967" y="115"/>
                    <a:pt x="3340" y="115"/>
                  </a:cubicBezTo>
                  <a:cubicBezTo>
                    <a:pt x="2875" y="115"/>
                    <a:pt x="2422" y="109"/>
                    <a:pt x="1980" y="97"/>
                  </a:cubicBezTo>
                  <a:cubicBezTo>
                    <a:pt x="1595" y="89"/>
                    <a:pt x="1218" y="78"/>
                    <a:pt x="850" y="62"/>
                  </a:cubicBezTo>
                  <a:cubicBezTo>
                    <a:pt x="846" y="67"/>
                    <a:pt x="843" y="73"/>
                    <a:pt x="838" y="78"/>
                  </a:cubicBezTo>
                  <a:lnTo>
                    <a:pt x="835" y="62"/>
                  </a:lnTo>
                  <a:cubicBezTo>
                    <a:pt x="719" y="57"/>
                    <a:pt x="602" y="52"/>
                    <a:pt x="486" y="46"/>
                  </a:cubicBezTo>
                  <a:cubicBezTo>
                    <a:pt x="481" y="53"/>
                    <a:pt x="476" y="60"/>
                    <a:pt x="471" y="67"/>
                  </a:cubicBezTo>
                  <a:cubicBezTo>
                    <a:pt x="291" y="324"/>
                    <a:pt x="134" y="596"/>
                    <a:pt x="1" y="881"/>
                  </a:cubicBezTo>
                  <a:cubicBezTo>
                    <a:pt x="121" y="889"/>
                    <a:pt x="240" y="898"/>
                    <a:pt x="362" y="905"/>
                  </a:cubicBezTo>
                  <a:cubicBezTo>
                    <a:pt x="576" y="917"/>
                    <a:pt x="793" y="929"/>
                    <a:pt x="1011" y="939"/>
                  </a:cubicBezTo>
                  <a:cubicBezTo>
                    <a:pt x="1752" y="973"/>
                    <a:pt x="2529" y="992"/>
                    <a:pt x="3341" y="992"/>
                  </a:cubicBezTo>
                  <a:cubicBezTo>
                    <a:pt x="3967" y="992"/>
                    <a:pt x="4615" y="981"/>
                    <a:pt x="5283" y="957"/>
                  </a:cubicBezTo>
                  <a:cubicBezTo>
                    <a:pt x="6745" y="904"/>
                    <a:pt x="8207" y="878"/>
                    <a:pt x="9669" y="878"/>
                  </a:cubicBezTo>
                  <a:cubicBezTo>
                    <a:pt x="11501" y="878"/>
                    <a:pt x="13333" y="919"/>
                    <a:pt x="15164" y="996"/>
                  </a:cubicBezTo>
                  <a:cubicBezTo>
                    <a:pt x="15842" y="1024"/>
                    <a:pt x="16496" y="1037"/>
                    <a:pt x="17126" y="1037"/>
                  </a:cubicBezTo>
                  <a:cubicBezTo>
                    <a:pt x="17513" y="1037"/>
                    <a:pt x="17890" y="1032"/>
                    <a:pt x="18259" y="1023"/>
                  </a:cubicBezTo>
                  <a:cubicBezTo>
                    <a:pt x="18398" y="1020"/>
                    <a:pt x="18537" y="1015"/>
                    <a:pt x="18674" y="1010"/>
                  </a:cubicBezTo>
                  <a:cubicBezTo>
                    <a:pt x="18542" y="707"/>
                    <a:pt x="18382" y="419"/>
                    <a:pt x="18200" y="147"/>
                  </a:cubicBezTo>
                  <a:cubicBezTo>
                    <a:pt x="17854" y="155"/>
                    <a:pt x="17500" y="160"/>
                    <a:pt x="17138" y="160"/>
                  </a:cubicBezTo>
                  <a:cubicBezTo>
                    <a:pt x="16727" y="160"/>
                    <a:pt x="16305" y="154"/>
                    <a:pt x="15873" y="142"/>
                  </a:cubicBezTo>
                  <a:cubicBezTo>
                    <a:pt x="15521" y="136"/>
                    <a:pt x="15163" y="125"/>
                    <a:pt x="14796" y="109"/>
                  </a:cubicBezTo>
                  <a:cubicBezTo>
                    <a:pt x="14029" y="78"/>
                    <a:pt x="13263" y="52"/>
                    <a:pt x="12495" y="33"/>
                  </a:cubicBezTo>
                  <a:cubicBezTo>
                    <a:pt x="11548" y="12"/>
                    <a:pt x="10601" y="1"/>
                    <a:pt x="9653" y="1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1431277" y="1965536"/>
              <a:ext cx="1018208" cy="56594"/>
            </a:xfrm>
            <a:custGeom>
              <a:rect b="b" l="l" r="r" t="t"/>
              <a:pathLst>
                <a:path extrusionOk="0" h="1038" w="18675">
                  <a:moveTo>
                    <a:pt x="9653" y="1"/>
                  </a:moveTo>
                  <a:cubicBezTo>
                    <a:pt x="8197" y="1"/>
                    <a:pt x="6740" y="27"/>
                    <a:pt x="5283" y="79"/>
                  </a:cubicBezTo>
                  <a:cubicBezTo>
                    <a:pt x="4615" y="103"/>
                    <a:pt x="3967" y="115"/>
                    <a:pt x="3340" y="115"/>
                  </a:cubicBezTo>
                  <a:cubicBezTo>
                    <a:pt x="2875" y="115"/>
                    <a:pt x="2422" y="109"/>
                    <a:pt x="1980" y="97"/>
                  </a:cubicBezTo>
                  <a:cubicBezTo>
                    <a:pt x="1595" y="89"/>
                    <a:pt x="1218" y="78"/>
                    <a:pt x="850" y="62"/>
                  </a:cubicBezTo>
                  <a:cubicBezTo>
                    <a:pt x="846" y="67"/>
                    <a:pt x="843" y="73"/>
                    <a:pt x="838" y="78"/>
                  </a:cubicBezTo>
                  <a:lnTo>
                    <a:pt x="835" y="62"/>
                  </a:lnTo>
                  <a:cubicBezTo>
                    <a:pt x="719" y="57"/>
                    <a:pt x="602" y="52"/>
                    <a:pt x="486" y="46"/>
                  </a:cubicBezTo>
                  <a:cubicBezTo>
                    <a:pt x="481" y="53"/>
                    <a:pt x="476" y="60"/>
                    <a:pt x="471" y="67"/>
                  </a:cubicBezTo>
                  <a:cubicBezTo>
                    <a:pt x="291" y="324"/>
                    <a:pt x="134" y="596"/>
                    <a:pt x="1" y="881"/>
                  </a:cubicBezTo>
                  <a:cubicBezTo>
                    <a:pt x="121" y="889"/>
                    <a:pt x="240" y="898"/>
                    <a:pt x="362" y="905"/>
                  </a:cubicBezTo>
                  <a:cubicBezTo>
                    <a:pt x="576" y="917"/>
                    <a:pt x="793" y="929"/>
                    <a:pt x="1011" y="939"/>
                  </a:cubicBezTo>
                  <a:cubicBezTo>
                    <a:pt x="1752" y="973"/>
                    <a:pt x="2529" y="992"/>
                    <a:pt x="3341" y="992"/>
                  </a:cubicBezTo>
                  <a:cubicBezTo>
                    <a:pt x="3967" y="992"/>
                    <a:pt x="4615" y="981"/>
                    <a:pt x="5283" y="957"/>
                  </a:cubicBezTo>
                  <a:cubicBezTo>
                    <a:pt x="6745" y="904"/>
                    <a:pt x="8207" y="878"/>
                    <a:pt x="9669" y="878"/>
                  </a:cubicBezTo>
                  <a:cubicBezTo>
                    <a:pt x="11501" y="878"/>
                    <a:pt x="13333" y="919"/>
                    <a:pt x="15164" y="996"/>
                  </a:cubicBezTo>
                  <a:cubicBezTo>
                    <a:pt x="15842" y="1024"/>
                    <a:pt x="16496" y="1037"/>
                    <a:pt x="17126" y="1037"/>
                  </a:cubicBezTo>
                  <a:cubicBezTo>
                    <a:pt x="17513" y="1037"/>
                    <a:pt x="17890" y="1032"/>
                    <a:pt x="18259" y="1023"/>
                  </a:cubicBezTo>
                  <a:cubicBezTo>
                    <a:pt x="18398" y="1020"/>
                    <a:pt x="18537" y="1015"/>
                    <a:pt x="18674" y="1010"/>
                  </a:cubicBezTo>
                  <a:cubicBezTo>
                    <a:pt x="18542" y="707"/>
                    <a:pt x="18382" y="419"/>
                    <a:pt x="18200" y="147"/>
                  </a:cubicBezTo>
                  <a:cubicBezTo>
                    <a:pt x="17854" y="155"/>
                    <a:pt x="17500" y="160"/>
                    <a:pt x="17138" y="160"/>
                  </a:cubicBezTo>
                  <a:cubicBezTo>
                    <a:pt x="16727" y="160"/>
                    <a:pt x="16305" y="154"/>
                    <a:pt x="15873" y="142"/>
                  </a:cubicBezTo>
                  <a:cubicBezTo>
                    <a:pt x="15521" y="136"/>
                    <a:pt x="15163" y="125"/>
                    <a:pt x="14796" y="109"/>
                  </a:cubicBezTo>
                  <a:cubicBezTo>
                    <a:pt x="14029" y="78"/>
                    <a:pt x="13263" y="52"/>
                    <a:pt x="12495" y="33"/>
                  </a:cubicBezTo>
                  <a:cubicBezTo>
                    <a:pt x="11548" y="12"/>
                    <a:pt x="10601" y="1"/>
                    <a:pt x="96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1363996" y="1960302"/>
              <a:ext cx="112862" cy="8669"/>
            </a:xfrm>
            <a:custGeom>
              <a:rect b="b" l="l" r="r" t="t"/>
              <a:pathLst>
                <a:path extrusionOk="0" h="159" w="2070">
                  <a:moveTo>
                    <a:pt x="8" y="1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543" y="72"/>
                    <a:pt x="1111" y="111"/>
                    <a:pt x="1701" y="141"/>
                  </a:cubicBezTo>
                  <a:cubicBezTo>
                    <a:pt x="1707" y="142"/>
                    <a:pt x="1714" y="142"/>
                    <a:pt x="1720" y="142"/>
                  </a:cubicBezTo>
                  <a:cubicBezTo>
                    <a:pt x="1836" y="148"/>
                    <a:pt x="1953" y="153"/>
                    <a:pt x="2069" y="158"/>
                  </a:cubicBezTo>
                  <a:lnTo>
                    <a:pt x="2068" y="149"/>
                  </a:lnTo>
                  <a:cubicBezTo>
                    <a:pt x="1346" y="113"/>
                    <a:pt x="660" y="62"/>
                    <a:pt x="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1363996" y="1960302"/>
              <a:ext cx="112862" cy="8669"/>
            </a:xfrm>
            <a:custGeom>
              <a:rect b="b" l="l" r="r" t="t"/>
              <a:pathLst>
                <a:path extrusionOk="0" h="159" w="2070">
                  <a:moveTo>
                    <a:pt x="8" y="1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543" y="72"/>
                    <a:pt x="1111" y="111"/>
                    <a:pt x="1701" y="141"/>
                  </a:cubicBezTo>
                  <a:cubicBezTo>
                    <a:pt x="1707" y="142"/>
                    <a:pt x="1714" y="142"/>
                    <a:pt x="1720" y="142"/>
                  </a:cubicBezTo>
                  <a:cubicBezTo>
                    <a:pt x="1836" y="148"/>
                    <a:pt x="1953" y="153"/>
                    <a:pt x="2069" y="158"/>
                  </a:cubicBezTo>
                  <a:lnTo>
                    <a:pt x="2068" y="149"/>
                  </a:lnTo>
                  <a:cubicBezTo>
                    <a:pt x="1346" y="113"/>
                    <a:pt x="660" y="62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2112481" y="1967336"/>
              <a:ext cx="184286" cy="5997"/>
            </a:xfrm>
            <a:custGeom>
              <a:rect b="b" l="l" r="r" t="t"/>
              <a:pathLst>
                <a:path extrusionOk="0" h="110" w="3380">
                  <a:moveTo>
                    <a:pt x="1" y="0"/>
                  </a:moveTo>
                  <a:lnTo>
                    <a:pt x="1" y="0"/>
                  </a:lnTo>
                  <a:cubicBezTo>
                    <a:pt x="769" y="19"/>
                    <a:pt x="1535" y="45"/>
                    <a:pt x="2302" y="76"/>
                  </a:cubicBezTo>
                  <a:cubicBezTo>
                    <a:pt x="2669" y="92"/>
                    <a:pt x="3027" y="103"/>
                    <a:pt x="3379" y="109"/>
                  </a:cubicBezTo>
                  <a:cubicBezTo>
                    <a:pt x="3146" y="103"/>
                    <a:pt x="2909" y="96"/>
                    <a:pt x="2670" y="86"/>
                  </a:cubicBezTo>
                  <a:cubicBezTo>
                    <a:pt x="1780" y="48"/>
                    <a:pt x="890" y="19"/>
                    <a:pt x="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2112481" y="1967336"/>
              <a:ext cx="184286" cy="5997"/>
            </a:xfrm>
            <a:custGeom>
              <a:rect b="b" l="l" r="r" t="t"/>
              <a:pathLst>
                <a:path extrusionOk="0" h="110" w="3380">
                  <a:moveTo>
                    <a:pt x="1" y="0"/>
                  </a:moveTo>
                  <a:lnTo>
                    <a:pt x="1" y="0"/>
                  </a:lnTo>
                  <a:cubicBezTo>
                    <a:pt x="769" y="19"/>
                    <a:pt x="1535" y="45"/>
                    <a:pt x="2302" y="76"/>
                  </a:cubicBezTo>
                  <a:cubicBezTo>
                    <a:pt x="2669" y="92"/>
                    <a:pt x="3027" y="103"/>
                    <a:pt x="3379" y="109"/>
                  </a:cubicBezTo>
                  <a:cubicBezTo>
                    <a:pt x="3146" y="103"/>
                    <a:pt x="2909" y="96"/>
                    <a:pt x="2670" y="86"/>
                  </a:cubicBezTo>
                  <a:cubicBezTo>
                    <a:pt x="1780" y="48"/>
                    <a:pt x="890" y="19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1477567" y="1968426"/>
              <a:ext cx="61719" cy="2399"/>
            </a:xfrm>
            <a:custGeom>
              <a:rect b="b" l="l" r="r" t="t"/>
              <a:pathLst>
                <a:path extrusionOk="0" h="44" w="1132">
                  <a:moveTo>
                    <a:pt x="6" y="1"/>
                  </a:moveTo>
                  <a:cubicBezTo>
                    <a:pt x="4" y="4"/>
                    <a:pt x="2" y="7"/>
                    <a:pt x="1" y="9"/>
                  </a:cubicBezTo>
                  <a:cubicBezTo>
                    <a:pt x="369" y="25"/>
                    <a:pt x="746" y="36"/>
                    <a:pt x="1131" y="44"/>
                  </a:cubicBezTo>
                  <a:cubicBezTo>
                    <a:pt x="748" y="34"/>
                    <a:pt x="372" y="20"/>
                    <a:pt x="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1477567" y="1968426"/>
              <a:ext cx="61719" cy="2399"/>
            </a:xfrm>
            <a:custGeom>
              <a:rect b="b" l="l" r="r" t="t"/>
              <a:pathLst>
                <a:path extrusionOk="0" h="44" w="1132">
                  <a:moveTo>
                    <a:pt x="6" y="1"/>
                  </a:moveTo>
                  <a:cubicBezTo>
                    <a:pt x="4" y="4"/>
                    <a:pt x="2" y="7"/>
                    <a:pt x="1" y="9"/>
                  </a:cubicBezTo>
                  <a:cubicBezTo>
                    <a:pt x="369" y="25"/>
                    <a:pt x="746" y="36"/>
                    <a:pt x="1131" y="44"/>
                  </a:cubicBezTo>
                  <a:cubicBezTo>
                    <a:pt x="748" y="34"/>
                    <a:pt x="372" y="20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2082603" y="2979982"/>
              <a:ext cx="161932" cy="789159"/>
            </a:xfrm>
            <a:custGeom>
              <a:rect b="b" l="l" r="r" t="t"/>
              <a:pathLst>
                <a:path extrusionOk="0" h="14474" w="2970">
                  <a:moveTo>
                    <a:pt x="2970" y="0"/>
                  </a:moveTo>
                  <a:lnTo>
                    <a:pt x="2970" y="0"/>
                  </a:lnTo>
                  <a:cubicBezTo>
                    <a:pt x="2817" y="250"/>
                    <a:pt x="2727" y="380"/>
                    <a:pt x="2727" y="380"/>
                  </a:cubicBezTo>
                  <a:cubicBezTo>
                    <a:pt x="2223" y="1068"/>
                    <a:pt x="1698" y="2520"/>
                    <a:pt x="1267" y="4119"/>
                  </a:cubicBezTo>
                  <a:cubicBezTo>
                    <a:pt x="1266" y="4120"/>
                    <a:pt x="1266" y="4121"/>
                    <a:pt x="1266" y="4122"/>
                  </a:cubicBezTo>
                  <a:cubicBezTo>
                    <a:pt x="1074" y="4832"/>
                    <a:pt x="901" y="5569"/>
                    <a:pt x="756" y="6282"/>
                  </a:cubicBezTo>
                  <a:cubicBezTo>
                    <a:pt x="723" y="6448"/>
                    <a:pt x="691" y="6611"/>
                    <a:pt x="660" y="6773"/>
                  </a:cubicBezTo>
                  <a:cubicBezTo>
                    <a:pt x="330" y="8527"/>
                    <a:pt x="141" y="10305"/>
                    <a:pt x="135" y="12088"/>
                  </a:cubicBezTo>
                  <a:cubicBezTo>
                    <a:pt x="135" y="12182"/>
                    <a:pt x="134" y="12276"/>
                    <a:pt x="135" y="12370"/>
                  </a:cubicBezTo>
                  <a:cubicBezTo>
                    <a:pt x="135" y="12395"/>
                    <a:pt x="134" y="12420"/>
                    <a:pt x="134" y="12446"/>
                  </a:cubicBezTo>
                  <a:cubicBezTo>
                    <a:pt x="139" y="12858"/>
                    <a:pt x="127" y="13239"/>
                    <a:pt x="101" y="13595"/>
                  </a:cubicBezTo>
                  <a:lnTo>
                    <a:pt x="101" y="13596"/>
                  </a:lnTo>
                  <a:cubicBezTo>
                    <a:pt x="77" y="13907"/>
                    <a:pt x="45" y="14198"/>
                    <a:pt x="1" y="14469"/>
                  </a:cubicBezTo>
                  <a:cubicBezTo>
                    <a:pt x="94" y="14472"/>
                    <a:pt x="186" y="14473"/>
                    <a:pt x="276" y="14473"/>
                  </a:cubicBezTo>
                  <a:cubicBezTo>
                    <a:pt x="501" y="14473"/>
                    <a:pt x="718" y="14464"/>
                    <a:pt x="927" y="14447"/>
                  </a:cubicBezTo>
                  <a:cubicBezTo>
                    <a:pt x="967" y="13997"/>
                    <a:pt x="988" y="13512"/>
                    <a:pt x="991" y="12990"/>
                  </a:cubicBezTo>
                  <a:lnTo>
                    <a:pt x="991" y="12989"/>
                  </a:lnTo>
                  <a:cubicBezTo>
                    <a:pt x="991" y="12892"/>
                    <a:pt x="991" y="12796"/>
                    <a:pt x="990" y="12697"/>
                  </a:cubicBezTo>
                  <a:cubicBezTo>
                    <a:pt x="988" y="12605"/>
                    <a:pt x="988" y="12514"/>
                    <a:pt x="988" y="12424"/>
                  </a:cubicBezTo>
                  <a:cubicBezTo>
                    <a:pt x="987" y="12351"/>
                    <a:pt x="987" y="12278"/>
                    <a:pt x="987" y="12205"/>
                  </a:cubicBezTo>
                  <a:cubicBezTo>
                    <a:pt x="993" y="10682"/>
                    <a:pt x="1101" y="9161"/>
                    <a:pt x="1294" y="7651"/>
                  </a:cubicBezTo>
                  <a:cubicBezTo>
                    <a:pt x="1379" y="6979"/>
                    <a:pt x="1481" y="6309"/>
                    <a:pt x="1599" y="5641"/>
                  </a:cubicBezTo>
                  <a:cubicBezTo>
                    <a:pt x="1599" y="5640"/>
                    <a:pt x="1599" y="5638"/>
                    <a:pt x="1599" y="5637"/>
                  </a:cubicBezTo>
                  <a:cubicBezTo>
                    <a:pt x="1628" y="5474"/>
                    <a:pt x="1658" y="5310"/>
                    <a:pt x="1688" y="5147"/>
                  </a:cubicBezTo>
                  <a:cubicBezTo>
                    <a:pt x="2007" y="3454"/>
                    <a:pt x="2460" y="1593"/>
                    <a:pt x="2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1619053" y="2956646"/>
              <a:ext cx="177852" cy="823235"/>
            </a:xfrm>
            <a:custGeom>
              <a:rect b="b" l="l" r="r" t="t"/>
              <a:pathLst>
                <a:path extrusionOk="0" h="15099" w="3262">
                  <a:moveTo>
                    <a:pt x="7" y="0"/>
                  </a:moveTo>
                  <a:cubicBezTo>
                    <a:pt x="6" y="0"/>
                    <a:pt x="6" y="1"/>
                    <a:pt x="6" y="2"/>
                  </a:cubicBezTo>
                  <a:cubicBezTo>
                    <a:pt x="4" y="6"/>
                    <a:pt x="3" y="9"/>
                    <a:pt x="1" y="12"/>
                  </a:cubicBezTo>
                  <a:cubicBezTo>
                    <a:pt x="157" y="477"/>
                    <a:pt x="309" y="972"/>
                    <a:pt x="455" y="1482"/>
                  </a:cubicBezTo>
                  <a:cubicBezTo>
                    <a:pt x="834" y="2809"/>
                    <a:pt x="1168" y="4244"/>
                    <a:pt x="1418" y="5577"/>
                  </a:cubicBezTo>
                  <a:cubicBezTo>
                    <a:pt x="1447" y="5724"/>
                    <a:pt x="1474" y="5873"/>
                    <a:pt x="1500" y="6022"/>
                  </a:cubicBezTo>
                  <a:cubicBezTo>
                    <a:pt x="1500" y="6023"/>
                    <a:pt x="1501" y="6024"/>
                    <a:pt x="1501" y="6025"/>
                  </a:cubicBezTo>
                  <a:cubicBezTo>
                    <a:pt x="1617" y="6683"/>
                    <a:pt x="1718" y="7342"/>
                    <a:pt x="1804" y="8004"/>
                  </a:cubicBezTo>
                  <a:cubicBezTo>
                    <a:pt x="2012" y="9611"/>
                    <a:pt x="2124" y="11229"/>
                    <a:pt x="2118" y="12850"/>
                  </a:cubicBezTo>
                  <a:lnTo>
                    <a:pt x="2118" y="12851"/>
                  </a:lnTo>
                  <a:cubicBezTo>
                    <a:pt x="2118" y="12941"/>
                    <a:pt x="2118" y="13033"/>
                    <a:pt x="2117" y="13125"/>
                  </a:cubicBezTo>
                  <a:cubicBezTo>
                    <a:pt x="2109" y="13850"/>
                    <a:pt x="2140" y="14505"/>
                    <a:pt x="2201" y="15098"/>
                  </a:cubicBezTo>
                  <a:cubicBezTo>
                    <a:pt x="2303" y="15099"/>
                    <a:pt x="2406" y="15099"/>
                    <a:pt x="2508" y="15099"/>
                  </a:cubicBezTo>
                  <a:cubicBezTo>
                    <a:pt x="2758" y="15099"/>
                    <a:pt x="3008" y="15096"/>
                    <a:pt x="3259" y="15090"/>
                  </a:cubicBezTo>
                  <a:lnTo>
                    <a:pt x="3261" y="15090"/>
                  </a:lnTo>
                  <a:cubicBezTo>
                    <a:pt x="3150" y="14474"/>
                    <a:pt x="3086" y="13749"/>
                    <a:pt x="3096" y="12892"/>
                  </a:cubicBezTo>
                  <a:cubicBezTo>
                    <a:pt x="3096" y="12886"/>
                    <a:pt x="3096" y="12880"/>
                    <a:pt x="3096" y="12873"/>
                  </a:cubicBezTo>
                  <a:cubicBezTo>
                    <a:pt x="3096" y="12845"/>
                    <a:pt x="3094" y="12819"/>
                    <a:pt x="3094" y="12792"/>
                  </a:cubicBezTo>
                  <a:cubicBezTo>
                    <a:pt x="3096" y="12711"/>
                    <a:pt x="3096" y="12631"/>
                    <a:pt x="3096" y="12550"/>
                  </a:cubicBezTo>
                  <a:cubicBezTo>
                    <a:pt x="3094" y="12490"/>
                    <a:pt x="3094" y="12430"/>
                    <a:pt x="3093" y="12370"/>
                  </a:cubicBezTo>
                  <a:cubicBezTo>
                    <a:pt x="3089" y="11869"/>
                    <a:pt x="3071" y="11368"/>
                    <a:pt x="3038" y="10868"/>
                  </a:cubicBezTo>
                  <a:cubicBezTo>
                    <a:pt x="2959" y="9638"/>
                    <a:pt x="2798" y="8413"/>
                    <a:pt x="2569" y="7201"/>
                  </a:cubicBezTo>
                  <a:cubicBezTo>
                    <a:pt x="2523" y="6951"/>
                    <a:pt x="2472" y="6696"/>
                    <a:pt x="2417" y="6440"/>
                  </a:cubicBezTo>
                  <a:cubicBezTo>
                    <a:pt x="2264" y="5712"/>
                    <a:pt x="2083" y="4967"/>
                    <a:pt x="1884" y="4258"/>
                  </a:cubicBezTo>
                  <a:cubicBezTo>
                    <a:pt x="1467" y="2774"/>
                    <a:pt x="976" y="1455"/>
                    <a:pt x="503" y="808"/>
                  </a:cubicBezTo>
                  <a:cubicBezTo>
                    <a:pt x="503" y="808"/>
                    <a:pt x="310" y="53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958022" y="312948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389" y="0"/>
                    <a:pt x="0" y="388"/>
                    <a:pt x="0" y="866"/>
                  </a:cubicBezTo>
                  <a:cubicBezTo>
                    <a:pt x="0" y="1193"/>
                    <a:pt x="182" y="1477"/>
                    <a:pt x="449" y="1624"/>
                  </a:cubicBezTo>
                  <a:cubicBezTo>
                    <a:pt x="477" y="1639"/>
                    <a:pt x="505" y="1652"/>
                    <a:pt x="533" y="1665"/>
                  </a:cubicBezTo>
                  <a:cubicBezTo>
                    <a:pt x="636" y="1708"/>
                    <a:pt x="748" y="1732"/>
                    <a:pt x="867" y="1732"/>
                  </a:cubicBezTo>
                  <a:cubicBezTo>
                    <a:pt x="1334" y="1732"/>
                    <a:pt x="1714" y="1362"/>
                    <a:pt x="1732" y="898"/>
                  </a:cubicBezTo>
                  <a:cubicBezTo>
                    <a:pt x="1732" y="888"/>
                    <a:pt x="1732" y="877"/>
                    <a:pt x="1732" y="866"/>
                  </a:cubicBezTo>
                  <a:cubicBezTo>
                    <a:pt x="1732" y="735"/>
                    <a:pt x="1703" y="611"/>
                    <a:pt x="1651" y="499"/>
                  </a:cubicBezTo>
                  <a:cubicBezTo>
                    <a:pt x="1513" y="204"/>
                    <a:pt x="1214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2841011" y="312948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507" y="0"/>
                    <a:pt x="200" y="219"/>
                    <a:pt x="68" y="529"/>
                  </a:cubicBezTo>
                  <a:cubicBezTo>
                    <a:pt x="34" y="612"/>
                    <a:pt x="12" y="700"/>
                    <a:pt x="4" y="792"/>
                  </a:cubicBezTo>
                  <a:cubicBezTo>
                    <a:pt x="2" y="816"/>
                    <a:pt x="1" y="841"/>
                    <a:pt x="1" y="866"/>
                  </a:cubicBezTo>
                  <a:cubicBezTo>
                    <a:pt x="1" y="1344"/>
                    <a:pt x="388" y="1732"/>
                    <a:pt x="866" y="1732"/>
                  </a:cubicBezTo>
                  <a:cubicBezTo>
                    <a:pt x="931" y="1732"/>
                    <a:pt x="994" y="1724"/>
                    <a:pt x="1055" y="1711"/>
                  </a:cubicBezTo>
                  <a:cubicBezTo>
                    <a:pt x="1093" y="1702"/>
                    <a:pt x="1131" y="1691"/>
                    <a:pt x="1166" y="1677"/>
                  </a:cubicBezTo>
                  <a:cubicBezTo>
                    <a:pt x="1496" y="1555"/>
                    <a:pt x="1732" y="1238"/>
                    <a:pt x="1732" y="866"/>
                  </a:cubicBezTo>
                  <a:cubicBezTo>
                    <a:pt x="1732" y="388"/>
                    <a:pt x="1344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1174803" y="3494347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624" y="0"/>
                    <a:pt x="404" y="100"/>
                    <a:pt x="246" y="262"/>
                  </a:cubicBezTo>
                  <a:cubicBezTo>
                    <a:pt x="94" y="418"/>
                    <a:pt x="1" y="631"/>
                    <a:pt x="1" y="866"/>
                  </a:cubicBezTo>
                  <a:cubicBezTo>
                    <a:pt x="1" y="1344"/>
                    <a:pt x="388" y="1731"/>
                    <a:pt x="866" y="1731"/>
                  </a:cubicBezTo>
                  <a:cubicBezTo>
                    <a:pt x="938" y="1731"/>
                    <a:pt x="1007" y="1723"/>
                    <a:pt x="1074" y="1706"/>
                  </a:cubicBezTo>
                  <a:cubicBezTo>
                    <a:pt x="1452" y="1614"/>
                    <a:pt x="1732" y="1272"/>
                    <a:pt x="1732" y="866"/>
                  </a:cubicBezTo>
                  <a:cubicBezTo>
                    <a:pt x="1732" y="787"/>
                    <a:pt x="1720" y="710"/>
                    <a:pt x="1701" y="638"/>
                  </a:cubicBezTo>
                  <a:cubicBezTo>
                    <a:pt x="1637" y="404"/>
                    <a:pt x="1478" y="209"/>
                    <a:pt x="1267" y="99"/>
                  </a:cubicBezTo>
                  <a:cubicBezTo>
                    <a:pt x="1148" y="37"/>
                    <a:pt x="1011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2606728" y="3494347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684" y="0"/>
                    <a:pt x="516" y="56"/>
                    <a:pt x="377" y="152"/>
                  </a:cubicBezTo>
                  <a:cubicBezTo>
                    <a:pt x="204" y="271"/>
                    <a:pt x="76" y="451"/>
                    <a:pt x="25" y="660"/>
                  </a:cubicBezTo>
                  <a:cubicBezTo>
                    <a:pt x="9" y="726"/>
                    <a:pt x="1" y="795"/>
                    <a:pt x="1" y="866"/>
                  </a:cubicBezTo>
                  <a:cubicBezTo>
                    <a:pt x="1" y="1234"/>
                    <a:pt x="230" y="1548"/>
                    <a:pt x="554" y="1673"/>
                  </a:cubicBezTo>
                  <a:cubicBezTo>
                    <a:pt x="651" y="1711"/>
                    <a:pt x="756" y="1731"/>
                    <a:pt x="866" y="1731"/>
                  </a:cubicBezTo>
                  <a:cubicBezTo>
                    <a:pt x="1344" y="1731"/>
                    <a:pt x="1732" y="1344"/>
                    <a:pt x="1732" y="866"/>
                  </a:cubicBezTo>
                  <a:cubicBezTo>
                    <a:pt x="1732" y="650"/>
                    <a:pt x="1652" y="452"/>
                    <a:pt x="1522" y="301"/>
                  </a:cubicBezTo>
                  <a:cubicBezTo>
                    <a:pt x="1363" y="117"/>
                    <a:pt x="1128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1506682" y="364837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400" y="0"/>
                    <a:pt x="21" y="367"/>
                    <a:pt x="1" y="827"/>
                  </a:cubicBezTo>
                  <a:cubicBezTo>
                    <a:pt x="0" y="840"/>
                    <a:pt x="0" y="852"/>
                    <a:pt x="0" y="866"/>
                  </a:cubicBezTo>
                  <a:cubicBezTo>
                    <a:pt x="0" y="1343"/>
                    <a:pt x="388" y="1731"/>
                    <a:pt x="866" y="1731"/>
                  </a:cubicBezTo>
                  <a:cubicBezTo>
                    <a:pt x="971" y="1731"/>
                    <a:pt x="1072" y="1712"/>
                    <a:pt x="1165" y="1677"/>
                  </a:cubicBezTo>
                  <a:cubicBezTo>
                    <a:pt x="1496" y="1555"/>
                    <a:pt x="1731" y="1238"/>
                    <a:pt x="1731" y="866"/>
                  </a:cubicBezTo>
                  <a:cubicBezTo>
                    <a:pt x="1731" y="789"/>
                    <a:pt x="1721" y="715"/>
                    <a:pt x="1702" y="645"/>
                  </a:cubicBezTo>
                  <a:cubicBezTo>
                    <a:pt x="1648" y="439"/>
                    <a:pt x="1521" y="264"/>
                    <a:pt x="1349" y="148"/>
                  </a:cubicBezTo>
                  <a:cubicBezTo>
                    <a:pt x="1212" y="54"/>
                    <a:pt x="1045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2261055" y="3648373"/>
              <a:ext cx="94487" cy="94433"/>
            </a:xfrm>
            <a:custGeom>
              <a:rect b="b" l="l" r="r" t="t"/>
              <a:pathLst>
                <a:path extrusionOk="0" h="1732" w="1733">
                  <a:moveTo>
                    <a:pt x="867" y="0"/>
                  </a:moveTo>
                  <a:cubicBezTo>
                    <a:pt x="733" y="0"/>
                    <a:pt x="607" y="30"/>
                    <a:pt x="495" y="83"/>
                  </a:cubicBezTo>
                  <a:cubicBezTo>
                    <a:pt x="281" y="186"/>
                    <a:pt x="116" y="372"/>
                    <a:pt x="43" y="600"/>
                  </a:cubicBezTo>
                  <a:cubicBezTo>
                    <a:pt x="16" y="683"/>
                    <a:pt x="1" y="773"/>
                    <a:pt x="1" y="866"/>
                  </a:cubicBezTo>
                  <a:cubicBezTo>
                    <a:pt x="1" y="1110"/>
                    <a:pt x="102" y="1329"/>
                    <a:pt x="264" y="1487"/>
                  </a:cubicBezTo>
                  <a:cubicBezTo>
                    <a:pt x="420" y="1638"/>
                    <a:pt x="632" y="1731"/>
                    <a:pt x="867" y="1731"/>
                  </a:cubicBezTo>
                  <a:cubicBezTo>
                    <a:pt x="1344" y="1731"/>
                    <a:pt x="1732" y="1344"/>
                    <a:pt x="1732" y="866"/>
                  </a:cubicBezTo>
                  <a:cubicBezTo>
                    <a:pt x="1732" y="848"/>
                    <a:pt x="1731" y="830"/>
                    <a:pt x="1730" y="814"/>
                  </a:cubicBezTo>
                  <a:cubicBezTo>
                    <a:pt x="1703" y="359"/>
                    <a:pt x="1327" y="0"/>
                    <a:pt x="8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1477339" y="2419164"/>
              <a:ext cx="921267" cy="1547676"/>
            </a:xfrm>
            <a:custGeom>
              <a:rect b="b" l="l" r="r" t="t"/>
              <a:pathLst>
                <a:path extrusionOk="0" h="28386" w="16897">
                  <a:moveTo>
                    <a:pt x="1871" y="4648"/>
                  </a:moveTo>
                  <a:cubicBezTo>
                    <a:pt x="1925" y="4648"/>
                    <a:pt x="1979" y="4671"/>
                    <a:pt x="2020" y="4720"/>
                  </a:cubicBezTo>
                  <a:cubicBezTo>
                    <a:pt x="6210" y="9799"/>
                    <a:pt x="6358" y="21193"/>
                    <a:pt x="6358" y="21193"/>
                  </a:cubicBezTo>
                  <a:cubicBezTo>
                    <a:pt x="5562" y="13017"/>
                    <a:pt x="2630" y="7483"/>
                    <a:pt x="1944" y="6678"/>
                  </a:cubicBezTo>
                  <a:cubicBezTo>
                    <a:pt x="1772" y="6477"/>
                    <a:pt x="1677" y="6223"/>
                    <a:pt x="1677" y="5958"/>
                  </a:cubicBezTo>
                  <a:lnTo>
                    <a:pt x="1677" y="4841"/>
                  </a:lnTo>
                  <a:cubicBezTo>
                    <a:pt x="1677" y="4723"/>
                    <a:pt x="1772" y="4648"/>
                    <a:pt x="1871" y="4648"/>
                  </a:cubicBezTo>
                  <a:close/>
                  <a:moveTo>
                    <a:pt x="15038" y="4648"/>
                  </a:moveTo>
                  <a:cubicBezTo>
                    <a:pt x="15136" y="4648"/>
                    <a:pt x="15232" y="4723"/>
                    <a:pt x="15232" y="4841"/>
                  </a:cubicBezTo>
                  <a:lnTo>
                    <a:pt x="15232" y="5958"/>
                  </a:lnTo>
                  <a:cubicBezTo>
                    <a:pt x="15232" y="6223"/>
                    <a:pt x="15136" y="6477"/>
                    <a:pt x="14965" y="6678"/>
                  </a:cubicBezTo>
                  <a:cubicBezTo>
                    <a:pt x="14277" y="7483"/>
                    <a:pt x="11347" y="13017"/>
                    <a:pt x="10549" y="21193"/>
                  </a:cubicBezTo>
                  <a:cubicBezTo>
                    <a:pt x="10549" y="21193"/>
                    <a:pt x="10699" y="9799"/>
                    <a:pt x="14889" y="4720"/>
                  </a:cubicBezTo>
                  <a:cubicBezTo>
                    <a:pt x="14930" y="4670"/>
                    <a:pt x="14984" y="4648"/>
                    <a:pt x="15038" y="4648"/>
                  </a:cubicBezTo>
                  <a:close/>
                  <a:moveTo>
                    <a:pt x="8739" y="1"/>
                  </a:moveTo>
                  <a:cubicBezTo>
                    <a:pt x="8739" y="1"/>
                    <a:pt x="5696" y="3662"/>
                    <a:pt x="936" y="3662"/>
                  </a:cubicBezTo>
                  <a:cubicBezTo>
                    <a:pt x="631" y="3662"/>
                    <a:pt x="319" y="3647"/>
                    <a:pt x="0" y="3615"/>
                  </a:cubicBezTo>
                  <a:lnTo>
                    <a:pt x="0" y="3615"/>
                  </a:lnTo>
                  <a:cubicBezTo>
                    <a:pt x="882" y="6631"/>
                    <a:pt x="1974" y="8776"/>
                    <a:pt x="2595" y="9860"/>
                  </a:cubicBezTo>
                  <a:cubicBezTo>
                    <a:pt x="2596" y="9859"/>
                    <a:pt x="2596" y="9859"/>
                    <a:pt x="2596" y="9858"/>
                  </a:cubicBezTo>
                  <a:cubicBezTo>
                    <a:pt x="2900" y="10389"/>
                    <a:pt x="3093" y="10666"/>
                    <a:pt x="3093" y="10666"/>
                  </a:cubicBezTo>
                  <a:cubicBezTo>
                    <a:pt x="3566" y="11313"/>
                    <a:pt x="4057" y="12633"/>
                    <a:pt x="4473" y="14116"/>
                  </a:cubicBezTo>
                  <a:cubicBezTo>
                    <a:pt x="4672" y="14825"/>
                    <a:pt x="4853" y="15571"/>
                    <a:pt x="5007" y="16298"/>
                  </a:cubicBezTo>
                  <a:cubicBezTo>
                    <a:pt x="5062" y="16554"/>
                    <a:pt x="5113" y="16810"/>
                    <a:pt x="5159" y="17059"/>
                  </a:cubicBezTo>
                  <a:cubicBezTo>
                    <a:pt x="5388" y="18272"/>
                    <a:pt x="5548" y="19497"/>
                    <a:pt x="5628" y="20727"/>
                  </a:cubicBezTo>
                  <a:cubicBezTo>
                    <a:pt x="5665" y="21287"/>
                    <a:pt x="5683" y="21847"/>
                    <a:pt x="5684" y="22409"/>
                  </a:cubicBezTo>
                  <a:cubicBezTo>
                    <a:pt x="5686" y="22489"/>
                    <a:pt x="5686" y="22570"/>
                    <a:pt x="5684" y="22650"/>
                  </a:cubicBezTo>
                  <a:cubicBezTo>
                    <a:pt x="5684" y="22677"/>
                    <a:pt x="5686" y="22704"/>
                    <a:pt x="5684" y="22732"/>
                  </a:cubicBezTo>
                  <a:cubicBezTo>
                    <a:pt x="5684" y="22738"/>
                    <a:pt x="5684" y="22745"/>
                    <a:pt x="5684" y="22751"/>
                  </a:cubicBezTo>
                  <a:cubicBezTo>
                    <a:pt x="5676" y="23607"/>
                    <a:pt x="5740" y="24333"/>
                    <a:pt x="5851" y="24948"/>
                  </a:cubicBezTo>
                  <a:lnTo>
                    <a:pt x="5849" y="24948"/>
                  </a:lnTo>
                  <a:cubicBezTo>
                    <a:pt x="5849" y="24949"/>
                    <a:pt x="5849" y="24949"/>
                    <a:pt x="5849" y="24949"/>
                  </a:cubicBezTo>
                  <a:cubicBezTo>
                    <a:pt x="6319" y="27544"/>
                    <a:pt x="7648" y="28192"/>
                    <a:pt x="8124" y="28343"/>
                  </a:cubicBezTo>
                  <a:cubicBezTo>
                    <a:pt x="8216" y="28372"/>
                    <a:pt x="8311" y="28386"/>
                    <a:pt x="8406" y="28386"/>
                  </a:cubicBezTo>
                  <a:lnTo>
                    <a:pt x="8410" y="28386"/>
                  </a:lnTo>
                  <a:cubicBezTo>
                    <a:pt x="8602" y="28386"/>
                    <a:pt x="8793" y="28349"/>
                    <a:pt x="8969" y="28273"/>
                  </a:cubicBezTo>
                  <a:cubicBezTo>
                    <a:pt x="9557" y="28019"/>
                    <a:pt x="10701" y="27216"/>
                    <a:pt x="11092" y="24756"/>
                  </a:cubicBezTo>
                  <a:cubicBezTo>
                    <a:pt x="11135" y="24485"/>
                    <a:pt x="11169" y="24194"/>
                    <a:pt x="11192" y="23882"/>
                  </a:cubicBezTo>
                  <a:cubicBezTo>
                    <a:pt x="11218" y="23527"/>
                    <a:pt x="11229" y="23145"/>
                    <a:pt x="11225" y="22733"/>
                  </a:cubicBezTo>
                  <a:cubicBezTo>
                    <a:pt x="11224" y="22707"/>
                    <a:pt x="11224" y="22682"/>
                    <a:pt x="11224" y="22657"/>
                  </a:cubicBezTo>
                  <a:cubicBezTo>
                    <a:pt x="11209" y="20778"/>
                    <a:pt x="11403" y="18905"/>
                    <a:pt x="11750" y="17060"/>
                  </a:cubicBezTo>
                  <a:cubicBezTo>
                    <a:pt x="11912" y="16198"/>
                    <a:pt x="12120" y="15280"/>
                    <a:pt x="12357" y="14406"/>
                  </a:cubicBezTo>
                  <a:cubicBezTo>
                    <a:pt x="12789" y="12807"/>
                    <a:pt x="13314" y="11355"/>
                    <a:pt x="13817" y="10667"/>
                  </a:cubicBezTo>
                  <a:cubicBezTo>
                    <a:pt x="13817" y="10667"/>
                    <a:pt x="13973" y="10443"/>
                    <a:pt x="14226" y="10011"/>
                  </a:cubicBezTo>
                  <a:cubicBezTo>
                    <a:pt x="14273" y="9930"/>
                    <a:pt x="14323" y="9843"/>
                    <a:pt x="14377" y="9748"/>
                  </a:cubicBezTo>
                  <a:cubicBezTo>
                    <a:pt x="15004" y="8636"/>
                    <a:pt x="16046" y="6549"/>
                    <a:pt x="16896" y="3657"/>
                  </a:cubicBezTo>
                  <a:lnTo>
                    <a:pt x="16896" y="3657"/>
                  </a:lnTo>
                  <a:cubicBezTo>
                    <a:pt x="16777" y="3662"/>
                    <a:pt x="16660" y="3664"/>
                    <a:pt x="16543" y="3664"/>
                  </a:cubicBezTo>
                  <a:cubicBezTo>
                    <a:pt x="11782" y="3664"/>
                    <a:pt x="8739" y="1"/>
                    <a:pt x="8739" y="1"/>
                  </a:cubicBezTo>
                  <a:close/>
                </a:path>
              </a:pathLst>
            </a:custGeom>
            <a:solidFill>
              <a:srgbClr val="454544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857558" y="1676215"/>
              <a:ext cx="2159854" cy="288697"/>
            </a:xfrm>
            <a:custGeom>
              <a:rect b="b" l="l" r="r" t="t"/>
              <a:pathLst>
                <a:path extrusionOk="0" h="5295" w="39614">
                  <a:moveTo>
                    <a:pt x="10916" y="1"/>
                  </a:moveTo>
                  <a:lnTo>
                    <a:pt x="1" y="3008"/>
                  </a:lnTo>
                  <a:cubicBezTo>
                    <a:pt x="1" y="3008"/>
                    <a:pt x="3045" y="4481"/>
                    <a:pt x="8906" y="5040"/>
                  </a:cubicBezTo>
                  <a:cubicBezTo>
                    <a:pt x="9024" y="5050"/>
                    <a:pt x="9145" y="5062"/>
                    <a:pt x="9265" y="5072"/>
                  </a:cubicBezTo>
                  <a:cubicBezTo>
                    <a:pt x="9268" y="5064"/>
                    <a:pt x="9271" y="5055"/>
                    <a:pt x="9273" y="5048"/>
                  </a:cubicBezTo>
                  <a:cubicBezTo>
                    <a:pt x="9925" y="5109"/>
                    <a:pt x="10611" y="5160"/>
                    <a:pt x="11332" y="5196"/>
                  </a:cubicBezTo>
                  <a:lnTo>
                    <a:pt x="11334" y="5205"/>
                  </a:lnTo>
                  <a:lnTo>
                    <a:pt x="11349" y="5205"/>
                  </a:lnTo>
                  <a:cubicBezTo>
                    <a:pt x="11350" y="5203"/>
                    <a:pt x="11352" y="5200"/>
                    <a:pt x="11354" y="5197"/>
                  </a:cubicBezTo>
                  <a:cubicBezTo>
                    <a:pt x="11720" y="5216"/>
                    <a:pt x="12096" y="5230"/>
                    <a:pt x="12479" y="5240"/>
                  </a:cubicBezTo>
                  <a:cubicBezTo>
                    <a:pt x="12804" y="5246"/>
                    <a:pt x="13136" y="5250"/>
                    <a:pt x="13473" y="5250"/>
                  </a:cubicBezTo>
                  <a:cubicBezTo>
                    <a:pt x="14099" y="5250"/>
                    <a:pt x="14746" y="5238"/>
                    <a:pt x="15415" y="5214"/>
                  </a:cubicBezTo>
                  <a:cubicBezTo>
                    <a:pt x="16869" y="5161"/>
                    <a:pt x="18324" y="5135"/>
                    <a:pt x="19779" y="5135"/>
                  </a:cubicBezTo>
                  <a:cubicBezTo>
                    <a:pt x="20851" y="5135"/>
                    <a:pt x="21922" y="5149"/>
                    <a:pt x="22994" y="5176"/>
                  </a:cubicBezTo>
                  <a:cubicBezTo>
                    <a:pt x="23883" y="5195"/>
                    <a:pt x="24773" y="5224"/>
                    <a:pt x="25663" y="5262"/>
                  </a:cubicBezTo>
                  <a:cubicBezTo>
                    <a:pt x="25902" y="5272"/>
                    <a:pt x="26139" y="5279"/>
                    <a:pt x="26372" y="5285"/>
                  </a:cubicBezTo>
                  <a:cubicBezTo>
                    <a:pt x="26682" y="5291"/>
                    <a:pt x="26985" y="5294"/>
                    <a:pt x="27284" y="5294"/>
                  </a:cubicBezTo>
                  <a:cubicBezTo>
                    <a:pt x="27766" y="5294"/>
                    <a:pt x="28233" y="5287"/>
                    <a:pt x="28687" y="5272"/>
                  </a:cubicBezTo>
                  <a:cubicBezTo>
                    <a:pt x="29450" y="5247"/>
                    <a:pt x="30173" y="5203"/>
                    <a:pt x="30855" y="5144"/>
                  </a:cubicBezTo>
                  <a:cubicBezTo>
                    <a:pt x="36732" y="4633"/>
                    <a:pt x="39614" y="3008"/>
                    <a:pt x="39614" y="3008"/>
                  </a:cubicBezTo>
                  <a:lnTo>
                    <a:pt x="28699" y="1"/>
                  </a:lnTo>
                  <a:lnTo>
                    <a:pt x="28698" y="1"/>
                  </a:lnTo>
                  <a:cubicBezTo>
                    <a:pt x="28698" y="1"/>
                    <a:pt x="24742" y="1787"/>
                    <a:pt x="19473" y="1787"/>
                  </a:cubicBezTo>
                  <a:cubicBezTo>
                    <a:pt x="16838" y="1787"/>
                    <a:pt x="13876" y="1340"/>
                    <a:pt x="10916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38"/>
          <p:cNvGrpSpPr/>
          <p:nvPr/>
        </p:nvGrpSpPr>
        <p:grpSpPr>
          <a:xfrm flipH="1" rot="-4499905">
            <a:off x="8526037" y="3196205"/>
            <a:ext cx="291880" cy="213082"/>
            <a:chOff x="3257375" y="1438500"/>
            <a:chExt cx="167150" cy="122025"/>
          </a:xfrm>
        </p:grpSpPr>
        <p:sp>
          <p:nvSpPr>
            <p:cNvPr id="1706" name="Google Shape;1706;p38"/>
            <p:cNvSpPr/>
            <p:nvPr/>
          </p:nvSpPr>
          <p:spPr>
            <a:xfrm>
              <a:off x="3347900" y="1491900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6"/>
                    <a:pt x="1388" y="2745"/>
                    <a:pt x="1508" y="2745"/>
                  </a:cubicBezTo>
                  <a:cubicBezTo>
                    <a:pt x="1884" y="2745"/>
                    <a:pt x="2262" y="2561"/>
                    <a:pt x="2487" y="2256"/>
                  </a:cubicBezTo>
                  <a:cubicBezTo>
                    <a:pt x="3065" y="1474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257375" y="1438500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5" y="0"/>
                  </a:moveTo>
                  <a:cubicBezTo>
                    <a:pt x="153" y="58"/>
                    <a:pt x="0" y="423"/>
                    <a:pt x="153" y="657"/>
                  </a:cubicBezTo>
                  <a:cubicBezTo>
                    <a:pt x="231" y="777"/>
                    <a:pt x="373" y="837"/>
                    <a:pt x="516" y="837"/>
                  </a:cubicBezTo>
                  <a:cubicBezTo>
                    <a:pt x="650" y="837"/>
                    <a:pt x="784" y="783"/>
                    <a:pt x="863" y="673"/>
                  </a:cubicBezTo>
                  <a:cubicBezTo>
                    <a:pt x="1025" y="446"/>
                    <a:pt x="890" y="74"/>
                    <a:pt x="620" y="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8" name="Google Shape;1708;p38"/>
          <p:cNvSpPr txBox="1"/>
          <p:nvPr>
            <p:ph type="title"/>
          </p:nvPr>
        </p:nvSpPr>
        <p:spPr>
          <a:xfrm>
            <a:off x="996993" y="1839462"/>
            <a:ext cx="31914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Culpan a los judíos</a:t>
            </a:r>
            <a:endParaRPr/>
          </a:p>
        </p:txBody>
      </p:sp>
      <p:sp>
        <p:nvSpPr>
          <p:cNvPr id="1709" name="Google Shape;1709;p38"/>
          <p:cNvSpPr txBox="1"/>
          <p:nvPr>
            <p:ph idx="1" type="subTitle"/>
          </p:nvPr>
        </p:nvSpPr>
        <p:spPr>
          <a:xfrm>
            <a:off x="1182968" y="2236807"/>
            <a:ext cx="2999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Culpan a los Judíos por causar la peste y su por propagación</a:t>
            </a:r>
            <a:endParaRPr/>
          </a:p>
        </p:txBody>
      </p:sp>
      <p:sp>
        <p:nvSpPr>
          <p:cNvPr id="1710" name="Google Shape;1710;p38"/>
          <p:cNvSpPr txBox="1"/>
          <p:nvPr>
            <p:ph idx="2" type="title"/>
          </p:nvPr>
        </p:nvSpPr>
        <p:spPr>
          <a:xfrm rot="2623">
            <a:off x="3395768" y="3063786"/>
            <a:ext cx="786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711" name="Google Shape;1711;p38"/>
          <p:cNvSpPr txBox="1"/>
          <p:nvPr>
            <p:ph idx="3" type="title"/>
          </p:nvPr>
        </p:nvSpPr>
        <p:spPr>
          <a:xfrm>
            <a:off x="4848995" y="1445737"/>
            <a:ext cx="7863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712" name="Google Shape;1712;p38"/>
          <p:cNvSpPr txBox="1"/>
          <p:nvPr>
            <p:ph idx="4" type="title"/>
          </p:nvPr>
        </p:nvSpPr>
        <p:spPr>
          <a:xfrm>
            <a:off x="996993" y="3471290"/>
            <a:ext cx="3191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Argumentos</a:t>
            </a:r>
            <a:endParaRPr/>
          </a:p>
        </p:txBody>
      </p:sp>
      <p:sp>
        <p:nvSpPr>
          <p:cNvPr id="1713" name="Google Shape;1713;p38"/>
          <p:cNvSpPr txBox="1"/>
          <p:nvPr>
            <p:ph idx="5" type="subTitle"/>
          </p:nvPr>
        </p:nvSpPr>
        <p:spPr>
          <a:xfrm>
            <a:off x="989175" y="3887625"/>
            <a:ext cx="3192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dijo que </a:t>
            </a:r>
            <a:r>
              <a:rPr lang="en"/>
              <a:t>envenenaban fuentes de agua así como calles</a:t>
            </a:r>
            <a:endParaRPr/>
          </a:p>
        </p:txBody>
      </p:sp>
      <p:sp>
        <p:nvSpPr>
          <p:cNvPr id="1714" name="Google Shape;1714;p38"/>
          <p:cNvSpPr txBox="1"/>
          <p:nvPr>
            <p:ph idx="6" type="title"/>
          </p:nvPr>
        </p:nvSpPr>
        <p:spPr>
          <a:xfrm>
            <a:off x="4879400" y="3471290"/>
            <a:ext cx="3191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Exculpar</a:t>
            </a:r>
            <a:endParaRPr/>
          </a:p>
        </p:txBody>
      </p:sp>
      <p:sp>
        <p:nvSpPr>
          <p:cNvPr id="1715" name="Google Shape;1715;p38"/>
          <p:cNvSpPr txBox="1"/>
          <p:nvPr>
            <p:ph idx="7" type="subTitle"/>
          </p:nvPr>
        </p:nvSpPr>
        <p:spPr>
          <a:xfrm>
            <a:off x="4879250" y="3876263"/>
            <a:ext cx="29991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Clemente VI hace una Bula Papal y exculpa a los judíos</a:t>
            </a:r>
            <a:endParaRPr/>
          </a:p>
        </p:txBody>
      </p:sp>
      <p:sp>
        <p:nvSpPr>
          <p:cNvPr id="1716" name="Google Shape;1716;p38"/>
          <p:cNvSpPr txBox="1"/>
          <p:nvPr>
            <p:ph idx="8" type="title"/>
          </p:nvPr>
        </p:nvSpPr>
        <p:spPr>
          <a:xfrm>
            <a:off x="4849001" y="1839462"/>
            <a:ext cx="3192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Pogromos</a:t>
            </a:r>
            <a:endParaRPr/>
          </a:p>
        </p:txBody>
      </p:sp>
      <p:sp>
        <p:nvSpPr>
          <p:cNvPr id="1717" name="Google Shape;1717;p38"/>
          <p:cNvSpPr txBox="1"/>
          <p:nvPr>
            <p:ph idx="9" type="subTitle"/>
          </p:nvPr>
        </p:nvSpPr>
        <p:spPr>
          <a:xfrm>
            <a:off x="4848851" y="2236950"/>
            <a:ext cx="3192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judíos son atacados en muchos lados por sus “acciones”</a:t>
            </a:r>
            <a:endParaRPr/>
          </a:p>
        </p:txBody>
      </p:sp>
      <p:sp>
        <p:nvSpPr>
          <p:cNvPr id="1718" name="Google Shape;1718;p38"/>
          <p:cNvSpPr txBox="1"/>
          <p:nvPr>
            <p:ph idx="14" type="title"/>
          </p:nvPr>
        </p:nvSpPr>
        <p:spPr>
          <a:xfrm rot="1310">
            <a:off x="4955475" y="3063800"/>
            <a:ext cx="7872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719" name="Google Shape;1719;p38"/>
          <p:cNvSpPr/>
          <p:nvPr/>
        </p:nvSpPr>
        <p:spPr>
          <a:xfrm>
            <a:off x="2082499" y="2371345"/>
            <a:ext cx="9961" cy="2369"/>
          </a:xfrm>
          <a:custGeom>
            <a:rect b="b" l="l" r="r" t="t"/>
            <a:pathLst>
              <a:path extrusionOk="0" h="44" w="185">
                <a:moveTo>
                  <a:pt x="185" y="44"/>
                </a:moveTo>
                <a:cubicBezTo>
                  <a:pt x="121" y="31"/>
                  <a:pt x="60" y="16"/>
                  <a:pt x="1" y="1"/>
                </a:cubicBezTo>
                <a:cubicBezTo>
                  <a:pt x="60" y="16"/>
                  <a:pt x="121" y="31"/>
                  <a:pt x="185" y="44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38"/>
          <p:cNvSpPr/>
          <p:nvPr/>
        </p:nvSpPr>
        <p:spPr>
          <a:xfrm>
            <a:off x="2042061" y="2355192"/>
            <a:ext cx="22723" cy="10554"/>
          </a:xfrm>
          <a:custGeom>
            <a:rect b="b" l="l" r="r" t="t"/>
            <a:pathLst>
              <a:path extrusionOk="0" h="196" w="422">
                <a:moveTo>
                  <a:pt x="421" y="196"/>
                </a:moveTo>
                <a:cubicBezTo>
                  <a:pt x="269" y="137"/>
                  <a:pt x="129" y="72"/>
                  <a:pt x="1" y="1"/>
                </a:cubicBezTo>
                <a:cubicBezTo>
                  <a:pt x="129" y="72"/>
                  <a:pt x="269" y="137"/>
                  <a:pt x="421" y="196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38"/>
          <p:cNvSpPr/>
          <p:nvPr/>
        </p:nvSpPr>
        <p:spPr>
          <a:xfrm>
            <a:off x="2012231" y="2321539"/>
            <a:ext cx="323" cy="12869"/>
          </a:xfrm>
          <a:custGeom>
            <a:rect b="b" l="l" r="r" t="t"/>
            <a:pathLst>
              <a:path extrusionOk="0" h="239" w="6">
                <a:moveTo>
                  <a:pt x="0" y="238"/>
                </a:moveTo>
                <a:cubicBezTo>
                  <a:pt x="0" y="159"/>
                  <a:pt x="2" y="80"/>
                  <a:pt x="6" y="1"/>
                </a:cubicBezTo>
                <a:cubicBezTo>
                  <a:pt x="2" y="80"/>
                  <a:pt x="0" y="159"/>
                  <a:pt x="0" y="238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38"/>
          <p:cNvSpPr/>
          <p:nvPr/>
        </p:nvSpPr>
        <p:spPr>
          <a:xfrm>
            <a:off x="2013469" y="2281155"/>
            <a:ext cx="2638" cy="24123"/>
          </a:xfrm>
          <a:custGeom>
            <a:rect b="b" l="l" r="r" t="t"/>
            <a:pathLst>
              <a:path extrusionOk="0" h="448" w="49">
                <a:moveTo>
                  <a:pt x="49" y="0"/>
                </a:moveTo>
                <a:lnTo>
                  <a:pt x="49" y="0"/>
                </a:lnTo>
                <a:cubicBezTo>
                  <a:pt x="28" y="148"/>
                  <a:pt x="12" y="297"/>
                  <a:pt x="0" y="448"/>
                </a:cubicBezTo>
                <a:cubicBezTo>
                  <a:pt x="12" y="298"/>
                  <a:pt x="28" y="148"/>
                  <a:pt x="49" y="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38"/>
          <p:cNvSpPr/>
          <p:nvPr/>
        </p:nvSpPr>
        <p:spPr>
          <a:xfrm>
            <a:off x="2031184" y="2348623"/>
            <a:ext cx="2746" cy="1831"/>
          </a:xfrm>
          <a:custGeom>
            <a:rect b="b" l="l" r="r" t="t"/>
            <a:pathLst>
              <a:path extrusionOk="0" h="34" w="51">
                <a:moveTo>
                  <a:pt x="50" y="33"/>
                </a:moveTo>
                <a:cubicBezTo>
                  <a:pt x="34" y="22"/>
                  <a:pt x="17" y="11"/>
                  <a:pt x="0" y="1"/>
                </a:cubicBezTo>
                <a:cubicBezTo>
                  <a:pt x="17" y="11"/>
                  <a:pt x="34" y="22"/>
                  <a:pt x="50" y="33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38"/>
          <p:cNvSpPr/>
          <p:nvPr/>
        </p:nvSpPr>
        <p:spPr>
          <a:xfrm>
            <a:off x="2021761" y="2228710"/>
            <a:ext cx="5115" cy="20461"/>
          </a:xfrm>
          <a:custGeom>
            <a:rect b="b" l="l" r="r" t="t"/>
            <a:pathLst>
              <a:path extrusionOk="0" h="380" w="95">
                <a:moveTo>
                  <a:pt x="0" y="380"/>
                </a:moveTo>
                <a:cubicBezTo>
                  <a:pt x="29" y="253"/>
                  <a:pt x="60" y="127"/>
                  <a:pt x="94" y="1"/>
                </a:cubicBezTo>
                <a:cubicBezTo>
                  <a:pt x="60" y="127"/>
                  <a:pt x="29" y="253"/>
                  <a:pt x="0" y="38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38"/>
          <p:cNvSpPr/>
          <p:nvPr/>
        </p:nvSpPr>
        <p:spPr>
          <a:xfrm>
            <a:off x="2060638" y="2120858"/>
            <a:ext cx="13354" cy="23153"/>
          </a:xfrm>
          <a:custGeom>
            <a:rect b="b" l="l" r="r" t="t"/>
            <a:pathLst>
              <a:path extrusionOk="0" h="430" w="248">
                <a:moveTo>
                  <a:pt x="0" y="430"/>
                </a:moveTo>
                <a:cubicBezTo>
                  <a:pt x="77" y="285"/>
                  <a:pt x="159" y="141"/>
                  <a:pt x="247" y="1"/>
                </a:cubicBezTo>
                <a:cubicBezTo>
                  <a:pt x="159" y="141"/>
                  <a:pt x="77" y="285"/>
                  <a:pt x="0" y="43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38"/>
          <p:cNvSpPr/>
          <p:nvPr/>
        </p:nvSpPr>
        <p:spPr>
          <a:xfrm>
            <a:off x="2037053" y="2173034"/>
            <a:ext cx="9477" cy="23530"/>
          </a:xfrm>
          <a:custGeom>
            <a:rect b="b" l="l" r="r" t="t"/>
            <a:pathLst>
              <a:path extrusionOk="0" h="437" w="176">
                <a:moveTo>
                  <a:pt x="1" y="437"/>
                </a:moveTo>
                <a:cubicBezTo>
                  <a:pt x="54" y="290"/>
                  <a:pt x="113" y="144"/>
                  <a:pt x="176" y="0"/>
                </a:cubicBezTo>
                <a:cubicBezTo>
                  <a:pt x="113" y="144"/>
                  <a:pt x="54" y="290"/>
                  <a:pt x="1" y="437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38"/>
          <p:cNvSpPr/>
          <p:nvPr/>
        </p:nvSpPr>
        <p:spPr>
          <a:xfrm>
            <a:off x="2112275" y="2376730"/>
            <a:ext cx="1023" cy="162"/>
          </a:xfrm>
          <a:custGeom>
            <a:rect b="b" l="l" r="r" t="t"/>
            <a:pathLst>
              <a:path extrusionOk="0" h="3" w="19">
                <a:moveTo>
                  <a:pt x="18" y="3"/>
                </a:moveTo>
                <a:cubicBezTo>
                  <a:pt x="12" y="2"/>
                  <a:pt x="6" y="2"/>
                  <a:pt x="1" y="1"/>
                </a:cubicBezTo>
                <a:cubicBezTo>
                  <a:pt x="6" y="2"/>
                  <a:pt x="12" y="2"/>
                  <a:pt x="18" y="3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38"/>
          <p:cNvSpPr/>
          <p:nvPr/>
        </p:nvSpPr>
        <p:spPr>
          <a:xfrm>
            <a:off x="2108183" y="2376299"/>
            <a:ext cx="1615" cy="215"/>
          </a:xfrm>
          <a:custGeom>
            <a:rect b="b" l="l" r="r" t="t"/>
            <a:pathLst>
              <a:path extrusionOk="0" h="4" w="30">
                <a:moveTo>
                  <a:pt x="1" y="0"/>
                </a:moveTo>
                <a:lnTo>
                  <a:pt x="1" y="0"/>
                </a:lnTo>
                <a:cubicBezTo>
                  <a:pt x="10" y="2"/>
                  <a:pt x="19" y="3"/>
                  <a:pt x="30" y="4"/>
                </a:cubicBezTo>
                <a:cubicBezTo>
                  <a:pt x="20" y="3"/>
                  <a:pt x="10" y="2"/>
                  <a:pt x="1" y="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38"/>
          <p:cNvSpPr/>
          <p:nvPr/>
        </p:nvSpPr>
        <p:spPr>
          <a:xfrm>
            <a:off x="2103875" y="2375761"/>
            <a:ext cx="2315" cy="323"/>
          </a:xfrm>
          <a:custGeom>
            <a:rect b="b" l="l" r="r" t="t"/>
            <a:pathLst>
              <a:path extrusionOk="0" h="6" w="43">
                <a:moveTo>
                  <a:pt x="0" y="0"/>
                </a:moveTo>
                <a:lnTo>
                  <a:pt x="0" y="0"/>
                </a:lnTo>
                <a:cubicBezTo>
                  <a:pt x="14" y="2"/>
                  <a:pt x="28" y="3"/>
                  <a:pt x="42" y="5"/>
                </a:cubicBezTo>
                <a:cubicBezTo>
                  <a:pt x="28" y="3"/>
                  <a:pt x="14" y="1"/>
                  <a:pt x="0" y="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38"/>
          <p:cNvSpPr/>
          <p:nvPr/>
        </p:nvSpPr>
        <p:spPr>
          <a:xfrm>
            <a:off x="2098544" y="2374899"/>
            <a:ext cx="3877" cy="646"/>
          </a:xfrm>
          <a:custGeom>
            <a:rect b="b" l="l" r="r" t="t"/>
            <a:pathLst>
              <a:path extrusionOk="0" h="12" w="72">
                <a:moveTo>
                  <a:pt x="71" y="12"/>
                </a:moveTo>
                <a:cubicBezTo>
                  <a:pt x="47" y="8"/>
                  <a:pt x="24" y="4"/>
                  <a:pt x="0" y="0"/>
                </a:cubicBezTo>
                <a:cubicBezTo>
                  <a:pt x="24" y="4"/>
                  <a:pt x="47" y="8"/>
                  <a:pt x="71" y="12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38"/>
          <p:cNvSpPr/>
          <p:nvPr/>
        </p:nvSpPr>
        <p:spPr>
          <a:xfrm>
            <a:off x="2018262" y="2693769"/>
            <a:ext cx="108" cy="54"/>
          </a:xfrm>
          <a:custGeom>
            <a:rect b="b" l="l" r="r" t="t"/>
            <a:pathLst>
              <a:path extrusionOk="0" h="1" w="2">
                <a:moveTo>
                  <a:pt x="1" y="0"/>
                </a:move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38"/>
          <p:cNvSpPr/>
          <p:nvPr/>
        </p:nvSpPr>
        <p:spPr>
          <a:xfrm>
            <a:off x="2032584" y="2703838"/>
            <a:ext cx="2854" cy="1885"/>
          </a:xfrm>
          <a:custGeom>
            <a:rect b="b" l="l" r="r" t="t"/>
            <a:pathLst>
              <a:path extrusionOk="0" h="35" w="53">
                <a:moveTo>
                  <a:pt x="53" y="34"/>
                </a:moveTo>
                <a:cubicBezTo>
                  <a:pt x="35" y="24"/>
                  <a:pt x="18" y="12"/>
                  <a:pt x="0" y="1"/>
                </a:cubicBezTo>
                <a:cubicBezTo>
                  <a:pt x="18" y="12"/>
                  <a:pt x="35" y="24"/>
                  <a:pt x="53" y="34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38"/>
          <p:cNvSpPr/>
          <p:nvPr/>
        </p:nvSpPr>
        <p:spPr>
          <a:xfrm>
            <a:off x="2052022" y="2714607"/>
            <a:ext cx="3608" cy="1723"/>
          </a:xfrm>
          <a:custGeom>
            <a:rect b="b" l="l" r="r" t="t"/>
            <a:pathLst>
              <a:path extrusionOk="0" h="32" w="67">
                <a:moveTo>
                  <a:pt x="1" y="1"/>
                </a:moveTo>
                <a:cubicBezTo>
                  <a:pt x="22" y="11"/>
                  <a:pt x="45" y="21"/>
                  <a:pt x="67" y="31"/>
                </a:cubicBezTo>
                <a:cubicBezTo>
                  <a:pt x="45" y="21"/>
                  <a:pt x="23" y="11"/>
                  <a:pt x="1" y="1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38"/>
          <p:cNvSpPr/>
          <p:nvPr/>
        </p:nvSpPr>
        <p:spPr>
          <a:xfrm>
            <a:off x="2071407" y="2722361"/>
            <a:ext cx="4738" cy="1562"/>
          </a:xfrm>
          <a:custGeom>
            <a:rect b="b" l="l" r="r" t="t"/>
            <a:pathLst>
              <a:path extrusionOk="0" h="29" w="88">
                <a:moveTo>
                  <a:pt x="88" y="29"/>
                </a:moveTo>
                <a:cubicBezTo>
                  <a:pt x="59" y="21"/>
                  <a:pt x="29" y="10"/>
                  <a:pt x="0" y="1"/>
                </a:cubicBezTo>
                <a:cubicBezTo>
                  <a:pt x="29" y="10"/>
                  <a:pt x="59" y="21"/>
                  <a:pt x="88" y="29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38"/>
          <p:cNvSpPr txBox="1"/>
          <p:nvPr>
            <p:ph idx="15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Culpar a los judíos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6" name="Google Shape;1736;p38"/>
          <p:cNvSpPr/>
          <p:nvPr/>
        </p:nvSpPr>
        <p:spPr>
          <a:xfrm>
            <a:off x="4674890" y="5237468"/>
            <a:ext cx="485" cy="538"/>
          </a:xfrm>
          <a:custGeom>
            <a:rect b="b" l="l" r="r" t="t"/>
            <a:pathLst>
              <a:path extrusionOk="0" h="10" w="9">
                <a:moveTo>
                  <a:pt x="0" y="0"/>
                </a:moveTo>
                <a:cubicBezTo>
                  <a:pt x="4" y="3"/>
                  <a:pt x="6" y="6"/>
                  <a:pt x="9" y="9"/>
                </a:cubicBezTo>
                <a:cubicBezTo>
                  <a:pt x="6" y="6"/>
                  <a:pt x="4" y="3"/>
                  <a:pt x="0" y="0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7" name="Google Shape;1737;p38"/>
          <p:cNvGrpSpPr/>
          <p:nvPr/>
        </p:nvGrpSpPr>
        <p:grpSpPr>
          <a:xfrm flipH="1" rot="-4499905">
            <a:off x="774014" y="1147432"/>
            <a:ext cx="264551" cy="218364"/>
            <a:chOff x="3009925" y="650350"/>
            <a:chExt cx="151500" cy="125050"/>
          </a:xfrm>
        </p:grpSpPr>
        <p:sp>
          <p:nvSpPr>
            <p:cNvPr id="1738" name="Google Shape;1738;p38"/>
            <p:cNvSpPr/>
            <p:nvPr/>
          </p:nvSpPr>
          <p:spPr>
            <a:xfrm>
              <a:off x="3009925" y="650350"/>
              <a:ext cx="76625" cy="68625"/>
            </a:xfrm>
            <a:custGeom>
              <a:rect b="b" l="l" r="r" t="t"/>
              <a:pathLst>
                <a:path extrusionOk="0" h="2745" w="3065">
                  <a:moveTo>
                    <a:pt x="1423" y="1"/>
                  </a:moveTo>
                  <a:cubicBezTo>
                    <a:pt x="1313" y="1"/>
                    <a:pt x="1199" y="20"/>
                    <a:pt x="1084" y="61"/>
                  </a:cubicBezTo>
                  <a:cubicBezTo>
                    <a:pt x="0" y="450"/>
                    <a:pt x="124" y="2332"/>
                    <a:pt x="1153" y="2686"/>
                  </a:cubicBezTo>
                  <a:cubicBezTo>
                    <a:pt x="1268" y="2725"/>
                    <a:pt x="1387" y="2744"/>
                    <a:pt x="1507" y="2744"/>
                  </a:cubicBezTo>
                  <a:cubicBezTo>
                    <a:pt x="1883" y="2744"/>
                    <a:pt x="2262" y="2561"/>
                    <a:pt x="2487" y="2256"/>
                  </a:cubicBezTo>
                  <a:cubicBezTo>
                    <a:pt x="3065" y="1472"/>
                    <a:pt x="2386" y="1"/>
                    <a:pt x="1423" y="1"/>
                  </a:cubicBez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8"/>
            <p:cNvSpPr/>
            <p:nvPr/>
          </p:nvSpPr>
          <p:spPr>
            <a:xfrm>
              <a:off x="3135775" y="754450"/>
              <a:ext cx="25650" cy="20950"/>
            </a:xfrm>
            <a:custGeom>
              <a:rect b="b" l="l" r="r" t="t"/>
              <a:pathLst>
                <a:path extrusionOk="0" h="838" w="1026">
                  <a:moveTo>
                    <a:pt x="426" y="0"/>
                  </a:moveTo>
                  <a:cubicBezTo>
                    <a:pt x="153" y="57"/>
                    <a:pt x="1" y="422"/>
                    <a:pt x="153" y="657"/>
                  </a:cubicBezTo>
                  <a:cubicBezTo>
                    <a:pt x="230" y="776"/>
                    <a:pt x="373" y="837"/>
                    <a:pt x="515" y="837"/>
                  </a:cubicBezTo>
                  <a:cubicBezTo>
                    <a:pt x="650" y="837"/>
                    <a:pt x="784" y="783"/>
                    <a:pt x="863" y="672"/>
                  </a:cubicBezTo>
                  <a:cubicBezTo>
                    <a:pt x="1026" y="446"/>
                    <a:pt x="890" y="74"/>
                    <a:pt x="621" y="5"/>
                  </a:cubicBezTo>
                  <a:lnTo>
                    <a:pt x="426" y="0"/>
                  </a:lnTo>
                  <a:close/>
                </a:path>
              </a:pathLst>
            </a:custGeom>
            <a:solidFill>
              <a:srgbClr val="193C06">
                <a:alpha val="37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0" name="Google Shape;1740;p38"/>
          <p:cNvSpPr/>
          <p:nvPr/>
        </p:nvSpPr>
        <p:spPr>
          <a:xfrm>
            <a:off x="4679467" y="5242530"/>
            <a:ext cx="592" cy="592"/>
          </a:xfrm>
          <a:custGeom>
            <a:rect b="b" l="l" r="r" t="t"/>
            <a:pathLst>
              <a:path extrusionOk="0" h="11" w="11">
                <a:moveTo>
                  <a:pt x="1" y="1"/>
                </a:moveTo>
                <a:cubicBezTo>
                  <a:pt x="4" y="4"/>
                  <a:pt x="7" y="7"/>
                  <a:pt x="10" y="10"/>
                </a:cubicBezTo>
                <a:cubicBezTo>
                  <a:pt x="7" y="7"/>
                  <a:pt x="4" y="4"/>
                  <a:pt x="1" y="1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8"/>
          <p:cNvSpPr/>
          <p:nvPr/>
        </p:nvSpPr>
        <p:spPr>
          <a:xfrm>
            <a:off x="4677421" y="5240322"/>
            <a:ext cx="485" cy="485"/>
          </a:xfrm>
          <a:custGeom>
            <a:rect b="b" l="l" r="r" t="t"/>
            <a:pathLst>
              <a:path extrusionOk="0" h="9" w="9">
                <a:moveTo>
                  <a:pt x="0" y="0"/>
                </a:moveTo>
                <a:cubicBezTo>
                  <a:pt x="3" y="3"/>
                  <a:pt x="5" y="5"/>
                  <a:pt x="9" y="9"/>
                </a:cubicBezTo>
                <a:cubicBezTo>
                  <a:pt x="5" y="5"/>
                  <a:pt x="3" y="3"/>
                  <a:pt x="0" y="0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8"/>
          <p:cNvSpPr/>
          <p:nvPr/>
        </p:nvSpPr>
        <p:spPr>
          <a:xfrm>
            <a:off x="4681028" y="5244199"/>
            <a:ext cx="485" cy="431"/>
          </a:xfrm>
          <a:custGeom>
            <a:rect b="b" l="l" r="r" t="t"/>
            <a:pathLst>
              <a:path extrusionOk="0" h="8" w="9">
                <a:moveTo>
                  <a:pt x="1" y="0"/>
                </a:moveTo>
                <a:cubicBezTo>
                  <a:pt x="4" y="3"/>
                  <a:pt x="6" y="5"/>
                  <a:pt x="8" y="7"/>
                </a:cubicBezTo>
                <a:cubicBezTo>
                  <a:pt x="6" y="5"/>
                  <a:pt x="4" y="3"/>
                  <a:pt x="1" y="0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8"/>
          <p:cNvSpPr/>
          <p:nvPr/>
        </p:nvSpPr>
        <p:spPr>
          <a:xfrm>
            <a:off x="4264053" y="4971474"/>
            <a:ext cx="8238" cy="4846"/>
          </a:xfrm>
          <a:custGeom>
            <a:rect b="b" l="l" r="r" t="t"/>
            <a:pathLst>
              <a:path extrusionOk="0" h="90" w="153">
                <a:moveTo>
                  <a:pt x="152" y="0"/>
                </a:moveTo>
                <a:cubicBezTo>
                  <a:pt x="101" y="31"/>
                  <a:pt x="51" y="61"/>
                  <a:pt x="0" y="90"/>
                </a:cubicBezTo>
                <a:cubicBezTo>
                  <a:pt x="51" y="61"/>
                  <a:pt x="101" y="31"/>
                  <a:pt x="152" y="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38"/>
          <p:cNvSpPr/>
          <p:nvPr/>
        </p:nvSpPr>
        <p:spPr>
          <a:xfrm>
            <a:off x="4253553" y="4977128"/>
            <a:ext cx="9046" cy="5169"/>
          </a:xfrm>
          <a:custGeom>
            <a:rect b="b" l="l" r="r" t="t"/>
            <a:pathLst>
              <a:path extrusionOk="0" h="96" w="168">
                <a:moveTo>
                  <a:pt x="168" y="1"/>
                </a:moveTo>
                <a:cubicBezTo>
                  <a:pt x="112" y="33"/>
                  <a:pt x="56" y="64"/>
                  <a:pt x="0" y="95"/>
                </a:cubicBezTo>
                <a:cubicBezTo>
                  <a:pt x="56" y="64"/>
                  <a:pt x="113" y="33"/>
                  <a:pt x="168" y="1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38"/>
          <p:cNvSpPr/>
          <p:nvPr/>
        </p:nvSpPr>
        <p:spPr>
          <a:xfrm>
            <a:off x="4190447" y="4982405"/>
            <a:ext cx="62729" cy="29453"/>
          </a:xfrm>
          <a:custGeom>
            <a:rect b="b" l="l" r="r" t="t"/>
            <a:pathLst>
              <a:path extrusionOk="0" h="547" w="1165">
                <a:moveTo>
                  <a:pt x="1165" y="1"/>
                </a:moveTo>
                <a:cubicBezTo>
                  <a:pt x="795" y="205"/>
                  <a:pt x="406" y="388"/>
                  <a:pt x="0" y="546"/>
                </a:cubicBezTo>
                <a:cubicBezTo>
                  <a:pt x="406" y="388"/>
                  <a:pt x="795" y="205"/>
                  <a:pt x="1165" y="1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38"/>
          <p:cNvSpPr/>
          <p:nvPr/>
        </p:nvSpPr>
        <p:spPr>
          <a:xfrm>
            <a:off x="4027835" y="5044273"/>
            <a:ext cx="12223" cy="485"/>
          </a:xfrm>
          <a:custGeom>
            <a:rect b="b" l="l" r="r" t="t"/>
            <a:pathLst>
              <a:path extrusionOk="0" h="9" w="227">
                <a:moveTo>
                  <a:pt x="227" y="0"/>
                </a:moveTo>
                <a:cubicBezTo>
                  <a:pt x="152" y="4"/>
                  <a:pt x="77" y="7"/>
                  <a:pt x="0" y="9"/>
                </a:cubicBezTo>
                <a:cubicBezTo>
                  <a:pt x="77" y="7"/>
                  <a:pt x="152" y="4"/>
                  <a:pt x="227" y="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38"/>
          <p:cNvSpPr/>
          <p:nvPr/>
        </p:nvSpPr>
        <p:spPr>
          <a:xfrm>
            <a:off x="4080172" y="5038727"/>
            <a:ext cx="11846" cy="1777"/>
          </a:xfrm>
          <a:custGeom>
            <a:rect b="b" l="l" r="r" t="t"/>
            <a:pathLst>
              <a:path extrusionOk="0" h="33" w="220">
                <a:moveTo>
                  <a:pt x="220" y="0"/>
                </a:moveTo>
                <a:lnTo>
                  <a:pt x="220" y="0"/>
                </a:lnTo>
                <a:cubicBezTo>
                  <a:pt x="147" y="12"/>
                  <a:pt x="74" y="22"/>
                  <a:pt x="0" y="33"/>
                </a:cubicBezTo>
                <a:cubicBezTo>
                  <a:pt x="74" y="23"/>
                  <a:pt x="147" y="12"/>
                  <a:pt x="220" y="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38"/>
          <p:cNvSpPr/>
          <p:nvPr/>
        </p:nvSpPr>
        <p:spPr>
          <a:xfrm>
            <a:off x="4054380" y="5042173"/>
            <a:ext cx="11954" cy="1185"/>
          </a:xfrm>
          <a:custGeom>
            <a:rect b="b" l="l" r="r" t="t"/>
            <a:pathLst>
              <a:path extrusionOk="0" h="22" w="222">
                <a:moveTo>
                  <a:pt x="221" y="1"/>
                </a:moveTo>
                <a:cubicBezTo>
                  <a:pt x="147" y="8"/>
                  <a:pt x="74" y="16"/>
                  <a:pt x="0" y="22"/>
                </a:cubicBezTo>
                <a:cubicBezTo>
                  <a:pt x="74" y="16"/>
                  <a:pt x="147" y="8"/>
                  <a:pt x="221" y="1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38"/>
          <p:cNvSpPr/>
          <p:nvPr/>
        </p:nvSpPr>
        <p:spPr>
          <a:xfrm>
            <a:off x="4092772" y="5036465"/>
            <a:ext cx="11900" cy="2154"/>
          </a:xfrm>
          <a:custGeom>
            <a:rect b="b" l="l" r="r" t="t"/>
            <a:pathLst>
              <a:path extrusionOk="0" h="40" w="221">
                <a:moveTo>
                  <a:pt x="221" y="1"/>
                </a:moveTo>
                <a:cubicBezTo>
                  <a:pt x="148" y="14"/>
                  <a:pt x="75" y="28"/>
                  <a:pt x="1" y="39"/>
                </a:cubicBezTo>
                <a:cubicBezTo>
                  <a:pt x="75" y="28"/>
                  <a:pt x="148" y="14"/>
                  <a:pt x="221" y="1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38"/>
          <p:cNvSpPr/>
          <p:nvPr/>
        </p:nvSpPr>
        <p:spPr>
          <a:xfrm>
            <a:off x="3958805" y="5041634"/>
            <a:ext cx="13623" cy="1454"/>
          </a:xfrm>
          <a:custGeom>
            <a:rect b="b" l="l" r="r" t="t"/>
            <a:pathLst>
              <a:path extrusionOk="0" h="27" w="253">
                <a:moveTo>
                  <a:pt x="252" y="27"/>
                </a:moveTo>
                <a:cubicBezTo>
                  <a:pt x="168" y="19"/>
                  <a:pt x="85" y="10"/>
                  <a:pt x="0" y="1"/>
                </a:cubicBezTo>
                <a:cubicBezTo>
                  <a:pt x="85" y="10"/>
                  <a:pt x="168" y="19"/>
                  <a:pt x="252" y="27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38"/>
          <p:cNvSpPr/>
          <p:nvPr/>
        </p:nvSpPr>
        <p:spPr>
          <a:xfrm>
            <a:off x="3729156" y="4962913"/>
            <a:ext cx="229595" cy="78775"/>
          </a:xfrm>
          <a:custGeom>
            <a:rect b="b" l="l" r="r" t="t"/>
            <a:pathLst>
              <a:path extrusionOk="0" h="1463" w="4264">
                <a:moveTo>
                  <a:pt x="1" y="0"/>
                </a:moveTo>
                <a:cubicBezTo>
                  <a:pt x="1504" y="854"/>
                  <a:pt x="2932" y="1308"/>
                  <a:pt x="4263" y="1463"/>
                </a:cubicBezTo>
                <a:cubicBezTo>
                  <a:pt x="2932" y="1308"/>
                  <a:pt x="1505" y="854"/>
                  <a:pt x="1" y="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38"/>
          <p:cNvSpPr/>
          <p:nvPr/>
        </p:nvSpPr>
        <p:spPr>
          <a:xfrm flipH="1" rot="10800000">
            <a:off x="6442619" y="1130779"/>
            <a:ext cx="1170" cy="1533"/>
          </a:xfrm>
          <a:custGeom>
            <a:rect b="b" l="l" r="r" t="t"/>
            <a:pathLst>
              <a:path extrusionOk="0" h="38" w="29">
                <a:moveTo>
                  <a:pt x="29" y="37"/>
                </a:moveTo>
                <a:cubicBezTo>
                  <a:pt x="18" y="25"/>
                  <a:pt x="9" y="13"/>
                  <a:pt x="0" y="1"/>
                </a:cubicBezTo>
                <a:cubicBezTo>
                  <a:pt x="9" y="13"/>
                  <a:pt x="18" y="25"/>
                  <a:pt x="29" y="37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38"/>
          <p:cNvSpPr/>
          <p:nvPr/>
        </p:nvSpPr>
        <p:spPr>
          <a:xfrm flipH="1" rot="10800000">
            <a:off x="6456493" y="1114244"/>
            <a:ext cx="2137" cy="2137"/>
          </a:xfrm>
          <a:custGeom>
            <a:rect b="b" l="l" r="r" t="t"/>
            <a:pathLst>
              <a:path extrusionOk="0" h="53" w="53">
                <a:moveTo>
                  <a:pt x="52" y="53"/>
                </a:moveTo>
                <a:cubicBezTo>
                  <a:pt x="35" y="36"/>
                  <a:pt x="17" y="18"/>
                  <a:pt x="0" y="1"/>
                </a:cubicBezTo>
                <a:cubicBezTo>
                  <a:pt x="17" y="18"/>
                  <a:pt x="35" y="36"/>
                  <a:pt x="52" y="53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38"/>
          <p:cNvSpPr/>
          <p:nvPr/>
        </p:nvSpPr>
        <p:spPr>
          <a:xfrm flipH="1" rot="10800000">
            <a:off x="6462703" y="1104605"/>
            <a:ext cx="6130" cy="5606"/>
          </a:xfrm>
          <a:custGeom>
            <a:rect b="b" l="l" r="r" t="t"/>
            <a:pathLst>
              <a:path extrusionOk="0" h="139" w="152">
                <a:moveTo>
                  <a:pt x="151" y="138"/>
                </a:moveTo>
                <a:cubicBezTo>
                  <a:pt x="98" y="91"/>
                  <a:pt x="48" y="46"/>
                  <a:pt x="0" y="1"/>
                </a:cubicBezTo>
                <a:cubicBezTo>
                  <a:pt x="48" y="46"/>
                  <a:pt x="98" y="91"/>
                  <a:pt x="151" y="138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38"/>
          <p:cNvSpPr/>
          <p:nvPr/>
        </p:nvSpPr>
        <p:spPr>
          <a:xfrm flipH="1" rot="10800000">
            <a:off x="6451008" y="1119527"/>
            <a:ext cx="2460" cy="2702"/>
          </a:xfrm>
          <a:custGeom>
            <a:rect b="b" l="l" r="r" t="t"/>
            <a:pathLst>
              <a:path extrusionOk="0" h="67" w="61">
                <a:moveTo>
                  <a:pt x="60" y="66"/>
                </a:moveTo>
                <a:cubicBezTo>
                  <a:pt x="39" y="44"/>
                  <a:pt x="19" y="22"/>
                  <a:pt x="1" y="1"/>
                </a:cubicBezTo>
                <a:cubicBezTo>
                  <a:pt x="19" y="22"/>
                  <a:pt x="39" y="44"/>
                  <a:pt x="60" y="66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38"/>
          <p:cNvSpPr/>
          <p:nvPr/>
        </p:nvSpPr>
        <p:spPr>
          <a:xfrm flipH="1" rot="10800000">
            <a:off x="6446813" y="1125415"/>
            <a:ext cx="1412" cy="1613"/>
          </a:xfrm>
          <a:custGeom>
            <a:rect b="b" l="l" r="r" t="t"/>
            <a:pathLst>
              <a:path extrusionOk="0" h="40" w="35">
                <a:moveTo>
                  <a:pt x="35" y="40"/>
                </a:moveTo>
                <a:cubicBezTo>
                  <a:pt x="23" y="26"/>
                  <a:pt x="12" y="14"/>
                  <a:pt x="1" y="0"/>
                </a:cubicBezTo>
                <a:cubicBezTo>
                  <a:pt x="12" y="14"/>
                  <a:pt x="23" y="26"/>
                  <a:pt x="35" y="40"/>
                </a:cubicBezTo>
                <a:close/>
              </a:path>
            </a:pathLst>
          </a:custGeom>
          <a:solidFill>
            <a:srgbClr val="ECD3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38"/>
          <p:cNvSpPr/>
          <p:nvPr/>
        </p:nvSpPr>
        <p:spPr>
          <a:xfrm flipH="1" rot="10800000">
            <a:off x="6922383" y="187664"/>
            <a:ext cx="2984" cy="7179"/>
          </a:xfrm>
          <a:custGeom>
            <a:rect b="b" l="l" r="r" t="t"/>
            <a:pathLst>
              <a:path extrusionOk="0" h="178" w="74">
                <a:moveTo>
                  <a:pt x="0" y="0"/>
                </a:moveTo>
                <a:cubicBezTo>
                  <a:pt x="23" y="60"/>
                  <a:pt x="48" y="119"/>
                  <a:pt x="73" y="177"/>
                </a:cubicBezTo>
                <a:cubicBezTo>
                  <a:pt x="48" y="119"/>
                  <a:pt x="24" y="60"/>
                  <a:pt x="0" y="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38"/>
          <p:cNvSpPr/>
          <p:nvPr/>
        </p:nvSpPr>
        <p:spPr>
          <a:xfrm flipH="1" rot="10800000">
            <a:off x="6917745" y="202223"/>
            <a:ext cx="1815" cy="4920"/>
          </a:xfrm>
          <a:custGeom>
            <a:rect b="b" l="l" r="r" t="t"/>
            <a:pathLst>
              <a:path extrusionOk="0" h="122" w="45">
                <a:moveTo>
                  <a:pt x="45" y="122"/>
                </a:moveTo>
                <a:cubicBezTo>
                  <a:pt x="30" y="81"/>
                  <a:pt x="15" y="41"/>
                  <a:pt x="1" y="1"/>
                </a:cubicBezTo>
                <a:cubicBezTo>
                  <a:pt x="15" y="41"/>
                  <a:pt x="30" y="81"/>
                  <a:pt x="45" y="122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38"/>
          <p:cNvSpPr/>
          <p:nvPr/>
        </p:nvSpPr>
        <p:spPr>
          <a:xfrm flipH="1" rot="10800000">
            <a:off x="6934320" y="154069"/>
            <a:ext cx="7663" cy="14317"/>
          </a:xfrm>
          <a:custGeom>
            <a:rect b="b" l="l" r="r" t="t"/>
            <a:pathLst>
              <a:path extrusionOk="0" h="355" w="190">
                <a:moveTo>
                  <a:pt x="190" y="355"/>
                </a:moveTo>
                <a:cubicBezTo>
                  <a:pt x="123" y="237"/>
                  <a:pt x="60" y="119"/>
                  <a:pt x="0" y="0"/>
                </a:cubicBezTo>
                <a:cubicBezTo>
                  <a:pt x="60" y="119"/>
                  <a:pt x="123" y="237"/>
                  <a:pt x="190" y="355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38"/>
          <p:cNvSpPr/>
          <p:nvPr/>
        </p:nvSpPr>
        <p:spPr>
          <a:xfrm flipH="1" rot="10800000">
            <a:off x="6948920" y="122975"/>
            <a:ext cx="13067" cy="19358"/>
          </a:xfrm>
          <a:custGeom>
            <a:rect b="b" l="l" r="r" t="t"/>
            <a:pathLst>
              <a:path extrusionOk="0" h="480" w="324">
                <a:moveTo>
                  <a:pt x="324" y="479"/>
                </a:moveTo>
                <a:cubicBezTo>
                  <a:pt x="209" y="321"/>
                  <a:pt x="102" y="162"/>
                  <a:pt x="1" y="0"/>
                </a:cubicBezTo>
                <a:cubicBezTo>
                  <a:pt x="102" y="162"/>
                  <a:pt x="209" y="321"/>
                  <a:pt x="324" y="479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38"/>
          <p:cNvSpPr/>
          <p:nvPr/>
        </p:nvSpPr>
        <p:spPr>
          <a:xfrm flipH="1" rot="10800000">
            <a:off x="6909558" y="222469"/>
            <a:ext cx="3186" cy="11050"/>
          </a:xfrm>
          <a:custGeom>
            <a:rect b="b" l="l" r="r" t="t"/>
            <a:pathLst>
              <a:path extrusionOk="0" h="274" w="79">
                <a:moveTo>
                  <a:pt x="1" y="1"/>
                </a:moveTo>
                <a:cubicBezTo>
                  <a:pt x="26" y="92"/>
                  <a:pt x="52" y="183"/>
                  <a:pt x="79" y="274"/>
                </a:cubicBezTo>
                <a:cubicBezTo>
                  <a:pt x="52" y="183"/>
                  <a:pt x="26" y="91"/>
                  <a:pt x="1" y="1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38"/>
          <p:cNvSpPr/>
          <p:nvPr/>
        </p:nvSpPr>
        <p:spPr>
          <a:xfrm flipH="1" rot="10800000">
            <a:off x="6898266" y="288287"/>
            <a:ext cx="1008" cy="9760"/>
          </a:xfrm>
          <a:custGeom>
            <a:rect b="b" l="l" r="r" t="t"/>
            <a:pathLst>
              <a:path extrusionOk="0" h="242" w="25">
                <a:moveTo>
                  <a:pt x="24" y="241"/>
                </a:moveTo>
                <a:cubicBezTo>
                  <a:pt x="16" y="160"/>
                  <a:pt x="8" y="80"/>
                  <a:pt x="0" y="1"/>
                </a:cubicBezTo>
                <a:cubicBezTo>
                  <a:pt x="8" y="80"/>
                  <a:pt x="16" y="160"/>
                  <a:pt x="24" y="241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38"/>
          <p:cNvSpPr/>
          <p:nvPr/>
        </p:nvSpPr>
        <p:spPr>
          <a:xfrm flipH="1" rot="10800000">
            <a:off x="6903508" y="255539"/>
            <a:ext cx="928" cy="4436"/>
          </a:xfrm>
          <a:custGeom>
            <a:rect b="b" l="l" r="r" t="t"/>
            <a:pathLst>
              <a:path extrusionOk="0" h="110" w="23">
                <a:moveTo>
                  <a:pt x="23" y="110"/>
                </a:moveTo>
                <a:cubicBezTo>
                  <a:pt x="15" y="73"/>
                  <a:pt x="8" y="37"/>
                  <a:pt x="1" y="1"/>
                </a:cubicBezTo>
                <a:cubicBezTo>
                  <a:pt x="8" y="37"/>
                  <a:pt x="15" y="73"/>
                  <a:pt x="23" y="11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38"/>
          <p:cNvSpPr/>
          <p:nvPr/>
        </p:nvSpPr>
        <p:spPr>
          <a:xfrm flipH="1" rot="10800000">
            <a:off x="6901411" y="262315"/>
            <a:ext cx="1734" cy="9962"/>
          </a:xfrm>
          <a:custGeom>
            <a:rect b="b" l="l" r="r" t="t"/>
            <a:pathLst>
              <a:path extrusionOk="0" h="247" w="43">
                <a:moveTo>
                  <a:pt x="1" y="0"/>
                </a:moveTo>
                <a:cubicBezTo>
                  <a:pt x="13" y="83"/>
                  <a:pt x="28" y="164"/>
                  <a:pt x="42" y="246"/>
                </a:cubicBezTo>
                <a:cubicBezTo>
                  <a:pt x="28" y="164"/>
                  <a:pt x="13" y="82"/>
                  <a:pt x="1" y="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38"/>
          <p:cNvSpPr/>
          <p:nvPr/>
        </p:nvSpPr>
        <p:spPr>
          <a:xfrm flipH="1" rot="10800000">
            <a:off x="7166177" y="826853"/>
            <a:ext cx="1049" cy="1210"/>
          </a:xfrm>
          <a:custGeom>
            <a:rect b="b" l="l" r="r" t="t"/>
            <a:pathLst>
              <a:path extrusionOk="0" h="30" w="26">
                <a:moveTo>
                  <a:pt x="25" y="30"/>
                </a:moveTo>
                <a:cubicBezTo>
                  <a:pt x="17" y="21"/>
                  <a:pt x="9" y="10"/>
                  <a:pt x="0" y="1"/>
                </a:cubicBezTo>
                <a:cubicBezTo>
                  <a:pt x="9" y="10"/>
                  <a:pt x="17" y="21"/>
                  <a:pt x="25" y="30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38"/>
          <p:cNvSpPr/>
          <p:nvPr/>
        </p:nvSpPr>
        <p:spPr>
          <a:xfrm flipH="1" rot="10800000">
            <a:off x="7170008" y="822255"/>
            <a:ext cx="1129" cy="1291"/>
          </a:xfrm>
          <a:custGeom>
            <a:rect b="b" l="l" r="r" t="t"/>
            <a:pathLst>
              <a:path extrusionOk="0" h="32" w="28">
                <a:moveTo>
                  <a:pt x="27" y="31"/>
                </a:moveTo>
                <a:cubicBezTo>
                  <a:pt x="19" y="21"/>
                  <a:pt x="9" y="11"/>
                  <a:pt x="0" y="0"/>
                </a:cubicBezTo>
                <a:cubicBezTo>
                  <a:pt x="9" y="11"/>
                  <a:pt x="19" y="21"/>
                  <a:pt x="27" y="31"/>
                </a:cubicBezTo>
                <a:close/>
              </a:path>
            </a:pathLst>
          </a:custGeom>
          <a:solidFill>
            <a:srgbClr val="E9CA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38"/>
          <p:cNvSpPr txBox="1"/>
          <p:nvPr>
            <p:ph idx="13" type="title"/>
          </p:nvPr>
        </p:nvSpPr>
        <p:spPr>
          <a:xfrm rot="1312">
            <a:off x="3395768" y="1444214"/>
            <a:ext cx="786300" cy="3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cxnSp>
        <p:nvCxnSpPr>
          <p:cNvPr id="1768" name="Google Shape;1768;p38"/>
          <p:cNvCxnSpPr/>
          <p:nvPr/>
        </p:nvCxnSpPr>
        <p:spPr>
          <a:xfrm>
            <a:off x="1513800" y="1100575"/>
            <a:ext cx="6116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Después de la peste</a:t>
            </a:r>
            <a:endParaRPr/>
          </a:p>
        </p:txBody>
      </p:sp>
      <p:sp>
        <p:nvSpPr>
          <p:cNvPr id="1774" name="Google Shape;1774;p39"/>
          <p:cNvSpPr txBox="1"/>
          <p:nvPr>
            <p:ph idx="2" type="title"/>
          </p:nvPr>
        </p:nvSpPr>
        <p:spPr>
          <a:xfrm>
            <a:off x="3502950" y="2519575"/>
            <a:ext cx="21999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Mano de obra</a:t>
            </a:r>
            <a:endParaRPr/>
          </a:p>
        </p:txBody>
      </p:sp>
      <p:sp>
        <p:nvSpPr>
          <p:cNvPr id="1775" name="Google Shape;1775;p39"/>
          <p:cNvSpPr txBox="1"/>
          <p:nvPr>
            <p:ph idx="1" type="subTitle"/>
          </p:nvPr>
        </p:nvSpPr>
        <p:spPr>
          <a:xfrm>
            <a:off x="3333000" y="2892200"/>
            <a:ext cx="2478000" cy="10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escasear esta, sus salarios aumentan y eventualmente</a:t>
            </a:r>
            <a:endParaRPr/>
          </a:p>
        </p:txBody>
      </p:sp>
      <p:sp>
        <p:nvSpPr>
          <p:cNvPr id="1776" name="Google Shape;1776;p39"/>
          <p:cNvSpPr txBox="1"/>
          <p:nvPr>
            <p:ph idx="3" type="title"/>
          </p:nvPr>
        </p:nvSpPr>
        <p:spPr>
          <a:xfrm>
            <a:off x="6024575" y="2519725"/>
            <a:ext cx="23217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nobles y clero</a:t>
            </a:r>
            <a:endParaRPr/>
          </a:p>
        </p:txBody>
      </p:sp>
      <p:sp>
        <p:nvSpPr>
          <p:cNvPr id="1777" name="Google Shape;1777;p39"/>
          <p:cNvSpPr txBox="1"/>
          <p:nvPr>
            <p:ph idx="4" type="subTitle"/>
          </p:nvPr>
        </p:nvSpPr>
        <p:spPr>
          <a:xfrm>
            <a:off x="5931575" y="2893250"/>
            <a:ext cx="24780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Estos dos empiezan a perder poder, pero la corona gana más</a:t>
            </a:r>
            <a:endParaRPr/>
          </a:p>
        </p:txBody>
      </p:sp>
      <p:sp>
        <p:nvSpPr>
          <p:cNvPr id="1778" name="Google Shape;1778;p39"/>
          <p:cNvSpPr txBox="1"/>
          <p:nvPr>
            <p:ph idx="5" type="title"/>
          </p:nvPr>
        </p:nvSpPr>
        <p:spPr>
          <a:xfrm>
            <a:off x="1054375" y="2519725"/>
            <a:ext cx="1905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Feudalismo</a:t>
            </a:r>
            <a:endParaRPr/>
          </a:p>
        </p:txBody>
      </p:sp>
      <p:sp>
        <p:nvSpPr>
          <p:cNvPr id="1779" name="Google Shape;1779;p39"/>
          <p:cNvSpPr txBox="1"/>
          <p:nvPr>
            <p:ph idx="6" type="subTitle"/>
          </p:nvPr>
        </p:nvSpPr>
        <p:spPr>
          <a:xfrm>
            <a:off x="731113" y="2893250"/>
            <a:ext cx="2481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sistema feudal cae, pues ya no hay tanta mano de obra</a:t>
            </a:r>
            <a:endParaRPr/>
          </a:p>
        </p:txBody>
      </p:sp>
      <p:grpSp>
        <p:nvGrpSpPr>
          <p:cNvPr id="1780" name="Google Shape;1780;p39"/>
          <p:cNvGrpSpPr/>
          <p:nvPr/>
        </p:nvGrpSpPr>
        <p:grpSpPr>
          <a:xfrm>
            <a:off x="1651061" y="1820062"/>
            <a:ext cx="589800" cy="589800"/>
            <a:chOff x="1676863" y="3708150"/>
            <a:chExt cx="589800" cy="589800"/>
          </a:xfrm>
        </p:grpSpPr>
        <p:sp>
          <p:nvSpPr>
            <p:cNvPr id="1781" name="Google Shape;1781;p39"/>
            <p:cNvSpPr/>
            <p:nvPr/>
          </p:nvSpPr>
          <p:spPr>
            <a:xfrm>
              <a:off x="1676863" y="3708150"/>
              <a:ext cx="589800" cy="5898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2" name="Google Shape;1782;p39"/>
            <p:cNvGrpSpPr/>
            <p:nvPr/>
          </p:nvGrpSpPr>
          <p:grpSpPr>
            <a:xfrm>
              <a:off x="1784756" y="3816056"/>
              <a:ext cx="374023" cy="373985"/>
              <a:chOff x="6421156" y="2089456"/>
              <a:chExt cx="374023" cy="373985"/>
            </a:xfrm>
          </p:grpSpPr>
          <p:sp>
            <p:nvSpPr>
              <p:cNvPr id="1783" name="Google Shape;1783;p39"/>
              <p:cNvSpPr/>
              <p:nvPr/>
            </p:nvSpPr>
            <p:spPr>
              <a:xfrm>
                <a:off x="6421156" y="2089456"/>
                <a:ext cx="374023" cy="373985"/>
              </a:xfrm>
              <a:custGeom>
                <a:rect b="b" l="l" r="r" t="t"/>
                <a:pathLst>
                  <a:path extrusionOk="0" h="9771" w="9772">
                    <a:moveTo>
                      <a:pt x="7747" y="1"/>
                    </a:moveTo>
                    <a:lnTo>
                      <a:pt x="7397" y="351"/>
                    </a:lnTo>
                    <a:cubicBezTo>
                      <a:pt x="7063" y="686"/>
                      <a:pt x="6605" y="882"/>
                      <a:pt x="6074" y="919"/>
                    </a:cubicBezTo>
                    <a:cubicBezTo>
                      <a:pt x="4883" y="1001"/>
                      <a:pt x="3734" y="1586"/>
                      <a:pt x="2660" y="2661"/>
                    </a:cubicBezTo>
                    <a:cubicBezTo>
                      <a:pt x="1585" y="3735"/>
                      <a:pt x="1000" y="4884"/>
                      <a:pt x="918" y="6075"/>
                    </a:cubicBezTo>
                    <a:cubicBezTo>
                      <a:pt x="881" y="6606"/>
                      <a:pt x="685" y="7064"/>
                      <a:pt x="350" y="7398"/>
                    </a:cubicBezTo>
                    <a:lnTo>
                      <a:pt x="1" y="7748"/>
                    </a:lnTo>
                    <a:lnTo>
                      <a:pt x="810" y="8557"/>
                    </a:lnTo>
                    <a:lnTo>
                      <a:pt x="1445" y="8327"/>
                    </a:lnTo>
                    <a:lnTo>
                      <a:pt x="1445" y="8327"/>
                    </a:lnTo>
                    <a:lnTo>
                      <a:pt x="1216" y="8962"/>
                    </a:lnTo>
                    <a:lnTo>
                      <a:pt x="2025" y="9771"/>
                    </a:lnTo>
                    <a:lnTo>
                      <a:pt x="2374" y="9422"/>
                    </a:lnTo>
                    <a:cubicBezTo>
                      <a:pt x="2709" y="9088"/>
                      <a:pt x="3166" y="8891"/>
                      <a:pt x="3696" y="8855"/>
                    </a:cubicBezTo>
                    <a:cubicBezTo>
                      <a:pt x="4889" y="8773"/>
                      <a:pt x="6038" y="8186"/>
                      <a:pt x="7112" y="7113"/>
                    </a:cubicBezTo>
                    <a:cubicBezTo>
                      <a:pt x="8185" y="6039"/>
                      <a:pt x="8771" y="4890"/>
                      <a:pt x="8854" y="3699"/>
                    </a:cubicBezTo>
                    <a:cubicBezTo>
                      <a:pt x="8890" y="3167"/>
                      <a:pt x="9086" y="2710"/>
                      <a:pt x="9421" y="2376"/>
                    </a:cubicBezTo>
                    <a:lnTo>
                      <a:pt x="9772" y="2025"/>
                    </a:lnTo>
                    <a:lnTo>
                      <a:pt x="8962" y="1216"/>
                    </a:lnTo>
                    <a:lnTo>
                      <a:pt x="8326" y="1447"/>
                    </a:lnTo>
                    <a:lnTo>
                      <a:pt x="8557" y="810"/>
                    </a:lnTo>
                    <a:lnTo>
                      <a:pt x="77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39"/>
              <p:cNvSpPr/>
              <p:nvPr/>
            </p:nvSpPr>
            <p:spPr>
              <a:xfrm>
                <a:off x="6467660" y="2135922"/>
                <a:ext cx="327519" cy="327519"/>
              </a:xfrm>
              <a:custGeom>
                <a:rect b="b" l="l" r="r" t="t"/>
                <a:pathLst>
                  <a:path extrusionOk="0" h="8557" w="8557">
                    <a:moveTo>
                      <a:pt x="7747" y="1"/>
                    </a:moveTo>
                    <a:lnTo>
                      <a:pt x="7111" y="233"/>
                    </a:lnTo>
                    <a:lnTo>
                      <a:pt x="230" y="7113"/>
                    </a:lnTo>
                    <a:lnTo>
                      <a:pt x="1" y="7748"/>
                    </a:lnTo>
                    <a:lnTo>
                      <a:pt x="810" y="8557"/>
                    </a:lnTo>
                    <a:lnTo>
                      <a:pt x="1159" y="8208"/>
                    </a:lnTo>
                    <a:cubicBezTo>
                      <a:pt x="1494" y="7874"/>
                      <a:pt x="1952" y="7677"/>
                      <a:pt x="2481" y="7641"/>
                    </a:cubicBezTo>
                    <a:cubicBezTo>
                      <a:pt x="3674" y="7559"/>
                      <a:pt x="4823" y="6972"/>
                      <a:pt x="5897" y="5899"/>
                    </a:cubicBezTo>
                    <a:cubicBezTo>
                      <a:pt x="6970" y="4825"/>
                      <a:pt x="7556" y="3676"/>
                      <a:pt x="7639" y="2483"/>
                    </a:cubicBezTo>
                    <a:cubicBezTo>
                      <a:pt x="7675" y="1953"/>
                      <a:pt x="7871" y="1496"/>
                      <a:pt x="8206" y="1162"/>
                    </a:cubicBezTo>
                    <a:lnTo>
                      <a:pt x="8557" y="810"/>
                    </a:lnTo>
                    <a:lnTo>
                      <a:pt x="7747" y="1"/>
                    </a:ln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>
                <a:off x="6452197" y="2120459"/>
                <a:ext cx="311980" cy="312018"/>
              </a:xfrm>
              <a:custGeom>
                <a:rect b="b" l="l" r="r" t="t"/>
                <a:pathLst>
                  <a:path extrusionOk="0" h="8152" w="8151">
                    <a:moveTo>
                      <a:pt x="7746" y="0"/>
                    </a:moveTo>
                    <a:lnTo>
                      <a:pt x="6400" y="1346"/>
                    </a:lnTo>
                    <a:cubicBezTo>
                      <a:pt x="6294" y="1334"/>
                      <a:pt x="6136" y="1322"/>
                      <a:pt x="5941" y="1322"/>
                    </a:cubicBezTo>
                    <a:cubicBezTo>
                      <a:pt x="5170" y="1322"/>
                      <a:pt x="3808" y="1510"/>
                      <a:pt x="2658" y="2660"/>
                    </a:cubicBezTo>
                    <a:cubicBezTo>
                      <a:pt x="1216" y="4102"/>
                      <a:pt x="1286" y="5876"/>
                      <a:pt x="1345" y="6403"/>
                    </a:cubicBezTo>
                    <a:lnTo>
                      <a:pt x="0" y="7747"/>
                    </a:lnTo>
                    <a:lnTo>
                      <a:pt x="202" y="7949"/>
                    </a:lnTo>
                    <a:lnTo>
                      <a:pt x="405" y="8152"/>
                    </a:lnTo>
                    <a:lnTo>
                      <a:pt x="1749" y="6807"/>
                    </a:lnTo>
                    <a:cubicBezTo>
                      <a:pt x="1856" y="6819"/>
                      <a:pt x="2013" y="6831"/>
                      <a:pt x="2209" y="6831"/>
                    </a:cubicBezTo>
                    <a:cubicBezTo>
                      <a:pt x="2980" y="6831"/>
                      <a:pt x="4342" y="6642"/>
                      <a:pt x="5492" y="5493"/>
                    </a:cubicBezTo>
                    <a:cubicBezTo>
                      <a:pt x="6932" y="4051"/>
                      <a:pt x="6863" y="2277"/>
                      <a:pt x="6805" y="1750"/>
                    </a:cubicBezTo>
                    <a:lnTo>
                      <a:pt x="8151" y="405"/>
                    </a:lnTo>
                    <a:lnTo>
                      <a:pt x="7949" y="203"/>
                    </a:lnTo>
                    <a:lnTo>
                      <a:pt x="77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9"/>
              <p:cNvSpPr/>
              <p:nvPr/>
            </p:nvSpPr>
            <p:spPr>
              <a:xfrm>
                <a:off x="6459928" y="2128229"/>
                <a:ext cx="304248" cy="304248"/>
              </a:xfrm>
              <a:custGeom>
                <a:rect b="b" l="l" r="r" t="t"/>
                <a:pathLst>
                  <a:path extrusionOk="0" h="7949" w="7949">
                    <a:moveTo>
                      <a:pt x="7747" y="0"/>
                    </a:moveTo>
                    <a:lnTo>
                      <a:pt x="0" y="7746"/>
                    </a:lnTo>
                    <a:lnTo>
                      <a:pt x="203" y="7949"/>
                    </a:lnTo>
                    <a:lnTo>
                      <a:pt x="1547" y="6604"/>
                    </a:lnTo>
                    <a:cubicBezTo>
                      <a:pt x="1654" y="6616"/>
                      <a:pt x="1811" y="6628"/>
                      <a:pt x="2007" y="6628"/>
                    </a:cubicBezTo>
                    <a:cubicBezTo>
                      <a:pt x="2778" y="6628"/>
                      <a:pt x="4140" y="6439"/>
                      <a:pt x="5290" y="5290"/>
                    </a:cubicBezTo>
                    <a:cubicBezTo>
                      <a:pt x="6731" y="3849"/>
                      <a:pt x="6662" y="2074"/>
                      <a:pt x="6603" y="1547"/>
                    </a:cubicBezTo>
                    <a:lnTo>
                      <a:pt x="7949" y="202"/>
                    </a:lnTo>
                    <a:lnTo>
                      <a:pt x="7747" y="0"/>
                    </a:ln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9"/>
              <p:cNvSpPr/>
              <p:nvPr/>
            </p:nvSpPr>
            <p:spPr>
              <a:xfrm>
                <a:off x="6524843" y="2193258"/>
                <a:ext cx="151071" cy="151071"/>
              </a:xfrm>
              <a:custGeom>
                <a:rect b="b" l="l" r="r" t="t"/>
                <a:pathLst>
                  <a:path extrusionOk="0" h="3947" w="3947">
                    <a:moveTo>
                      <a:pt x="3946" y="1"/>
                    </a:moveTo>
                    <a:lnTo>
                      <a:pt x="3946" y="1"/>
                    </a:lnTo>
                    <a:cubicBezTo>
                      <a:pt x="3261" y="19"/>
                      <a:pt x="2119" y="208"/>
                      <a:pt x="1165" y="1163"/>
                    </a:cubicBezTo>
                    <a:cubicBezTo>
                      <a:pt x="205" y="2123"/>
                      <a:pt x="17" y="3263"/>
                      <a:pt x="1" y="3946"/>
                    </a:cubicBezTo>
                    <a:lnTo>
                      <a:pt x="306" y="3641"/>
                    </a:lnTo>
                    <a:cubicBezTo>
                      <a:pt x="395" y="3366"/>
                      <a:pt x="756" y="2382"/>
                      <a:pt x="1569" y="1567"/>
                    </a:cubicBezTo>
                    <a:cubicBezTo>
                      <a:pt x="2384" y="754"/>
                      <a:pt x="3367" y="393"/>
                      <a:pt x="3643" y="304"/>
                    </a:cubicBezTo>
                    <a:lnTo>
                      <a:pt x="3946" y="1"/>
                    </a:ln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6540421" y="2208683"/>
                <a:ext cx="151033" cy="151033"/>
              </a:xfrm>
              <a:custGeom>
                <a:rect b="b" l="l" r="r" t="t"/>
                <a:pathLst>
                  <a:path extrusionOk="0" h="3946" w="3946">
                    <a:moveTo>
                      <a:pt x="3946" y="1"/>
                    </a:moveTo>
                    <a:lnTo>
                      <a:pt x="3641" y="305"/>
                    </a:lnTo>
                    <a:cubicBezTo>
                      <a:pt x="3551" y="580"/>
                      <a:pt x="3191" y="1565"/>
                      <a:pt x="2376" y="2378"/>
                    </a:cubicBezTo>
                    <a:cubicBezTo>
                      <a:pt x="1563" y="3193"/>
                      <a:pt x="578" y="3553"/>
                      <a:pt x="304" y="3643"/>
                    </a:cubicBezTo>
                    <a:lnTo>
                      <a:pt x="1" y="3946"/>
                    </a:lnTo>
                    <a:cubicBezTo>
                      <a:pt x="685" y="3928"/>
                      <a:pt x="1826" y="3739"/>
                      <a:pt x="2782" y="2783"/>
                    </a:cubicBezTo>
                    <a:cubicBezTo>
                      <a:pt x="3742" y="1823"/>
                      <a:pt x="3929" y="684"/>
                      <a:pt x="3946" y="1"/>
                    </a:cubicBez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39"/>
              <p:cNvSpPr/>
              <p:nvPr/>
            </p:nvSpPr>
            <p:spPr>
              <a:xfrm>
                <a:off x="6565682" y="2234021"/>
                <a:ext cx="84971" cy="84932"/>
              </a:xfrm>
              <a:custGeom>
                <a:rect b="b" l="l" r="r" t="t"/>
                <a:pathLst>
                  <a:path extrusionOk="0" h="2219" w="2220">
                    <a:moveTo>
                      <a:pt x="2219" y="1"/>
                    </a:moveTo>
                    <a:cubicBezTo>
                      <a:pt x="2219" y="1"/>
                      <a:pt x="2218" y="2"/>
                      <a:pt x="2218" y="2"/>
                    </a:cubicBezTo>
                    <a:cubicBezTo>
                      <a:pt x="1840" y="181"/>
                      <a:pt x="1342" y="474"/>
                      <a:pt x="907" y="907"/>
                    </a:cubicBezTo>
                    <a:cubicBezTo>
                      <a:pt x="471" y="1344"/>
                      <a:pt x="179" y="1842"/>
                      <a:pt x="0" y="2218"/>
                    </a:cubicBezTo>
                    <a:lnTo>
                      <a:pt x="2" y="2218"/>
                    </a:lnTo>
                    <a:cubicBezTo>
                      <a:pt x="379" y="2038"/>
                      <a:pt x="878" y="1746"/>
                      <a:pt x="1312" y="1312"/>
                    </a:cubicBezTo>
                    <a:cubicBezTo>
                      <a:pt x="1748" y="876"/>
                      <a:pt x="2040" y="377"/>
                      <a:pt x="2219" y="1"/>
                    </a:cubicBez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6565720" y="2234021"/>
                <a:ext cx="84932" cy="84932"/>
              </a:xfrm>
              <a:custGeom>
                <a:rect b="b" l="l" r="r" t="t"/>
                <a:pathLst>
                  <a:path extrusionOk="0" h="2219" w="2219">
                    <a:moveTo>
                      <a:pt x="2218" y="1"/>
                    </a:moveTo>
                    <a:cubicBezTo>
                      <a:pt x="2218" y="1"/>
                      <a:pt x="2217" y="2"/>
                      <a:pt x="2217" y="2"/>
                    </a:cubicBezTo>
                    <a:lnTo>
                      <a:pt x="1" y="2218"/>
                    </a:lnTo>
                    <a:cubicBezTo>
                      <a:pt x="378" y="2038"/>
                      <a:pt x="877" y="1746"/>
                      <a:pt x="1311" y="1312"/>
                    </a:cubicBezTo>
                    <a:cubicBezTo>
                      <a:pt x="1747" y="876"/>
                      <a:pt x="2039" y="377"/>
                      <a:pt x="2218" y="1"/>
                    </a:cubicBez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39"/>
              <p:cNvSpPr/>
              <p:nvPr/>
            </p:nvSpPr>
            <p:spPr>
              <a:xfrm>
                <a:off x="6427050" y="2168341"/>
                <a:ext cx="52590" cy="61393"/>
              </a:xfrm>
              <a:custGeom>
                <a:rect b="b" l="l" r="r" t="t"/>
                <a:pathLst>
                  <a:path extrusionOk="0" h="1604" w="1374">
                    <a:moveTo>
                      <a:pt x="1" y="1"/>
                    </a:moveTo>
                    <a:lnTo>
                      <a:pt x="1" y="1089"/>
                    </a:lnTo>
                    <a:lnTo>
                      <a:pt x="801" y="1089"/>
                    </a:lnTo>
                    <a:lnTo>
                      <a:pt x="801" y="1603"/>
                    </a:lnTo>
                    <a:lnTo>
                      <a:pt x="1374" y="1603"/>
                    </a:lnTo>
                    <a:lnTo>
                      <a:pt x="1374" y="516"/>
                    </a:lnTo>
                    <a:lnTo>
                      <a:pt x="573" y="516"/>
                    </a:lnTo>
                    <a:lnTo>
                      <a:pt x="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39"/>
              <p:cNvSpPr/>
              <p:nvPr/>
            </p:nvSpPr>
            <p:spPr>
              <a:xfrm>
                <a:off x="6500079" y="2095312"/>
                <a:ext cx="61393" cy="52628"/>
              </a:xfrm>
              <a:custGeom>
                <a:rect b="b" l="l" r="r" t="t"/>
                <a:pathLst>
                  <a:path extrusionOk="0" h="1375" w="1604">
                    <a:moveTo>
                      <a:pt x="1" y="1"/>
                    </a:moveTo>
                    <a:lnTo>
                      <a:pt x="1" y="573"/>
                    </a:lnTo>
                    <a:lnTo>
                      <a:pt x="515" y="573"/>
                    </a:lnTo>
                    <a:lnTo>
                      <a:pt x="515" y="1375"/>
                    </a:lnTo>
                    <a:lnTo>
                      <a:pt x="1603" y="1375"/>
                    </a:lnTo>
                    <a:lnTo>
                      <a:pt x="1603" y="802"/>
                    </a:lnTo>
                    <a:lnTo>
                      <a:pt x="1088" y="80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9"/>
              <p:cNvSpPr/>
              <p:nvPr/>
            </p:nvSpPr>
            <p:spPr>
              <a:xfrm>
                <a:off x="6654901" y="2404995"/>
                <a:ext cx="61393" cy="52628"/>
              </a:xfrm>
              <a:custGeom>
                <a:rect b="b" l="l" r="r" t="t"/>
                <a:pathLst>
                  <a:path extrusionOk="0" h="1375" w="1604">
                    <a:moveTo>
                      <a:pt x="0" y="0"/>
                    </a:moveTo>
                    <a:lnTo>
                      <a:pt x="0" y="573"/>
                    </a:lnTo>
                    <a:lnTo>
                      <a:pt x="516" y="573"/>
                    </a:lnTo>
                    <a:lnTo>
                      <a:pt x="516" y="1374"/>
                    </a:lnTo>
                    <a:lnTo>
                      <a:pt x="1603" y="1374"/>
                    </a:lnTo>
                    <a:lnTo>
                      <a:pt x="1603" y="802"/>
                    </a:lnTo>
                    <a:lnTo>
                      <a:pt x="1088" y="802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9"/>
              <p:cNvSpPr/>
              <p:nvPr/>
            </p:nvSpPr>
            <p:spPr>
              <a:xfrm>
                <a:off x="6736733" y="2323202"/>
                <a:ext cx="52590" cy="61393"/>
              </a:xfrm>
              <a:custGeom>
                <a:rect b="b" l="l" r="r" t="t"/>
                <a:pathLst>
                  <a:path extrusionOk="0" h="1604" w="1374">
                    <a:moveTo>
                      <a:pt x="0" y="0"/>
                    </a:moveTo>
                    <a:lnTo>
                      <a:pt x="0" y="1089"/>
                    </a:lnTo>
                    <a:lnTo>
                      <a:pt x="801" y="1089"/>
                    </a:lnTo>
                    <a:lnTo>
                      <a:pt x="801" y="1603"/>
                    </a:lnTo>
                    <a:lnTo>
                      <a:pt x="1373" y="1603"/>
                    </a:lnTo>
                    <a:lnTo>
                      <a:pt x="1373" y="515"/>
                    </a:lnTo>
                    <a:lnTo>
                      <a:pt x="572" y="515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5" name="Google Shape;1795;p39"/>
          <p:cNvGrpSpPr/>
          <p:nvPr/>
        </p:nvGrpSpPr>
        <p:grpSpPr>
          <a:xfrm>
            <a:off x="4277088" y="1820050"/>
            <a:ext cx="589800" cy="589800"/>
            <a:chOff x="4215513" y="3708150"/>
            <a:chExt cx="589800" cy="589800"/>
          </a:xfrm>
        </p:grpSpPr>
        <p:sp>
          <p:nvSpPr>
            <p:cNvPr id="1796" name="Google Shape;1796;p39"/>
            <p:cNvSpPr/>
            <p:nvPr/>
          </p:nvSpPr>
          <p:spPr>
            <a:xfrm>
              <a:off x="4215513" y="3708150"/>
              <a:ext cx="589800" cy="5898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7" name="Google Shape;1797;p39"/>
            <p:cNvGrpSpPr/>
            <p:nvPr/>
          </p:nvGrpSpPr>
          <p:grpSpPr>
            <a:xfrm>
              <a:off x="4358594" y="3816056"/>
              <a:ext cx="303674" cy="373985"/>
              <a:chOff x="4012969" y="2089456"/>
              <a:chExt cx="303674" cy="373985"/>
            </a:xfrm>
          </p:grpSpPr>
          <p:sp>
            <p:nvSpPr>
              <p:cNvPr id="1798" name="Google Shape;1798;p39"/>
              <p:cNvSpPr/>
              <p:nvPr/>
            </p:nvSpPr>
            <p:spPr>
              <a:xfrm>
                <a:off x="4012969" y="2089456"/>
                <a:ext cx="241209" cy="373985"/>
              </a:xfrm>
              <a:custGeom>
                <a:rect b="b" l="l" r="r" t="t"/>
                <a:pathLst>
                  <a:path extrusionOk="0" h="9771" w="6302">
                    <a:moveTo>
                      <a:pt x="0" y="1"/>
                    </a:moveTo>
                    <a:lnTo>
                      <a:pt x="7" y="294"/>
                    </a:lnTo>
                    <a:cubicBezTo>
                      <a:pt x="29" y="1185"/>
                      <a:pt x="153" y="2540"/>
                      <a:pt x="290" y="3331"/>
                    </a:cubicBezTo>
                    <a:cubicBezTo>
                      <a:pt x="430" y="4145"/>
                      <a:pt x="576" y="4987"/>
                      <a:pt x="576" y="6050"/>
                    </a:cubicBezTo>
                    <a:cubicBezTo>
                      <a:pt x="569" y="6122"/>
                      <a:pt x="633" y="6875"/>
                      <a:pt x="230" y="7780"/>
                    </a:cubicBezTo>
                    <a:cubicBezTo>
                      <a:pt x="77" y="8121"/>
                      <a:pt x="3" y="8478"/>
                      <a:pt x="3" y="8870"/>
                    </a:cubicBezTo>
                    <a:cubicBezTo>
                      <a:pt x="3" y="9366"/>
                      <a:pt x="407" y="9771"/>
                      <a:pt x="903" y="9771"/>
                    </a:cubicBezTo>
                    <a:lnTo>
                      <a:pt x="5728" y="9771"/>
                    </a:lnTo>
                    <a:cubicBezTo>
                      <a:pt x="6037" y="9771"/>
                      <a:pt x="6300" y="9523"/>
                      <a:pt x="6300" y="9199"/>
                    </a:cubicBezTo>
                    <a:cubicBezTo>
                      <a:pt x="6301" y="8883"/>
                      <a:pt x="6044" y="8626"/>
                      <a:pt x="5728" y="8626"/>
                    </a:cubicBezTo>
                    <a:lnTo>
                      <a:pt x="5155" y="8626"/>
                    </a:lnTo>
                    <a:cubicBezTo>
                      <a:pt x="5155" y="7861"/>
                      <a:pt x="4535" y="7239"/>
                      <a:pt x="3772" y="7239"/>
                    </a:cubicBezTo>
                    <a:cubicBezTo>
                      <a:pt x="3564" y="7239"/>
                      <a:pt x="3438" y="7281"/>
                      <a:pt x="3378" y="7292"/>
                    </a:cubicBezTo>
                    <a:cubicBezTo>
                      <a:pt x="3057" y="7051"/>
                      <a:pt x="2887" y="6671"/>
                      <a:pt x="2924" y="6270"/>
                    </a:cubicBezTo>
                    <a:lnTo>
                      <a:pt x="34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4089634" y="2089456"/>
                <a:ext cx="164353" cy="373985"/>
              </a:xfrm>
              <a:custGeom>
                <a:rect b="b" l="l" r="r" t="t"/>
                <a:pathLst>
                  <a:path extrusionOk="0" h="9771" w="4294">
                    <a:moveTo>
                      <a:pt x="0" y="1"/>
                    </a:moveTo>
                    <a:lnTo>
                      <a:pt x="0" y="9771"/>
                    </a:lnTo>
                    <a:lnTo>
                      <a:pt x="3721" y="9771"/>
                    </a:lnTo>
                    <a:cubicBezTo>
                      <a:pt x="4031" y="9771"/>
                      <a:pt x="4294" y="9524"/>
                      <a:pt x="4294" y="9199"/>
                    </a:cubicBezTo>
                    <a:cubicBezTo>
                      <a:pt x="4294" y="8883"/>
                      <a:pt x="4038" y="8626"/>
                      <a:pt x="3721" y="8626"/>
                    </a:cubicBezTo>
                    <a:lnTo>
                      <a:pt x="3149" y="8626"/>
                    </a:lnTo>
                    <a:cubicBezTo>
                      <a:pt x="3149" y="7861"/>
                      <a:pt x="2529" y="7239"/>
                      <a:pt x="1765" y="7239"/>
                    </a:cubicBezTo>
                    <a:cubicBezTo>
                      <a:pt x="1558" y="7239"/>
                      <a:pt x="1432" y="7281"/>
                      <a:pt x="1370" y="7292"/>
                    </a:cubicBezTo>
                    <a:cubicBezTo>
                      <a:pt x="1051" y="7051"/>
                      <a:pt x="881" y="6671"/>
                      <a:pt x="918" y="6270"/>
                    </a:cubicBezTo>
                    <a:lnTo>
                      <a:pt x="1429" y="1"/>
                    </a:ln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9"/>
              <p:cNvSpPr/>
              <p:nvPr/>
            </p:nvSpPr>
            <p:spPr>
              <a:xfrm>
                <a:off x="4183829" y="2247494"/>
                <a:ext cx="52934" cy="81296"/>
              </a:xfrm>
              <a:custGeom>
                <a:rect b="b" l="l" r="r" t="t"/>
                <a:pathLst>
                  <a:path extrusionOk="0" h="2124" w="1383">
                    <a:moveTo>
                      <a:pt x="776" y="1"/>
                    </a:moveTo>
                    <a:lnTo>
                      <a:pt x="1" y="776"/>
                    </a:lnTo>
                    <a:lnTo>
                      <a:pt x="573" y="1348"/>
                    </a:lnTo>
                    <a:lnTo>
                      <a:pt x="203" y="1719"/>
                    </a:lnTo>
                    <a:lnTo>
                      <a:pt x="608" y="2124"/>
                    </a:lnTo>
                    <a:lnTo>
                      <a:pt x="1382" y="1348"/>
                    </a:lnTo>
                    <a:lnTo>
                      <a:pt x="810" y="776"/>
                    </a:lnTo>
                    <a:lnTo>
                      <a:pt x="1180" y="406"/>
                    </a:lnTo>
                    <a:lnTo>
                      <a:pt x="7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39"/>
              <p:cNvSpPr/>
              <p:nvPr/>
            </p:nvSpPr>
            <p:spPr>
              <a:xfrm>
                <a:off x="4235424" y="2327412"/>
                <a:ext cx="81220" cy="52973"/>
              </a:xfrm>
              <a:custGeom>
                <a:rect b="b" l="l" r="r" t="t"/>
                <a:pathLst>
                  <a:path extrusionOk="0" h="1384" w="2122">
                    <a:moveTo>
                      <a:pt x="775" y="0"/>
                    </a:moveTo>
                    <a:lnTo>
                      <a:pt x="0" y="776"/>
                    </a:lnTo>
                    <a:lnTo>
                      <a:pt x="405" y="1180"/>
                    </a:lnTo>
                    <a:lnTo>
                      <a:pt x="775" y="810"/>
                    </a:lnTo>
                    <a:lnTo>
                      <a:pt x="1348" y="1383"/>
                    </a:lnTo>
                    <a:lnTo>
                      <a:pt x="2122" y="608"/>
                    </a:lnTo>
                    <a:lnTo>
                      <a:pt x="1717" y="203"/>
                    </a:lnTo>
                    <a:lnTo>
                      <a:pt x="1348" y="574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39"/>
              <p:cNvSpPr/>
              <p:nvPr/>
            </p:nvSpPr>
            <p:spPr>
              <a:xfrm>
                <a:off x="4060124" y="2378968"/>
                <a:ext cx="59326" cy="27788"/>
              </a:xfrm>
              <a:custGeom>
                <a:rect b="b" l="l" r="r" t="t"/>
                <a:pathLst>
                  <a:path extrusionOk="0" h="726" w="1550">
                    <a:moveTo>
                      <a:pt x="405" y="1"/>
                    </a:moveTo>
                    <a:lnTo>
                      <a:pt x="0" y="406"/>
                    </a:lnTo>
                    <a:cubicBezTo>
                      <a:pt x="214" y="619"/>
                      <a:pt x="495" y="726"/>
                      <a:pt x="776" y="726"/>
                    </a:cubicBezTo>
                    <a:cubicBezTo>
                      <a:pt x="1055" y="726"/>
                      <a:pt x="1336" y="619"/>
                      <a:pt x="1550" y="406"/>
                    </a:cubicBezTo>
                    <a:lnTo>
                      <a:pt x="1145" y="1"/>
                    </a:lnTo>
                    <a:cubicBezTo>
                      <a:pt x="1044" y="103"/>
                      <a:pt x="909" y="155"/>
                      <a:pt x="776" y="155"/>
                    </a:cubicBezTo>
                    <a:cubicBezTo>
                      <a:pt x="641" y="155"/>
                      <a:pt x="508" y="103"/>
                      <a:pt x="405" y="1"/>
                    </a:cubicBez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39"/>
              <p:cNvSpPr/>
              <p:nvPr/>
            </p:nvSpPr>
            <p:spPr>
              <a:xfrm>
                <a:off x="4089634" y="2378968"/>
                <a:ext cx="29701" cy="27788"/>
              </a:xfrm>
              <a:custGeom>
                <a:rect b="b" l="l" r="r" t="t"/>
                <a:pathLst>
                  <a:path extrusionOk="0" h="726" w="776">
                    <a:moveTo>
                      <a:pt x="371" y="1"/>
                    </a:moveTo>
                    <a:cubicBezTo>
                      <a:pt x="269" y="103"/>
                      <a:pt x="135" y="155"/>
                      <a:pt x="0" y="155"/>
                    </a:cubicBezTo>
                    <a:lnTo>
                      <a:pt x="0" y="726"/>
                    </a:lnTo>
                    <a:cubicBezTo>
                      <a:pt x="281" y="726"/>
                      <a:pt x="562" y="619"/>
                      <a:pt x="775" y="406"/>
                    </a:cubicBez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4" name="Google Shape;1804;p39"/>
          <p:cNvGrpSpPr/>
          <p:nvPr/>
        </p:nvGrpSpPr>
        <p:grpSpPr>
          <a:xfrm>
            <a:off x="6875663" y="1820050"/>
            <a:ext cx="589800" cy="589800"/>
            <a:chOff x="6754163" y="3708150"/>
            <a:chExt cx="589800" cy="589800"/>
          </a:xfrm>
        </p:grpSpPr>
        <p:sp>
          <p:nvSpPr>
            <p:cNvPr id="1805" name="Google Shape;1805;p39"/>
            <p:cNvSpPr/>
            <p:nvPr/>
          </p:nvSpPr>
          <p:spPr>
            <a:xfrm>
              <a:off x="6754163" y="3708150"/>
              <a:ext cx="589800" cy="5898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6" name="Google Shape;1806;p39"/>
            <p:cNvGrpSpPr/>
            <p:nvPr/>
          </p:nvGrpSpPr>
          <p:grpSpPr>
            <a:xfrm>
              <a:off x="6873771" y="3816061"/>
              <a:ext cx="350599" cy="373985"/>
              <a:chOff x="1546146" y="2691599"/>
              <a:chExt cx="350599" cy="373985"/>
            </a:xfrm>
          </p:grpSpPr>
          <p:sp>
            <p:nvSpPr>
              <p:cNvPr id="1807" name="Google Shape;1807;p39"/>
              <p:cNvSpPr/>
              <p:nvPr/>
            </p:nvSpPr>
            <p:spPr>
              <a:xfrm>
                <a:off x="1666674" y="2976441"/>
                <a:ext cx="87650" cy="89142"/>
              </a:xfrm>
              <a:custGeom>
                <a:rect b="b" l="l" r="r" t="t"/>
                <a:pathLst>
                  <a:path extrusionOk="0" h="2329" w="2290">
                    <a:moveTo>
                      <a:pt x="0" y="1"/>
                    </a:moveTo>
                    <a:lnTo>
                      <a:pt x="0" y="2329"/>
                    </a:lnTo>
                    <a:lnTo>
                      <a:pt x="2289" y="2329"/>
                    </a:lnTo>
                    <a:lnTo>
                      <a:pt x="22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39"/>
              <p:cNvSpPr/>
              <p:nvPr/>
            </p:nvSpPr>
            <p:spPr>
              <a:xfrm>
                <a:off x="1710460" y="2976441"/>
                <a:ext cx="43863" cy="89142"/>
              </a:xfrm>
              <a:custGeom>
                <a:rect b="b" l="l" r="r" t="t"/>
                <a:pathLst>
                  <a:path extrusionOk="0" h="2329" w="1146">
                    <a:moveTo>
                      <a:pt x="1" y="1"/>
                    </a:moveTo>
                    <a:lnTo>
                      <a:pt x="1" y="2329"/>
                    </a:lnTo>
                    <a:lnTo>
                      <a:pt x="1145" y="2329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rgbClr val="0D0D1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9"/>
              <p:cNvSpPr/>
              <p:nvPr/>
            </p:nvSpPr>
            <p:spPr>
              <a:xfrm>
                <a:off x="1600917" y="2746370"/>
                <a:ext cx="219124" cy="263715"/>
              </a:xfrm>
              <a:custGeom>
                <a:rect b="b" l="l" r="r" t="t"/>
                <a:pathLst>
                  <a:path extrusionOk="0" h="6890" w="5725">
                    <a:moveTo>
                      <a:pt x="2863" y="0"/>
                    </a:moveTo>
                    <a:cubicBezTo>
                      <a:pt x="1358" y="0"/>
                      <a:pt x="0" y="1249"/>
                      <a:pt x="0" y="2863"/>
                    </a:cubicBezTo>
                    <a:lnTo>
                      <a:pt x="0" y="4008"/>
                    </a:lnTo>
                    <a:cubicBezTo>
                      <a:pt x="0" y="5586"/>
                      <a:pt x="1285" y="6889"/>
                      <a:pt x="2863" y="6889"/>
                    </a:cubicBezTo>
                    <a:cubicBezTo>
                      <a:pt x="4441" y="6889"/>
                      <a:pt x="5724" y="5586"/>
                      <a:pt x="5724" y="4008"/>
                    </a:cubicBezTo>
                    <a:lnTo>
                      <a:pt x="5724" y="2863"/>
                    </a:lnTo>
                    <a:cubicBezTo>
                      <a:pt x="5724" y="2250"/>
                      <a:pt x="5527" y="1685"/>
                      <a:pt x="5198" y="1219"/>
                    </a:cubicBezTo>
                    <a:lnTo>
                      <a:pt x="4421" y="995"/>
                    </a:lnTo>
                    <a:lnTo>
                      <a:pt x="4739" y="719"/>
                    </a:lnTo>
                    <a:cubicBezTo>
                      <a:pt x="4235" y="278"/>
                      <a:pt x="3584" y="0"/>
                      <a:pt x="28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39"/>
              <p:cNvSpPr/>
              <p:nvPr/>
            </p:nvSpPr>
            <p:spPr>
              <a:xfrm>
                <a:off x="1710460" y="2746370"/>
                <a:ext cx="109581" cy="263715"/>
              </a:xfrm>
              <a:custGeom>
                <a:rect b="b" l="l" r="r" t="t"/>
                <a:pathLst>
                  <a:path extrusionOk="0" h="6890" w="2863">
                    <a:moveTo>
                      <a:pt x="1" y="0"/>
                    </a:moveTo>
                    <a:lnTo>
                      <a:pt x="1" y="6889"/>
                    </a:lnTo>
                    <a:cubicBezTo>
                      <a:pt x="1579" y="6889"/>
                      <a:pt x="2862" y="5586"/>
                      <a:pt x="2862" y="4008"/>
                    </a:cubicBezTo>
                    <a:lnTo>
                      <a:pt x="2862" y="2863"/>
                    </a:lnTo>
                    <a:cubicBezTo>
                      <a:pt x="2862" y="2250"/>
                      <a:pt x="2665" y="1685"/>
                      <a:pt x="2336" y="1219"/>
                    </a:cubicBezTo>
                    <a:lnTo>
                      <a:pt x="1559" y="995"/>
                    </a:lnTo>
                    <a:lnTo>
                      <a:pt x="1877" y="719"/>
                    </a:lnTo>
                    <a:cubicBezTo>
                      <a:pt x="1373" y="278"/>
                      <a:pt x="722" y="0"/>
                      <a:pt x="1" y="0"/>
                    </a:cubicBez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39"/>
              <p:cNvSpPr/>
              <p:nvPr/>
            </p:nvSpPr>
            <p:spPr>
              <a:xfrm>
                <a:off x="1633757" y="2823073"/>
                <a:ext cx="65795" cy="65756"/>
              </a:xfrm>
              <a:custGeom>
                <a:rect b="b" l="l" r="r" t="t"/>
                <a:pathLst>
                  <a:path extrusionOk="0" h="1718" w="1719">
                    <a:moveTo>
                      <a:pt x="574" y="0"/>
                    </a:moveTo>
                    <a:lnTo>
                      <a:pt x="574" y="573"/>
                    </a:lnTo>
                    <a:lnTo>
                      <a:pt x="1" y="573"/>
                    </a:lnTo>
                    <a:lnTo>
                      <a:pt x="1" y="1145"/>
                    </a:lnTo>
                    <a:lnTo>
                      <a:pt x="574" y="1145"/>
                    </a:lnTo>
                    <a:lnTo>
                      <a:pt x="574" y="1717"/>
                    </a:lnTo>
                    <a:lnTo>
                      <a:pt x="1146" y="1717"/>
                    </a:lnTo>
                    <a:lnTo>
                      <a:pt x="1146" y="1145"/>
                    </a:lnTo>
                    <a:lnTo>
                      <a:pt x="1719" y="1145"/>
                    </a:lnTo>
                    <a:lnTo>
                      <a:pt x="1719" y="573"/>
                    </a:lnTo>
                    <a:lnTo>
                      <a:pt x="1146" y="573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9"/>
              <p:cNvSpPr/>
              <p:nvPr/>
            </p:nvSpPr>
            <p:spPr>
              <a:xfrm>
                <a:off x="1721407" y="2823073"/>
                <a:ext cx="65756" cy="65756"/>
              </a:xfrm>
              <a:custGeom>
                <a:rect b="b" l="l" r="r" t="t"/>
                <a:pathLst>
                  <a:path extrusionOk="0" h="1718" w="1718">
                    <a:moveTo>
                      <a:pt x="573" y="0"/>
                    </a:moveTo>
                    <a:lnTo>
                      <a:pt x="573" y="573"/>
                    </a:lnTo>
                    <a:lnTo>
                      <a:pt x="1" y="573"/>
                    </a:lnTo>
                    <a:lnTo>
                      <a:pt x="1" y="1145"/>
                    </a:lnTo>
                    <a:lnTo>
                      <a:pt x="573" y="1145"/>
                    </a:lnTo>
                    <a:lnTo>
                      <a:pt x="573" y="1717"/>
                    </a:lnTo>
                    <a:lnTo>
                      <a:pt x="1146" y="1717"/>
                    </a:lnTo>
                    <a:lnTo>
                      <a:pt x="1146" y="1145"/>
                    </a:lnTo>
                    <a:lnTo>
                      <a:pt x="1718" y="1145"/>
                    </a:lnTo>
                    <a:lnTo>
                      <a:pt x="1718" y="573"/>
                    </a:lnTo>
                    <a:lnTo>
                      <a:pt x="1146" y="573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39"/>
              <p:cNvSpPr/>
              <p:nvPr/>
            </p:nvSpPr>
            <p:spPr>
              <a:xfrm>
                <a:off x="1852920" y="2801180"/>
                <a:ext cx="21932" cy="21932"/>
              </a:xfrm>
              <a:custGeom>
                <a:rect b="b" l="l" r="r" t="t"/>
                <a:pathLst>
                  <a:path extrusionOk="0" h="573" w="573">
                    <a:moveTo>
                      <a:pt x="0" y="0"/>
                    </a:moveTo>
                    <a:lnTo>
                      <a:pt x="0" y="572"/>
                    </a:lnTo>
                    <a:lnTo>
                      <a:pt x="572" y="572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39"/>
              <p:cNvSpPr/>
              <p:nvPr/>
            </p:nvSpPr>
            <p:spPr>
              <a:xfrm>
                <a:off x="1874813" y="2691599"/>
                <a:ext cx="21932" cy="21932"/>
              </a:xfrm>
              <a:custGeom>
                <a:rect b="b" l="l" r="r" t="t"/>
                <a:pathLst>
                  <a:path extrusionOk="0" h="573" w="573">
                    <a:moveTo>
                      <a:pt x="0" y="0"/>
                    </a:moveTo>
                    <a:lnTo>
                      <a:pt x="0" y="573"/>
                    </a:lnTo>
                    <a:lnTo>
                      <a:pt x="573" y="573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9"/>
              <p:cNvSpPr/>
              <p:nvPr/>
            </p:nvSpPr>
            <p:spPr>
              <a:xfrm>
                <a:off x="1546146" y="2801180"/>
                <a:ext cx="21932" cy="21932"/>
              </a:xfrm>
              <a:custGeom>
                <a:rect b="b" l="l" r="r" t="t"/>
                <a:pathLst>
                  <a:path extrusionOk="0" h="573" w="573">
                    <a:moveTo>
                      <a:pt x="0" y="0"/>
                    </a:moveTo>
                    <a:lnTo>
                      <a:pt x="0" y="572"/>
                    </a:lnTo>
                    <a:lnTo>
                      <a:pt x="573" y="572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39"/>
              <p:cNvSpPr/>
              <p:nvPr/>
            </p:nvSpPr>
            <p:spPr>
              <a:xfrm>
                <a:off x="1643249" y="2691599"/>
                <a:ext cx="231602" cy="92893"/>
              </a:xfrm>
              <a:custGeom>
                <a:rect b="b" l="l" r="r" t="t"/>
                <a:pathLst>
                  <a:path extrusionOk="0" h="2427" w="6051">
                    <a:moveTo>
                      <a:pt x="1757" y="0"/>
                    </a:moveTo>
                    <a:cubicBezTo>
                      <a:pt x="1142" y="0"/>
                      <a:pt x="551" y="39"/>
                      <a:pt x="0" y="114"/>
                    </a:cubicBezTo>
                    <a:lnTo>
                      <a:pt x="78" y="681"/>
                    </a:lnTo>
                    <a:cubicBezTo>
                      <a:pt x="603" y="609"/>
                      <a:pt x="1167" y="573"/>
                      <a:pt x="1757" y="573"/>
                    </a:cubicBezTo>
                    <a:cubicBezTo>
                      <a:pt x="4212" y="573"/>
                      <a:pt x="5478" y="1175"/>
                      <a:pt x="5478" y="1431"/>
                    </a:cubicBezTo>
                    <a:cubicBezTo>
                      <a:pt x="5478" y="1485"/>
                      <a:pt x="5347" y="1683"/>
                      <a:pt x="4766" y="1886"/>
                    </a:cubicBezTo>
                    <a:lnTo>
                      <a:pt x="4955" y="2426"/>
                    </a:lnTo>
                    <a:cubicBezTo>
                      <a:pt x="5682" y="2172"/>
                      <a:pt x="6050" y="1837"/>
                      <a:pt x="6050" y="1431"/>
                    </a:cubicBezTo>
                    <a:cubicBezTo>
                      <a:pt x="6050" y="448"/>
                      <a:pt x="3824" y="0"/>
                      <a:pt x="1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39"/>
              <p:cNvSpPr/>
              <p:nvPr/>
            </p:nvSpPr>
            <p:spPr>
              <a:xfrm>
                <a:off x="1710460" y="2691599"/>
                <a:ext cx="164391" cy="92893"/>
              </a:xfrm>
              <a:custGeom>
                <a:rect b="b" l="l" r="r" t="t"/>
                <a:pathLst>
                  <a:path extrusionOk="0" h="2427" w="4295">
                    <a:moveTo>
                      <a:pt x="1" y="0"/>
                    </a:moveTo>
                    <a:lnTo>
                      <a:pt x="1" y="573"/>
                    </a:lnTo>
                    <a:cubicBezTo>
                      <a:pt x="2456" y="573"/>
                      <a:pt x="3722" y="1175"/>
                      <a:pt x="3722" y="1431"/>
                    </a:cubicBezTo>
                    <a:cubicBezTo>
                      <a:pt x="3722" y="1485"/>
                      <a:pt x="3591" y="1683"/>
                      <a:pt x="3010" y="1886"/>
                    </a:cubicBezTo>
                    <a:lnTo>
                      <a:pt x="3199" y="2426"/>
                    </a:lnTo>
                    <a:cubicBezTo>
                      <a:pt x="3926" y="2172"/>
                      <a:pt x="4294" y="1838"/>
                      <a:pt x="4294" y="1431"/>
                    </a:cubicBezTo>
                    <a:cubicBezTo>
                      <a:pt x="4294" y="448"/>
                      <a:pt x="2069" y="0"/>
                      <a:pt x="1" y="0"/>
                    </a:cubicBezTo>
                    <a:close/>
                  </a:path>
                </a:pathLst>
              </a:custGeom>
              <a:solidFill>
                <a:srgbClr val="F2F2F2">
                  <a:alpha val="111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39"/>
              <p:cNvSpPr/>
              <p:nvPr/>
            </p:nvSpPr>
            <p:spPr>
              <a:xfrm>
                <a:off x="1546146" y="2705148"/>
                <a:ext cx="253763" cy="96070"/>
              </a:xfrm>
              <a:custGeom>
                <a:rect b="b" l="l" r="r" t="t"/>
                <a:pathLst>
                  <a:path extrusionOk="0" h="2510" w="6630">
                    <a:moveTo>
                      <a:pt x="1351" y="1"/>
                    </a:moveTo>
                    <a:cubicBezTo>
                      <a:pt x="455" y="262"/>
                      <a:pt x="0" y="624"/>
                      <a:pt x="0" y="1077"/>
                    </a:cubicBezTo>
                    <a:cubicBezTo>
                      <a:pt x="0" y="1679"/>
                      <a:pt x="834" y="2079"/>
                      <a:pt x="1954" y="2300"/>
                    </a:cubicBezTo>
                    <a:cubicBezTo>
                      <a:pt x="2665" y="2440"/>
                      <a:pt x="3491" y="2509"/>
                      <a:pt x="4294" y="2509"/>
                    </a:cubicBezTo>
                    <a:cubicBezTo>
                      <a:pt x="5137" y="2509"/>
                      <a:pt x="5944" y="2432"/>
                      <a:pt x="6629" y="2296"/>
                    </a:cubicBezTo>
                    <a:cubicBezTo>
                      <a:pt x="6498" y="2110"/>
                      <a:pt x="6341" y="1945"/>
                      <a:pt x="6170" y="1796"/>
                    </a:cubicBezTo>
                    <a:cubicBezTo>
                      <a:pt x="5600" y="1884"/>
                      <a:pt x="4961" y="1937"/>
                      <a:pt x="4294" y="1937"/>
                    </a:cubicBezTo>
                    <a:cubicBezTo>
                      <a:pt x="3556" y="1937"/>
                      <a:pt x="2939" y="1878"/>
                      <a:pt x="2418" y="1796"/>
                    </a:cubicBezTo>
                    <a:cubicBezTo>
                      <a:pt x="1206" y="1603"/>
                      <a:pt x="573" y="1258"/>
                      <a:pt x="573" y="1077"/>
                    </a:cubicBezTo>
                    <a:cubicBezTo>
                      <a:pt x="573" y="1012"/>
                      <a:pt x="745" y="775"/>
                      <a:pt x="1511" y="551"/>
                    </a:cubicBezTo>
                    <a:lnTo>
                      <a:pt x="13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39"/>
              <p:cNvSpPr/>
              <p:nvPr/>
            </p:nvSpPr>
            <p:spPr>
              <a:xfrm>
                <a:off x="1710460" y="2773852"/>
                <a:ext cx="89449" cy="27367"/>
              </a:xfrm>
              <a:custGeom>
                <a:rect b="b" l="l" r="r" t="t"/>
                <a:pathLst>
                  <a:path extrusionOk="0" h="715" w="2337">
                    <a:moveTo>
                      <a:pt x="1877" y="1"/>
                    </a:moveTo>
                    <a:cubicBezTo>
                      <a:pt x="1307" y="89"/>
                      <a:pt x="668" y="142"/>
                      <a:pt x="1" y="142"/>
                    </a:cubicBezTo>
                    <a:lnTo>
                      <a:pt x="1" y="714"/>
                    </a:lnTo>
                    <a:cubicBezTo>
                      <a:pt x="843" y="714"/>
                      <a:pt x="1651" y="637"/>
                      <a:pt x="2336" y="501"/>
                    </a:cubicBezTo>
                    <a:cubicBezTo>
                      <a:pt x="2205" y="315"/>
                      <a:pt x="2048" y="150"/>
                      <a:pt x="1877" y="1"/>
                    </a:cubicBezTo>
                    <a:close/>
                  </a:path>
                </a:pathLst>
              </a:custGeom>
              <a:solidFill>
                <a:srgbClr val="F2F2F2">
                  <a:alpha val="111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39"/>
              <p:cNvSpPr/>
              <p:nvPr/>
            </p:nvSpPr>
            <p:spPr>
              <a:xfrm>
                <a:off x="1636972" y="2906168"/>
                <a:ext cx="147014" cy="52896"/>
              </a:xfrm>
              <a:custGeom>
                <a:rect b="b" l="l" r="r" t="t"/>
                <a:pathLst>
                  <a:path extrusionOk="0" h="1382" w="3841">
                    <a:moveTo>
                      <a:pt x="776" y="0"/>
                    </a:moveTo>
                    <a:lnTo>
                      <a:pt x="1" y="775"/>
                    </a:lnTo>
                    <a:lnTo>
                      <a:pt x="406" y="1180"/>
                    </a:lnTo>
                    <a:lnTo>
                      <a:pt x="776" y="810"/>
                    </a:lnTo>
                    <a:lnTo>
                      <a:pt x="1348" y="1382"/>
                    </a:lnTo>
                    <a:lnTo>
                      <a:pt x="1921" y="810"/>
                    </a:lnTo>
                    <a:lnTo>
                      <a:pt x="2493" y="1382"/>
                    </a:lnTo>
                    <a:lnTo>
                      <a:pt x="3065" y="810"/>
                    </a:lnTo>
                    <a:lnTo>
                      <a:pt x="3436" y="1180"/>
                    </a:lnTo>
                    <a:lnTo>
                      <a:pt x="3841" y="775"/>
                    </a:lnTo>
                    <a:lnTo>
                      <a:pt x="3065" y="0"/>
                    </a:lnTo>
                    <a:lnTo>
                      <a:pt x="2493" y="573"/>
                    </a:lnTo>
                    <a:lnTo>
                      <a:pt x="1921" y="0"/>
                    </a:lnTo>
                    <a:lnTo>
                      <a:pt x="1348" y="573"/>
                    </a:lnTo>
                    <a:lnTo>
                      <a:pt x="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39"/>
              <p:cNvSpPr/>
              <p:nvPr/>
            </p:nvSpPr>
            <p:spPr>
              <a:xfrm>
                <a:off x="1710460" y="2906168"/>
                <a:ext cx="73526" cy="52934"/>
              </a:xfrm>
              <a:custGeom>
                <a:rect b="b" l="l" r="r" t="t"/>
                <a:pathLst>
                  <a:path extrusionOk="0" h="1383" w="1921">
                    <a:moveTo>
                      <a:pt x="1" y="0"/>
                    </a:moveTo>
                    <a:lnTo>
                      <a:pt x="1" y="810"/>
                    </a:lnTo>
                    <a:lnTo>
                      <a:pt x="573" y="1383"/>
                    </a:lnTo>
                    <a:lnTo>
                      <a:pt x="1145" y="810"/>
                    </a:lnTo>
                    <a:lnTo>
                      <a:pt x="1516" y="1180"/>
                    </a:lnTo>
                    <a:lnTo>
                      <a:pt x="1921" y="775"/>
                    </a:lnTo>
                    <a:lnTo>
                      <a:pt x="1145" y="0"/>
                    </a:lnTo>
                    <a:lnTo>
                      <a:pt x="573" y="5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D0D1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822" name="Google Shape;1822;p39"/>
          <p:cNvCxnSpPr/>
          <p:nvPr/>
        </p:nvCxnSpPr>
        <p:spPr>
          <a:xfrm>
            <a:off x="1513800" y="1100575"/>
            <a:ext cx="6116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Después de la peste</a:t>
            </a:r>
            <a:endParaRPr/>
          </a:p>
        </p:txBody>
      </p:sp>
      <p:sp>
        <p:nvSpPr>
          <p:cNvPr id="1828" name="Google Shape;1828;p40"/>
          <p:cNvSpPr txBox="1"/>
          <p:nvPr>
            <p:ph idx="2" type="title"/>
          </p:nvPr>
        </p:nvSpPr>
        <p:spPr>
          <a:xfrm>
            <a:off x="3502950" y="2519575"/>
            <a:ext cx="2199900" cy="4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contra</a:t>
            </a:r>
            <a:endParaRPr/>
          </a:p>
        </p:txBody>
      </p:sp>
      <p:sp>
        <p:nvSpPr>
          <p:cNvPr id="1829" name="Google Shape;1829;p40"/>
          <p:cNvSpPr txBox="1"/>
          <p:nvPr>
            <p:ph idx="1" type="subTitle"/>
          </p:nvPr>
        </p:nvSpPr>
        <p:spPr>
          <a:xfrm>
            <a:off x="3256800" y="2892200"/>
            <a:ext cx="2691600" cy="10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nobles y el clero tratan de legislar para bajar los salarios y la migración</a:t>
            </a:r>
            <a:endParaRPr/>
          </a:p>
        </p:txBody>
      </p:sp>
      <p:sp>
        <p:nvSpPr>
          <p:cNvPr id="1830" name="Google Shape;1830;p40"/>
          <p:cNvSpPr txBox="1"/>
          <p:nvPr>
            <p:ph idx="3" type="title"/>
          </p:nvPr>
        </p:nvSpPr>
        <p:spPr>
          <a:xfrm>
            <a:off x="6024575" y="2519725"/>
            <a:ext cx="23217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</a:t>
            </a:r>
            <a:endParaRPr/>
          </a:p>
        </p:txBody>
      </p:sp>
      <p:sp>
        <p:nvSpPr>
          <p:cNvPr id="1831" name="Google Shape;1831;p40"/>
          <p:cNvSpPr txBox="1"/>
          <p:nvPr>
            <p:ph idx="4" type="subTitle"/>
          </p:nvPr>
        </p:nvSpPr>
        <p:spPr>
          <a:xfrm>
            <a:off x="5931575" y="2893250"/>
            <a:ext cx="24780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Tenemos descontento y movimientos armados. La legislación no sirvió de nada</a:t>
            </a:r>
            <a:endParaRPr/>
          </a:p>
        </p:txBody>
      </p:sp>
      <p:sp>
        <p:nvSpPr>
          <p:cNvPr id="1832" name="Google Shape;1832;p40"/>
          <p:cNvSpPr txBox="1"/>
          <p:nvPr>
            <p:ph idx="5" type="title"/>
          </p:nvPr>
        </p:nvSpPr>
        <p:spPr>
          <a:xfrm>
            <a:off x="1054375" y="2519725"/>
            <a:ext cx="19050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Prados</a:t>
            </a:r>
            <a:endParaRPr/>
          </a:p>
        </p:txBody>
      </p:sp>
      <p:sp>
        <p:nvSpPr>
          <p:cNvPr id="1833" name="Google Shape;1833;p40"/>
          <p:cNvSpPr txBox="1"/>
          <p:nvPr>
            <p:ph idx="6" type="subTitle"/>
          </p:nvPr>
        </p:nvSpPr>
        <p:spPr>
          <a:xfrm>
            <a:off x="731113" y="2893250"/>
            <a:ext cx="24813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Muchos campesinos de pueblos devastados ahora cultivan en campos más extensos</a:t>
            </a:r>
            <a:endParaRPr/>
          </a:p>
        </p:txBody>
      </p:sp>
      <p:grpSp>
        <p:nvGrpSpPr>
          <p:cNvPr id="1834" name="Google Shape;1834;p40"/>
          <p:cNvGrpSpPr/>
          <p:nvPr/>
        </p:nvGrpSpPr>
        <p:grpSpPr>
          <a:xfrm>
            <a:off x="1651061" y="1820062"/>
            <a:ext cx="589800" cy="589800"/>
            <a:chOff x="1676863" y="3708150"/>
            <a:chExt cx="589800" cy="589800"/>
          </a:xfrm>
        </p:grpSpPr>
        <p:sp>
          <p:nvSpPr>
            <p:cNvPr id="1835" name="Google Shape;1835;p40"/>
            <p:cNvSpPr/>
            <p:nvPr/>
          </p:nvSpPr>
          <p:spPr>
            <a:xfrm>
              <a:off x="1676863" y="3708150"/>
              <a:ext cx="589800" cy="5898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6" name="Google Shape;1836;p40"/>
            <p:cNvGrpSpPr/>
            <p:nvPr/>
          </p:nvGrpSpPr>
          <p:grpSpPr>
            <a:xfrm>
              <a:off x="1784756" y="3816056"/>
              <a:ext cx="374023" cy="373985"/>
              <a:chOff x="6421156" y="2089456"/>
              <a:chExt cx="374023" cy="373985"/>
            </a:xfrm>
          </p:grpSpPr>
          <p:sp>
            <p:nvSpPr>
              <p:cNvPr id="1837" name="Google Shape;1837;p40"/>
              <p:cNvSpPr/>
              <p:nvPr/>
            </p:nvSpPr>
            <p:spPr>
              <a:xfrm>
                <a:off x="6421156" y="2089456"/>
                <a:ext cx="374023" cy="373985"/>
              </a:xfrm>
              <a:custGeom>
                <a:rect b="b" l="l" r="r" t="t"/>
                <a:pathLst>
                  <a:path extrusionOk="0" h="9771" w="9772">
                    <a:moveTo>
                      <a:pt x="7747" y="1"/>
                    </a:moveTo>
                    <a:lnTo>
                      <a:pt x="7397" y="351"/>
                    </a:lnTo>
                    <a:cubicBezTo>
                      <a:pt x="7063" y="686"/>
                      <a:pt x="6605" y="882"/>
                      <a:pt x="6074" y="919"/>
                    </a:cubicBezTo>
                    <a:cubicBezTo>
                      <a:pt x="4883" y="1001"/>
                      <a:pt x="3734" y="1586"/>
                      <a:pt x="2660" y="2661"/>
                    </a:cubicBezTo>
                    <a:cubicBezTo>
                      <a:pt x="1585" y="3735"/>
                      <a:pt x="1000" y="4884"/>
                      <a:pt x="918" y="6075"/>
                    </a:cubicBezTo>
                    <a:cubicBezTo>
                      <a:pt x="881" y="6606"/>
                      <a:pt x="685" y="7064"/>
                      <a:pt x="350" y="7398"/>
                    </a:cubicBezTo>
                    <a:lnTo>
                      <a:pt x="1" y="7748"/>
                    </a:lnTo>
                    <a:lnTo>
                      <a:pt x="810" y="8557"/>
                    </a:lnTo>
                    <a:lnTo>
                      <a:pt x="1445" y="8327"/>
                    </a:lnTo>
                    <a:lnTo>
                      <a:pt x="1445" y="8327"/>
                    </a:lnTo>
                    <a:lnTo>
                      <a:pt x="1216" y="8962"/>
                    </a:lnTo>
                    <a:lnTo>
                      <a:pt x="2025" y="9771"/>
                    </a:lnTo>
                    <a:lnTo>
                      <a:pt x="2374" y="9422"/>
                    </a:lnTo>
                    <a:cubicBezTo>
                      <a:pt x="2709" y="9088"/>
                      <a:pt x="3166" y="8891"/>
                      <a:pt x="3696" y="8855"/>
                    </a:cubicBezTo>
                    <a:cubicBezTo>
                      <a:pt x="4889" y="8773"/>
                      <a:pt x="6038" y="8186"/>
                      <a:pt x="7112" y="7113"/>
                    </a:cubicBezTo>
                    <a:cubicBezTo>
                      <a:pt x="8185" y="6039"/>
                      <a:pt x="8771" y="4890"/>
                      <a:pt x="8854" y="3699"/>
                    </a:cubicBezTo>
                    <a:cubicBezTo>
                      <a:pt x="8890" y="3167"/>
                      <a:pt x="9086" y="2710"/>
                      <a:pt x="9421" y="2376"/>
                    </a:cubicBezTo>
                    <a:lnTo>
                      <a:pt x="9772" y="2025"/>
                    </a:lnTo>
                    <a:lnTo>
                      <a:pt x="8962" y="1216"/>
                    </a:lnTo>
                    <a:lnTo>
                      <a:pt x="8326" y="1447"/>
                    </a:lnTo>
                    <a:lnTo>
                      <a:pt x="8557" y="810"/>
                    </a:lnTo>
                    <a:lnTo>
                      <a:pt x="77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40"/>
              <p:cNvSpPr/>
              <p:nvPr/>
            </p:nvSpPr>
            <p:spPr>
              <a:xfrm>
                <a:off x="6467660" y="2135922"/>
                <a:ext cx="327519" cy="327519"/>
              </a:xfrm>
              <a:custGeom>
                <a:rect b="b" l="l" r="r" t="t"/>
                <a:pathLst>
                  <a:path extrusionOk="0" h="8557" w="8557">
                    <a:moveTo>
                      <a:pt x="7747" y="1"/>
                    </a:moveTo>
                    <a:lnTo>
                      <a:pt x="7111" y="233"/>
                    </a:lnTo>
                    <a:lnTo>
                      <a:pt x="230" y="7113"/>
                    </a:lnTo>
                    <a:lnTo>
                      <a:pt x="1" y="7748"/>
                    </a:lnTo>
                    <a:lnTo>
                      <a:pt x="810" y="8557"/>
                    </a:lnTo>
                    <a:lnTo>
                      <a:pt x="1159" y="8208"/>
                    </a:lnTo>
                    <a:cubicBezTo>
                      <a:pt x="1494" y="7874"/>
                      <a:pt x="1952" y="7677"/>
                      <a:pt x="2481" y="7641"/>
                    </a:cubicBezTo>
                    <a:cubicBezTo>
                      <a:pt x="3674" y="7559"/>
                      <a:pt x="4823" y="6972"/>
                      <a:pt x="5897" y="5899"/>
                    </a:cubicBezTo>
                    <a:cubicBezTo>
                      <a:pt x="6970" y="4825"/>
                      <a:pt x="7556" y="3676"/>
                      <a:pt x="7639" y="2483"/>
                    </a:cubicBezTo>
                    <a:cubicBezTo>
                      <a:pt x="7675" y="1953"/>
                      <a:pt x="7871" y="1496"/>
                      <a:pt x="8206" y="1162"/>
                    </a:cubicBezTo>
                    <a:lnTo>
                      <a:pt x="8557" y="810"/>
                    </a:lnTo>
                    <a:lnTo>
                      <a:pt x="7747" y="1"/>
                    </a:ln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40"/>
              <p:cNvSpPr/>
              <p:nvPr/>
            </p:nvSpPr>
            <p:spPr>
              <a:xfrm>
                <a:off x="6452197" y="2120459"/>
                <a:ext cx="311980" cy="312018"/>
              </a:xfrm>
              <a:custGeom>
                <a:rect b="b" l="l" r="r" t="t"/>
                <a:pathLst>
                  <a:path extrusionOk="0" h="8152" w="8151">
                    <a:moveTo>
                      <a:pt x="7746" y="0"/>
                    </a:moveTo>
                    <a:lnTo>
                      <a:pt x="6400" y="1346"/>
                    </a:lnTo>
                    <a:cubicBezTo>
                      <a:pt x="6294" y="1334"/>
                      <a:pt x="6136" y="1322"/>
                      <a:pt x="5941" y="1322"/>
                    </a:cubicBezTo>
                    <a:cubicBezTo>
                      <a:pt x="5170" y="1322"/>
                      <a:pt x="3808" y="1510"/>
                      <a:pt x="2658" y="2660"/>
                    </a:cubicBezTo>
                    <a:cubicBezTo>
                      <a:pt x="1216" y="4102"/>
                      <a:pt x="1286" y="5876"/>
                      <a:pt x="1345" y="6403"/>
                    </a:cubicBezTo>
                    <a:lnTo>
                      <a:pt x="0" y="7747"/>
                    </a:lnTo>
                    <a:lnTo>
                      <a:pt x="202" y="7949"/>
                    </a:lnTo>
                    <a:lnTo>
                      <a:pt x="405" y="8152"/>
                    </a:lnTo>
                    <a:lnTo>
                      <a:pt x="1749" y="6807"/>
                    </a:lnTo>
                    <a:cubicBezTo>
                      <a:pt x="1856" y="6819"/>
                      <a:pt x="2013" y="6831"/>
                      <a:pt x="2209" y="6831"/>
                    </a:cubicBezTo>
                    <a:cubicBezTo>
                      <a:pt x="2980" y="6831"/>
                      <a:pt x="4342" y="6642"/>
                      <a:pt x="5492" y="5493"/>
                    </a:cubicBezTo>
                    <a:cubicBezTo>
                      <a:pt x="6932" y="4051"/>
                      <a:pt x="6863" y="2277"/>
                      <a:pt x="6805" y="1750"/>
                    </a:cubicBezTo>
                    <a:lnTo>
                      <a:pt x="8151" y="405"/>
                    </a:lnTo>
                    <a:lnTo>
                      <a:pt x="7949" y="203"/>
                    </a:lnTo>
                    <a:lnTo>
                      <a:pt x="77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40"/>
              <p:cNvSpPr/>
              <p:nvPr/>
            </p:nvSpPr>
            <p:spPr>
              <a:xfrm>
                <a:off x="6459928" y="2128229"/>
                <a:ext cx="304248" cy="304248"/>
              </a:xfrm>
              <a:custGeom>
                <a:rect b="b" l="l" r="r" t="t"/>
                <a:pathLst>
                  <a:path extrusionOk="0" h="7949" w="7949">
                    <a:moveTo>
                      <a:pt x="7747" y="0"/>
                    </a:moveTo>
                    <a:lnTo>
                      <a:pt x="0" y="7746"/>
                    </a:lnTo>
                    <a:lnTo>
                      <a:pt x="203" y="7949"/>
                    </a:lnTo>
                    <a:lnTo>
                      <a:pt x="1547" y="6604"/>
                    </a:lnTo>
                    <a:cubicBezTo>
                      <a:pt x="1654" y="6616"/>
                      <a:pt x="1811" y="6628"/>
                      <a:pt x="2007" y="6628"/>
                    </a:cubicBezTo>
                    <a:cubicBezTo>
                      <a:pt x="2778" y="6628"/>
                      <a:pt x="4140" y="6439"/>
                      <a:pt x="5290" y="5290"/>
                    </a:cubicBezTo>
                    <a:cubicBezTo>
                      <a:pt x="6731" y="3849"/>
                      <a:pt x="6662" y="2074"/>
                      <a:pt x="6603" y="1547"/>
                    </a:cubicBezTo>
                    <a:lnTo>
                      <a:pt x="7949" y="202"/>
                    </a:lnTo>
                    <a:lnTo>
                      <a:pt x="7747" y="0"/>
                    </a:ln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40"/>
              <p:cNvSpPr/>
              <p:nvPr/>
            </p:nvSpPr>
            <p:spPr>
              <a:xfrm>
                <a:off x="6524843" y="2193258"/>
                <a:ext cx="151071" cy="151071"/>
              </a:xfrm>
              <a:custGeom>
                <a:rect b="b" l="l" r="r" t="t"/>
                <a:pathLst>
                  <a:path extrusionOk="0" h="3947" w="3947">
                    <a:moveTo>
                      <a:pt x="3946" y="1"/>
                    </a:moveTo>
                    <a:lnTo>
                      <a:pt x="3946" y="1"/>
                    </a:lnTo>
                    <a:cubicBezTo>
                      <a:pt x="3261" y="19"/>
                      <a:pt x="2119" y="208"/>
                      <a:pt x="1165" y="1163"/>
                    </a:cubicBezTo>
                    <a:cubicBezTo>
                      <a:pt x="205" y="2123"/>
                      <a:pt x="17" y="3263"/>
                      <a:pt x="1" y="3946"/>
                    </a:cubicBezTo>
                    <a:lnTo>
                      <a:pt x="306" y="3641"/>
                    </a:lnTo>
                    <a:cubicBezTo>
                      <a:pt x="395" y="3366"/>
                      <a:pt x="756" y="2382"/>
                      <a:pt x="1569" y="1567"/>
                    </a:cubicBezTo>
                    <a:cubicBezTo>
                      <a:pt x="2384" y="754"/>
                      <a:pt x="3367" y="393"/>
                      <a:pt x="3643" y="304"/>
                    </a:cubicBezTo>
                    <a:lnTo>
                      <a:pt x="3946" y="1"/>
                    </a:ln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40"/>
              <p:cNvSpPr/>
              <p:nvPr/>
            </p:nvSpPr>
            <p:spPr>
              <a:xfrm>
                <a:off x="6540421" y="2208683"/>
                <a:ext cx="151033" cy="151033"/>
              </a:xfrm>
              <a:custGeom>
                <a:rect b="b" l="l" r="r" t="t"/>
                <a:pathLst>
                  <a:path extrusionOk="0" h="3946" w="3946">
                    <a:moveTo>
                      <a:pt x="3946" y="1"/>
                    </a:moveTo>
                    <a:lnTo>
                      <a:pt x="3641" y="305"/>
                    </a:lnTo>
                    <a:cubicBezTo>
                      <a:pt x="3551" y="580"/>
                      <a:pt x="3191" y="1565"/>
                      <a:pt x="2376" y="2378"/>
                    </a:cubicBezTo>
                    <a:cubicBezTo>
                      <a:pt x="1563" y="3193"/>
                      <a:pt x="578" y="3553"/>
                      <a:pt x="304" y="3643"/>
                    </a:cubicBezTo>
                    <a:lnTo>
                      <a:pt x="1" y="3946"/>
                    </a:lnTo>
                    <a:cubicBezTo>
                      <a:pt x="685" y="3928"/>
                      <a:pt x="1826" y="3739"/>
                      <a:pt x="2782" y="2783"/>
                    </a:cubicBezTo>
                    <a:cubicBezTo>
                      <a:pt x="3742" y="1823"/>
                      <a:pt x="3929" y="684"/>
                      <a:pt x="3946" y="1"/>
                    </a:cubicBez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40"/>
              <p:cNvSpPr/>
              <p:nvPr/>
            </p:nvSpPr>
            <p:spPr>
              <a:xfrm>
                <a:off x="6565682" y="2234021"/>
                <a:ext cx="84971" cy="84932"/>
              </a:xfrm>
              <a:custGeom>
                <a:rect b="b" l="l" r="r" t="t"/>
                <a:pathLst>
                  <a:path extrusionOk="0" h="2219" w="2220">
                    <a:moveTo>
                      <a:pt x="2219" y="1"/>
                    </a:moveTo>
                    <a:cubicBezTo>
                      <a:pt x="2219" y="1"/>
                      <a:pt x="2218" y="2"/>
                      <a:pt x="2218" y="2"/>
                    </a:cubicBezTo>
                    <a:cubicBezTo>
                      <a:pt x="1840" y="181"/>
                      <a:pt x="1342" y="474"/>
                      <a:pt x="907" y="907"/>
                    </a:cubicBezTo>
                    <a:cubicBezTo>
                      <a:pt x="471" y="1344"/>
                      <a:pt x="179" y="1842"/>
                      <a:pt x="0" y="2218"/>
                    </a:cubicBezTo>
                    <a:lnTo>
                      <a:pt x="2" y="2218"/>
                    </a:lnTo>
                    <a:cubicBezTo>
                      <a:pt x="379" y="2038"/>
                      <a:pt x="878" y="1746"/>
                      <a:pt x="1312" y="1312"/>
                    </a:cubicBezTo>
                    <a:cubicBezTo>
                      <a:pt x="1748" y="876"/>
                      <a:pt x="2040" y="377"/>
                      <a:pt x="2219" y="1"/>
                    </a:cubicBez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0"/>
              <p:cNvSpPr/>
              <p:nvPr/>
            </p:nvSpPr>
            <p:spPr>
              <a:xfrm>
                <a:off x="6565720" y="2234021"/>
                <a:ext cx="84932" cy="84932"/>
              </a:xfrm>
              <a:custGeom>
                <a:rect b="b" l="l" r="r" t="t"/>
                <a:pathLst>
                  <a:path extrusionOk="0" h="2219" w="2219">
                    <a:moveTo>
                      <a:pt x="2218" y="1"/>
                    </a:moveTo>
                    <a:cubicBezTo>
                      <a:pt x="2218" y="1"/>
                      <a:pt x="2217" y="2"/>
                      <a:pt x="2217" y="2"/>
                    </a:cubicBezTo>
                    <a:lnTo>
                      <a:pt x="1" y="2218"/>
                    </a:lnTo>
                    <a:cubicBezTo>
                      <a:pt x="378" y="2038"/>
                      <a:pt x="877" y="1746"/>
                      <a:pt x="1311" y="1312"/>
                    </a:cubicBezTo>
                    <a:cubicBezTo>
                      <a:pt x="1747" y="876"/>
                      <a:pt x="2039" y="377"/>
                      <a:pt x="2218" y="1"/>
                    </a:cubicBez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0"/>
              <p:cNvSpPr/>
              <p:nvPr/>
            </p:nvSpPr>
            <p:spPr>
              <a:xfrm>
                <a:off x="6427050" y="2168341"/>
                <a:ext cx="52590" cy="61393"/>
              </a:xfrm>
              <a:custGeom>
                <a:rect b="b" l="l" r="r" t="t"/>
                <a:pathLst>
                  <a:path extrusionOk="0" h="1604" w="1374">
                    <a:moveTo>
                      <a:pt x="1" y="1"/>
                    </a:moveTo>
                    <a:lnTo>
                      <a:pt x="1" y="1089"/>
                    </a:lnTo>
                    <a:lnTo>
                      <a:pt x="801" y="1089"/>
                    </a:lnTo>
                    <a:lnTo>
                      <a:pt x="801" y="1603"/>
                    </a:lnTo>
                    <a:lnTo>
                      <a:pt x="1374" y="1603"/>
                    </a:lnTo>
                    <a:lnTo>
                      <a:pt x="1374" y="516"/>
                    </a:lnTo>
                    <a:lnTo>
                      <a:pt x="573" y="516"/>
                    </a:lnTo>
                    <a:lnTo>
                      <a:pt x="5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0"/>
              <p:cNvSpPr/>
              <p:nvPr/>
            </p:nvSpPr>
            <p:spPr>
              <a:xfrm>
                <a:off x="6500079" y="2095312"/>
                <a:ext cx="61393" cy="52628"/>
              </a:xfrm>
              <a:custGeom>
                <a:rect b="b" l="l" r="r" t="t"/>
                <a:pathLst>
                  <a:path extrusionOk="0" h="1375" w="1604">
                    <a:moveTo>
                      <a:pt x="1" y="1"/>
                    </a:moveTo>
                    <a:lnTo>
                      <a:pt x="1" y="573"/>
                    </a:lnTo>
                    <a:lnTo>
                      <a:pt x="515" y="573"/>
                    </a:lnTo>
                    <a:lnTo>
                      <a:pt x="515" y="1375"/>
                    </a:lnTo>
                    <a:lnTo>
                      <a:pt x="1603" y="1375"/>
                    </a:lnTo>
                    <a:lnTo>
                      <a:pt x="1603" y="802"/>
                    </a:lnTo>
                    <a:lnTo>
                      <a:pt x="1088" y="80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0"/>
              <p:cNvSpPr/>
              <p:nvPr/>
            </p:nvSpPr>
            <p:spPr>
              <a:xfrm>
                <a:off x="6654901" y="2404995"/>
                <a:ext cx="61393" cy="52628"/>
              </a:xfrm>
              <a:custGeom>
                <a:rect b="b" l="l" r="r" t="t"/>
                <a:pathLst>
                  <a:path extrusionOk="0" h="1375" w="1604">
                    <a:moveTo>
                      <a:pt x="0" y="0"/>
                    </a:moveTo>
                    <a:lnTo>
                      <a:pt x="0" y="573"/>
                    </a:lnTo>
                    <a:lnTo>
                      <a:pt x="516" y="573"/>
                    </a:lnTo>
                    <a:lnTo>
                      <a:pt x="516" y="1374"/>
                    </a:lnTo>
                    <a:lnTo>
                      <a:pt x="1603" y="1374"/>
                    </a:lnTo>
                    <a:lnTo>
                      <a:pt x="1603" y="802"/>
                    </a:lnTo>
                    <a:lnTo>
                      <a:pt x="1088" y="802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40"/>
              <p:cNvSpPr/>
              <p:nvPr/>
            </p:nvSpPr>
            <p:spPr>
              <a:xfrm>
                <a:off x="6736733" y="2323202"/>
                <a:ext cx="52590" cy="61393"/>
              </a:xfrm>
              <a:custGeom>
                <a:rect b="b" l="l" r="r" t="t"/>
                <a:pathLst>
                  <a:path extrusionOk="0" h="1604" w="1374">
                    <a:moveTo>
                      <a:pt x="0" y="0"/>
                    </a:moveTo>
                    <a:lnTo>
                      <a:pt x="0" y="1089"/>
                    </a:lnTo>
                    <a:lnTo>
                      <a:pt x="801" y="1089"/>
                    </a:lnTo>
                    <a:lnTo>
                      <a:pt x="801" y="1603"/>
                    </a:lnTo>
                    <a:lnTo>
                      <a:pt x="1373" y="1603"/>
                    </a:lnTo>
                    <a:lnTo>
                      <a:pt x="1373" y="515"/>
                    </a:lnTo>
                    <a:lnTo>
                      <a:pt x="572" y="515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9" name="Google Shape;1849;p40"/>
          <p:cNvGrpSpPr/>
          <p:nvPr/>
        </p:nvGrpSpPr>
        <p:grpSpPr>
          <a:xfrm>
            <a:off x="4277088" y="1820050"/>
            <a:ext cx="589800" cy="589800"/>
            <a:chOff x="4215513" y="3708150"/>
            <a:chExt cx="589800" cy="589800"/>
          </a:xfrm>
        </p:grpSpPr>
        <p:sp>
          <p:nvSpPr>
            <p:cNvPr id="1850" name="Google Shape;1850;p40"/>
            <p:cNvSpPr/>
            <p:nvPr/>
          </p:nvSpPr>
          <p:spPr>
            <a:xfrm>
              <a:off x="4215513" y="3708150"/>
              <a:ext cx="589800" cy="5898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1" name="Google Shape;1851;p40"/>
            <p:cNvGrpSpPr/>
            <p:nvPr/>
          </p:nvGrpSpPr>
          <p:grpSpPr>
            <a:xfrm>
              <a:off x="4358594" y="3816056"/>
              <a:ext cx="303674" cy="373985"/>
              <a:chOff x="4012969" y="2089456"/>
              <a:chExt cx="303674" cy="373985"/>
            </a:xfrm>
          </p:grpSpPr>
          <p:sp>
            <p:nvSpPr>
              <p:cNvPr id="1852" name="Google Shape;1852;p40"/>
              <p:cNvSpPr/>
              <p:nvPr/>
            </p:nvSpPr>
            <p:spPr>
              <a:xfrm>
                <a:off x="4012969" y="2089456"/>
                <a:ext cx="241209" cy="373985"/>
              </a:xfrm>
              <a:custGeom>
                <a:rect b="b" l="l" r="r" t="t"/>
                <a:pathLst>
                  <a:path extrusionOk="0" h="9771" w="6302">
                    <a:moveTo>
                      <a:pt x="0" y="1"/>
                    </a:moveTo>
                    <a:lnTo>
                      <a:pt x="7" y="294"/>
                    </a:lnTo>
                    <a:cubicBezTo>
                      <a:pt x="29" y="1185"/>
                      <a:pt x="153" y="2540"/>
                      <a:pt x="290" y="3331"/>
                    </a:cubicBezTo>
                    <a:cubicBezTo>
                      <a:pt x="430" y="4145"/>
                      <a:pt x="576" y="4987"/>
                      <a:pt x="576" y="6050"/>
                    </a:cubicBezTo>
                    <a:cubicBezTo>
                      <a:pt x="569" y="6122"/>
                      <a:pt x="633" y="6875"/>
                      <a:pt x="230" y="7780"/>
                    </a:cubicBezTo>
                    <a:cubicBezTo>
                      <a:pt x="77" y="8121"/>
                      <a:pt x="3" y="8478"/>
                      <a:pt x="3" y="8870"/>
                    </a:cubicBezTo>
                    <a:cubicBezTo>
                      <a:pt x="3" y="9366"/>
                      <a:pt x="407" y="9771"/>
                      <a:pt x="903" y="9771"/>
                    </a:cubicBezTo>
                    <a:lnTo>
                      <a:pt x="5728" y="9771"/>
                    </a:lnTo>
                    <a:cubicBezTo>
                      <a:pt x="6037" y="9771"/>
                      <a:pt x="6300" y="9523"/>
                      <a:pt x="6300" y="9199"/>
                    </a:cubicBezTo>
                    <a:cubicBezTo>
                      <a:pt x="6301" y="8883"/>
                      <a:pt x="6044" y="8626"/>
                      <a:pt x="5728" y="8626"/>
                    </a:cubicBezTo>
                    <a:lnTo>
                      <a:pt x="5155" y="8626"/>
                    </a:lnTo>
                    <a:cubicBezTo>
                      <a:pt x="5155" y="7861"/>
                      <a:pt x="4535" y="7239"/>
                      <a:pt x="3772" y="7239"/>
                    </a:cubicBezTo>
                    <a:cubicBezTo>
                      <a:pt x="3564" y="7239"/>
                      <a:pt x="3438" y="7281"/>
                      <a:pt x="3378" y="7292"/>
                    </a:cubicBezTo>
                    <a:cubicBezTo>
                      <a:pt x="3057" y="7051"/>
                      <a:pt x="2887" y="6671"/>
                      <a:pt x="2924" y="6270"/>
                    </a:cubicBezTo>
                    <a:lnTo>
                      <a:pt x="343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0"/>
              <p:cNvSpPr/>
              <p:nvPr/>
            </p:nvSpPr>
            <p:spPr>
              <a:xfrm>
                <a:off x="4089634" y="2089456"/>
                <a:ext cx="164353" cy="373985"/>
              </a:xfrm>
              <a:custGeom>
                <a:rect b="b" l="l" r="r" t="t"/>
                <a:pathLst>
                  <a:path extrusionOk="0" h="9771" w="4294">
                    <a:moveTo>
                      <a:pt x="0" y="1"/>
                    </a:moveTo>
                    <a:lnTo>
                      <a:pt x="0" y="9771"/>
                    </a:lnTo>
                    <a:lnTo>
                      <a:pt x="3721" y="9771"/>
                    </a:lnTo>
                    <a:cubicBezTo>
                      <a:pt x="4031" y="9771"/>
                      <a:pt x="4294" y="9524"/>
                      <a:pt x="4294" y="9199"/>
                    </a:cubicBezTo>
                    <a:cubicBezTo>
                      <a:pt x="4294" y="8883"/>
                      <a:pt x="4038" y="8626"/>
                      <a:pt x="3721" y="8626"/>
                    </a:cubicBezTo>
                    <a:lnTo>
                      <a:pt x="3149" y="8626"/>
                    </a:lnTo>
                    <a:cubicBezTo>
                      <a:pt x="3149" y="7861"/>
                      <a:pt x="2529" y="7239"/>
                      <a:pt x="1765" y="7239"/>
                    </a:cubicBezTo>
                    <a:cubicBezTo>
                      <a:pt x="1558" y="7239"/>
                      <a:pt x="1432" y="7281"/>
                      <a:pt x="1370" y="7292"/>
                    </a:cubicBezTo>
                    <a:cubicBezTo>
                      <a:pt x="1051" y="7051"/>
                      <a:pt x="881" y="6671"/>
                      <a:pt x="918" y="6270"/>
                    </a:cubicBezTo>
                    <a:lnTo>
                      <a:pt x="1429" y="1"/>
                    </a:ln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0"/>
              <p:cNvSpPr/>
              <p:nvPr/>
            </p:nvSpPr>
            <p:spPr>
              <a:xfrm>
                <a:off x="4183829" y="2247494"/>
                <a:ext cx="52934" cy="81296"/>
              </a:xfrm>
              <a:custGeom>
                <a:rect b="b" l="l" r="r" t="t"/>
                <a:pathLst>
                  <a:path extrusionOk="0" h="2124" w="1383">
                    <a:moveTo>
                      <a:pt x="776" y="1"/>
                    </a:moveTo>
                    <a:lnTo>
                      <a:pt x="1" y="776"/>
                    </a:lnTo>
                    <a:lnTo>
                      <a:pt x="573" y="1348"/>
                    </a:lnTo>
                    <a:lnTo>
                      <a:pt x="203" y="1719"/>
                    </a:lnTo>
                    <a:lnTo>
                      <a:pt x="608" y="2124"/>
                    </a:lnTo>
                    <a:lnTo>
                      <a:pt x="1382" y="1348"/>
                    </a:lnTo>
                    <a:lnTo>
                      <a:pt x="810" y="776"/>
                    </a:lnTo>
                    <a:lnTo>
                      <a:pt x="1180" y="406"/>
                    </a:lnTo>
                    <a:lnTo>
                      <a:pt x="7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0"/>
              <p:cNvSpPr/>
              <p:nvPr/>
            </p:nvSpPr>
            <p:spPr>
              <a:xfrm>
                <a:off x="4235424" y="2327412"/>
                <a:ext cx="81220" cy="52973"/>
              </a:xfrm>
              <a:custGeom>
                <a:rect b="b" l="l" r="r" t="t"/>
                <a:pathLst>
                  <a:path extrusionOk="0" h="1384" w="2122">
                    <a:moveTo>
                      <a:pt x="775" y="0"/>
                    </a:moveTo>
                    <a:lnTo>
                      <a:pt x="0" y="776"/>
                    </a:lnTo>
                    <a:lnTo>
                      <a:pt x="405" y="1180"/>
                    </a:lnTo>
                    <a:lnTo>
                      <a:pt x="775" y="810"/>
                    </a:lnTo>
                    <a:lnTo>
                      <a:pt x="1348" y="1383"/>
                    </a:lnTo>
                    <a:lnTo>
                      <a:pt x="2122" y="608"/>
                    </a:lnTo>
                    <a:lnTo>
                      <a:pt x="1717" y="203"/>
                    </a:lnTo>
                    <a:lnTo>
                      <a:pt x="1348" y="574"/>
                    </a:lnTo>
                    <a:lnTo>
                      <a:pt x="7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0"/>
              <p:cNvSpPr/>
              <p:nvPr/>
            </p:nvSpPr>
            <p:spPr>
              <a:xfrm>
                <a:off x="4060124" y="2378968"/>
                <a:ext cx="59326" cy="27788"/>
              </a:xfrm>
              <a:custGeom>
                <a:rect b="b" l="l" r="r" t="t"/>
                <a:pathLst>
                  <a:path extrusionOk="0" h="726" w="1550">
                    <a:moveTo>
                      <a:pt x="405" y="1"/>
                    </a:moveTo>
                    <a:lnTo>
                      <a:pt x="0" y="406"/>
                    </a:lnTo>
                    <a:cubicBezTo>
                      <a:pt x="214" y="619"/>
                      <a:pt x="495" y="726"/>
                      <a:pt x="776" y="726"/>
                    </a:cubicBezTo>
                    <a:cubicBezTo>
                      <a:pt x="1055" y="726"/>
                      <a:pt x="1336" y="619"/>
                      <a:pt x="1550" y="406"/>
                    </a:cubicBezTo>
                    <a:lnTo>
                      <a:pt x="1145" y="1"/>
                    </a:lnTo>
                    <a:cubicBezTo>
                      <a:pt x="1044" y="103"/>
                      <a:pt x="909" y="155"/>
                      <a:pt x="776" y="155"/>
                    </a:cubicBezTo>
                    <a:cubicBezTo>
                      <a:pt x="641" y="155"/>
                      <a:pt x="508" y="103"/>
                      <a:pt x="405" y="1"/>
                    </a:cubicBez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0"/>
              <p:cNvSpPr/>
              <p:nvPr/>
            </p:nvSpPr>
            <p:spPr>
              <a:xfrm>
                <a:off x="4089634" y="2378968"/>
                <a:ext cx="29701" cy="27788"/>
              </a:xfrm>
              <a:custGeom>
                <a:rect b="b" l="l" r="r" t="t"/>
                <a:pathLst>
                  <a:path extrusionOk="0" h="726" w="776">
                    <a:moveTo>
                      <a:pt x="371" y="1"/>
                    </a:moveTo>
                    <a:cubicBezTo>
                      <a:pt x="269" y="103"/>
                      <a:pt x="135" y="155"/>
                      <a:pt x="0" y="155"/>
                    </a:cubicBezTo>
                    <a:lnTo>
                      <a:pt x="0" y="726"/>
                    </a:lnTo>
                    <a:cubicBezTo>
                      <a:pt x="281" y="726"/>
                      <a:pt x="562" y="619"/>
                      <a:pt x="775" y="406"/>
                    </a:cubicBez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8" name="Google Shape;1858;p40"/>
          <p:cNvGrpSpPr/>
          <p:nvPr/>
        </p:nvGrpSpPr>
        <p:grpSpPr>
          <a:xfrm>
            <a:off x="6875663" y="1820050"/>
            <a:ext cx="589800" cy="589800"/>
            <a:chOff x="6754163" y="3708150"/>
            <a:chExt cx="589800" cy="589800"/>
          </a:xfrm>
        </p:grpSpPr>
        <p:sp>
          <p:nvSpPr>
            <p:cNvPr id="1859" name="Google Shape;1859;p40"/>
            <p:cNvSpPr/>
            <p:nvPr/>
          </p:nvSpPr>
          <p:spPr>
            <a:xfrm>
              <a:off x="6754163" y="3708150"/>
              <a:ext cx="589800" cy="589800"/>
            </a:xfrm>
            <a:prstGeom prst="rect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0" name="Google Shape;1860;p40"/>
            <p:cNvGrpSpPr/>
            <p:nvPr/>
          </p:nvGrpSpPr>
          <p:grpSpPr>
            <a:xfrm>
              <a:off x="6873771" y="3816061"/>
              <a:ext cx="350599" cy="373985"/>
              <a:chOff x="1546146" y="2691599"/>
              <a:chExt cx="350599" cy="373985"/>
            </a:xfrm>
          </p:grpSpPr>
          <p:sp>
            <p:nvSpPr>
              <p:cNvPr id="1861" name="Google Shape;1861;p40"/>
              <p:cNvSpPr/>
              <p:nvPr/>
            </p:nvSpPr>
            <p:spPr>
              <a:xfrm>
                <a:off x="1666674" y="2976441"/>
                <a:ext cx="87650" cy="89142"/>
              </a:xfrm>
              <a:custGeom>
                <a:rect b="b" l="l" r="r" t="t"/>
                <a:pathLst>
                  <a:path extrusionOk="0" h="2329" w="2290">
                    <a:moveTo>
                      <a:pt x="0" y="1"/>
                    </a:moveTo>
                    <a:lnTo>
                      <a:pt x="0" y="2329"/>
                    </a:lnTo>
                    <a:lnTo>
                      <a:pt x="2289" y="2329"/>
                    </a:lnTo>
                    <a:lnTo>
                      <a:pt x="22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40"/>
              <p:cNvSpPr/>
              <p:nvPr/>
            </p:nvSpPr>
            <p:spPr>
              <a:xfrm>
                <a:off x="1710460" y="2976441"/>
                <a:ext cx="43863" cy="89142"/>
              </a:xfrm>
              <a:custGeom>
                <a:rect b="b" l="l" r="r" t="t"/>
                <a:pathLst>
                  <a:path extrusionOk="0" h="2329" w="1146">
                    <a:moveTo>
                      <a:pt x="1" y="1"/>
                    </a:moveTo>
                    <a:lnTo>
                      <a:pt x="1" y="2329"/>
                    </a:lnTo>
                    <a:lnTo>
                      <a:pt x="1145" y="2329"/>
                    </a:lnTo>
                    <a:lnTo>
                      <a:pt x="1145" y="1"/>
                    </a:lnTo>
                    <a:close/>
                  </a:path>
                </a:pathLst>
              </a:custGeom>
              <a:solidFill>
                <a:srgbClr val="0D0D1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40"/>
              <p:cNvSpPr/>
              <p:nvPr/>
            </p:nvSpPr>
            <p:spPr>
              <a:xfrm>
                <a:off x="1600917" y="2746370"/>
                <a:ext cx="219124" cy="263715"/>
              </a:xfrm>
              <a:custGeom>
                <a:rect b="b" l="l" r="r" t="t"/>
                <a:pathLst>
                  <a:path extrusionOk="0" h="6890" w="5725">
                    <a:moveTo>
                      <a:pt x="2863" y="0"/>
                    </a:moveTo>
                    <a:cubicBezTo>
                      <a:pt x="1358" y="0"/>
                      <a:pt x="0" y="1249"/>
                      <a:pt x="0" y="2863"/>
                    </a:cubicBezTo>
                    <a:lnTo>
                      <a:pt x="0" y="4008"/>
                    </a:lnTo>
                    <a:cubicBezTo>
                      <a:pt x="0" y="5586"/>
                      <a:pt x="1285" y="6889"/>
                      <a:pt x="2863" y="6889"/>
                    </a:cubicBezTo>
                    <a:cubicBezTo>
                      <a:pt x="4441" y="6889"/>
                      <a:pt x="5724" y="5586"/>
                      <a:pt x="5724" y="4008"/>
                    </a:cubicBezTo>
                    <a:lnTo>
                      <a:pt x="5724" y="2863"/>
                    </a:lnTo>
                    <a:cubicBezTo>
                      <a:pt x="5724" y="2250"/>
                      <a:pt x="5527" y="1685"/>
                      <a:pt x="5198" y="1219"/>
                    </a:cubicBezTo>
                    <a:lnTo>
                      <a:pt x="4421" y="995"/>
                    </a:lnTo>
                    <a:lnTo>
                      <a:pt x="4739" y="719"/>
                    </a:lnTo>
                    <a:cubicBezTo>
                      <a:pt x="4235" y="278"/>
                      <a:pt x="3584" y="0"/>
                      <a:pt x="28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40"/>
              <p:cNvSpPr/>
              <p:nvPr/>
            </p:nvSpPr>
            <p:spPr>
              <a:xfrm>
                <a:off x="1710460" y="2746370"/>
                <a:ext cx="109581" cy="263715"/>
              </a:xfrm>
              <a:custGeom>
                <a:rect b="b" l="l" r="r" t="t"/>
                <a:pathLst>
                  <a:path extrusionOk="0" h="6890" w="2863">
                    <a:moveTo>
                      <a:pt x="1" y="0"/>
                    </a:moveTo>
                    <a:lnTo>
                      <a:pt x="1" y="6889"/>
                    </a:lnTo>
                    <a:cubicBezTo>
                      <a:pt x="1579" y="6889"/>
                      <a:pt x="2862" y="5586"/>
                      <a:pt x="2862" y="4008"/>
                    </a:cubicBezTo>
                    <a:lnTo>
                      <a:pt x="2862" y="2863"/>
                    </a:lnTo>
                    <a:cubicBezTo>
                      <a:pt x="2862" y="2250"/>
                      <a:pt x="2665" y="1685"/>
                      <a:pt x="2336" y="1219"/>
                    </a:cubicBezTo>
                    <a:lnTo>
                      <a:pt x="1559" y="995"/>
                    </a:lnTo>
                    <a:lnTo>
                      <a:pt x="1877" y="719"/>
                    </a:lnTo>
                    <a:cubicBezTo>
                      <a:pt x="1373" y="278"/>
                      <a:pt x="722" y="0"/>
                      <a:pt x="1" y="0"/>
                    </a:cubicBezTo>
                    <a:close/>
                  </a:path>
                </a:pathLst>
              </a:custGeom>
              <a:solidFill>
                <a:srgbClr val="434342">
                  <a:alpha val="212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40"/>
              <p:cNvSpPr/>
              <p:nvPr/>
            </p:nvSpPr>
            <p:spPr>
              <a:xfrm>
                <a:off x="1633757" y="2823073"/>
                <a:ext cx="65795" cy="65756"/>
              </a:xfrm>
              <a:custGeom>
                <a:rect b="b" l="l" r="r" t="t"/>
                <a:pathLst>
                  <a:path extrusionOk="0" h="1718" w="1719">
                    <a:moveTo>
                      <a:pt x="574" y="0"/>
                    </a:moveTo>
                    <a:lnTo>
                      <a:pt x="574" y="573"/>
                    </a:lnTo>
                    <a:lnTo>
                      <a:pt x="1" y="573"/>
                    </a:lnTo>
                    <a:lnTo>
                      <a:pt x="1" y="1145"/>
                    </a:lnTo>
                    <a:lnTo>
                      <a:pt x="574" y="1145"/>
                    </a:lnTo>
                    <a:lnTo>
                      <a:pt x="574" y="1717"/>
                    </a:lnTo>
                    <a:lnTo>
                      <a:pt x="1146" y="1717"/>
                    </a:lnTo>
                    <a:lnTo>
                      <a:pt x="1146" y="1145"/>
                    </a:lnTo>
                    <a:lnTo>
                      <a:pt x="1719" y="1145"/>
                    </a:lnTo>
                    <a:lnTo>
                      <a:pt x="1719" y="573"/>
                    </a:lnTo>
                    <a:lnTo>
                      <a:pt x="1146" y="573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40"/>
              <p:cNvSpPr/>
              <p:nvPr/>
            </p:nvSpPr>
            <p:spPr>
              <a:xfrm>
                <a:off x="1721407" y="2823073"/>
                <a:ext cx="65756" cy="65756"/>
              </a:xfrm>
              <a:custGeom>
                <a:rect b="b" l="l" r="r" t="t"/>
                <a:pathLst>
                  <a:path extrusionOk="0" h="1718" w="1718">
                    <a:moveTo>
                      <a:pt x="573" y="0"/>
                    </a:moveTo>
                    <a:lnTo>
                      <a:pt x="573" y="573"/>
                    </a:lnTo>
                    <a:lnTo>
                      <a:pt x="1" y="573"/>
                    </a:lnTo>
                    <a:lnTo>
                      <a:pt x="1" y="1145"/>
                    </a:lnTo>
                    <a:lnTo>
                      <a:pt x="573" y="1145"/>
                    </a:lnTo>
                    <a:lnTo>
                      <a:pt x="573" y="1717"/>
                    </a:lnTo>
                    <a:lnTo>
                      <a:pt x="1146" y="1717"/>
                    </a:lnTo>
                    <a:lnTo>
                      <a:pt x="1146" y="1145"/>
                    </a:lnTo>
                    <a:lnTo>
                      <a:pt x="1718" y="1145"/>
                    </a:lnTo>
                    <a:lnTo>
                      <a:pt x="1718" y="573"/>
                    </a:lnTo>
                    <a:lnTo>
                      <a:pt x="1146" y="573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40"/>
              <p:cNvSpPr/>
              <p:nvPr/>
            </p:nvSpPr>
            <p:spPr>
              <a:xfrm>
                <a:off x="1852920" y="2801180"/>
                <a:ext cx="21932" cy="21932"/>
              </a:xfrm>
              <a:custGeom>
                <a:rect b="b" l="l" r="r" t="t"/>
                <a:pathLst>
                  <a:path extrusionOk="0" h="573" w="573">
                    <a:moveTo>
                      <a:pt x="0" y="0"/>
                    </a:moveTo>
                    <a:lnTo>
                      <a:pt x="0" y="572"/>
                    </a:lnTo>
                    <a:lnTo>
                      <a:pt x="572" y="572"/>
                    </a:lnTo>
                    <a:lnTo>
                      <a:pt x="5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0"/>
              <p:cNvSpPr/>
              <p:nvPr/>
            </p:nvSpPr>
            <p:spPr>
              <a:xfrm>
                <a:off x="1874813" y="2691599"/>
                <a:ext cx="21932" cy="21932"/>
              </a:xfrm>
              <a:custGeom>
                <a:rect b="b" l="l" r="r" t="t"/>
                <a:pathLst>
                  <a:path extrusionOk="0" h="573" w="573">
                    <a:moveTo>
                      <a:pt x="0" y="0"/>
                    </a:moveTo>
                    <a:lnTo>
                      <a:pt x="0" y="573"/>
                    </a:lnTo>
                    <a:lnTo>
                      <a:pt x="573" y="573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40"/>
              <p:cNvSpPr/>
              <p:nvPr/>
            </p:nvSpPr>
            <p:spPr>
              <a:xfrm>
                <a:off x="1546146" y="2801180"/>
                <a:ext cx="21932" cy="21932"/>
              </a:xfrm>
              <a:custGeom>
                <a:rect b="b" l="l" r="r" t="t"/>
                <a:pathLst>
                  <a:path extrusionOk="0" h="573" w="573">
                    <a:moveTo>
                      <a:pt x="0" y="0"/>
                    </a:moveTo>
                    <a:lnTo>
                      <a:pt x="0" y="572"/>
                    </a:lnTo>
                    <a:lnTo>
                      <a:pt x="573" y="572"/>
                    </a:lnTo>
                    <a:lnTo>
                      <a:pt x="5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0"/>
              <p:cNvSpPr/>
              <p:nvPr/>
            </p:nvSpPr>
            <p:spPr>
              <a:xfrm>
                <a:off x="1643249" y="2691599"/>
                <a:ext cx="231602" cy="92893"/>
              </a:xfrm>
              <a:custGeom>
                <a:rect b="b" l="l" r="r" t="t"/>
                <a:pathLst>
                  <a:path extrusionOk="0" h="2427" w="6051">
                    <a:moveTo>
                      <a:pt x="1757" y="0"/>
                    </a:moveTo>
                    <a:cubicBezTo>
                      <a:pt x="1142" y="0"/>
                      <a:pt x="551" y="39"/>
                      <a:pt x="0" y="114"/>
                    </a:cubicBezTo>
                    <a:lnTo>
                      <a:pt x="78" y="681"/>
                    </a:lnTo>
                    <a:cubicBezTo>
                      <a:pt x="603" y="609"/>
                      <a:pt x="1167" y="573"/>
                      <a:pt x="1757" y="573"/>
                    </a:cubicBezTo>
                    <a:cubicBezTo>
                      <a:pt x="4212" y="573"/>
                      <a:pt x="5478" y="1175"/>
                      <a:pt x="5478" y="1431"/>
                    </a:cubicBezTo>
                    <a:cubicBezTo>
                      <a:pt x="5478" y="1485"/>
                      <a:pt x="5347" y="1683"/>
                      <a:pt x="4766" y="1886"/>
                    </a:cubicBezTo>
                    <a:lnTo>
                      <a:pt x="4955" y="2426"/>
                    </a:lnTo>
                    <a:cubicBezTo>
                      <a:pt x="5682" y="2172"/>
                      <a:pt x="6050" y="1837"/>
                      <a:pt x="6050" y="1431"/>
                    </a:cubicBezTo>
                    <a:cubicBezTo>
                      <a:pt x="6050" y="448"/>
                      <a:pt x="3824" y="0"/>
                      <a:pt x="1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40"/>
              <p:cNvSpPr/>
              <p:nvPr/>
            </p:nvSpPr>
            <p:spPr>
              <a:xfrm>
                <a:off x="1710460" y="2691599"/>
                <a:ext cx="164391" cy="92893"/>
              </a:xfrm>
              <a:custGeom>
                <a:rect b="b" l="l" r="r" t="t"/>
                <a:pathLst>
                  <a:path extrusionOk="0" h="2427" w="4295">
                    <a:moveTo>
                      <a:pt x="1" y="0"/>
                    </a:moveTo>
                    <a:lnTo>
                      <a:pt x="1" y="573"/>
                    </a:lnTo>
                    <a:cubicBezTo>
                      <a:pt x="2456" y="573"/>
                      <a:pt x="3722" y="1175"/>
                      <a:pt x="3722" y="1431"/>
                    </a:cubicBezTo>
                    <a:cubicBezTo>
                      <a:pt x="3722" y="1485"/>
                      <a:pt x="3591" y="1683"/>
                      <a:pt x="3010" y="1886"/>
                    </a:cubicBezTo>
                    <a:lnTo>
                      <a:pt x="3199" y="2426"/>
                    </a:lnTo>
                    <a:cubicBezTo>
                      <a:pt x="3926" y="2172"/>
                      <a:pt x="4294" y="1838"/>
                      <a:pt x="4294" y="1431"/>
                    </a:cubicBezTo>
                    <a:cubicBezTo>
                      <a:pt x="4294" y="448"/>
                      <a:pt x="2069" y="0"/>
                      <a:pt x="1" y="0"/>
                    </a:cubicBezTo>
                    <a:close/>
                  </a:path>
                </a:pathLst>
              </a:custGeom>
              <a:solidFill>
                <a:srgbClr val="F2F2F2">
                  <a:alpha val="111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40"/>
              <p:cNvSpPr/>
              <p:nvPr/>
            </p:nvSpPr>
            <p:spPr>
              <a:xfrm>
                <a:off x="1546146" y="2705148"/>
                <a:ext cx="253763" cy="96070"/>
              </a:xfrm>
              <a:custGeom>
                <a:rect b="b" l="l" r="r" t="t"/>
                <a:pathLst>
                  <a:path extrusionOk="0" h="2510" w="6630">
                    <a:moveTo>
                      <a:pt x="1351" y="1"/>
                    </a:moveTo>
                    <a:cubicBezTo>
                      <a:pt x="455" y="262"/>
                      <a:pt x="0" y="624"/>
                      <a:pt x="0" y="1077"/>
                    </a:cubicBezTo>
                    <a:cubicBezTo>
                      <a:pt x="0" y="1679"/>
                      <a:pt x="834" y="2079"/>
                      <a:pt x="1954" y="2300"/>
                    </a:cubicBezTo>
                    <a:cubicBezTo>
                      <a:pt x="2665" y="2440"/>
                      <a:pt x="3491" y="2509"/>
                      <a:pt x="4294" y="2509"/>
                    </a:cubicBezTo>
                    <a:cubicBezTo>
                      <a:pt x="5137" y="2509"/>
                      <a:pt x="5944" y="2432"/>
                      <a:pt x="6629" y="2296"/>
                    </a:cubicBezTo>
                    <a:cubicBezTo>
                      <a:pt x="6498" y="2110"/>
                      <a:pt x="6341" y="1945"/>
                      <a:pt x="6170" y="1796"/>
                    </a:cubicBezTo>
                    <a:cubicBezTo>
                      <a:pt x="5600" y="1884"/>
                      <a:pt x="4961" y="1937"/>
                      <a:pt x="4294" y="1937"/>
                    </a:cubicBezTo>
                    <a:cubicBezTo>
                      <a:pt x="3556" y="1937"/>
                      <a:pt x="2939" y="1878"/>
                      <a:pt x="2418" y="1796"/>
                    </a:cubicBezTo>
                    <a:cubicBezTo>
                      <a:pt x="1206" y="1603"/>
                      <a:pt x="573" y="1258"/>
                      <a:pt x="573" y="1077"/>
                    </a:cubicBezTo>
                    <a:cubicBezTo>
                      <a:pt x="573" y="1012"/>
                      <a:pt x="745" y="775"/>
                      <a:pt x="1511" y="551"/>
                    </a:cubicBezTo>
                    <a:lnTo>
                      <a:pt x="13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0"/>
              <p:cNvSpPr/>
              <p:nvPr/>
            </p:nvSpPr>
            <p:spPr>
              <a:xfrm>
                <a:off x="1710460" y="2773852"/>
                <a:ext cx="89449" cy="27367"/>
              </a:xfrm>
              <a:custGeom>
                <a:rect b="b" l="l" r="r" t="t"/>
                <a:pathLst>
                  <a:path extrusionOk="0" h="715" w="2337">
                    <a:moveTo>
                      <a:pt x="1877" y="1"/>
                    </a:moveTo>
                    <a:cubicBezTo>
                      <a:pt x="1307" y="89"/>
                      <a:pt x="668" y="142"/>
                      <a:pt x="1" y="142"/>
                    </a:cubicBezTo>
                    <a:lnTo>
                      <a:pt x="1" y="714"/>
                    </a:lnTo>
                    <a:cubicBezTo>
                      <a:pt x="843" y="714"/>
                      <a:pt x="1651" y="637"/>
                      <a:pt x="2336" y="501"/>
                    </a:cubicBezTo>
                    <a:cubicBezTo>
                      <a:pt x="2205" y="315"/>
                      <a:pt x="2048" y="150"/>
                      <a:pt x="1877" y="1"/>
                    </a:cubicBezTo>
                    <a:close/>
                  </a:path>
                </a:pathLst>
              </a:custGeom>
              <a:solidFill>
                <a:srgbClr val="F2F2F2">
                  <a:alpha val="111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40"/>
              <p:cNvSpPr/>
              <p:nvPr/>
            </p:nvSpPr>
            <p:spPr>
              <a:xfrm>
                <a:off x="1636972" y="2906168"/>
                <a:ext cx="147014" cy="52896"/>
              </a:xfrm>
              <a:custGeom>
                <a:rect b="b" l="l" r="r" t="t"/>
                <a:pathLst>
                  <a:path extrusionOk="0" h="1382" w="3841">
                    <a:moveTo>
                      <a:pt x="776" y="0"/>
                    </a:moveTo>
                    <a:lnTo>
                      <a:pt x="1" y="775"/>
                    </a:lnTo>
                    <a:lnTo>
                      <a:pt x="406" y="1180"/>
                    </a:lnTo>
                    <a:lnTo>
                      <a:pt x="776" y="810"/>
                    </a:lnTo>
                    <a:lnTo>
                      <a:pt x="1348" y="1382"/>
                    </a:lnTo>
                    <a:lnTo>
                      <a:pt x="1921" y="810"/>
                    </a:lnTo>
                    <a:lnTo>
                      <a:pt x="2493" y="1382"/>
                    </a:lnTo>
                    <a:lnTo>
                      <a:pt x="3065" y="810"/>
                    </a:lnTo>
                    <a:lnTo>
                      <a:pt x="3436" y="1180"/>
                    </a:lnTo>
                    <a:lnTo>
                      <a:pt x="3841" y="775"/>
                    </a:lnTo>
                    <a:lnTo>
                      <a:pt x="3065" y="0"/>
                    </a:lnTo>
                    <a:lnTo>
                      <a:pt x="2493" y="573"/>
                    </a:lnTo>
                    <a:lnTo>
                      <a:pt x="1921" y="0"/>
                    </a:lnTo>
                    <a:lnTo>
                      <a:pt x="1348" y="573"/>
                    </a:lnTo>
                    <a:lnTo>
                      <a:pt x="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40"/>
              <p:cNvSpPr/>
              <p:nvPr/>
            </p:nvSpPr>
            <p:spPr>
              <a:xfrm>
                <a:off x="1710460" y="2906168"/>
                <a:ext cx="73526" cy="52934"/>
              </a:xfrm>
              <a:custGeom>
                <a:rect b="b" l="l" r="r" t="t"/>
                <a:pathLst>
                  <a:path extrusionOk="0" h="1383" w="1921">
                    <a:moveTo>
                      <a:pt x="1" y="0"/>
                    </a:moveTo>
                    <a:lnTo>
                      <a:pt x="1" y="810"/>
                    </a:lnTo>
                    <a:lnTo>
                      <a:pt x="573" y="1383"/>
                    </a:lnTo>
                    <a:lnTo>
                      <a:pt x="1145" y="810"/>
                    </a:lnTo>
                    <a:lnTo>
                      <a:pt x="1516" y="1180"/>
                    </a:lnTo>
                    <a:lnTo>
                      <a:pt x="1921" y="775"/>
                    </a:lnTo>
                    <a:lnTo>
                      <a:pt x="1145" y="0"/>
                    </a:lnTo>
                    <a:lnTo>
                      <a:pt x="573" y="5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D0D13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876" name="Google Shape;1876;p40"/>
          <p:cNvCxnSpPr/>
          <p:nvPr/>
        </p:nvCxnSpPr>
        <p:spPr>
          <a:xfrm>
            <a:off x="1513800" y="1100575"/>
            <a:ext cx="6116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41"/>
          <p:cNvSpPr txBox="1"/>
          <p:nvPr>
            <p:ph type="title"/>
          </p:nvPr>
        </p:nvSpPr>
        <p:spPr>
          <a:xfrm>
            <a:off x="1697875" y="1440275"/>
            <a:ext cx="5748300" cy="8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CAMBIO</a:t>
            </a:r>
            <a:endParaRPr/>
          </a:p>
        </p:txBody>
      </p:sp>
      <p:sp>
        <p:nvSpPr>
          <p:cNvPr id="1882" name="Google Shape;1882;p41"/>
          <p:cNvSpPr txBox="1"/>
          <p:nvPr>
            <p:ph idx="1" type="subTitle"/>
          </p:nvPr>
        </p:nvSpPr>
        <p:spPr>
          <a:xfrm>
            <a:off x="1708850" y="2416513"/>
            <a:ext cx="5726100" cy="12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¿Por qué Dios nos hace esto?</a:t>
            </a:r>
            <a:r>
              <a:rPr lang="en"/>
              <a:t> La peste deja cambios culturales, consecuencia principal de ello es que ahora dios no es el centro del pensamiento.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Termina la era medieval y viene el renacimiento</a:t>
            </a:r>
            <a:endParaRPr b="1"/>
          </a:p>
        </p:txBody>
      </p:sp>
      <p:cxnSp>
        <p:nvCxnSpPr>
          <p:cNvPr id="1883" name="Google Shape;1883;p41"/>
          <p:cNvCxnSpPr/>
          <p:nvPr/>
        </p:nvCxnSpPr>
        <p:spPr>
          <a:xfrm>
            <a:off x="1697850" y="2366750"/>
            <a:ext cx="574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84" name="Google Shape;1884;p41"/>
          <p:cNvGrpSpPr/>
          <p:nvPr/>
        </p:nvGrpSpPr>
        <p:grpSpPr>
          <a:xfrm>
            <a:off x="4366383" y="2246808"/>
            <a:ext cx="411307" cy="239741"/>
            <a:chOff x="4366383" y="2246808"/>
            <a:chExt cx="411307" cy="239741"/>
          </a:xfrm>
        </p:grpSpPr>
        <p:grpSp>
          <p:nvGrpSpPr>
            <p:cNvPr id="1885" name="Google Shape;1885;p41"/>
            <p:cNvGrpSpPr/>
            <p:nvPr/>
          </p:nvGrpSpPr>
          <p:grpSpPr>
            <a:xfrm>
              <a:off x="4366383" y="2246808"/>
              <a:ext cx="241665" cy="239741"/>
              <a:chOff x="1445225" y="4097025"/>
              <a:chExt cx="469800" cy="466150"/>
            </a:xfrm>
          </p:grpSpPr>
          <p:sp>
            <p:nvSpPr>
              <p:cNvPr id="1886" name="Google Shape;1886;p41"/>
              <p:cNvSpPr/>
              <p:nvPr/>
            </p:nvSpPr>
            <p:spPr>
              <a:xfrm>
                <a:off x="1461050" y="4372650"/>
                <a:ext cx="40100" cy="39325"/>
              </a:xfrm>
              <a:custGeom>
                <a:rect b="b" l="l" r="r" t="t"/>
                <a:pathLst>
                  <a:path extrusionOk="0" h="1573" w="1604">
                    <a:moveTo>
                      <a:pt x="547" y="0"/>
                    </a:moveTo>
                    <a:lnTo>
                      <a:pt x="185" y="593"/>
                    </a:lnTo>
                    <a:cubicBezTo>
                      <a:pt x="1" y="897"/>
                      <a:pt x="97" y="1293"/>
                      <a:pt x="401" y="1478"/>
                    </a:cubicBezTo>
                    <a:cubicBezTo>
                      <a:pt x="505" y="1542"/>
                      <a:pt x="621" y="1572"/>
                      <a:pt x="735" y="1572"/>
                    </a:cubicBezTo>
                    <a:cubicBezTo>
                      <a:pt x="952" y="1572"/>
                      <a:pt x="1164" y="1462"/>
                      <a:pt x="1285" y="1263"/>
                    </a:cubicBezTo>
                    <a:lnTo>
                      <a:pt x="1603" y="741"/>
                    </a:lnTo>
                    <a:cubicBezTo>
                      <a:pt x="1044" y="423"/>
                      <a:pt x="668" y="150"/>
                      <a:pt x="547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41"/>
              <p:cNvSpPr/>
              <p:nvPr/>
            </p:nvSpPr>
            <p:spPr>
              <a:xfrm>
                <a:off x="1492375" y="4393050"/>
                <a:ext cx="40950" cy="39025"/>
              </a:xfrm>
              <a:custGeom>
                <a:rect b="b" l="l" r="r" t="t"/>
                <a:pathLst>
                  <a:path extrusionOk="0" h="1561" w="1638">
                    <a:moveTo>
                      <a:pt x="484" y="1"/>
                    </a:moveTo>
                    <a:lnTo>
                      <a:pt x="164" y="621"/>
                    </a:lnTo>
                    <a:cubicBezTo>
                      <a:pt x="0" y="936"/>
                      <a:pt x="124" y="1325"/>
                      <a:pt x="440" y="1488"/>
                    </a:cubicBezTo>
                    <a:cubicBezTo>
                      <a:pt x="534" y="1537"/>
                      <a:pt x="635" y="1561"/>
                      <a:pt x="735" y="1561"/>
                    </a:cubicBezTo>
                    <a:cubicBezTo>
                      <a:pt x="968" y="1561"/>
                      <a:pt x="1193" y="1434"/>
                      <a:pt x="1307" y="1212"/>
                    </a:cubicBezTo>
                    <a:lnTo>
                      <a:pt x="1638" y="574"/>
                    </a:lnTo>
                    <a:cubicBezTo>
                      <a:pt x="1205" y="380"/>
                      <a:pt x="817" y="184"/>
                      <a:pt x="484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29375" y="4409400"/>
                <a:ext cx="38450" cy="38200"/>
              </a:xfrm>
              <a:custGeom>
                <a:rect b="b" l="l" r="r" t="t"/>
                <a:pathLst>
                  <a:path extrusionOk="0" h="1528" w="1538">
                    <a:moveTo>
                      <a:pt x="338" y="0"/>
                    </a:moveTo>
                    <a:lnTo>
                      <a:pt x="112" y="680"/>
                    </a:lnTo>
                    <a:cubicBezTo>
                      <a:pt x="0" y="1018"/>
                      <a:pt x="183" y="1382"/>
                      <a:pt x="520" y="1494"/>
                    </a:cubicBezTo>
                    <a:cubicBezTo>
                      <a:pt x="588" y="1516"/>
                      <a:pt x="656" y="1527"/>
                      <a:pt x="724" y="1527"/>
                    </a:cubicBezTo>
                    <a:cubicBezTo>
                      <a:pt x="993" y="1527"/>
                      <a:pt x="1244" y="1356"/>
                      <a:pt x="1334" y="1087"/>
                    </a:cubicBezTo>
                    <a:lnTo>
                      <a:pt x="1538" y="472"/>
                    </a:lnTo>
                    <a:cubicBezTo>
                      <a:pt x="1113" y="323"/>
                      <a:pt x="711" y="163"/>
                      <a:pt x="338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564000" y="4422875"/>
                <a:ext cx="39650" cy="39025"/>
              </a:xfrm>
              <a:custGeom>
                <a:rect b="b" l="l" r="r" t="t"/>
                <a:pathLst>
                  <a:path extrusionOk="0" h="1561" w="1586">
                    <a:moveTo>
                      <a:pt x="350" y="1"/>
                    </a:moveTo>
                    <a:lnTo>
                      <a:pt x="113" y="713"/>
                    </a:lnTo>
                    <a:cubicBezTo>
                      <a:pt x="1" y="1051"/>
                      <a:pt x="183" y="1415"/>
                      <a:pt x="520" y="1528"/>
                    </a:cubicBezTo>
                    <a:cubicBezTo>
                      <a:pt x="588" y="1550"/>
                      <a:pt x="656" y="1561"/>
                      <a:pt x="724" y="1561"/>
                    </a:cubicBezTo>
                    <a:cubicBezTo>
                      <a:pt x="994" y="1561"/>
                      <a:pt x="1245" y="1390"/>
                      <a:pt x="1334" y="1119"/>
                    </a:cubicBezTo>
                    <a:lnTo>
                      <a:pt x="1585" y="366"/>
                    </a:lnTo>
                    <a:cubicBezTo>
                      <a:pt x="1159" y="259"/>
                      <a:pt x="745" y="135"/>
                      <a:pt x="350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1"/>
              <p:cNvSpPr/>
              <p:nvPr/>
            </p:nvSpPr>
            <p:spPr>
              <a:xfrm>
                <a:off x="1605400" y="4433450"/>
                <a:ext cx="35950" cy="38600"/>
              </a:xfrm>
              <a:custGeom>
                <a:rect b="b" l="l" r="r" t="t"/>
                <a:pathLst>
                  <a:path extrusionOk="0" h="1544" w="1438">
                    <a:moveTo>
                      <a:pt x="160" y="1"/>
                    </a:moveTo>
                    <a:lnTo>
                      <a:pt x="49" y="812"/>
                    </a:lnTo>
                    <a:cubicBezTo>
                      <a:pt x="1" y="1164"/>
                      <a:pt x="247" y="1489"/>
                      <a:pt x="599" y="1537"/>
                    </a:cubicBezTo>
                    <a:cubicBezTo>
                      <a:pt x="629" y="1541"/>
                      <a:pt x="659" y="1543"/>
                      <a:pt x="688" y="1543"/>
                    </a:cubicBezTo>
                    <a:cubicBezTo>
                      <a:pt x="1004" y="1543"/>
                      <a:pt x="1280" y="1310"/>
                      <a:pt x="1325" y="988"/>
                    </a:cubicBezTo>
                    <a:lnTo>
                      <a:pt x="1437" y="166"/>
                    </a:lnTo>
                    <a:lnTo>
                      <a:pt x="1437" y="166"/>
                    </a:lnTo>
                    <a:cubicBezTo>
                      <a:pt x="1394" y="180"/>
                      <a:pt x="1336" y="188"/>
                      <a:pt x="1259" y="188"/>
                    </a:cubicBezTo>
                    <a:cubicBezTo>
                      <a:pt x="1058" y="188"/>
                      <a:pt x="723" y="136"/>
                      <a:pt x="160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1"/>
              <p:cNvSpPr/>
              <p:nvPr/>
            </p:nvSpPr>
            <p:spPr>
              <a:xfrm>
                <a:off x="1485525" y="4452150"/>
                <a:ext cx="37825" cy="35900"/>
              </a:xfrm>
              <a:custGeom>
                <a:rect b="b" l="l" r="r" t="t"/>
                <a:pathLst>
                  <a:path extrusionOk="0" h="1436" w="1513">
                    <a:moveTo>
                      <a:pt x="778" y="0"/>
                    </a:moveTo>
                    <a:cubicBezTo>
                      <a:pt x="545" y="0"/>
                      <a:pt x="320" y="127"/>
                      <a:pt x="205" y="348"/>
                    </a:cubicBezTo>
                    <a:lnTo>
                      <a:pt x="0" y="745"/>
                    </a:lnTo>
                    <a:cubicBezTo>
                      <a:pt x="208" y="939"/>
                      <a:pt x="537" y="1199"/>
                      <a:pt x="1093" y="1436"/>
                    </a:cubicBezTo>
                    <a:lnTo>
                      <a:pt x="1349" y="940"/>
                    </a:lnTo>
                    <a:cubicBezTo>
                      <a:pt x="1513" y="624"/>
                      <a:pt x="1389" y="236"/>
                      <a:pt x="1073" y="72"/>
                    </a:cubicBezTo>
                    <a:cubicBezTo>
                      <a:pt x="978" y="23"/>
                      <a:pt x="877" y="0"/>
                      <a:pt x="778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17875" y="4463050"/>
                <a:ext cx="38675" cy="35300"/>
              </a:xfrm>
              <a:custGeom>
                <a:rect b="b" l="l" r="r" t="t"/>
                <a:pathLst>
                  <a:path extrusionOk="0" h="1412" w="1547">
                    <a:moveTo>
                      <a:pt x="823" y="0"/>
                    </a:moveTo>
                    <a:cubicBezTo>
                      <a:pt x="553" y="0"/>
                      <a:pt x="302" y="171"/>
                      <a:pt x="212" y="441"/>
                    </a:cubicBezTo>
                    <a:lnTo>
                      <a:pt x="1" y="1080"/>
                    </a:lnTo>
                    <a:cubicBezTo>
                      <a:pt x="337" y="1206"/>
                      <a:pt x="747" y="1322"/>
                      <a:pt x="1248" y="1411"/>
                    </a:cubicBezTo>
                    <a:lnTo>
                      <a:pt x="1434" y="847"/>
                    </a:lnTo>
                    <a:cubicBezTo>
                      <a:pt x="1547" y="509"/>
                      <a:pt x="1364" y="145"/>
                      <a:pt x="1027" y="33"/>
                    </a:cubicBezTo>
                    <a:cubicBezTo>
                      <a:pt x="959" y="11"/>
                      <a:pt x="891" y="0"/>
                      <a:pt x="823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553850" y="4472125"/>
                <a:ext cx="38675" cy="31500"/>
              </a:xfrm>
              <a:custGeom>
                <a:rect b="b" l="l" r="r" t="t"/>
                <a:pathLst>
                  <a:path extrusionOk="0" h="1260" w="1547">
                    <a:moveTo>
                      <a:pt x="823" y="1"/>
                    </a:moveTo>
                    <a:cubicBezTo>
                      <a:pt x="553" y="1"/>
                      <a:pt x="302" y="171"/>
                      <a:pt x="213" y="441"/>
                    </a:cubicBezTo>
                    <a:lnTo>
                      <a:pt x="0" y="1080"/>
                    </a:lnTo>
                    <a:cubicBezTo>
                      <a:pt x="124" y="1099"/>
                      <a:pt x="253" y="1117"/>
                      <a:pt x="388" y="1134"/>
                    </a:cubicBezTo>
                    <a:cubicBezTo>
                      <a:pt x="721" y="1173"/>
                      <a:pt x="1023" y="1217"/>
                      <a:pt x="1297" y="1260"/>
                    </a:cubicBezTo>
                    <a:lnTo>
                      <a:pt x="1434" y="847"/>
                    </a:lnTo>
                    <a:cubicBezTo>
                      <a:pt x="1546" y="510"/>
                      <a:pt x="1363" y="145"/>
                      <a:pt x="1026" y="34"/>
                    </a:cubicBezTo>
                    <a:cubicBezTo>
                      <a:pt x="959" y="11"/>
                      <a:pt x="890" y="1"/>
                      <a:pt x="823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41"/>
              <p:cNvSpPr/>
              <p:nvPr/>
            </p:nvSpPr>
            <p:spPr>
              <a:xfrm>
                <a:off x="1592525" y="4481125"/>
                <a:ext cx="34425" cy="28525"/>
              </a:xfrm>
              <a:custGeom>
                <a:rect b="b" l="l" r="r" t="t"/>
                <a:pathLst>
                  <a:path extrusionOk="0" h="1141" w="1377">
                    <a:moveTo>
                      <a:pt x="691" y="0"/>
                    </a:moveTo>
                    <a:cubicBezTo>
                      <a:pt x="374" y="0"/>
                      <a:pt x="97" y="234"/>
                      <a:pt x="52" y="557"/>
                    </a:cubicBezTo>
                    <a:lnTo>
                      <a:pt x="0" y="939"/>
                    </a:lnTo>
                    <a:cubicBezTo>
                      <a:pt x="518" y="1024"/>
                      <a:pt x="928" y="1102"/>
                      <a:pt x="1272" y="1141"/>
                    </a:cubicBezTo>
                    <a:lnTo>
                      <a:pt x="1328" y="732"/>
                    </a:lnTo>
                    <a:cubicBezTo>
                      <a:pt x="1376" y="380"/>
                      <a:pt x="1131" y="55"/>
                      <a:pt x="778" y="6"/>
                    </a:cubicBezTo>
                    <a:cubicBezTo>
                      <a:pt x="749" y="2"/>
                      <a:pt x="720" y="0"/>
                      <a:pt x="691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41"/>
              <p:cNvSpPr/>
              <p:nvPr/>
            </p:nvSpPr>
            <p:spPr>
              <a:xfrm>
                <a:off x="1453575" y="4097025"/>
                <a:ext cx="461450" cy="343600"/>
              </a:xfrm>
              <a:custGeom>
                <a:rect b="b" l="l" r="r" t="t"/>
                <a:pathLst>
                  <a:path extrusionOk="0" h="13744" w="18458">
                    <a:moveTo>
                      <a:pt x="2781" y="3755"/>
                    </a:moveTo>
                    <a:cubicBezTo>
                      <a:pt x="3417" y="3755"/>
                      <a:pt x="4263" y="4607"/>
                      <a:pt x="4394" y="5345"/>
                    </a:cubicBezTo>
                    <a:cubicBezTo>
                      <a:pt x="4553" y="6242"/>
                      <a:pt x="4400" y="7629"/>
                      <a:pt x="3542" y="8163"/>
                    </a:cubicBezTo>
                    <a:cubicBezTo>
                      <a:pt x="3311" y="8306"/>
                      <a:pt x="3060" y="8371"/>
                      <a:pt x="2809" y="8371"/>
                    </a:cubicBezTo>
                    <a:cubicBezTo>
                      <a:pt x="2182" y="8371"/>
                      <a:pt x="1559" y="7968"/>
                      <a:pt x="1276" y="7380"/>
                    </a:cubicBezTo>
                    <a:cubicBezTo>
                      <a:pt x="929" y="6663"/>
                      <a:pt x="1049" y="5926"/>
                      <a:pt x="1292" y="5196"/>
                    </a:cubicBezTo>
                    <a:cubicBezTo>
                      <a:pt x="1473" y="4650"/>
                      <a:pt x="1897" y="4089"/>
                      <a:pt x="2535" y="3804"/>
                    </a:cubicBezTo>
                    <a:cubicBezTo>
                      <a:pt x="2612" y="3770"/>
                      <a:pt x="2694" y="3755"/>
                      <a:pt x="2781" y="3755"/>
                    </a:cubicBezTo>
                    <a:close/>
                    <a:moveTo>
                      <a:pt x="4263" y="8187"/>
                    </a:moveTo>
                    <a:cubicBezTo>
                      <a:pt x="4421" y="8187"/>
                      <a:pt x="4582" y="8247"/>
                      <a:pt x="4689" y="8351"/>
                    </a:cubicBezTo>
                    <a:cubicBezTo>
                      <a:pt x="5014" y="8668"/>
                      <a:pt x="5109" y="9063"/>
                      <a:pt x="5187" y="9471"/>
                    </a:cubicBezTo>
                    <a:cubicBezTo>
                      <a:pt x="5259" y="9715"/>
                      <a:pt x="5304" y="9967"/>
                      <a:pt x="5337" y="10226"/>
                    </a:cubicBezTo>
                    <a:cubicBezTo>
                      <a:pt x="5386" y="10593"/>
                      <a:pt x="5081" y="10795"/>
                      <a:pt x="4773" y="10795"/>
                    </a:cubicBezTo>
                    <a:cubicBezTo>
                      <a:pt x="4530" y="10795"/>
                      <a:pt x="4285" y="10669"/>
                      <a:pt x="4211" y="10398"/>
                    </a:cubicBezTo>
                    <a:cubicBezTo>
                      <a:pt x="4176" y="10267"/>
                      <a:pt x="4153" y="10134"/>
                      <a:pt x="4131" y="10000"/>
                    </a:cubicBezTo>
                    <a:cubicBezTo>
                      <a:pt x="4075" y="10071"/>
                      <a:pt x="4014" y="10141"/>
                      <a:pt x="3945" y="10204"/>
                    </a:cubicBezTo>
                    <a:cubicBezTo>
                      <a:pt x="3829" y="10311"/>
                      <a:pt x="3691" y="10357"/>
                      <a:pt x="3555" y="10357"/>
                    </a:cubicBezTo>
                    <a:cubicBezTo>
                      <a:pt x="3150" y="10357"/>
                      <a:pt x="2765" y="9947"/>
                      <a:pt x="3035" y="9518"/>
                    </a:cubicBezTo>
                    <a:cubicBezTo>
                      <a:pt x="3174" y="9297"/>
                      <a:pt x="3412" y="9066"/>
                      <a:pt x="3557" y="8836"/>
                    </a:cubicBezTo>
                    <a:cubicBezTo>
                      <a:pt x="3561" y="8828"/>
                      <a:pt x="3566" y="8821"/>
                      <a:pt x="3571" y="8814"/>
                    </a:cubicBezTo>
                    <a:cubicBezTo>
                      <a:pt x="3603" y="8761"/>
                      <a:pt x="3629" y="8706"/>
                      <a:pt x="3648" y="8654"/>
                    </a:cubicBezTo>
                    <a:cubicBezTo>
                      <a:pt x="3707" y="8489"/>
                      <a:pt x="3817" y="8353"/>
                      <a:pt x="3958" y="8279"/>
                    </a:cubicBezTo>
                    <a:cubicBezTo>
                      <a:pt x="4045" y="8216"/>
                      <a:pt x="4153" y="8187"/>
                      <a:pt x="4263" y="8187"/>
                    </a:cubicBezTo>
                    <a:close/>
                    <a:moveTo>
                      <a:pt x="8267" y="5002"/>
                    </a:moveTo>
                    <a:cubicBezTo>
                      <a:pt x="8328" y="5002"/>
                      <a:pt x="8387" y="5012"/>
                      <a:pt x="8443" y="5030"/>
                    </a:cubicBezTo>
                    <a:cubicBezTo>
                      <a:pt x="8462" y="5029"/>
                      <a:pt x="8482" y="5029"/>
                      <a:pt x="8501" y="5029"/>
                    </a:cubicBezTo>
                    <a:cubicBezTo>
                      <a:pt x="8909" y="5029"/>
                      <a:pt x="9339" y="5224"/>
                      <a:pt x="9594" y="5519"/>
                    </a:cubicBezTo>
                    <a:cubicBezTo>
                      <a:pt x="10142" y="6152"/>
                      <a:pt x="10516" y="7103"/>
                      <a:pt x="10449" y="7948"/>
                    </a:cubicBezTo>
                    <a:cubicBezTo>
                      <a:pt x="10388" y="8737"/>
                      <a:pt x="10228" y="9649"/>
                      <a:pt x="9777" y="10317"/>
                    </a:cubicBezTo>
                    <a:cubicBezTo>
                      <a:pt x="9426" y="10836"/>
                      <a:pt x="8833" y="11127"/>
                      <a:pt x="8225" y="11127"/>
                    </a:cubicBezTo>
                    <a:cubicBezTo>
                      <a:pt x="8013" y="11127"/>
                      <a:pt x="7799" y="11092"/>
                      <a:pt x="7593" y="11018"/>
                    </a:cubicBezTo>
                    <a:cubicBezTo>
                      <a:pt x="6882" y="10764"/>
                      <a:pt x="6378" y="10073"/>
                      <a:pt x="6205" y="9352"/>
                    </a:cubicBezTo>
                    <a:cubicBezTo>
                      <a:pt x="5832" y="7806"/>
                      <a:pt x="6518" y="5781"/>
                      <a:pt x="8003" y="5065"/>
                    </a:cubicBezTo>
                    <a:cubicBezTo>
                      <a:pt x="8094" y="5021"/>
                      <a:pt x="8182" y="5002"/>
                      <a:pt x="8267" y="5002"/>
                    </a:cubicBezTo>
                    <a:close/>
                    <a:moveTo>
                      <a:pt x="9415" y="1"/>
                    </a:moveTo>
                    <a:cubicBezTo>
                      <a:pt x="7625" y="1"/>
                      <a:pt x="4286" y="467"/>
                      <a:pt x="2449" y="2877"/>
                    </a:cubicBezTo>
                    <a:cubicBezTo>
                      <a:pt x="2449" y="2877"/>
                      <a:pt x="741" y="3173"/>
                      <a:pt x="1223" y="4856"/>
                    </a:cubicBezTo>
                    <a:lnTo>
                      <a:pt x="783" y="6598"/>
                    </a:lnTo>
                    <a:cubicBezTo>
                      <a:pt x="783" y="6598"/>
                      <a:pt x="1" y="6945"/>
                      <a:pt x="18" y="8112"/>
                    </a:cubicBezTo>
                    <a:cubicBezTo>
                      <a:pt x="33" y="9278"/>
                      <a:pt x="1578" y="9922"/>
                      <a:pt x="1578" y="9922"/>
                    </a:cubicBezTo>
                    <a:cubicBezTo>
                      <a:pt x="1578" y="9922"/>
                      <a:pt x="701" y="10652"/>
                      <a:pt x="807" y="10962"/>
                    </a:cubicBezTo>
                    <a:cubicBezTo>
                      <a:pt x="812" y="10979"/>
                      <a:pt x="826" y="11001"/>
                      <a:pt x="846" y="11025"/>
                    </a:cubicBezTo>
                    <a:cubicBezTo>
                      <a:pt x="968" y="11175"/>
                      <a:pt x="1343" y="11448"/>
                      <a:pt x="1902" y="11766"/>
                    </a:cubicBezTo>
                    <a:cubicBezTo>
                      <a:pt x="1946" y="11791"/>
                      <a:pt x="1991" y="11816"/>
                      <a:pt x="2036" y="11841"/>
                    </a:cubicBezTo>
                    <a:cubicBezTo>
                      <a:pt x="2369" y="12024"/>
                      <a:pt x="2757" y="12220"/>
                      <a:pt x="3190" y="12415"/>
                    </a:cubicBezTo>
                    <a:cubicBezTo>
                      <a:pt x="3249" y="12442"/>
                      <a:pt x="3309" y="12468"/>
                      <a:pt x="3370" y="12495"/>
                    </a:cubicBezTo>
                    <a:cubicBezTo>
                      <a:pt x="3743" y="12658"/>
                      <a:pt x="4146" y="12818"/>
                      <a:pt x="4570" y="12967"/>
                    </a:cubicBezTo>
                    <a:cubicBezTo>
                      <a:pt x="4635" y="12990"/>
                      <a:pt x="4701" y="13013"/>
                      <a:pt x="4767" y="13035"/>
                    </a:cubicBezTo>
                    <a:cubicBezTo>
                      <a:pt x="5162" y="13169"/>
                      <a:pt x="5576" y="13293"/>
                      <a:pt x="6002" y="13400"/>
                    </a:cubicBezTo>
                    <a:lnTo>
                      <a:pt x="6003" y="13400"/>
                    </a:lnTo>
                    <a:cubicBezTo>
                      <a:pt x="6084" y="13421"/>
                      <a:pt x="6160" y="13440"/>
                      <a:pt x="6233" y="13458"/>
                    </a:cubicBezTo>
                    <a:cubicBezTo>
                      <a:pt x="6796" y="13593"/>
                      <a:pt x="7131" y="13645"/>
                      <a:pt x="7332" y="13645"/>
                    </a:cubicBezTo>
                    <a:cubicBezTo>
                      <a:pt x="7409" y="13645"/>
                      <a:pt x="7467" y="13637"/>
                      <a:pt x="7510" y="13623"/>
                    </a:cubicBezTo>
                    <a:cubicBezTo>
                      <a:pt x="7828" y="13524"/>
                      <a:pt x="7379" y="13112"/>
                      <a:pt x="8312" y="13112"/>
                    </a:cubicBezTo>
                    <a:cubicBezTo>
                      <a:pt x="8361" y="13112"/>
                      <a:pt x="8415" y="13113"/>
                      <a:pt x="8472" y="13116"/>
                    </a:cubicBezTo>
                    <a:cubicBezTo>
                      <a:pt x="8534" y="13118"/>
                      <a:pt x="8593" y="13120"/>
                      <a:pt x="8650" y="13120"/>
                    </a:cubicBezTo>
                    <a:cubicBezTo>
                      <a:pt x="10081" y="13120"/>
                      <a:pt x="10070" y="12330"/>
                      <a:pt x="10491" y="12330"/>
                    </a:cubicBezTo>
                    <a:cubicBezTo>
                      <a:pt x="10523" y="12330"/>
                      <a:pt x="10556" y="12335"/>
                      <a:pt x="10593" y="12344"/>
                    </a:cubicBezTo>
                    <a:cubicBezTo>
                      <a:pt x="11131" y="12480"/>
                      <a:pt x="10375" y="13457"/>
                      <a:pt x="10339" y="13503"/>
                    </a:cubicBezTo>
                    <a:cubicBezTo>
                      <a:pt x="10581" y="13248"/>
                      <a:pt x="10785" y="13091"/>
                      <a:pt x="10924" y="13091"/>
                    </a:cubicBezTo>
                    <a:cubicBezTo>
                      <a:pt x="11070" y="13091"/>
                      <a:pt x="11144" y="13264"/>
                      <a:pt x="11114" y="13678"/>
                    </a:cubicBezTo>
                    <a:cubicBezTo>
                      <a:pt x="11114" y="13678"/>
                      <a:pt x="11111" y="13682"/>
                      <a:pt x="11107" y="13687"/>
                    </a:cubicBezTo>
                    <a:cubicBezTo>
                      <a:pt x="11328" y="13720"/>
                      <a:pt x="11586" y="13744"/>
                      <a:pt x="11870" y="13744"/>
                    </a:cubicBezTo>
                    <a:cubicBezTo>
                      <a:pt x="13443" y="13744"/>
                      <a:pt x="15802" y="13002"/>
                      <a:pt x="16836" y="8908"/>
                    </a:cubicBezTo>
                    <a:cubicBezTo>
                      <a:pt x="18458" y="2490"/>
                      <a:pt x="11279" y="277"/>
                      <a:pt x="10528" y="87"/>
                    </a:cubicBezTo>
                    <a:cubicBezTo>
                      <a:pt x="10354" y="43"/>
                      <a:pt x="9955" y="1"/>
                      <a:pt x="9415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445225" y="4424300"/>
                <a:ext cx="286950" cy="138875"/>
              </a:xfrm>
              <a:custGeom>
                <a:rect b="b" l="l" r="r" t="t"/>
                <a:pathLst>
                  <a:path extrusionOk="0" h="5555" w="11478">
                    <a:moveTo>
                      <a:pt x="11257" y="0"/>
                    </a:moveTo>
                    <a:cubicBezTo>
                      <a:pt x="11119" y="0"/>
                      <a:pt x="10914" y="157"/>
                      <a:pt x="10672" y="412"/>
                    </a:cubicBezTo>
                    <a:cubicBezTo>
                      <a:pt x="10242" y="866"/>
                      <a:pt x="9692" y="1628"/>
                      <a:pt x="9176" y="2372"/>
                    </a:cubicBezTo>
                    <a:cubicBezTo>
                      <a:pt x="8606" y="3192"/>
                      <a:pt x="8207" y="3440"/>
                      <a:pt x="7570" y="3440"/>
                    </a:cubicBezTo>
                    <a:cubicBezTo>
                      <a:pt x="7445" y="3440"/>
                      <a:pt x="7311" y="3430"/>
                      <a:pt x="7164" y="3414"/>
                    </a:cubicBezTo>
                    <a:cubicBezTo>
                      <a:pt x="6820" y="3375"/>
                      <a:pt x="6410" y="3297"/>
                      <a:pt x="5891" y="3212"/>
                    </a:cubicBezTo>
                    <a:cubicBezTo>
                      <a:pt x="5811" y="3199"/>
                      <a:pt x="5728" y="3185"/>
                      <a:pt x="5642" y="3173"/>
                    </a:cubicBezTo>
                    <a:cubicBezTo>
                      <a:pt x="5368" y="3130"/>
                      <a:pt x="5066" y="3086"/>
                      <a:pt x="4732" y="3047"/>
                    </a:cubicBezTo>
                    <a:cubicBezTo>
                      <a:pt x="4598" y="3030"/>
                      <a:pt x="4468" y="3012"/>
                      <a:pt x="4345" y="2993"/>
                    </a:cubicBezTo>
                    <a:cubicBezTo>
                      <a:pt x="4280" y="2982"/>
                      <a:pt x="4215" y="2972"/>
                      <a:pt x="4154" y="2960"/>
                    </a:cubicBezTo>
                    <a:cubicBezTo>
                      <a:pt x="3653" y="2872"/>
                      <a:pt x="3242" y="2756"/>
                      <a:pt x="2906" y="2630"/>
                    </a:cubicBezTo>
                    <a:cubicBezTo>
                      <a:pt x="2836" y="2603"/>
                      <a:pt x="2768" y="2577"/>
                      <a:pt x="2705" y="2550"/>
                    </a:cubicBezTo>
                    <a:cubicBezTo>
                      <a:pt x="2149" y="2313"/>
                      <a:pt x="1820" y="2053"/>
                      <a:pt x="1612" y="1859"/>
                    </a:cubicBezTo>
                    <a:cubicBezTo>
                      <a:pt x="1425" y="1686"/>
                      <a:pt x="1334" y="1566"/>
                      <a:pt x="1260" y="1566"/>
                    </a:cubicBezTo>
                    <a:cubicBezTo>
                      <a:pt x="1259" y="1566"/>
                      <a:pt x="1257" y="1566"/>
                      <a:pt x="1256" y="1567"/>
                    </a:cubicBezTo>
                    <a:cubicBezTo>
                      <a:pt x="1030" y="1582"/>
                      <a:pt x="1" y="2871"/>
                      <a:pt x="1186" y="3934"/>
                    </a:cubicBezTo>
                    <a:cubicBezTo>
                      <a:pt x="1565" y="4275"/>
                      <a:pt x="1946" y="4354"/>
                      <a:pt x="2383" y="4354"/>
                    </a:cubicBezTo>
                    <a:cubicBezTo>
                      <a:pt x="2765" y="4354"/>
                      <a:pt x="3190" y="4294"/>
                      <a:pt x="3692" y="4294"/>
                    </a:cubicBezTo>
                    <a:cubicBezTo>
                      <a:pt x="4414" y="4294"/>
                      <a:pt x="5297" y="4418"/>
                      <a:pt x="6447" y="5025"/>
                    </a:cubicBezTo>
                    <a:cubicBezTo>
                      <a:pt x="7155" y="5399"/>
                      <a:pt x="7741" y="5555"/>
                      <a:pt x="8225" y="5555"/>
                    </a:cubicBezTo>
                    <a:cubicBezTo>
                      <a:pt x="9701" y="5555"/>
                      <a:pt x="10236" y="4108"/>
                      <a:pt x="10451" y="2985"/>
                    </a:cubicBezTo>
                    <a:cubicBezTo>
                      <a:pt x="10720" y="1575"/>
                      <a:pt x="11371" y="688"/>
                      <a:pt x="11440" y="597"/>
                    </a:cubicBezTo>
                    <a:cubicBezTo>
                      <a:pt x="11445" y="591"/>
                      <a:pt x="11447" y="588"/>
                      <a:pt x="11447" y="588"/>
                    </a:cubicBezTo>
                    <a:cubicBezTo>
                      <a:pt x="11477" y="174"/>
                      <a:pt x="11403" y="0"/>
                      <a:pt x="11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599375" y="4222075"/>
                <a:ext cx="117100" cy="153150"/>
              </a:xfrm>
              <a:custGeom>
                <a:rect b="b" l="l" r="r" t="t"/>
                <a:pathLst>
                  <a:path extrusionOk="0" h="6126" w="4684">
                    <a:moveTo>
                      <a:pt x="2434" y="0"/>
                    </a:moveTo>
                    <a:cubicBezTo>
                      <a:pt x="2350" y="0"/>
                      <a:pt x="2261" y="19"/>
                      <a:pt x="2171" y="63"/>
                    </a:cubicBezTo>
                    <a:cubicBezTo>
                      <a:pt x="686" y="779"/>
                      <a:pt x="0" y="2804"/>
                      <a:pt x="372" y="4350"/>
                    </a:cubicBezTo>
                    <a:cubicBezTo>
                      <a:pt x="546" y="5071"/>
                      <a:pt x="1050" y="5762"/>
                      <a:pt x="1761" y="6017"/>
                    </a:cubicBezTo>
                    <a:cubicBezTo>
                      <a:pt x="1966" y="6090"/>
                      <a:pt x="2180" y="6126"/>
                      <a:pt x="2392" y="6126"/>
                    </a:cubicBezTo>
                    <a:cubicBezTo>
                      <a:pt x="3000" y="6126"/>
                      <a:pt x="3594" y="5834"/>
                      <a:pt x="3945" y="5315"/>
                    </a:cubicBezTo>
                    <a:cubicBezTo>
                      <a:pt x="4396" y="4647"/>
                      <a:pt x="4555" y="3735"/>
                      <a:pt x="4617" y="2946"/>
                    </a:cubicBezTo>
                    <a:cubicBezTo>
                      <a:pt x="4684" y="2101"/>
                      <a:pt x="4309" y="1151"/>
                      <a:pt x="3762" y="517"/>
                    </a:cubicBezTo>
                    <a:cubicBezTo>
                      <a:pt x="3507" y="221"/>
                      <a:pt x="3076" y="27"/>
                      <a:pt x="2667" y="27"/>
                    </a:cubicBezTo>
                    <a:cubicBezTo>
                      <a:pt x="2648" y="27"/>
                      <a:pt x="2629" y="27"/>
                      <a:pt x="2611" y="28"/>
                    </a:cubicBezTo>
                    <a:cubicBezTo>
                      <a:pt x="2555" y="10"/>
                      <a:pt x="2496" y="0"/>
                      <a:pt x="24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41"/>
              <p:cNvSpPr/>
              <p:nvPr/>
            </p:nvSpPr>
            <p:spPr>
              <a:xfrm>
                <a:off x="1476800" y="4190875"/>
                <a:ext cx="90625" cy="115425"/>
              </a:xfrm>
              <a:custGeom>
                <a:rect b="b" l="l" r="r" t="t"/>
                <a:pathLst>
                  <a:path extrusionOk="0" h="4617" w="3625">
                    <a:moveTo>
                      <a:pt x="1852" y="1"/>
                    </a:moveTo>
                    <a:cubicBezTo>
                      <a:pt x="1765" y="1"/>
                      <a:pt x="1683" y="16"/>
                      <a:pt x="1606" y="50"/>
                    </a:cubicBezTo>
                    <a:cubicBezTo>
                      <a:pt x="968" y="335"/>
                      <a:pt x="544" y="896"/>
                      <a:pt x="363" y="1442"/>
                    </a:cubicBezTo>
                    <a:cubicBezTo>
                      <a:pt x="120" y="2172"/>
                      <a:pt x="0" y="2909"/>
                      <a:pt x="347" y="3626"/>
                    </a:cubicBezTo>
                    <a:cubicBezTo>
                      <a:pt x="630" y="4214"/>
                      <a:pt x="1253" y="4617"/>
                      <a:pt x="1880" y="4617"/>
                    </a:cubicBezTo>
                    <a:cubicBezTo>
                      <a:pt x="2131" y="4617"/>
                      <a:pt x="2382" y="4552"/>
                      <a:pt x="2613" y="4409"/>
                    </a:cubicBezTo>
                    <a:cubicBezTo>
                      <a:pt x="3472" y="3875"/>
                      <a:pt x="3624" y="2488"/>
                      <a:pt x="3465" y="1591"/>
                    </a:cubicBezTo>
                    <a:cubicBezTo>
                      <a:pt x="3334" y="853"/>
                      <a:pt x="2488" y="1"/>
                      <a:pt x="18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41"/>
              <p:cNvSpPr/>
              <p:nvPr/>
            </p:nvSpPr>
            <p:spPr>
              <a:xfrm>
                <a:off x="1522675" y="4301675"/>
                <a:ext cx="65575" cy="65250"/>
              </a:xfrm>
              <a:custGeom>
                <a:rect b="b" l="l" r="r" t="t"/>
                <a:pathLst>
                  <a:path extrusionOk="0" h="2610" w="2623">
                    <a:moveTo>
                      <a:pt x="1499" y="1"/>
                    </a:moveTo>
                    <a:cubicBezTo>
                      <a:pt x="1389" y="1"/>
                      <a:pt x="1281" y="30"/>
                      <a:pt x="1194" y="93"/>
                    </a:cubicBezTo>
                    <a:cubicBezTo>
                      <a:pt x="1053" y="167"/>
                      <a:pt x="943" y="303"/>
                      <a:pt x="884" y="468"/>
                    </a:cubicBezTo>
                    <a:cubicBezTo>
                      <a:pt x="865" y="520"/>
                      <a:pt x="839" y="574"/>
                      <a:pt x="807" y="628"/>
                    </a:cubicBezTo>
                    <a:cubicBezTo>
                      <a:pt x="802" y="635"/>
                      <a:pt x="797" y="642"/>
                      <a:pt x="793" y="650"/>
                    </a:cubicBezTo>
                    <a:cubicBezTo>
                      <a:pt x="648" y="880"/>
                      <a:pt x="410" y="1111"/>
                      <a:pt x="271" y="1332"/>
                    </a:cubicBezTo>
                    <a:cubicBezTo>
                      <a:pt x="1" y="1761"/>
                      <a:pt x="387" y="2171"/>
                      <a:pt x="791" y="2171"/>
                    </a:cubicBezTo>
                    <a:cubicBezTo>
                      <a:pt x="927" y="2171"/>
                      <a:pt x="1065" y="2125"/>
                      <a:pt x="1181" y="2018"/>
                    </a:cubicBezTo>
                    <a:cubicBezTo>
                      <a:pt x="1250" y="1954"/>
                      <a:pt x="1311" y="1885"/>
                      <a:pt x="1367" y="1814"/>
                    </a:cubicBezTo>
                    <a:cubicBezTo>
                      <a:pt x="1389" y="1948"/>
                      <a:pt x="1412" y="2081"/>
                      <a:pt x="1447" y="2212"/>
                    </a:cubicBezTo>
                    <a:cubicBezTo>
                      <a:pt x="1521" y="2483"/>
                      <a:pt x="1766" y="2609"/>
                      <a:pt x="2009" y="2609"/>
                    </a:cubicBezTo>
                    <a:cubicBezTo>
                      <a:pt x="2317" y="2609"/>
                      <a:pt x="2622" y="2407"/>
                      <a:pt x="2575" y="2040"/>
                    </a:cubicBezTo>
                    <a:cubicBezTo>
                      <a:pt x="2540" y="1781"/>
                      <a:pt x="2495" y="1529"/>
                      <a:pt x="2423" y="1284"/>
                    </a:cubicBezTo>
                    <a:cubicBezTo>
                      <a:pt x="2346" y="876"/>
                      <a:pt x="2250" y="482"/>
                      <a:pt x="1925" y="165"/>
                    </a:cubicBezTo>
                    <a:cubicBezTo>
                      <a:pt x="1818" y="61"/>
                      <a:pt x="1657" y="1"/>
                      <a:pt x="14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0" name="Google Shape;1900;p41"/>
            <p:cNvGrpSpPr/>
            <p:nvPr/>
          </p:nvGrpSpPr>
          <p:grpSpPr>
            <a:xfrm flipH="1">
              <a:off x="4536025" y="2246808"/>
              <a:ext cx="241665" cy="239741"/>
              <a:chOff x="1445225" y="4097025"/>
              <a:chExt cx="469800" cy="466150"/>
            </a:xfrm>
          </p:grpSpPr>
          <p:sp>
            <p:nvSpPr>
              <p:cNvPr id="1901" name="Google Shape;1901;p41"/>
              <p:cNvSpPr/>
              <p:nvPr/>
            </p:nvSpPr>
            <p:spPr>
              <a:xfrm>
                <a:off x="1461050" y="4372650"/>
                <a:ext cx="40100" cy="39325"/>
              </a:xfrm>
              <a:custGeom>
                <a:rect b="b" l="l" r="r" t="t"/>
                <a:pathLst>
                  <a:path extrusionOk="0" h="1573" w="1604">
                    <a:moveTo>
                      <a:pt x="547" y="0"/>
                    </a:moveTo>
                    <a:lnTo>
                      <a:pt x="185" y="593"/>
                    </a:lnTo>
                    <a:cubicBezTo>
                      <a:pt x="1" y="897"/>
                      <a:pt x="97" y="1293"/>
                      <a:pt x="401" y="1478"/>
                    </a:cubicBezTo>
                    <a:cubicBezTo>
                      <a:pt x="505" y="1542"/>
                      <a:pt x="621" y="1572"/>
                      <a:pt x="735" y="1572"/>
                    </a:cubicBezTo>
                    <a:cubicBezTo>
                      <a:pt x="952" y="1572"/>
                      <a:pt x="1164" y="1462"/>
                      <a:pt x="1285" y="1263"/>
                    </a:cubicBezTo>
                    <a:lnTo>
                      <a:pt x="1603" y="741"/>
                    </a:lnTo>
                    <a:cubicBezTo>
                      <a:pt x="1044" y="423"/>
                      <a:pt x="668" y="150"/>
                      <a:pt x="547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41"/>
              <p:cNvSpPr/>
              <p:nvPr/>
            </p:nvSpPr>
            <p:spPr>
              <a:xfrm>
                <a:off x="1492375" y="4393050"/>
                <a:ext cx="40950" cy="39025"/>
              </a:xfrm>
              <a:custGeom>
                <a:rect b="b" l="l" r="r" t="t"/>
                <a:pathLst>
                  <a:path extrusionOk="0" h="1561" w="1638">
                    <a:moveTo>
                      <a:pt x="484" y="1"/>
                    </a:moveTo>
                    <a:lnTo>
                      <a:pt x="164" y="621"/>
                    </a:lnTo>
                    <a:cubicBezTo>
                      <a:pt x="0" y="936"/>
                      <a:pt x="124" y="1325"/>
                      <a:pt x="440" y="1488"/>
                    </a:cubicBezTo>
                    <a:cubicBezTo>
                      <a:pt x="534" y="1537"/>
                      <a:pt x="635" y="1561"/>
                      <a:pt x="735" y="1561"/>
                    </a:cubicBezTo>
                    <a:cubicBezTo>
                      <a:pt x="968" y="1561"/>
                      <a:pt x="1193" y="1434"/>
                      <a:pt x="1307" y="1212"/>
                    </a:cubicBezTo>
                    <a:lnTo>
                      <a:pt x="1638" y="574"/>
                    </a:lnTo>
                    <a:cubicBezTo>
                      <a:pt x="1205" y="380"/>
                      <a:pt x="817" y="184"/>
                      <a:pt x="484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41"/>
              <p:cNvSpPr/>
              <p:nvPr/>
            </p:nvSpPr>
            <p:spPr>
              <a:xfrm>
                <a:off x="1529375" y="4409400"/>
                <a:ext cx="38450" cy="38200"/>
              </a:xfrm>
              <a:custGeom>
                <a:rect b="b" l="l" r="r" t="t"/>
                <a:pathLst>
                  <a:path extrusionOk="0" h="1528" w="1538">
                    <a:moveTo>
                      <a:pt x="338" y="0"/>
                    </a:moveTo>
                    <a:lnTo>
                      <a:pt x="112" y="680"/>
                    </a:lnTo>
                    <a:cubicBezTo>
                      <a:pt x="0" y="1018"/>
                      <a:pt x="183" y="1382"/>
                      <a:pt x="520" y="1494"/>
                    </a:cubicBezTo>
                    <a:cubicBezTo>
                      <a:pt x="588" y="1516"/>
                      <a:pt x="656" y="1527"/>
                      <a:pt x="724" y="1527"/>
                    </a:cubicBezTo>
                    <a:cubicBezTo>
                      <a:pt x="993" y="1527"/>
                      <a:pt x="1244" y="1356"/>
                      <a:pt x="1334" y="1087"/>
                    </a:cubicBezTo>
                    <a:lnTo>
                      <a:pt x="1538" y="472"/>
                    </a:lnTo>
                    <a:cubicBezTo>
                      <a:pt x="1113" y="323"/>
                      <a:pt x="711" y="163"/>
                      <a:pt x="338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64000" y="4422875"/>
                <a:ext cx="39650" cy="39025"/>
              </a:xfrm>
              <a:custGeom>
                <a:rect b="b" l="l" r="r" t="t"/>
                <a:pathLst>
                  <a:path extrusionOk="0" h="1561" w="1586">
                    <a:moveTo>
                      <a:pt x="350" y="1"/>
                    </a:moveTo>
                    <a:lnTo>
                      <a:pt x="113" y="713"/>
                    </a:lnTo>
                    <a:cubicBezTo>
                      <a:pt x="1" y="1051"/>
                      <a:pt x="183" y="1415"/>
                      <a:pt x="520" y="1528"/>
                    </a:cubicBezTo>
                    <a:cubicBezTo>
                      <a:pt x="588" y="1550"/>
                      <a:pt x="656" y="1561"/>
                      <a:pt x="724" y="1561"/>
                    </a:cubicBezTo>
                    <a:cubicBezTo>
                      <a:pt x="994" y="1561"/>
                      <a:pt x="1245" y="1390"/>
                      <a:pt x="1334" y="1119"/>
                    </a:cubicBezTo>
                    <a:lnTo>
                      <a:pt x="1585" y="366"/>
                    </a:lnTo>
                    <a:cubicBezTo>
                      <a:pt x="1159" y="259"/>
                      <a:pt x="745" y="135"/>
                      <a:pt x="350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605400" y="4433450"/>
                <a:ext cx="35950" cy="38600"/>
              </a:xfrm>
              <a:custGeom>
                <a:rect b="b" l="l" r="r" t="t"/>
                <a:pathLst>
                  <a:path extrusionOk="0" h="1544" w="1438">
                    <a:moveTo>
                      <a:pt x="160" y="1"/>
                    </a:moveTo>
                    <a:lnTo>
                      <a:pt x="49" y="812"/>
                    </a:lnTo>
                    <a:cubicBezTo>
                      <a:pt x="1" y="1164"/>
                      <a:pt x="247" y="1489"/>
                      <a:pt x="599" y="1537"/>
                    </a:cubicBezTo>
                    <a:cubicBezTo>
                      <a:pt x="629" y="1541"/>
                      <a:pt x="659" y="1543"/>
                      <a:pt x="688" y="1543"/>
                    </a:cubicBezTo>
                    <a:cubicBezTo>
                      <a:pt x="1004" y="1543"/>
                      <a:pt x="1280" y="1310"/>
                      <a:pt x="1325" y="988"/>
                    </a:cubicBezTo>
                    <a:lnTo>
                      <a:pt x="1437" y="166"/>
                    </a:lnTo>
                    <a:lnTo>
                      <a:pt x="1437" y="166"/>
                    </a:lnTo>
                    <a:cubicBezTo>
                      <a:pt x="1394" y="180"/>
                      <a:pt x="1336" y="188"/>
                      <a:pt x="1259" y="188"/>
                    </a:cubicBezTo>
                    <a:cubicBezTo>
                      <a:pt x="1058" y="188"/>
                      <a:pt x="723" y="136"/>
                      <a:pt x="160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1"/>
              <p:cNvSpPr/>
              <p:nvPr/>
            </p:nvSpPr>
            <p:spPr>
              <a:xfrm>
                <a:off x="1485525" y="4452150"/>
                <a:ext cx="37825" cy="35900"/>
              </a:xfrm>
              <a:custGeom>
                <a:rect b="b" l="l" r="r" t="t"/>
                <a:pathLst>
                  <a:path extrusionOk="0" h="1436" w="1513">
                    <a:moveTo>
                      <a:pt x="778" y="0"/>
                    </a:moveTo>
                    <a:cubicBezTo>
                      <a:pt x="545" y="0"/>
                      <a:pt x="320" y="127"/>
                      <a:pt x="205" y="348"/>
                    </a:cubicBezTo>
                    <a:lnTo>
                      <a:pt x="0" y="745"/>
                    </a:lnTo>
                    <a:cubicBezTo>
                      <a:pt x="208" y="939"/>
                      <a:pt x="537" y="1199"/>
                      <a:pt x="1093" y="1436"/>
                    </a:cubicBezTo>
                    <a:lnTo>
                      <a:pt x="1349" y="940"/>
                    </a:lnTo>
                    <a:cubicBezTo>
                      <a:pt x="1513" y="624"/>
                      <a:pt x="1389" y="236"/>
                      <a:pt x="1073" y="72"/>
                    </a:cubicBezTo>
                    <a:cubicBezTo>
                      <a:pt x="978" y="23"/>
                      <a:pt x="877" y="0"/>
                      <a:pt x="778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1"/>
              <p:cNvSpPr/>
              <p:nvPr/>
            </p:nvSpPr>
            <p:spPr>
              <a:xfrm>
                <a:off x="1517875" y="4463050"/>
                <a:ext cx="38675" cy="35300"/>
              </a:xfrm>
              <a:custGeom>
                <a:rect b="b" l="l" r="r" t="t"/>
                <a:pathLst>
                  <a:path extrusionOk="0" h="1412" w="1547">
                    <a:moveTo>
                      <a:pt x="823" y="0"/>
                    </a:moveTo>
                    <a:cubicBezTo>
                      <a:pt x="553" y="0"/>
                      <a:pt x="302" y="171"/>
                      <a:pt x="212" y="441"/>
                    </a:cubicBezTo>
                    <a:lnTo>
                      <a:pt x="1" y="1080"/>
                    </a:lnTo>
                    <a:cubicBezTo>
                      <a:pt x="337" y="1206"/>
                      <a:pt x="747" y="1322"/>
                      <a:pt x="1248" y="1411"/>
                    </a:cubicBezTo>
                    <a:lnTo>
                      <a:pt x="1434" y="847"/>
                    </a:lnTo>
                    <a:cubicBezTo>
                      <a:pt x="1547" y="509"/>
                      <a:pt x="1364" y="145"/>
                      <a:pt x="1027" y="33"/>
                    </a:cubicBezTo>
                    <a:cubicBezTo>
                      <a:pt x="959" y="11"/>
                      <a:pt x="891" y="0"/>
                      <a:pt x="823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53850" y="4472125"/>
                <a:ext cx="38675" cy="31500"/>
              </a:xfrm>
              <a:custGeom>
                <a:rect b="b" l="l" r="r" t="t"/>
                <a:pathLst>
                  <a:path extrusionOk="0" h="1260" w="1547">
                    <a:moveTo>
                      <a:pt x="823" y="1"/>
                    </a:moveTo>
                    <a:cubicBezTo>
                      <a:pt x="553" y="1"/>
                      <a:pt x="302" y="171"/>
                      <a:pt x="213" y="441"/>
                    </a:cubicBezTo>
                    <a:lnTo>
                      <a:pt x="0" y="1080"/>
                    </a:lnTo>
                    <a:cubicBezTo>
                      <a:pt x="124" y="1099"/>
                      <a:pt x="253" y="1117"/>
                      <a:pt x="388" y="1134"/>
                    </a:cubicBezTo>
                    <a:cubicBezTo>
                      <a:pt x="721" y="1173"/>
                      <a:pt x="1023" y="1217"/>
                      <a:pt x="1297" y="1260"/>
                    </a:cubicBezTo>
                    <a:lnTo>
                      <a:pt x="1434" y="847"/>
                    </a:lnTo>
                    <a:cubicBezTo>
                      <a:pt x="1546" y="510"/>
                      <a:pt x="1363" y="145"/>
                      <a:pt x="1026" y="34"/>
                    </a:cubicBezTo>
                    <a:cubicBezTo>
                      <a:pt x="959" y="11"/>
                      <a:pt x="890" y="1"/>
                      <a:pt x="823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592525" y="4481125"/>
                <a:ext cx="34425" cy="28525"/>
              </a:xfrm>
              <a:custGeom>
                <a:rect b="b" l="l" r="r" t="t"/>
                <a:pathLst>
                  <a:path extrusionOk="0" h="1141" w="1377">
                    <a:moveTo>
                      <a:pt x="691" y="0"/>
                    </a:moveTo>
                    <a:cubicBezTo>
                      <a:pt x="374" y="0"/>
                      <a:pt x="97" y="234"/>
                      <a:pt x="52" y="557"/>
                    </a:cubicBezTo>
                    <a:lnTo>
                      <a:pt x="0" y="939"/>
                    </a:lnTo>
                    <a:cubicBezTo>
                      <a:pt x="518" y="1024"/>
                      <a:pt x="928" y="1102"/>
                      <a:pt x="1272" y="1141"/>
                    </a:cubicBezTo>
                    <a:lnTo>
                      <a:pt x="1328" y="732"/>
                    </a:lnTo>
                    <a:cubicBezTo>
                      <a:pt x="1376" y="380"/>
                      <a:pt x="1131" y="55"/>
                      <a:pt x="778" y="6"/>
                    </a:cubicBezTo>
                    <a:cubicBezTo>
                      <a:pt x="749" y="2"/>
                      <a:pt x="720" y="0"/>
                      <a:pt x="691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1"/>
              <p:cNvSpPr/>
              <p:nvPr/>
            </p:nvSpPr>
            <p:spPr>
              <a:xfrm>
                <a:off x="1453575" y="4097025"/>
                <a:ext cx="461450" cy="343600"/>
              </a:xfrm>
              <a:custGeom>
                <a:rect b="b" l="l" r="r" t="t"/>
                <a:pathLst>
                  <a:path extrusionOk="0" h="13744" w="18458">
                    <a:moveTo>
                      <a:pt x="2781" y="3755"/>
                    </a:moveTo>
                    <a:cubicBezTo>
                      <a:pt x="3417" y="3755"/>
                      <a:pt x="4263" y="4607"/>
                      <a:pt x="4394" y="5345"/>
                    </a:cubicBezTo>
                    <a:cubicBezTo>
                      <a:pt x="4553" y="6242"/>
                      <a:pt x="4400" y="7629"/>
                      <a:pt x="3542" y="8163"/>
                    </a:cubicBezTo>
                    <a:cubicBezTo>
                      <a:pt x="3311" y="8306"/>
                      <a:pt x="3060" y="8371"/>
                      <a:pt x="2809" y="8371"/>
                    </a:cubicBezTo>
                    <a:cubicBezTo>
                      <a:pt x="2182" y="8371"/>
                      <a:pt x="1559" y="7968"/>
                      <a:pt x="1276" y="7380"/>
                    </a:cubicBezTo>
                    <a:cubicBezTo>
                      <a:pt x="929" y="6663"/>
                      <a:pt x="1049" y="5926"/>
                      <a:pt x="1292" y="5196"/>
                    </a:cubicBezTo>
                    <a:cubicBezTo>
                      <a:pt x="1473" y="4650"/>
                      <a:pt x="1897" y="4089"/>
                      <a:pt x="2535" y="3804"/>
                    </a:cubicBezTo>
                    <a:cubicBezTo>
                      <a:pt x="2612" y="3770"/>
                      <a:pt x="2694" y="3755"/>
                      <a:pt x="2781" y="3755"/>
                    </a:cubicBezTo>
                    <a:close/>
                    <a:moveTo>
                      <a:pt x="4263" y="8187"/>
                    </a:moveTo>
                    <a:cubicBezTo>
                      <a:pt x="4421" y="8187"/>
                      <a:pt x="4582" y="8247"/>
                      <a:pt x="4689" y="8351"/>
                    </a:cubicBezTo>
                    <a:cubicBezTo>
                      <a:pt x="5014" y="8668"/>
                      <a:pt x="5109" y="9063"/>
                      <a:pt x="5187" y="9471"/>
                    </a:cubicBezTo>
                    <a:cubicBezTo>
                      <a:pt x="5259" y="9715"/>
                      <a:pt x="5304" y="9967"/>
                      <a:pt x="5337" y="10226"/>
                    </a:cubicBezTo>
                    <a:cubicBezTo>
                      <a:pt x="5386" y="10593"/>
                      <a:pt x="5081" y="10795"/>
                      <a:pt x="4773" y="10795"/>
                    </a:cubicBezTo>
                    <a:cubicBezTo>
                      <a:pt x="4530" y="10795"/>
                      <a:pt x="4285" y="10669"/>
                      <a:pt x="4211" y="10398"/>
                    </a:cubicBezTo>
                    <a:cubicBezTo>
                      <a:pt x="4176" y="10267"/>
                      <a:pt x="4153" y="10134"/>
                      <a:pt x="4131" y="10000"/>
                    </a:cubicBezTo>
                    <a:cubicBezTo>
                      <a:pt x="4075" y="10071"/>
                      <a:pt x="4014" y="10141"/>
                      <a:pt x="3945" y="10204"/>
                    </a:cubicBezTo>
                    <a:cubicBezTo>
                      <a:pt x="3829" y="10311"/>
                      <a:pt x="3691" y="10357"/>
                      <a:pt x="3555" y="10357"/>
                    </a:cubicBezTo>
                    <a:cubicBezTo>
                      <a:pt x="3150" y="10357"/>
                      <a:pt x="2765" y="9947"/>
                      <a:pt x="3035" y="9518"/>
                    </a:cubicBezTo>
                    <a:cubicBezTo>
                      <a:pt x="3174" y="9297"/>
                      <a:pt x="3412" y="9066"/>
                      <a:pt x="3557" y="8836"/>
                    </a:cubicBezTo>
                    <a:cubicBezTo>
                      <a:pt x="3561" y="8828"/>
                      <a:pt x="3566" y="8821"/>
                      <a:pt x="3571" y="8814"/>
                    </a:cubicBezTo>
                    <a:cubicBezTo>
                      <a:pt x="3603" y="8761"/>
                      <a:pt x="3629" y="8706"/>
                      <a:pt x="3648" y="8654"/>
                    </a:cubicBezTo>
                    <a:cubicBezTo>
                      <a:pt x="3707" y="8489"/>
                      <a:pt x="3817" y="8353"/>
                      <a:pt x="3958" y="8279"/>
                    </a:cubicBezTo>
                    <a:cubicBezTo>
                      <a:pt x="4045" y="8216"/>
                      <a:pt x="4153" y="8187"/>
                      <a:pt x="4263" y="8187"/>
                    </a:cubicBezTo>
                    <a:close/>
                    <a:moveTo>
                      <a:pt x="8267" y="5002"/>
                    </a:moveTo>
                    <a:cubicBezTo>
                      <a:pt x="8328" y="5002"/>
                      <a:pt x="8387" y="5012"/>
                      <a:pt x="8443" y="5030"/>
                    </a:cubicBezTo>
                    <a:cubicBezTo>
                      <a:pt x="8462" y="5029"/>
                      <a:pt x="8482" y="5029"/>
                      <a:pt x="8501" y="5029"/>
                    </a:cubicBezTo>
                    <a:cubicBezTo>
                      <a:pt x="8909" y="5029"/>
                      <a:pt x="9339" y="5224"/>
                      <a:pt x="9594" y="5519"/>
                    </a:cubicBezTo>
                    <a:cubicBezTo>
                      <a:pt x="10142" y="6152"/>
                      <a:pt x="10516" y="7103"/>
                      <a:pt x="10449" y="7948"/>
                    </a:cubicBezTo>
                    <a:cubicBezTo>
                      <a:pt x="10388" y="8737"/>
                      <a:pt x="10228" y="9649"/>
                      <a:pt x="9777" y="10317"/>
                    </a:cubicBezTo>
                    <a:cubicBezTo>
                      <a:pt x="9426" y="10836"/>
                      <a:pt x="8833" y="11127"/>
                      <a:pt x="8225" y="11127"/>
                    </a:cubicBezTo>
                    <a:cubicBezTo>
                      <a:pt x="8013" y="11127"/>
                      <a:pt x="7799" y="11092"/>
                      <a:pt x="7593" y="11018"/>
                    </a:cubicBezTo>
                    <a:cubicBezTo>
                      <a:pt x="6882" y="10764"/>
                      <a:pt x="6378" y="10073"/>
                      <a:pt x="6205" y="9352"/>
                    </a:cubicBezTo>
                    <a:cubicBezTo>
                      <a:pt x="5832" y="7806"/>
                      <a:pt x="6518" y="5781"/>
                      <a:pt x="8003" y="5065"/>
                    </a:cubicBezTo>
                    <a:cubicBezTo>
                      <a:pt x="8094" y="5021"/>
                      <a:pt x="8182" y="5002"/>
                      <a:pt x="8267" y="5002"/>
                    </a:cubicBezTo>
                    <a:close/>
                    <a:moveTo>
                      <a:pt x="9415" y="1"/>
                    </a:moveTo>
                    <a:cubicBezTo>
                      <a:pt x="7625" y="1"/>
                      <a:pt x="4286" y="467"/>
                      <a:pt x="2449" y="2877"/>
                    </a:cubicBezTo>
                    <a:cubicBezTo>
                      <a:pt x="2449" y="2877"/>
                      <a:pt x="741" y="3173"/>
                      <a:pt x="1223" y="4856"/>
                    </a:cubicBezTo>
                    <a:lnTo>
                      <a:pt x="783" y="6598"/>
                    </a:lnTo>
                    <a:cubicBezTo>
                      <a:pt x="783" y="6598"/>
                      <a:pt x="1" y="6945"/>
                      <a:pt x="18" y="8112"/>
                    </a:cubicBezTo>
                    <a:cubicBezTo>
                      <a:pt x="33" y="9278"/>
                      <a:pt x="1578" y="9922"/>
                      <a:pt x="1578" y="9922"/>
                    </a:cubicBezTo>
                    <a:cubicBezTo>
                      <a:pt x="1578" y="9922"/>
                      <a:pt x="701" y="10652"/>
                      <a:pt x="807" y="10962"/>
                    </a:cubicBezTo>
                    <a:cubicBezTo>
                      <a:pt x="812" y="10979"/>
                      <a:pt x="826" y="11001"/>
                      <a:pt x="846" y="11025"/>
                    </a:cubicBezTo>
                    <a:cubicBezTo>
                      <a:pt x="968" y="11175"/>
                      <a:pt x="1343" y="11448"/>
                      <a:pt x="1902" y="11766"/>
                    </a:cubicBezTo>
                    <a:cubicBezTo>
                      <a:pt x="1946" y="11791"/>
                      <a:pt x="1991" y="11816"/>
                      <a:pt x="2036" y="11841"/>
                    </a:cubicBezTo>
                    <a:cubicBezTo>
                      <a:pt x="2369" y="12024"/>
                      <a:pt x="2757" y="12220"/>
                      <a:pt x="3190" y="12415"/>
                    </a:cubicBezTo>
                    <a:cubicBezTo>
                      <a:pt x="3249" y="12442"/>
                      <a:pt x="3309" y="12468"/>
                      <a:pt x="3370" y="12495"/>
                    </a:cubicBezTo>
                    <a:cubicBezTo>
                      <a:pt x="3743" y="12658"/>
                      <a:pt x="4146" y="12818"/>
                      <a:pt x="4570" y="12967"/>
                    </a:cubicBezTo>
                    <a:cubicBezTo>
                      <a:pt x="4635" y="12990"/>
                      <a:pt x="4701" y="13013"/>
                      <a:pt x="4767" y="13035"/>
                    </a:cubicBezTo>
                    <a:cubicBezTo>
                      <a:pt x="5162" y="13169"/>
                      <a:pt x="5576" y="13293"/>
                      <a:pt x="6002" y="13400"/>
                    </a:cubicBezTo>
                    <a:lnTo>
                      <a:pt x="6003" y="13400"/>
                    </a:lnTo>
                    <a:cubicBezTo>
                      <a:pt x="6084" y="13421"/>
                      <a:pt x="6160" y="13440"/>
                      <a:pt x="6233" y="13458"/>
                    </a:cubicBezTo>
                    <a:cubicBezTo>
                      <a:pt x="6796" y="13593"/>
                      <a:pt x="7131" y="13645"/>
                      <a:pt x="7332" y="13645"/>
                    </a:cubicBezTo>
                    <a:cubicBezTo>
                      <a:pt x="7409" y="13645"/>
                      <a:pt x="7467" y="13637"/>
                      <a:pt x="7510" y="13623"/>
                    </a:cubicBezTo>
                    <a:cubicBezTo>
                      <a:pt x="7828" y="13524"/>
                      <a:pt x="7379" y="13112"/>
                      <a:pt x="8312" y="13112"/>
                    </a:cubicBezTo>
                    <a:cubicBezTo>
                      <a:pt x="8361" y="13112"/>
                      <a:pt x="8415" y="13113"/>
                      <a:pt x="8472" y="13116"/>
                    </a:cubicBezTo>
                    <a:cubicBezTo>
                      <a:pt x="8534" y="13118"/>
                      <a:pt x="8593" y="13120"/>
                      <a:pt x="8650" y="13120"/>
                    </a:cubicBezTo>
                    <a:cubicBezTo>
                      <a:pt x="10081" y="13120"/>
                      <a:pt x="10070" y="12330"/>
                      <a:pt x="10491" y="12330"/>
                    </a:cubicBezTo>
                    <a:cubicBezTo>
                      <a:pt x="10523" y="12330"/>
                      <a:pt x="10556" y="12335"/>
                      <a:pt x="10593" y="12344"/>
                    </a:cubicBezTo>
                    <a:cubicBezTo>
                      <a:pt x="11131" y="12480"/>
                      <a:pt x="10375" y="13457"/>
                      <a:pt x="10339" y="13503"/>
                    </a:cubicBezTo>
                    <a:cubicBezTo>
                      <a:pt x="10581" y="13248"/>
                      <a:pt x="10785" y="13091"/>
                      <a:pt x="10924" y="13091"/>
                    </a:cubicBezTo>
                    <a:cubicBezTo>
                      <a:pt x="11070" y="13091"/>
                      <a:pt x="11144" y="13264"/>
                      <a:pt x="11114" y="13678"/>
                    </a:cubicBezTo>
                    <a:cubicBezTo>
                      <a:pt x="11114" y="13678"/>
                      <a:pt x="11111" y="13682"/>
                      <a:pt x="11107" y="13687"/>
                    </a:cubicBezTo>
                    <a:cubicBezTo>
                      <a:pt x="11328" y="13720"/>
                      <a:pt x="11586" y="13744"/>
                      <a:pt x="11870" y="13744"/>
                    </a:cubicBezTo>
                    <a:cubicBezTo>
                      <a:pt x="13443" y="13744"/>
                      <a:pt x="15802" y="13002"/>
                      <a:pt x="16836" y="8908"/>
                    </a:cubicBezTo>
                    <a:cubicBezTo>
                      <a:pt x="18458" y="2490"/>
                      <a:pt x="11279" y="277"/>
                      <a:pt x="10528" y="87"/>
                    </a:cubicBezTo>
                    <a:cubicBezTo>
                      <a:pt x="10354" y="43"/>
                      <a:pt x="9955" y="1"/>
                      <a:pt x="9415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1"/>
              <p:cNvSpPr/>
              <p:nvPr/>
            </p:nvSpPr>
            <p:spPr>
              <a:xfrm>
                <a:off x="1445225" y="4424300"/>
                <a:ext cx="286950" cy="138875"/>
              </a:xfrm>
              <a:custGeom>
                <a:rect b="b" l="l" r="r" t="t"/>
                <a:pathLst>
                  <a:path extrusionOk="0" h="5555" w="11478">
                    <a:moveTo>
                      <a:pt x="11257" y="0"/>
                    </a:moveTo>
                    <a:cubicBezTo>
                      <a:pt x="11119" y="0"/>
                      <a:pt x="10914" y="157"/>
                      <a:pt x="10672" y="412"/>
                    </a:cubicBezTo>
                    <a:cubicBezTo>
                      <a:pt x="10242" y="866"/>
                      <a:pt x="9692" y="1628"/>
                      <a:pt x="9176" y="2372"/>
                    </a:cubicBezTo>
                    <a:cubicBezTo>
                      <a:pt x="8606" y="3192"/>
                      <a:pt x="8207" y="3440"/>
                      <a:pt x="7570" y="3440"/>
                    </a:cubicBezTo>
                    <a:cubicBezTo>
                      <a:pt x="7445" y="3440"/>
                      <a:pt x="7311" y="3430"/>
                      <a:pt x="7164" y="3414"/>
                    </a:cubicBezTo>
                    <a:cubicBezTo>
                      <a:pt x="6820" y="3375"/>
                      <a:pt x="6410" y="3297"/>
                      <a:pt x="5891" y="3212"/>
                    </a:cubicBezTo>
                    <a:cubicBezTo>
                      <a:pt x="5811" y="3199"/>
                      <a:pt x="5728" y="3185"/>
                      <a:pt x="5642" y="3173"/>
                    </a:cubicBezTo>
                    <a:cubicBezTo>
                      <a:pt x="5368" y="3130"/>
                      <a:pt x="5066" y="3086"/>
                      <a:pt x="4732" y="3047"/>
                    </a:cubicBezTo>
                    <a:cubicBezTo>
                      <a:pt x="4598" y="3030"/>
                      <a:pt x="4468" y="3012"/>
                      <a:pt x="4345" y="2993"/>
                    </a:cubicBezTo>
                    <a:cubicBezTo>
                      <a:pt x="4280" y="2982"/>
                      <a:pt x="4215" y="2972"/>
                      <a:pt x="4154" y="2960"/>
                    </a:cubicBezTo>
                    <a:cubicBezTo>
                      <a:pt x="3653" y="2872"/>
                      <a:pt x="3242" y="2756"/>
                      <a:pt x="2906" y="2630"/>
                    </a:cubicBezTo>
                    <a:cubicBezTo>
                      <a:pt x="2836" y="2603"/>
                      <a:pt x="2768" y="2577"/>
                      <a:pt x="2705" y="2550"/>
                    </a:cubicBezTo>
                    <a:cubicBezTo>
                      <a:pt x="2149" y="2313"/>
                      <a:pt x="1820" y="2053"/>
                      <a:pt x="1612" y="1859"/>
                    </a:cubicBezTo>
                    <a:cubicBezTo>
                      <a:pt x="1425" y="1686"/>
                      <a:pt x="1334" y="1566"/>
                      <a:pt x="1260" y="1566"/>
                    </a:cubicBezTo>
                    <a:cubicBezTo>
                      <a:pt x="1259" y="1566"/>
                      <a:pt x="1257" y="1566"/>
                      <a:pt x="1256" y="1567"/>
                    </a:cubicBezTo>
                    <a:cubicBezTo>
                      <a:pt x="1030" y="1582"/>
                      <a:pt x="1" y="2871"/>
                      <a:pt x="1186" y="3934"/>
                    </a:cubicBezTo>
                    <a:cubicBezTo>
                      <a:pt x="1565" y="4275"/>
                      <a:pt x="1946" y="4354"/>
                      <a:pt x="2383" y="4354"/>
                    </a:cubicBezTo>
                    <a:cubicBezTo>
                      <a:pt x="2765" y="4354"/>
                      <a:pt x="3190" y="4294"/>
                      <a:pt x="3692" y="4294"/>
                    </a:cubicBezTo>
                    <a:cubicBezTo>
                      <a:pt x="4414" y="4294"/>
                      <a:pt x="5297" y="4418"/>
                      <a:pt x="6447" y="5025"/>
                    </a:cubicBezTo>
                    <a:cubicBezTo>
                      <a:pt x="7155" y="5399"/>
                      <a:pt x="7741" y="5555"/>
                      <a:pt x="8225" y="5555"/>
                    </a:cubicBezTo>
                    <a:cubicBezTo>
                      <a:pt x="9701" y="5555"/>
                      <a:pt x="10236" y="4108"/>
                      <a:pt x="10451" y="2985"/>
                    </a:cubicBezTo>
                    <a:cubicBezTo>
                      <a:pt x="10720" y="1575"/>
                      <a:pt x="11371" y="688"/>
                      <a:pt x="11440" y="597"/>
                    </a:cubicBezTo>
                    <a:cubicBezTo>
                      <a:pt x="11445" y="591"/>
                      <a:pt x="11447" y="588"/>
                      <a:pt x="11447" y="588"/>
                    </a:cubicBezTo>
                    <a:cubicBezTo>
                      <a:pt x="11477" y="174"/>
                      <a:pt x="11403" y="0"/>
                      <a:pt x="11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9375" y="4222075"/>
                <a:ext cx="117100" cy="153150"/>
              </a:xfrm>
              <a:custGeom>
                <a:rect b="b" l="l" r="r" t="t"/>
                <a:pathLst>
                  <a:path extrusionOk="0" h="6126" w="4684">
                    <a:moveTo>
                      <a:pt x="2434" y="0"/>
                    </a:moveTo>
                    <a:cubicBezTo>
                      <a:pt x="2350" y="0"/>
                      <a:pt x="2261" y="19"/>
                      <a:pt x="2171" y="63"/>
                    </a:cubicBezTo>
                    <a:cubicBezTo>
                      <a:pt x="686" y="779"/>
                      <a:pt x="0" y="2804"/>
                      <a:pt x="372" y="4350"/>
                    </a:cubicBezTo>
                    <a:cubicBezTo>
                      <a:pt x="546" y="5071"/>
                      <a:pt x="1050" y="5762"/>
                      <a:pt x="1761" y="6017"/>
                    </a:cubicBezTo>
                    <a:cubicBezTo>
                      <a:pt x="1966" y="6090"/>
                      <a:pt x="2180" y="6126"/>
                      <a:pt x="2392" y="6126"/>
                    </a:cubicBezTo>
                    <a:cubicBezTo>
                      <a:pt x="3000" y="6126"/>
                      <a:pt x="3594" y="5834"/>
                      <a:pt x="3945" y="5315"/>
                    </a:cubicBezTo>
                    <a:cubicBezTo>
                      <a:pt x="4396" y="4647"/>
                      <a:pt x="4555" y="3735"/>
                      <a:pt x="4617" y="2946"/>
                    </a:cubicBezTo>
                    <a:cubicBezTo>
                      <a:pt x="4684" y="2101"/>
                      <a:pt x="4309" y="1151"/>
                      <a:pt x="3762" y="517"/>
                    </a:cubicBezTo>
                    <a:cubicBezTo>
                      <a:pt x="3507" y="221"/>
                      <a:pt x="3076" y="27"/>
                      <a:pt x="2667" y="27"/>
                    </a:cubicBezTo>
                    <a:cubicBezTo>
                      <a:pt x="2648" y="27"/>
                      <a:pt x="2629" y="27"/>
                      <a:pt x="2611" y="28"/>
                    </a:cubicBezTo>
                    <a:cubicBezTo>
                      <a:pt x="2555" y="10"/>
                      <a:pt x="2496" y="0"/>
                      <a:pt x="24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6800" y="4190875"/>
                <a:ext cx="90625" cy="115425"/>
              </a:xfrm>
              <a:custGeom>
                <a:rect b="b" l="l" r="r" t="t"/>
                <a:pathLst>
                  <a:path extrusionOk="0" h="4617" w="3625">
                    <a:moveTo>
                      <a:pt x="1852" y="1"/>
                    </a:moveTo>
                    <a:cubicBezTo>
                      <a:pt x="1765" y="1"/>
                      <a:pt x="1683" y="16"/>
                      <a:pt x="1606" y="50"/>
                    </a:cubicBezTo>
                    <a:cubicBezTo>
                      <a:pt x="968" y="335"/>
                      <a:pt x="544" y="896"/>
                      <a:pt x="363" y="1442"/>
                    </a:cubicBezTo>
                    <a:cubicBezTo>
                      <a:pt x="120" y="2172"/>
                      <a:pt x="0" y="2909"/>
                      <a:pt x="347" y="3626"/>
                    </a:cubicBezTo>
                    <a:cubicBezTo>
                      <a:pt x="630" y="4214"/>
                      <a:pt x="1253" y="4617"/>
                      <a:pt x="1880" y="4617"/>
                    </a:cubicBezTo>
                    <a:cubicBezTo>
                      <a:pt x="2131" y="4617"/>
                      <a:pt x="2382" y="4552"/>
                      <a:pt x="2613" y="4409"/>
                    </a:cubicBezTo>
                    <a:cubicBezTo>
                      <a:pt x="3472" y="3875"/>
                      <a:pt x="3624" y="2488"/>
                      <a:pt x="3465" y="1591"/>
                    </a:cubicBezTo>
                    <a:cubicBezTo>
                      <a:pt x="3334" y="853"/>
                      <a:pt x="2488" y="1"/>
                      <a:pt x="18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1"/>
              <p:cNvSpPr/>
              <p:nvPr/>
            </p:nvSpPr>
            <p:spPr>
              <a:xfrm>
                <a:off x="1522675" y="4301675"/>
                <a:ext cx="65575" cy="65250"/>
              </a:xfrm>
              <a:custGeom>
                <a:rect b="b" l="l" r="r" t="t"/>
                <a:pathLst>
                  <a:path extrusionOk="0" h="2610" w="2623">
                    <a:moveTo>
                      <a:pt x="1499" y="1"/>
                    </a:moveTo>
                    <a:cubicBezTo>
                      <a:pt x="1389" y="1"/>
                      <a:pt x="1281" y="30"/>
                      <a:pt x="1194" y="93"/>
                    </a:cubicBezTo>
                    <a:cubicBezTo>
                      <a:pt x="1053" y="167"/>
                      <a:pt x="943" y="303"/>
                      <a:pt x="884" y="468"/>
                    </a:cubicBezTo>
                    <a:cubicBezTo>
                      <a:pt x="865" y="520"/>
                      <a:pt x="839" y="574"/>
                      <a:pt x="807" y="628"/>
                    </a:cubicBezTo>
                    <a:cubicBezTo>
                      <a:pt x="802" y="635"/>
                      <a:pt x="797" y="642"/>
                      <a:pt x="793" y="650"/>
                    </a:cubicBezTo>
                    <a:cubicBezTo>
                      <a:pt x="648" y="880"/>
                      <a:pt x="410" y="1111"/>
                      <a:pt x="271" y="1332"/>
                    </a:cubicBezTo>
                    <a:cubicBezTo>
                      <a:pt x="1" y="1761"/>
                      <a:pt x="387" y="2171"/>
                      <a:pt x="791" y="2171"/>
                    </a:cubicBezTo>
                    <a:cubicBezTo>
                      <a:pt x="927" y="2171"/>
                      <a:pt x="1065" y="2125"/>
                      <a:pt x="1181" y="2018"/>
                    </a:cubicBezTo>
                    <a:cubicBezTo>
                      <a:pt x="1250" y="1954"/>
                      <a:pt x="1311" y="1885"/>
                      <a:pt x="1367" y="1814"/>
                    </a:cubicBezTo>
                    <a:cubicBezTo>
                      <a:pt x="1389" y="1948"/>
                      <a:pt x="1412" y="2081"/>
                      <a:pt x="1447" y="2212"/>
                    </a:cubicBezTo>
                    <a:cubicBezTo>
                      <a:pt x="1521" y="2483"/>
                      <a:pt x="1766" y="2609"/>
                      <a:pt x="2009" y="2609"/>
                    </a:cubicBezTo>
                    <a:cubicBezTo>
                      <a:pt x="2317" y="2609"/>
                      <a:pt x="2622" y="2407"/>
                      <a:pt x="2575" y="2040"/>
                    </a:cubicBezTo>
                    <a:cubicBezTo>
                      <a:pt x="2540" y="1781"/>
                      <a:pt x="2495" y="1529"/>
                      <a:pt x="2423" y="1284"/>
                    </a:cubicBezTo>
                    <a:cubicBezTo>
                      <a:pt x="2346" y="876"/>
                      <a:pt x="2250" y="482"/>
                      <a:pt x="1925" y="165"/>
                    </a:cubicBezTo>
                    <a:cubicBezTo>
                      <a:pt x="1818" y="61"/>
                      <a:pt x="1657" y="1"/>
                      <a:pt x="14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2"/>
          <p:cNvSpPr txBox="1"/>
          <p:nvPr>
            <p:ph type="title"/>
          </p:nvPr>
        </p:nvSpPr>
        <p:spPr>
          <a:xfrm>
            <a:off x="1409400" y="1215000"/>
            <a:ext cx="6325200" cy="27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</a:t>
            </a:r>
            <a:r>
              <a:rPr lang="en">
                <a:solidFill>
                  <a:schemeClr val="accent3"/>
                </a:solidFill>
              </a:rPr>
              <a:t>Gracias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1920" name="Google Shape;1920;p42"/>
          <p:cNvCxnSpPr/>
          <p:nvPr/>
        </p:nvCxnSpPr>
        <p:spPr>
          <a:xfrm>
            <a:off x="3127050" y="4189275"/>
            <a:ext cx="288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1" name="Google Shape;1921;p42"/>
          <p:cNvCxnSpPr/>
          <p:nvPr/>
        </p:nvCxnSpPr>
        <p:spPr>
          <a:xfrm>
            <a:off x="3127050" y="954225"/>
            <a:ext cx="2889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2" name="Google Shape;1922;p42"/>
          <p:cNvGrpSpPr/>
          <p:nvPr/>
        </p:nvGrpSpPr>
        <p:grpSpPr>
          <a:xfrm>
            <a:off x="4387038" y="4028251"/>
            <a:ext cx="369921" cy="367000"/>
            <a:chOff x="1445225" y="4097025"/>
            <a:chExt cx="469800" cy="466150"/>
          </a:xfrm>
        </p:grpSpPr>
        <p:sp>
          <p:nvSpPr>
            <p:cNvPr id="1923" name="Google Shape;1923;p42"/>
            <p:cNvSpPr/>
            <p:nvPr/>
          </p:nvSpPr>
          <p:spPr>
            <a:xfrm>
              <a:off x="1461050" y="4372650"/>
              <a:ext cx="40100" cy="39325"/>
            </a:xfrm>
            <a:custGeom>
              <a:rect b="b" l="l" r="r" t="t"/>
              <a:pathLst>
                <a:path extrusionOk="0" h="1573" w="1604">
                  <a:moveTo>
                    <a:pt x="547" y="0"/>
                  </a:moveTo>
                  <a:lnTo>
                    <a:pt x="185" y="593"/>
                  </a:lnTo>
                  <a:cubicBezTo>
                    <a:pt x="1" y="897"/>
                    <a:pt x="97" y="1293"/>
                    <a:pt x="401" y="1478"/>
                  </a:cubicBezTo>
                  <a:cubicBezTo>
                    <a:pt x="505" y="1542"/>
                    <a:pt x="621" y="1572"/>
                    <a:pt x="735" y="1572"/>
                  </a:cubicBezTo>
                  <a:cubicBezTo>
                    <a:pt x="952" y="1572"/>
                    <a:pt x="1164" y="1462"/>
                    <a:pt x="1285" y="1263"/>
                  </a:cubicBezTo>
                  <a:lnTo>
                    <a:pt x="1603" y="741"/>
                  </a:lnTo>
                  <a:cubicBezTo>
                    <a:pt x="1044" y="423"/>
                    <a:pt x="668" y="150"/>
                    <a:pt x="547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2"/>
            <p:cNvSpPr/>
            <p:nvPr/>
          </p:nvSpPr>
          <p:spPr>
            <a:xfrm>
              <a:off x="1492375" y="4393050"/>
              <a:ext cx="40950" cy="39025"/>
            </a:xfrm>
            <a:custGeom>
              <a:rect b="b" l="l" r="r" t="t"/>
              <a:pathLst>
                <a:path extrusionOk="0" h="1561" w="1638">
                  <a:moveTo>
                    <a:pt x="484" y="1"/>
                  </a:moveTo>
                  <a:lnTo>
                    <a:pt x="164" y="621"/>
                  </a:lnTo>
                  <a:cubicBezTo>
                    <a:pt x="0" y="936"/>
                    <a:pt x="124" y="1325"/>
                    <a:pt x="440" y="1488"/>
                  </a:cubicBezTo>
                  <a:cubicBezTo>
                    <a:pt x="534" y="1537"/>
                    <a:pt x="635" y="1561"/>
                    <a:pt x="735" y="1561"/>
                  </a:cubicBezTo>
                  <a:cubicBezTo>
                    <a:pt x="968" y="1561"/>
                    <a:pt x="1193" y="1434"/>
                    <a:pt x="1307" y="1212"/>
                  </a:cubicBezTo>
                  <a:lnTo>
                    <a:pt x="1638" y="574"/>
                  </a:lnTo>
                  <a:cubicBezTo>
                    <a:pt x="1205" y="380"/>
                    <a:pt x="817" y="184"/>
                    <a:pt x="484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2"/>
            <p:cNvSpPr/>
            <p:nvPr/>
          </p:nvSpPr>
          <p:spPr>
            <a:xfrm>
              <a:off x="1529375" y="4409400"/>
              <a:ext cx="38450" cy="38200"/>
            </a:xfrm>
            <a:custGeom>
              <a:rect b="b" l="l" r="r" t="t"/>
              <a:pathLst>
                <a:path extrusionOk="0" h="1528" w="1538">
                  <a:moveTo>
                    <a:pt x="338" y="0"/>
                  </a:moveTo>
                  <a:lnTo>
                    <a:pt x="112" y="680"/>
                  </a:lnTo>
                  <a:cubicBezTo>
                    <a:pt x="0" y="1018"/>
                    <a:pt x="183" y="1382"/>
                    <a:pt x="520" y="1494"/>
                  </a:cubicBezTo>
                  <a:cubicBezTo>
                    <a:pt x="588" y="1516"/>
                    <a:pt x="656" y="1527"/>
                    <a:pt x="724" y="1527"/>
                  </a:cubicBezTo>
                  <a:cubicBezTo>
                    <a:pt x="993" y="1527"/>
                    <a:pt x="1244" y="1356"/>
                    <a:pt x="1334" y="1087"/>
                  </a:cubicBezTo>
                  <a:lnTo>
                    <a:pt x="1538" y="472"/>
                  </a:lnTo>
                  <a:cubicBezTo>
                    <a:pt x="1113" y="323"/>
                    <a:pt x="711" y="163"/>
                    <a:pt x="33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2"/>
            <p:cNvSpPr/>
            <p:nvPr/>
          </p:nvSpPr>
          <p:spPr>
            <a:xfrm>
              <a:off x="1564000" y="4422875"/>
              <a:ext cx="39650" cy="39025"/>
            </a:xfrm>
            <a:custGeom>
              <a:rect b="b" l="l" r="r" t="t"/>
              <a:pathLst>
                <a:path extrusionOk="0" h="1561" w="1586">
                  <a:moveTo>
                    <a:pt x="350" y="1"/>
                  </a:moveTo>
                  <a:lnTo>
                    <a:pt x="113" y="713"/>
                  </a:lnTo>
                  <a:cubicBezTo>
                    <a:pt x="1" y="1051"/>
                    <a:pt x="183" y="1415"/>
                    <a:pt x="520" y="1528"/>
                  </a:cubicBezTo>
                  <a:cubicBezTo>
                    <a:pt x="588" y="1550"/>
                    <a:pt x="656" y="1561"/>
                    <a:pt x="724" y="1561"/>
                  </a:cubicBezTo>
                  <a:cubicBezTo>
                    <a:pt x="994" y="1561"/>
                    <a:pt x="1245" y="1390"/>
                    <a:pt x="1334" y="1119"/>
                  </a:cubicBezTo>
                  <a:lnTo>
                    <a:pt x="1585" y="366"/>
                  </a:lnTo>
                  <a:cubicBezTo>
                    <a:pt x="1159" y="259"/>
                    <a:pt x="745" y="135"/>
                    <a:pt x="35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2"/>
            <p:cNvSpPr/>
            <p:nvPr/>
          </p:nvSpPr>
          <p:spPr>
            <a:xfrm>
              <a:off x="1605400" y="4433450"/>
              <a:ext cx="35950" cy="38600"/>
            </a:xfrm>
            <a:custGeom>
              <a:rect b="b" l="l" r="r" t="t"/>
              <a:pathLst>
                <a:path extrusionOk="0" h="1544" w="1438">
                  <a:moveTo>
                    <a:pt x="160" y="1"/>
                  </a:moveTo>
                  <a:lnTo>
                    <a:pt x="49" y="812"/>
                  </a:lnTo>
                  <a:cubicBezTo>
                    <a:pt x="1" y="1164"/>
                    <a:pt x="247" y="1489"/>
                    <a:pt x="599" y="1537"/>
                  </a:cubicBezTo>
                  <a:cubicBezTo>
                    <a:pt x="629" y="1541"/>
                    <a:pt x="659" y="1543"/>
                    <a:pt x="688" y="1543"/>
                  </a:cubicBezTo>
                  <a:cubicBezTo>
                    <a:pt x="1004" y="1543"/>
                    <a:pt x="1280" y="1310"/>
                    <a:pt x="1325" y="988"/>
                  </a:cubicBezTo>
                  <a:lnTo>
                    <a:pt x="1437" y="166"/>
                  </a:lnTo>
                  <a:lnTo>
                    <a:pt x="1437" y="166"/>
                  </a:lnTo>
                  <a:cubicBezTo>
                    <a:pt x="1394" y="180"/>
                    <a:pt x="1336" y="188"/>
                    <a:pt x="1259" y="188"/>
                  </a:cubicBezTo>
                  <a:cubicBezTo>
                    <a:pt x="1058" y="188"/>
                    <a:pt x="723" y="136"/>
                    <a:pt x="16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2"/>
            <p:cNvSpPr/>
            <p:nvPr/>
          </p:nvSpPr>
          <p:spPr>
            <a:xfrm>
              <a:off x="1485525" y="4452150"/>
              <a:ext cx="37825" cy="35900"/>
            </a:xfrm>
            <a:custGeom>
              <a:rect b="b" l="l" r="r" t="t"/>
              <a:pathLst>
                <a:path extrusionOk="0" h="1436" w="1513">
                  <a:moveTo>
                    <a:pt x="778" y="0"/>
                  </a:moveTo>
                  <a:cubicBezTo>
                    <a:pt x="545" y="0"/>
                    <a:pt x="320" y="127"/>
                    <a:pt x="205" y="348"/>
                  </a:cubicBezTo>
                  <a:lnTo>
                    <a:pt x="0" y="745"/>
                  </a:lnTo>
                  <a:cubicBezTo>
                    <a:pt x="208" y="939"/>
                    <a:pt x="537" y="1199"/>
                    <a:pt x="1093" y="1436"/>
                  </a:cubicBezTo>
                  <a:lnTo>
                    <a:pt x="1349" y="940"/>
                  </a:lnTo>
                  <a:cubicBezTo>
                    <a:pt x="1513" y="624"/>
                    <a:pt x="1389" y="236"/>
                    <a:pt x="1073" y="72"/>
                  </a:cubicBezTo>
                  <a:cubicBezTo>
                    <a:pt x="978" y="23"/>
                    <a:pt x="877" y="0"/>
                    <a:pt x="77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2"/>
            <p:cNvSpPr/>
            <p:nvPr/>
          </p:nvSpPr>
          <p:spPr>
            <a:xfrm>
              <a:off x="1517875" y="4463050"/>
              <a:ext cx="38675" cy="35300"/>
            </a:xfrm>
            <a:custGeom>
              <a:rect b="b" l="l" r="r" t="t"/>
              <a:pathLst>
                <a:path extrusionOk="0" h="1412" w="1547">
                  <a:moveTo>
                    <a:pt x="823" y="0"/>
                  </a:moveTo>
                  <a:cubicBezTo>
                    <a:pt x="553" y="0"/>
                    <a:pt x="302" y="171"/>
                    <a:pt x="212" y="441"/>
                  </a:cubicBezTo>
                  <a:lnTo>
                    <a:pt x="1" y="1080"/>
                  </a:lnTo>
                  <a:cubicBezTo>
                    <a:pt x="337" y="1206"/>
                    <a:pt x="747" y="1322"/>
                    <a:pt x="1248" y="1411"/>
                  </a:cubicBezTo>
                  <a:lnTo>
                    <a:pt x="1434" y="847"/>
                  </a:lnTo>
                  <a:cubicBezTo>
                    <a:pt x="1547" y="509"/>
                    <a:pt x="1364" y="145"/>
                    <a:pt x="1027" y="33"/>
                  </a:cubicBezTo>
                  <a:cubicBezTo>
                    <a:pt x="959" y="11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2"/>
            <p:cNvSpPr/>
            <p:nvPr/>
          </p:nvSpPr>
          <p:spPr>
            <a:xfrm>
              <a:off x="1553850" y="4472125"/>
              <a:ext cx="38675" cy="31500"/>
            </a:xfrm>
            <a:custGeom>
              <a:rect b="b" l="l" r="r" t="t"/>
              <a:pathLst>
                <a:path extrusionOk="0" h="1260" w="1547">
                  <a:moveTo>
                    <a:pt x="823" y="1"/>
                  </a:moveTo>
                  <a:cubicBezTo>
                    <a:pt x="553" y="1"/>
                    <a:pt x="302" y="171"/>
                    <a:pt x="213" y="441"/>
                  </a:cubicBezTo>
                  <a:lnTo>
                    <a:pt x="0" y="1080"/>
                  </a:lnTo>
                  <a:cubicBezTo>
                    <a:pt x="124" y="1099"/>
                    <a:pt x="253" y="1117"/>
                    <a:pt x="388" y="1134"/>
                  </a:cubicBezTo>
                  <a:cubicBezTo>
                    <a:pt x="721" y="1173"/>
                    <a:pt x="1023" y="1217"/>
                    <a:pt x="1297" y="1260"/>
                  </a:cubicBezTo>
                  <a:lnTo>
                    <a:pt x="1434" y="847"/>
                  </a:lnTo>
                  <a:cubicBezTo>
                    <a:pt x="1546" y="510"/>
                    <a:pt x="1363" y="145"/>
                    <a:pt x="1026" y="34"/>
                  </a:cubicBezTo>
                  <a:cubicBezTo>
                    <a:pt x="959" y="11"/>
                    <a:pt x="890" y="1"/>
                    <a:pt x="823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2"/>
            <p:cNvSpPr/>
            <p:nvPr/>
          </p:nvSpPr>
          <p:spPr>
            <a:xfrm>
              <a:off x="1592525" y="4481125"/>
              <a:ext cx="34425" cy="28525"/>
            </a:xfrm>
            <a:custGeom>
              <a:rect b="b" l="l" r="r" t="t"/>
              <a:pathLst>
                <a:path extrusionOk="0" h="1141" w="1377">
                  <a:moveTo>
                    <a:pt x="691" y="0"/>
                  </a:moveTo>
                  <a:cubicBezTo>
                    <a:pt x="374" y="0"/>
                    <a:pt x="97" y="234"/>
                    <a:pt x="52" y="557"/>
                  </a:cubicBezTo>
                  <a:lnTo>
                    <a:pt x="0" y="939"/>
                  </a:lnTo>
                  <a:cubicBezTo>
                    <a:pt x="518" y="1024"/>
                    <a:pt x="928" y="1102"/>
                    <a:pt x="1272" y="1141"/>
                  </a:cubicBezTo>
                  <a:lnTo>
                    <a:pt x="1328" y="732"/>
                  </a:lnTo>
                  <a:cubicBezTo>
                    <a:pt x="1376" y="380"/>
                    <a:pt x="1131" y="55"/>
                    <a:pt x="778" y="6"/>
                  </a:cubicBezTo>
                  <a:cubicBezTo>
                    <a:pt x="749" y="2"/>
                    <a:pt x="720" y="0"/>
                    <a:pt x="691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2"/>
            <p:cNvSpPr/>
            <p:nvPr/>
          </p:nvSpPr>
          <p:spPr>
            <a:xfrm>
              <a:off x="1453575" y="4097025"/>
              <a:ext cx="461450" cy="343600"/>
            </a:xfrm>
            <a:custGeom>
              <a:rect b="b" l="l" r="r" t="t"/>
              <a:pathLst>
                <a:path extrusionOk="0" h="13744" w="18458">
                  <a:moveTo>
                    <a:pt x="2781" y="3755"/>
                  </a:moveTo>
                  <a:cubicBezTo>
                    <a:pt x="3417" y="3755"/>
                    <a:pt x="4263" y="4607"/>
                    <a:pt x="4394" y="5345"/>
                  </a:cubicBezTo>
                  <a:cubicBezTo>
                    <a:pt x="4553" y="6242"/>
                    <a:pt x="4400" y="7629"/>
                    <a:pt x="3542" y="8163"/>
                  </a:cubicBezTo>
                  <a:cubicBezTo>
                    <a:pt x="3311" y="8306"/>
                    <a:pt x="3060" y="8371"/>
                    <a:pt x="2809" y="8371"/>
                  </a:cubicBezTo>
                  <a:cubicBezTo>
                    <a:pt x="2182" y="8371"/>
                    <a:pt x="1559" y="7968"/>
                    <a:pt x="1276" y="7380"/>
                  </a:cubicBezTo>
                  <a:cubicBezTo>
                    <a:pt x="929" y="6663"/>
                    <a:pt x="1049" y="5926"/>
                    <a:pt x="1292" y="5196"/>
                  </a:cubicBezTo>
                  <a:cubicBezTo>
                    <a:pt x="1473" y="4650"/>
                    <a:pt x="1897" y="4089"/>
                    <a:pt x="2535" y="3804"/>
                  </a:cubicBezTo>
                  <a:cubicBezTo>
                    <a:pt x="2612" y="3770"/>
                    <a:pt x="2694" y="3755"/>
                    <a:pt x="2781" y="3755"/>
                  </a:cubicBezTo>
                  <a:close/>
                  <a:moveTo>
                    <a:pt x="4263" y="8187"/>
                  </a:moveTo>
                  <a:cubicBezTo>
                    <a:pt x="4421" y="8187"/>
                    <a:pt x="4582" y="8247"/>
                    <a:pt x="4689" y="8351"/>
                  </a:cubicBezTo>
                  <a:cubicBezTo>
                    <a:pt x="5014" y="8668"/>
                    <a:pt x="5109" y="9063"/>
                    <a:pt x="5187" y="9471"/>
                  </a:cubicBezTo>
                  <a:cubicBezTo>
                    <a:pt x="5259" y="9715"/>
                    <a:pt x="5304" y="9967"/>
                    <a:pt x="5337" y="10226"/>
                  </a:cubicBezTo>
                  <a:cubicBezTo>
                    <a:pt x="5386" y="10593"/>
                    <a:pt x="5081" y="10795"/>
                    <a:pt x="4773" y="10795"/>
                  </a:cubicBezTo>
                  <a:cubicBezTo>
                    <a:pt x="4530" y="10795"/>
                    <a:pt x="4285" y="10669"/>
                    <a:pt x="4211" y="10398"/>
                  </a:cubicBezTo>
                  <a:cubicBezTo>
                    <a:pt x="4176" y="10267"/>
                    <a:pt x="4153" y="10134"/>
                    <a:pt x="4131" y="10000"/>
                  </a:cubicBezTo>
                  <a:cubicBezTo>
                    <a:pt x="4075" y="10071"/>
                    <a:pt x="4014" y="10141"/>
                    <a:pt x="3945" y="10204"/>
                  </a:cubicBezTo>
                  <a:cubicBezTo>
                    <a:pt x="3829" y="10311"/>
                    <a:pt x="3691" y="10357"/>
                    <a:pt x="3555" y="10357"/>
                  </a:cubicBezTo>
                  <a:cubicBezTo>
                    <a:pt x="3150" y="10357"/>
                    <a:pt x="2765" y="9947"/>
                    <a:pt x="3035" y="9518"/>
                  </a:cubicBezTo>
                  <a:cubicBezTo>
                    <a:pt x="3174" y="9297"/>
                    <a:pt x="3412" y="9066"/>
                    <a:pt x="3557" y="8836"/>
                  </a:cubicBezTo>
                  <a:cubicBezTo>
                    <a:pt x="3561" y="8828"/>
                    <a:pt x="3566" y="8821"/>
                    <a:pt x="3571" y="8814"/>
                  </a:cubicBezTo>
                  <a:cubicBezTo>
                    <a:pt x="3603" y="8761"/>
                    <a:pt x="3629" y="8706"/>
                    <a:pt x="3648" y="8654"/>
                  </a:cubicBezTo>
                  <a:cubicBezTo>
                    <a:pt x="3707" y="8489"/>
                    <a:pt x="3817" y="8353"/>
                    <a:pt x="3958" y="8279"/>
                  </a:cubicBezTo>
                  <a:cubicBezTo>
                    <a:pt x="4045" y="8216"/>
                    <a:pt x="4153" y="8187"/>
                    <a:pt x="4263" y="8187"/>
                  </a:cubicBezTo>
                  <a:close/>
                  <a:moveTo>
                    <a:pt x="8267" y="5002"/>
                  </a:moveTo>
                  <a:cubicBezTo>
                    <a:pt x="8328" y="5002"/>
                    <a:pt x="8387" y="5012"/>
                    <a:pt x="8443" y="5030"/>
                  </a:cubicBezTo>
                  <a:cubicBezTo>
                    <a:pt x="8462" y="5029"/>
                    <a:pt x="8482" y="5029"/>
                    <a:pt x="8501" y="5029"/>
                  </a:cubicBezTo>
                  <a:cubicBezTo>
                    <a:pt x="8909" y="5029"/>
                    <a:pt x="9339" y="5224"/>
                    <a:pt x="9594" y="5519"/>
                  </a:cubicBezTo>
                  <a:cubicBezTo>
                    <a:pt x="10142" y="6152"/>
                    <a:pt x="10516" y="7103"/>
                    <a:pt x="10449" y="7948"/>
                  </a:cubicBezTo>
                  <a:cubicBezTo>
                    <a:pt x="10388" y="8737"/>
                    <a:pt x="10228" y="9649"/>
                    <a:pt x="9777" y="10317"/>
                  </a:cubicBezTo>
                  <a:cubicBezTo>
                    <a:pt x="9426" y="10836"/>
                    <a:pt x="8833" y="11127"/>
                    <a:pt x="8225" y="11127"/>
                  </a:cubicBezTo>
                  <a:cubicBezTo>
                    <a:pt x="8013" y="11127"/>
                    <a:pt x="7799" y="11092"/>
                    <a:pt x="7593" y="11018"/>
                  </a:cubicBezTo>
                  <a:cubicBezTo>
                    <a:pt x="6882" y="10764"/>
                    <a:pt x="6378" y="10073"/>
                    <a:pt x="6205" y="9352"/>
                  </a:cubicBezTo>
                  <a:cubicBezTo>
                    <a:pt x="5832" y="7806"/>
                    <a:pt x="6518" y="5781"/>
                    <a:pt x="8003" y="5065"/>
                  </a:cubicBezTo>
                  <a:cubicBezTo>
                    <a:pt x="8094" y="5021"/>
                    <a:pt x="8182" y="5002"/>
                    <a:pt x="8267" y="5002"/>
                  </a:cubicBezTo>
                  <a:close/>
                  <a:moveTo>
                    <a:pt x="9415" y="1"/>
                  </a:moveTo>
                  <a:cubicBezTo>
                    <a:pt x="7625" y="1"/>
                    <a:pt x="4286" y="467"/>
                    <a:pt x="2449" y="2877"/>
                  </a:cubicBezTo>
                  <a:cubicBezTo>
                    <a:pt x="2449" y="2877"/>
                    <a:pt x="741" y="3173"/>
                    <a:pt x="1223" y="4856"/>
                  </a:cubicBezTo>
                  <a:lnTo>
                    <a:pt x="783" y="6598"/>
                  </a:lnTo>
                  <a:cubicBezTo>
                    <a:pt x="783" y="6598"/>
                    <a:pt x="1" y="6945"/>
                    <a:pt x="18" y="8112"/>
                  </a:cubicBezTo>
                  <a:cubicBezTo>
                    <a:pt x="33" y="9278"/>
                    <a:pt x="1578" y="9922"/>
                    <a:pt x="1578" y="9922"/>
                  </a:cubicBezTo>
                  <a:cubicBezTo>
                    <a:pt x="1578" y="9922"/>
                    <a:pt x="701" y="10652"/>
                    <a:pt x="807" y="10962"/>
                  </a:cubicBezTo>
                  <a:cubicBezTo>
                    <a:pt x="812" y="10979"/>
                    <a:pt x="826" y="11001"/>
                    <a:pt x="846" y="11025"/>
                  </a:cubicBezTo>
                  <a:cubicBezTo>
                    <a:pt x="968" y="11175"/>
                    <a:pt x="1343" y="11448"/>
                    <a:pt x="1902" y="11766"/>
                  </a:cubicBezTo>
                  <a:cubicBezTo>
                    <a:pt x="1946" y="11791"/>
                    <a:pt x="1991" y="11816"/>
                    <a:pt x="2036" y="11841"/>
                  </a:cubicBezTo>
                  <a:cubicBezTo>
                    <a:pt x="2369" y="12024"/>
                    <a:pt x="2757" y="12220"/>
                    <a:pt x="3190" y="12415"/>
                  </a:cubicBezTo>
                  <a:cubicBezTo>
                    <a:pt x="3249" y="12442"/>
                    <a:pt x="3309" y="12468"/>
                    <a:pt x="3370" y="12495"/>
                  </a:cubicBezTo>
                  <a:cubicBezTo>
                    <a:pt x="3743" y="12658"/>
                    <a:pt x="4146" y="12818"/>
                    <a:pt x="4570" y="12967"/>
                  </a:cubicBezTo>
                  <a:cubicBezTo>
                    <a:pt x="4635" y="12990"/>
                    <a:pt x="4701" y="13013"/>
                    <a:pt x="4767" y="13035"/>
                  </a:cubicBezTo>
                  <a:cubicBezTo>
                    <a:pt x="5162" y="13169"/>
                    <a:pt x="5576" y="13293"/>
                    <a:pt x="6002" y="13400"/>
                  </a:cubicBezTo>
                  <a:lnTo>
                    <a:pt x="6003" y="13400"/>
                  </a:lnTo>
                  <a:cubicBezTo>
                    <a:pt x="6084" y="13421"/>
                    <a:pt x="6160" y="13440"/>
                    <a:pt x="6233" y="13458"/>
                  </a:cubicBezTo>
                  <a:cubicBezTo>
                    <a:pt x="6796" y="13593"/>
                    <a:pt x="7131" y="13645"/>
                    <a:pt x="7332" y="13645"/>
                  </a:cubicBezTo>
                  <a:cubicBezTo>
                    <a:pt x="7409" y="13645"/>
                    <a:pt x="7467" y="13637"/>
                    <a:pt x="7510" y="13623"/>
                  </a:cubicBezTo>
                  <a:cubicBezTo>
                    <a:pt x="7828" y="13524"/>
                    <a:pt x="7379" y="13112"/>
                    <a:pt x="8312" y="13112"/>
                  </a:cubicBezTo>
                  <a:cubicBezTo>
                    <a:pt x="8361" y="13112"/>
                    <a:pt x="8415" y="13113"/>
                    <a:pt x="8472" y="13116"/>
                  </a:cubicBezTo>
                  <a:cubicBezTo>
                    <a:pt x="8534" y="13118"/>
                    <a:pt x="8593" y="13120"/>
                    <a:pt x="8650" y="13120"/>
                  </a:cubicBezTo>
                  <a:cubicBezTo>
                    <a:pt x="10081" y="13120"/>
                    <a:pt x="10070" y="12330"/>
                    <a:pt x="10491" y="12330"/>
                  </a:cubicBezTo>
                  <a:cubicBezTo>
                    <a:pt x="10523" y="12330"/>
                    <a:pt x="10556" y="12335"/>
                    <a:pt x="10593" y="12344"/>
                  </a:cubicBezTo>
                  <a:cubicBezTo>
                    <a:pt x="11131" y="12480"/>
                    <a:pt x="10375" y="13457"/>
                    <a:pt x="10339" y="13503"/>
                  </a:cubicBezTo>
                  <a:cubicBezTo>
                    <a:pt x="10581" y="13248"/>
                    <a:pt x="10785" y="13091"/>
                    <a:pt x="10924" y="13091"/>
                  </a:cubicBezTo>
                  <a:cubicBezTo>
                    <a:pt x="11070" y="13091"/>
                    <a:pt x="11144" y="13264"/>
                    <a:pt x="11114" y="13678"/>
                  </a:cubicBezTo>
                  <a:cubicBezTo>
                    <a:pt x="11114" y="13678"/>
                    <a:pt x="11111" y="13682"/>
                    <a:pt x="11107" y="13687"/>
                  </a:cubicBezTo>
                  <a:cubicBezTo>
                    <a:pt x="11328" y="13720"/>
                    <a:pt x="11586" y="13744"/>
                    <a:pt x="11870" y="13744"/>
                  </a:cubicBezTo>
                  <a:cubicBezTo>
                    <a:pt x="13443" y="13744"/>
                    <a:pt x="15802" y="13002"/>
                    <a:pt x="16836" y="8908"/>
                  </a:cubicBezTo>
                  <a:cubicBezTo>
                    <a:pt x="18458" y="2490"/>
                    <a:pt x="11279" y="277"/>
                    <a:pt x="10528" y="87"/>
                  </a:cubicBezTo>
                  <a:cubicBezTo>
                    <a:pt x="10354" y="43"/>
                    <a:pt x="9955" y="1"/>
                    <a:pt x="941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2"/>
            <p:cNvSpPr/>
            <p:nvPr/>
          </p:nvSpPr>
          <p:spPr>
            <a:xfrm>
              <a:off x="1445225" y="4424300"/>
              <a:ext cx="286950" cy="138875"/>
            </a:xfrm>
            <a:custGeom>
              <a:rect b="b" l="l" r="r" t="t"/>
              <a:pathLst>
                <a:path extrusionOk="0" h="5555" w="11478">
                  <a:moveTo>
                    <a:pt x="11257" y="0"/>
                  </a:moveTo>
                  <a:cubicBezTo>
                    <a:pt x="11119" y="0"/>
                    <a:pt x="10914" y="157"/>
                    <a:pt x="10672" y="412"/>
                  </a:cubicBezTo>
                  <a:cubicBezTo>
                    <a:pt x="10242" y="866"/>
                    <a:pt x="9692" y="1628"/>
                    <a:pt x="9176" y="2372"/>
                  </a:cubicBezTo>
                  <a:cubicBezTo>
                    <a:pt x="8606" y="3192"/>
                    <a:pt x="8207" y="3440"/>
                    <a:pt x="7570" y="3440"/>
                  </a:cubicBezTo>
                  <a:cubicBezTo>
                    <a:pt x="7445" y="3440"/>
                    <a:pt x="7311" y="3430"/>
                    <a:pt x="7164" y="3414"/>
                  </a:cubicBezTo>
                  <a:cubicBezTo>
                    <a:pt x="6820" y="3375"/>
                    <a:pt x="6410" y="3297"/>
                    <a:pt x="5891" y="3212"/>
                  </a:cubicBezTo>
                  <a:cubicBezTo>
                    <a:pt x="5811" y="3199"/>
                    <a:pt x="5728" y="3185"/>
                    <a:pt x="5642" y="3173"/>
                  </a:cubicBezTo>
                  <a:cubicBezTo>
                    <a:pt x="5368" y="3130"/>
                    <a:pt x="5066" y="3086"/>
                    <a:pt x="4732" y="3047"/>
                  </a:cubicBezTo>
                  <a:cubicBezTo>
                    <a:pt x="4598" y="3030"/>
                    <a:pt x="4468" y="3012"/>
                    <a:pt x="4345" y="2993"/>
                  </a:cubicBezTo>
                  <a:cubicBezTo>
                    <a:pt x="4280" y="2982"/>
                    <a:pt x="4215" y="2972"/>
                    <a:pt x="4154" y="2960"/>
                  </a:cubicBezTo>
                  <a:cubicBezTo>
                    <a:pt x="3653" y="2872"/>
                    <a:pt x="3242" y="2756"/>
                    <a:pt x="2906" y="2630"/>
                  </a:cubicBezTo>
                  <a:cubicBezTo>
                    <a:pt x="2836" y="2603"/>
                    <a:pt x="2768" y="2577"/>
                    <a:pt x="2705" y="2550"/>
                  </a:cubicBezTo>
                  <a:cubicBezTo>
                    <a:pt x="2149" y="2313"/>
                    <a:pt x="1820" y="2053"/>
                    <a:pt x="1612" y="1859"/>
                  </a:cubicBezTo>
                  <a:cubicBezTo>
                    <a:pt x="1425" y="1686"/>
                    <a:pt x="1334" y="1566"/>
                    <a:pt x="1260" y="1566"/>
                  </a:cubicBezTo>
                  <a:cubicBezTo>
                    <a:pt x="1259" y="1566"/>
                    <a:pt x="1257" y="1566"/>
                    <a:pt x="1256" y="1567"/>
                  </a:cubicBezTo>
                  <a:cubicBezTo>
                    <a:pt x="1030" y="1582"/>
                    <a:pt x="1" y="2871"/>
                    <a:pt x="1186" y="3934"/>
                  </a:cubicBezTo>
                  <a:cubicBezTo>
                    <a:pt x="1565" y="4275"/>
                    <a:pt x="1946" y="4354"/>
                    <a:pt x="2383" y="4354"/>
                  </a:cubicBezTo>
                  <a:cubicBezTo>
                    <a:pt x="2765" y="4354"/>
                    <a:pt x="3190" y="4294"/>
                    <a:pt x="3692" y="4294"/>
                  </a:cubicBezTo>
                  <a:cubicBezTo>
                    <a:pt x="4414" y="4294"/>
                    <a:pt x="5297" y="4418"/>
                    <a:pt x="6447" y="5025"/>
                  </a:cubicBezTo>
                  <a:cubicBezTo>
                    <a:pt x="7155" y="5399"/>
                    <a:pt x="7741" y="5555"/>
                    <a:pt x="8225" y="5555"/>
                  </a:cubicBezTo>
                  <a:cubicBezTo>
                    <a:pt x="9701" y="5555"/>
                    <a:pt x="10236" y="4108"/>
                    <a:pt x="10451" y="2985"/>
                  </a:cubicBezTo>
                  <a:cubicBezTo>
                    <a:pt x="10720" y="1575"/>
                    <a:pt x="11371" y="688"/>
                    <a:pt x="11440" y="597"/>
                  </a:cubicBezTo>
                  <a:cubicBezTo>
                    <a:pt x="11445" y="591"/>
                    <a:pt x="11447" y="588"/>
                    <a:pt x="11447" y="588"/>
                  </a:cubicBezTo>
                  <a:cubicBezTo>
                    <a:pt x="11477" y="174"/>
                    <a:pt x="11403" y="0"/>
                    <a:pt x="11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2"/>
            <p:cNvSpPr/>
            <p:nvPr/>
          </p:nvSpPr>
          <p:spPr>
            <a:xfrm>
              <a:off x="1599375" y="4222075"/>
              <a:ext cx="117100" cy="153150"/>
            </a:xfrm>
            <a:custGeom>
              <a:rect b="b" l="l" r="r" t="t"/>
              <a:pathLst>
                <a:path extrusionOk="0" h="6126" w="4684">
                  <a:moveTo>
                    <a:pt x="2434" y="0"/>
                  </a:moveTo>
                  <a:cubicBezTo>
                    <a:pt x="2350" y="0"/>
                    <a:pt x="2261" y="19"/>
                    <a:pt x="2171" y="63"/>
                  </a:cubicBezTo>
                  <a:cubicBezTo>
                    <a:pt x="686" y="779"/>
                    <a:pt x="0" y="2804"/>
                    <a:pt x="372" y="4350"/>
                  </a:cubicBezTo>
                  <a:cubicBezTo>
                    <a:pt x="546" y="5071"/>
                    <a:pt x="1050" y="5762"/>
                    <a:pt x="1761" y="6017"/>
                  </a:cubicBezTo>
                  <a:cubicBezTo>
                    <a:pt x="1966" y="6090"/>
                    <a:pt x="2180" y="6126"/>
                    <a:pt x="2392" y="6126"/>
                  </a:cubicBezTo>
                  <a:cubicBezTo>
                    <a:pt x="3000" y="6126"/>
                    <a:pt x="3594" y="5834"/>
                    <a:pt x="3945" y="5315"/>
                  </a:cubicBezTo>
                  <a:cubicBezTo>
                    <a:pt x="4396" y="4647"/>
                    <a:pt x="4555" y="3735"/>
                    <a:pt x="4617" y="2946"/>
                  </a:cubicBezTo>
                  <a:cubicBezTo>
                    <a:pt x="4684" y="2101"/>
                    <a:pt x="4309" y="1151"/>
                    <a:pt x="3762" y="517"/>
                  </a:cubicBezTo>
                  <a:cubicBezTo>
                    <a:pt x="3507" y="221"/>
                    <a:pt x="3076" y="27"/>
                    <a:pt x="2667" y="27"/>
                  </a:cubicBezTo>
                  <a:cubicBezTo>
                    <a:pt x="2648" y="27"/>
                    <a:pt x="2629" y="27"/>
                    <a:pt x="2611" y="28"/>
                  </a:cubicBezTo>
                  <a:cubicBezTo>
                    <a:pt x="2555" y="10"/>
                    <a:pt x="2496" y="0"/>
                    <a:pt x="2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2"/>
            <p:cNvSpPr/>
            <p:nvPr/>
          </p:nvSpPr>
          <p:spPr>
            <a:xfrm>
              <a:off x="1476800" y="4190875"/>
              <a:ext cx="90625" cy="115425"/>
            </a:xfrm>
            <a:custGeom>
              <a:rect b="b" l="l" r="r" t="t"/>
              <a:pathLst>
                <a:path extrusionOk="0" h="4617" w="3625">
                  <a:moveTo>
                    <a:pt x="1852" y="1"/>
                  </a:moveTo>
                  <a:cubicBezTo>
                    <a:pt x="1765" y="1"/>
                    <a:pt x="1683" y="16"/>
                    <a:pt x="1606" y="50"/>
                  </a:cubicBezTo>
                  <a:cubicBezTo>
                    <a:pt x="968" y="335"/>
                    <a:pt x="544" y="896"/>
                    <a:pt x="363" y="1442"/>
                  </a:cubicBezTo>
                  <a:cubicBezTo>
                    <a:pt x="120" y="2172"/>
                    <a:pt x="0" y="2909"/>
                    <a:pt x="347" y="3626"/>
                  </a:cubicBezTo>
                  <a:cubicBezTo>
                    <a:pt x="630" y="4214"/>
                    <a:pt x="1253" y="4617"/>
                    <a:pt x="1880" y="4617"/>
                  </a:cubicBezTo>
                  <a:cubicBezTo>
                    <a:pt x="2131" y="4617"/>
                    <a:pt x="2382" y="4552"/>
                    <a:pt x="2613" y="4409"/>
                  </a:cubicBezTo>
                  <a:cubicBezTo>
                    <a:pt x="3472" y="3875"/>
                    <a:pt x="3624" y="2488"/>
                    <a:pt x="3465" y="1591"/>
                  </a:cubicBezTo>
                  <a:cubicBezTo>
                    <a:pt x="3334" y="853"/>
                    <a:pt x="2488" y="1"/>
                    <a:pt x="1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2"/>
            <p:cNvSpPr/>
            <p:nvPr/>
          </p:nvSpPr>
          <p:spPr>
            <a:xfrm>
              <a:off x="1522675" y="4301675"/>
              <a:ext cx="65575" cy="65250"/>
            </a:xfrm>
            <a:custGeom>
              <a:rect b="b" l="l" r="r" t="t"/>
              <a:pathLst>
                <a:path extrusionOk="0" h="2610" w="2623">
                  <a:moveTo>
                    <a:pt x="1499" y="1"/>
                  </a:moveTo>
                  <a:cubicBezTo>
                    <a:pt x="1389" y="1"/>
                    <a:pt x="1281" y="30"/>
                    <a:pt x="1194" y="93"/>
                  </a:cubicBezTo>
                  <a:cubicBezTo>
                    <a:pt x="1053" y="167"/>
                    <a:pt x="943" y="303"/>
                    <a:pt x="884" y="468"/>
                  </a:cubicBezTo>
                  <a:cubicBezTo>
                    <a:pt x="865" y="520"/>
                    <a:pt x="839" y="574"/>
                    <a:pt x="807" y="628"/>
                  </a:cubicBezTo>
                  <a:cubicBezTo>
                    <a:pt x="802" y="635"/>
                    <a:pt x="797" y="642"/>
                    <a:pt x="793" y="650"/>
                  </a:cubicBezTo>
                  <a:cubicBezTo>
                    <a:pt x="648" y="880"/>
                    <a:pt x="410" y="1111"/>
                    <a:pt x="271" y="1332"/>
                  </a:cubicBezTo>
                  <a:cubicBezTo>
                    <a:pt x="1" y="1761"/>
                    <a:pt x="387" y="2171"/>
                    <a:pt x="791" y="2171"/>
                  </a:cubicBezTo>
                  <a:cubicBezTo>
                    <a:pt x="927" y="2171"/>
                    <a:pt x="1065" y="2125"/>
                    <a:pt x="1181" y="2018"/>
                  </a:cubicBezTo>
                  <a:cubicBezTo>
                    <a:pt x="1250" y="1954"/>
                    <a:pt x="1311" y="1885"/>
                    <a:pt x="1367" y="1814"/>
                  </a:cubicBezTo>
                  <a:cubicBezTo>
                    <a:pt x="1389" y="1948"/>
                    <a:pt x="1412" y="2081"/>
                    <a:pt x="1447" y="2212"/>
                  </a:cubicBezTo>
                  <a:cubicBezTo>
                    <a:pt x="1521" y="2483"/>
                    <a:pt x="1766" y="2609"/>
                    <a:pt x="2009" y="2609"/>
                  </a:cubicBezTo>
                  <a:cubicBezTo>
                    <a:pt x="2317" y="2609"/>
                    <a:pt x="2622" y="2407"/>
                    <a:pt x="2575" y="2040"/>
                  </a:cubicBezTo>
                  <a:cubicBezTo>
                    <a:pt x="2540" y="1781"/>
                    <a:pt x="2495" y="1529"/>
                    <a:pt x="2423" y="1284"/>
                  </a:cubicBezTo>
                  <a:cubicBezTo>
                    <a:pt x="2346" y="876"/>
                    <a:pt x="2250" y="482"/>
                    <a:pt x="1925" y="165"/>
                  </a:cubicBezTo>
                  <a:cubicBezTo>
                    <a:pt x="1818" y="61"/>
                    <a:pt x="1657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Google Shape;1937;p42"/>
          <p:cNvGrpSpPr/>
          <p:nvPr/>
        </p:nvGrpSpPr>
        <p:grpSpPr>
          <a:xfrm flipH="1">
            <a:off x="4386966" y="770730"/>
            <a:ext cx="369921" cy="367000"/>
            <a:chOff x="1445225" y="4097025"/>
            <a:chExt cx="469800" cy="466150"/>
          </a:xfrm>
        </p:grpSpPr>
        <p:sp>
          <p:nvSpPr>
            <p:cNvPr id="1938" name="Google Shape;1938;p42"/>
            <p:cNvSpPr/>
            <p:nvPr/>
          </p:nvSpPr>
          <p:spPr>
            <a:xfrm>
              <a:off x="1461050" y="4372650"/>
              <a:ext cx="40100" cy="39325"/>
            </a:xfrm>
            <a:custGeom>
              <a:rect b="b" l="l" r="r" t="t"/>
              <a:pathLst>
                <a:path extrusionOk="0" h="1573" w="1604">
                  <a:moveTo>
                    <a:pt x="547" y="0"/>
                  </a:moveTo>
                  <a:lnTo>
                    <a:pt x="185" y="593"/>
                  </a:lnTo>
                  <a:cubicBezTo>
                    <a:pt x="1" y="897"/>
                    <a:pt x="97" y="1293"/>
                    <a:pt x="401" y="1478"/>
                  </a:cubicBezTo>
                  <a:cubicBezTo>
                    <a:pt x="505" y="1542"/>
                    <a:pt x="621" y="1572"/>
                    <a:pt x="735" y="1572"/>
                  </a:cubicBezTo>
                  <a:cubicBezTo>
                    <a:pt x="952" y="1572"/>
                    <a:pt x="1164" y="1462"/>
                    <a:pt x="1285" y="1263"/>
                  </a:cubicBezTo>
                  <a:lnTo>
                    <a:pt x="1603" y="741"/>
                  </a:lnTo>
                  <a:cubicBezTo>
                    <a:pt x="1044" y="423"/>
                    <a:pt x="668" y="150"/>
                    <a:pt x="547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2"/>
            <p:cNvSpPr/>
            <p:nvPr/>
          </p:nvSpPr>
          <p:spPr>
            <a:xfrm>
              <a:off x="1492375" y="4393050"/>
              <a:ext cx="40950" cy="39025"/>
            </a:xfrm>
            <a:custGeom>
              <a:rect b="b" l="l" r="r" t="t"/>
              <a:pathLst>
                <a:path extrusionOk="0" h="1561" w="1638">
                  <a:moveTo>
                    <a:pt x="484" y="1"/>
                  </a:moveTo>
                  <a:lnTo>
                    <a:pt x="164" y="621"/>
                  </a:lnTo>
                  <a:cubicBezTo>
                    <a:pt x="0" y="936"/>
                    <a:pt x="124" y="1325"/>
                    <a:pt x="440" y="1488"/>
                  </a:cubicBezTo>
                  <a:cubicBezTo>
                    <a:pt x="534" y="1537"/>
                    <a:pt x="635" y="1561"/>
                    <a:pt x="735" y="1561"/>
                  </a:cubicBezTo>
                  <a:cubicBezTo>
                    <a:pt x="968" y="1561"/>
                    <a:pt x="1193" y="1434"/>
                    <a:pt x="1307" y="1212"/>
                  </a:cubicBezTo>
                  <a:lnTo>
                    <a:pt x="1638" y="574"/>
                  </a:lnTo>
                  <a:cubicBezTo>
                    <a:pt x="1205" y="380"/>
                    <a:pt x="817" y="184"/>
                    <a:pt x="484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2"/>
            <p:cNvSpPr/>
            <p:nvPr/>
          </p:nvSpPr>
          <p:spPr>
            <a:xfrm>
              <a:off x="1529375" y="4409400"/>
              <a:ext cx="38450" cy="38200"/>
            </a:xfrm>
            <a:custGeom>
              <a:rect b="b" l="l" r="r" t="t"/>
              <a:pathLst>
                <a:path extrusionOk="0" h="1528" w="1538">
                  <a:moveTo>
                    <a:pt x="338" y="0"/>
                  </a:moveTo>
                  <a:lnTo>
                    <a:pt x="112" y="680"/>
                  </a:lnTo>
                  <a:cubicBezTo>
                    <a:pt x="0" y="1018"/>
                    <a:pt x="183" y="1382"/>
                    <a:pt x="520" y="1494"/>
                  </a:cubicBezTo>
                  <a:cubicBezTo>
                    <a:pt x="588" y="1516"/>
                    <a:pt x="656" y="1527"/>
                    <a:pt x="724" y="1527"/>
                  </a:cubicBezTo>
                  <a:cubicBezTo>
                    <a:pt x="993" y="1527"/>
                    <a:pt x="1244" y="1356"/>
                    <a:pt x="1334" y="1087"/>
                  </a:cubicBezTo>
                  <a:lnTo>
                    <a:pt x="1538" y="472"/>
                  </a:lnTo>
                  <a:cubicBezTo>
                    <a:pt x="1113" y="323"/>
                    <a:pt x="711" y="163"/>
                    <a:pt x="33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2"/>
            <p:cNvSpPr/>
            <p:nvPr/>
          </p:nvSpPr>
          <p:spPr>
            <a:xfrm>
              <a:off x="1564000" y="4422875"/>
              <a:ext cx="39650" cy="39025"/>
            </a:xfrm>
            <a:custGeom>
              <a:rect b="b" l="l" r="r" t="t"/>
              <a:pathLst>
                <a:path extrusionOk="0" h="1561" w="1586">
                  <a:moveTo>
                    <a:pt x="350" y="1"/>
                  </a:moveTo>
                  <a:lnTo>
                    <a:pt x="113" y="713"/>
                  </a:lnTo>
                  <a:cubicBezTo>
                    <a:pt x="1" y="1051"/>
                    <a:pt x="183" y="1415"/>
                    <a:pt x="520" y="1528"/>
                  </a:cubicBezTo>
                  <a:cubicBezTo>
                    <a:pt x="588" y="1550"/>
                    <a:pt x="656" y="1561"/>
                    <a:pt x="724" y="1561"/>
                  </a:cubicBezTo>
                  <a:cubicBezTo>
                    <a:pt x="994" y="1561"/>
                    <a:pt x="1245" y="1390"/>
                    <a:pt x="1334" y="1119"/>
                  </a:cubicBezTo>
                  <a:lnTo>
                    <a:pt x="1585" y="366"/>
                  </a:lnTo>
                  <a:cubicBezTo>
                    <a:pt x="1159" y="259"/>
                    <a:pt x="745" y="135"/>
                    <a:pt x="35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2"/>
            <p:cNvSpPr/>
            <p:nvPr/>
          </p:nvSpPr>
          <p:spPr>
            <a:xfrm>
              <a:off x="1605400" y="4433450"/>
              <a:ext cx="35950" cy="38600"/>
            </a:xfrm>
            <a:custGeom>
              <a:rect b="b" l="l" r="r" t="t"/>
              <a:pathLst>
                <a:path extrusionOk="0" h="1544" w="1438">
                  <a:moveTo>
                    <a:pt x="160" y="1"/>
                  </a:moveTo>
                  <a:lnTo>
                    <a:pt x="49" y="812"/>
                  </a:lnTo>
                  <a:cubicBezTo>
                    <a:pt x="1" y="1164"/>
                    <a:pt x="247" y="1489"/>
                    <a:pt x="599" y="1537"/>
                  </a:cubicBezTo>
                  <a:cubicBezTo>
                    <a:pt x="629" y="1541"/>
                    <a:pt x="659" y="1543"/>
                    <a:pt x="688" y="1543"/>
                  </a:cubicBezTo>
                  <a:cubicBezTo>
                    <a:pt x="1004" y="1543"/>
                    <a:pt x="1280" y="1310"/>
                    <a:pt x="1325" y="988"/>
                  </a:cubicBezTo>
                  <a:lnTo>
                    <a:pt x="1437" y="166"/>
                  </a:lnTo>
                  <a:lnTo>
                    <a:pt x="1437" y="166"/>
                  </a:lnTo>
                  <a:cubicBezTo>
                    <a:pt x="1394" y="180"/>
                    <a:pt x="1336" y="188"/>
                    <a:pt x="1259" y="188"/>
                  </a:cubicBezTo>
                  <a:cubicBezTo>
                    <a:pt x="1058" y="188"/>
                    <a:pt x="723" y="136"/>
                    <a:pt x="16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2"/>
            <p:cNvSpPr/>
            <p:nvPr/>
          </p:nvSpPr>
          <p:spPr>
            <a:xfrm>
              <a:off x="1485525" y="4452150"/>
              <a:ext cx="37825" cy="35900"/>
            </a:xfrm>
            <a:custGeom>
              <a:rect b="b" l="l" r="r" t="t"/>
              <a:pathLst>
                <a:path extrusionOk="0" h="1436" w="1513">
                  <a:moveTo>
                    <a:pt x="778" y="0"/>
                  </a:moveTo>
                  <a:cubicBezTo>
                    <a:pt x="545" y="0"/>
                    <a:pt x="320" y="127"/>
                    <a:pt x="205" y="348"/>
                  </a:cubicBezTo>
                  <a:lnTo>
                    <a:pt x="0" y="745"/>
                  </a:lnTo>
                  <a:cubicBezTo>
                    <a:pt x="208" y="939"/>
                    <a:pt x="537" y="1199"/>
                    <a:pt x="1093" y="1436"/>
                  </a:cubicBezTo>
                  <a:lnTo>
                    <a:pt x="1349" y="940"/>
                  </a:lnTo>
                  <a:cubicBezTo>
                    <a:pt x="1513" y="624"/>
                    <a:pt x="1389" y="236"/>
                    <a:pt x="1073" y="72"/>
                  </a:cubicBezTo>
                  <a:cubicBezTo>
                    <a:pt x="978" y="23"/>
                    <a:pt x="877" y="0"/>
                    <a:pt x="778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2"/>
            <p:cNvSpPr/>
            <p:nvPr/>
          </p:nvSpPr>
          <p:spPr>
            <a:xfrm>
              <a:off x="1517875" y="4463050"/>
              <a:ext cx="38675" cy="35300"/>
            </a:xfrm>
            <a:custGeom>
              <a:rect b="b" l="l" r="r" t="t"/>
              <a:pathLst>
                <a:path extrusionOk="0" h="1412" w="1547">
                  <a:moveTo>
                    <a:pt x="823" y="0"/>
                  </a:moveTo>
                  <a:cubicBezTo>
                    <a:pt x="553" y="0"/>
                    <a:pt x="302" y="171"/>
                    <a:pt x="212" y="441"/>
                  </a:cubicBezTo>
                  <a:lnTo>
                    <a:pt x="1" y="1080"/>
                  </a:lnTo>
                  <a:cubicBezTo>
                    <a:pt x="337" y="1206"/>
                    <a:pt x="747" y="1322"/>
                    <a:pt x="1248" y="1411"/>
                  </a:cubicBezTo>
                  <a:lnTo>
                    <a:pt x="1434" y="847"/>
                  </a:lnTo>
                  <a:cubicBezTo>
                    <a:pt x="1547" y="509"/>
                    <a:pt x="1364" y="145"/>
                    <a:pt x="1027" y="33"/>
                  </a:cubicBezTo>
                  <a:cubicBezTo>
                    <a:pt x="959" y="11"/>
                    <a:pt x="891" y="0"/>
                    <a:pt x="823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2"/>
            <p:cNvSpPr/>
            <p:nvPr/>
          </p:nvSpPr>
          <p:spPr>
            <a:xfrm>
              <a:off x="1553850" y="4472125"/>
              <a:ext cx="38675" cy="31500"/>
            </a:xfrm>
            <a:custGeom>
              <a:rect b="b" l="l" r="r" t="t"/>
              <a:pathLst>
                <a:path extrusionOk="0" h="1260" w="1547">
                  <a:moveTo>
                    <a:pt x="823" y="1"/>
                  </a:moveTo>
                  <a:cubicBezTo>
                    <a:pt x="553" y="1"/>
                    <a:pt x="302" y="171"/>
                    <a:pt x="213" y="441"/>
                  </a:cubicBezTo>
                  <a:lnTo>
                    <a:pt x="0" y="1080"/>
                  </a:lnTo>
                  <a:cubicBezTo>
                    <a:pt x="124" y="1099"/>
                    <a:pt x="253" y="1117"/>
                    <a:pt x="388" y="1134"/>
                  </a:cubicBezTo>
                  <a:cubicBezTo>
                    <a:pt x="721" y="1173"/>
                    <a:pt x="1023" y="1217"/>
                    <a:pt x="1297" y="1260"/>
                  </a:cubicBezTo>
                  <a:lnTo>
                    <a:pt x="1434" y="847"/>
                  </a:lnTo>
                  <a:cubicBezTo>
                    <a:pt x="1546" y="510"/>
                    <a:pt x="1363" y="145"/>
                    <a:pt x="1026" y="34"/>
                  </a:cubicBezTo>
                  <a:cubicBezTo>
                    <a:pt x="959" y="11"/>
                    <a:pt x="890" y="1"/>
                    <a:pt x="823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2"/>
            <p:cNvSpPr/>
            <p:nvPr/>
          </p:nvSpPr>
          <p:spPr>
            <a:xfrm>
              <a:off x="1592525" y="4481125"/>
              <a:ext cx="34425" cy="28525"/>
            </a:xfrm>
            <a:custGeom>
              <a:rect b="b" l="l" r="r" t="t"/>
              <a:pathLst>
                <a:path extrusionOk="0" h="1141" w="1377">
                  <a:moveTo>
                    <a:pt x="691" y="0"/>
                  </a:moveTo>
                  <a:cubicBezTo>
                    <a:pt x="374" y="0"/>
                    <a:pt x="97" y="234"/>
                    <a:pt x="52" y="557"/>
                  </a:cubicBezTo>
                  <a:lnTo>
                    <a:pt x="0" y="939"/>
                  </a:lnTo>
                  <a:cubicBezTo>
                    <a:pt x="518" y="1024"/>
                    <a:pt x="928" y="1102"/>
                    <a:pt x="1272" y="1141"/>
                  </a:cubicBezTo>
                  <a:lnTo>
                    <a:pt x="1328" y="732"/>
                  </a:lnTo>
                  <a:cubicBezTo>
                    <a:pt x="1376" y="380"/>
                    <a:pt x="1131" y="55"/>
                    <a:pt x="778" y="6"/>
                  </a:cubicBezTo>
                  <a:cubicBezTo>
                    <a:pt x="749" y="2"/>
                    <a:pt x="720" y="0"/>
                    <a:pt x="691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2"/>
            <p:cNvSpPr/>
            <p:nvPr/>
          </p:nvSpPr>
          <p:spPr>
            <a:xfrm>
              <a:off x="1453575" y="4097025"/>
              <a:ext cx="461450" cy="343600"/>
            </a:xfrm>
            <a:custGeom>
              <a:rect b="b" l="l" r="r" t="t"/>
              <a:pathLst>
                <a:path extrusionOk="0" h="13744" w="18458">
                  <a:moveTo>
                    <a:pt x="2781" y="3755"/>
                  </a:moveTo>
                  <a:cubicBezTo>
                    <a:pt x="3417" y="3755"/>
                    <a:pt x="4263" y="4607"/>
                    <a:pt x="4394" y="5345"/>
                  </a:cubicBezTo>
                  <a:cubicBezTo>
                    <a:pt x="4553" y="6242"/>
                    <a:pt x="4400" y="7629"/>
                    <a:pt x="3542" y="8163"/>
                  </a:cubicBezTo>
                  <a:cubicBezTo>
                    <a:pt x="3311" y="8306"/>
                    <a:pt x="3060" y="8371"/>
                    <a:pt x="2809" y="8371"/>
                  </a:cubicBezTo>
                  <a:cubicBezTo>
                    <a:pt x="2182" y="8371"/>
                    <a:pt x="1559" y="7968"/>
                    <a:pt x="1276" y="7380"/>
                  </a:cubicBezTo>
                  <a:cubicBezTo>
                    <a:pt x="929" y="6663"/>
                    <a:pt x="1049" y="5926"/>
                    <a:pt x="1292" y="5196"/>
                  </a:cubicBezTo>
                  <a:cubicBezTo>
                    <a:pt x="1473" y="4650"/>
                    <a:pt x="1897" y="4089"/>
                    <a:pt x="2535" y="3804"/>
                  </a:cubicBezTo>
                  <a:cubicBezTo>
                    <a:pt x="2612" y="3770"/>
                    <a:pt x="2694" y="3755"/>
                    <a:pt x="2781" y="3755"/>
                  </a:cubicBezTo>
                  <a:close/>
                  <a:moveTo>
                    <a:pt x="4263" y="8187"/>
                  </a:moveTo>
                  <a:cubicBezTo>
                    <a:pt x="4421" y="8187"/>
                    <a:pt x="4582" y="8247"/>
                    <a:pt x="4689" y="8351"/>
                  </a:cubicBezTo>
                  <a:cubicBezTo>
                    <a:pt x="5014" y="8668"/>
                    <a:pt x="5109" y="9063"/>
                    <a:pt x="5187" y="9471"/>
                  </a:cubicBezTo>
                  <a:cubicBezTo>
                    <a:pt x="5259" y="9715"/>
                    <a:pt x="5304" y="9967"/>
                    <a:pt x="5337" y="10226"/>
                  </a:cubicBezTo>
                  <a:cubicBezTo>
                    <a:pt x="5386" y="10593"/>
                    <a:pt x="5081" y="10795"/>
                    <a:pt x="4773" y="10795"/>
                  </a:cubicBezTo>
                  <a:cubicBezTo>
                    <a:pt x="4530" y="10795"/>
                    <a:pt x="4285" y="10669"/>
                    <a:pt x="4211" y="10398"/>
                  </a:cubicBezTo>
                  <a:cubicBezTo>
                    <a:pt x="4176" y="10267"/>
                    <a:pt x="4153" y="10134"/>
                    <a:pt x="4131" y="10000"/>
                  </a:cubicBezTo>
                  <a:cubicBezTo>
                    <a:pt x="4075" y="10071"/>
                    <a:pt x="4014" y="10141"/>
                    <a:pt x="3945" y="10204"/>
                  </a:cubicBezTo>
                  <a:cubicBezTo>
                    <a:pt x="3829" y="10311"/>
                    <a:pt x="3691" y="10357"/>
                    <a:pt x="3555" y="10357"/>
                  </a:cubicBezTo>
                  <a:cubicBezTo>
                    <a:pt x="3150" y="10357"/>
                    <a:pt x="2765" y="9947"/>
                    <a:pt x="3035" y="9518"/>
                  </a:cubicBezTo>
                  <a:cubicBezTo>
                    <a:pt x="3174" y="9297"/>
                    <a:pt x="3412" y="9066"/>
                    <a:pt x="3557" y="8836"/>
                  </a:cubicBezTo>
                  <a:cubicBezTo>
                    <a:pt x="3561" y="8828"/>
                    <a:pt x="3566" y="8821"/>
                    <a:pt x="3571" y="8814"/>
                  </a:cubicBezTo>
                  <a:cubicBezTo>
                    <a:pt x="3603" y="8761"/>
                    <a:pt x="3629" y="8706"/>
                    <a:pt x="3648" y="8654"/>
                  </a:cubicBezTo>
                  <a:cubicBezTo>
                    <a:pt x="3707" y="8489"/>
                    <a:pt x="3817" y="8353"/>
                    <a:pt x="3958" y="8279"/>
                  </a:cubicBezTo>
                  <a:cubicBezTo>
                    <a:pt x="4045" y="8216"/>
                    <a:pt x="4153" y="8187"/>
                    <a:pt x="4263" y="8187"/>
                  </a:cubicBezTo>
                  <a:close/>
                  <a:moveTo>
                    <a:pt x="8267" y="5002"/>
                  </a:moveTo>
                  <a:cubicBezTo>
                    <a:pt x="8328" y="5002"/>
                    <a:pt x="8387" y="5012"/>
                    <a:pt x="8443" y="5030"/>
                  </a:cubicBezTo>
                  <a:cubicBezTo>
                    <a:pt x="8462" y="5029"/>
                    <a:pt x="8482" y="5029"/>
                    <a:pt x="8501" y="5029"/>
                  </a:cubicBezTo>
                  <a:cubicBezTo>
                    <a:pt x="8909" y="5029"/>
                    <a:pt x="9339" y="5224"/>
                    <a:pt x="9594" y="5519"/>
                  </a:cubicBezTo>
                  <a:cubicBezTo>
                    <a:pt x="10142" y="6152"/>
                    <a:pt x="10516" y="7103"/>
                    <a:pt x="10449" y="7948"/>
                  </a:cubicBezTo>
                  <a:cubicBezTo>
                    <a:pt x="10388" y="8737"/>
                    <a:pt x="10228" y="9649"/>
                    <a:pt x="9777" y="10317"/>
                  </a:cubicBezTo>
                  <a:cubicBezTo>
                    <a:pt x="9426" y="10836"/>
                    <a:pt x="8833" y="11127"/>
                    <a:pt x="8225" y="11127"/>
                  </a:cubicBezTo>
                  <a:cubicBezTo>
                    <a:pt x="8013" y="11127"/>
                    <a:pt x="7799" y="11092"/>
                    <a:pt x="7593" y="11018"/>
                  </a:cubicBezTo>
                  <a:cubicBezTo>
                    <a:pt x="6882" y="10764"/>
                    <a:pt x="6378" y="10073"/>
                    <a:pt x="6205" y="9352"/>
                  </a:cubicBezTo>
                  <a:cubicBezTo>
                    <a:pt x="5832" y="7806"/>
                    <a:pt x="6518" y="5781"/>
                    <a:pt x="8003" y="5065"/>
                  </a:cubicBezTo>
                  <a:cubicBezTo>
                    <a:pt x="8094" y="5021"/>
                    <a:pt x="8182" y="5002"/>
                    <a:pt x="8267" y="5002"/>
                  </a:cubicBezTo>
                  <a:close/>
                  <a:moveTo>
                    <a:pt x="9415" y="1"/>
                  </a:moveTo>
                  <a:cubicBezTo>
                    <a:pt x="7625" y="1"/>
                    <a:pt x="4286" y="467"/>
                    <a:pt x="2449" y="2877"/>
                  </a:cubicBezTo>
                  <a:cubicBezTo>
                    <a:pt x="2449" y="2877"/>
                    <a:pt x="741" y="3173"/>
                    <a:pt x="1223" y="4856"/>
                  </a:cubicBezTo>
                  <a:lnTo>
                    <a:pt x="783" y="6598"/>
                  </a:lnTo>
                  <a:cubicBezTo>
                    <a:pt x="783" y="6598"/>
                    <a:pt x="1" y="6945"/>
                    <a:pt x="18" y="8112"/>
                  </a:cubicBezTo>
                  <a:cubicBezTo>
                    <a:pt x="33" y="9278"/>
                    <a:pt x="1578" y="9922"/>
                    <a:pt x="1578" y="9922"/>
                  </a:cubicBezTo>
                  <a:cubicBezTo>
                    <a:pt x="1578" y="9922"/>
                    <a:pt x="701" y="10652"/>
                    <a:pt x="807" y="10962"/>
                  </a:cubicBezTo>
                  <a:cubicBezTo>
                    <a:pt x="812" y="10979"/>
                    <a:pt x="826" y="11001"/>
                    <a:pt x="846" y="11025"/>
                  </a:cubicBezTo>
                  <a:cubicBezTo>
                    <a:pt x="968" y="11175"/>
                    <a:pt x="1343" y="11448"/>
                    <a:pt x="1902" y="11766"/>
                  </a:cubicBezTo>
                  <a:cubicBezTo>
                    <a:pt x="1946" y="11791"/>
                    <a:pt x="1991" y="11816"/>
                    <a:pt x="2036" y="11841"/>
                  </a:cubicBezTo>
                  <a:cubicBezTo>
                    <a:pt x="2369" y="12024"/>
                    <a:pt x="2757" y="12220"/>
                    <a:pt x="3190" y="12415"/>
                  </a:cubicBezTo>
                  <a:cubicBezTo>
                    <a:pt x="3249" y="12442"/>
                    <a:pt x="3309" y="12468"/>
                    <a:pt x="3370" y="12495"/>
                  </a:cubicBezTo>
                  <a:cubicBezTo>
                    <a:pt x="3743" y="12658"/>
                    <a:pt x="4146" y="12818"/>
                    <a:pt x="4570" y="12967"/>
                  </a:cubicBezTo>
                  <a:cubicBezTo>
                    <a:pt x="4635" y="12990"/>
                    <a:pt x="4701" y="13013"/>
                    <a:pt x="4767" y="13035"/>
                  </a:cubicBezTo>
                  <a:cubicBezTo>
                    <a:pt x="5162" y="13169"/>
                    <a:pt x="5576" y="13293"/>
                    <a:pt x="6002" y="13400"/>
                  </a:cubicBezTo>
                  <a:lnTo>
                    <a:pt x="6003" y="13400"/>
                  </a:lnTo>
                  <a:cubicBezTo>
                    <a:pt x="6084" y="13421"/>
                    <a:pt x="6160" y="13440"/>
                    <a:pt x="6233" y="13458"/>
                  </a:cubicBezTo>
                  <a:cubicBezTo>
                    <a:pt x="6796" y="13593"/>
                    <a:pt x="7131" y="13645"/>
                    <a:pt x="7332" y="13645"/>
                  </a:cubicBezTo>
                  <a:cubicBezTo>
                    <a:pt x="7409" y="13645"/>
                    <a:pt x="7467" y="13637"/>
                    <a:pt x="7510" y="13623"/>
                  </a:cubicBezTo>
                  <a:cubicBezTo>
                    <a:pt x="7828" y="13524"/>
                    <a:pt x="7379" y="13112"/>
                    <a:pt x="8312" y="13112"/>
                  </a:cubicBezTo>
                  <a:cubicBezTo>
                    <a:pt x="8361" y="13112"/>
                    <a:pt x="8415" y="13113"/>
                    <a:pt x="8472" y="13116"/>
                  </a:cubicBezTo>
                  <a:cubicBezTo>
                    <a:pt x="8534" y="13118"/>
                    <a:pt x="8593" y="13120"/>
                    <a:pt x="8650" y="13120"/>
                  </a:cubicBezTo>
                  <a:cubicBezTo>
                    <a:pt x="10081" y="13120"/>
                    <a:pt x="10070" y="12330"/>
                    <a:pt x="10491" y="12330"/>
                  </a:cubicBezTo>
                  <a:cubicBezTo>
                    <a:pt x="10523" y="12330"/>
                    <a:pt x="10556" y="12335"/>
                    <a:pt x="10593" y="12344"/>
                  </a:cubicBezTo>
                  <a:cubicBezTo>
                    <a:pt x="11131" y="12480"/>
                    <a:pt x="10375" y="13457"/>
                    <a:pt x="10339" y="13503"/>
                  </a:cubicBezTo>
                  <a:cubicBezTo>
                    <a:pt x="10581" y="13248"/>
                    <a:pt x="10785" y="13091"/>
                    <a:pt x="10924" y="13091"/>
                  </a:cubicBezTo>
                  <a:cubicBezTo>
                    <a:pt x="11070" y="13091"/>
                    <a:pt x="11144" y="13264"/>
                    <a:pt x="11114" y="13678"/>
                  </a:cubicBezTo>
                  <a:cubicBezTo>
                    <a:pt x="11114" y="13678"/>
                    <a:pt x="11111" y="13682"/>
                    <a:pt x="11107" y="13687"/>
                  </a:cubicBezTo>
                  <a:cubicBezTo>
                    <a:pt x="11328" y="13720"/>
                    <a:pt x="11586" y="13744"/>
                    <a:pt x="11870" y="13744"/>
                  </a:cubicBezTo>
                  <a:cubicBezTo>
                    <a:pt x="13443" y="13744"/>
                    <a:pt x="15802" y="13002"/>
                    <a:pt x="16836" y="8908"/>
                  </a:cubicBezTo>
                  <a:cubicBezTo>
                    <a:pt x="18458" y="2490"/>
                    <a:pt x="11279" y="277"/>
                    <a:pt x="10528" y="87"/>
                  </a:cubicBezTo>
                  <a:cubicBezTo>
                    <a:pt x="10354" y="43"/>
                    <a:pt x="9955" y="1"/>
                    <a:pt x="941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2"/>
            <p:cNvSpPr/>
            <p:nvPr/>
          </p:nvSpPr>
          <p:spPr>
            <a:xfrm>
              <a:off x="1445225" y="4424300"/>
              <a:ext cx="286950" cy="138875"/>
            </a:xfrm>
            <a:custGeom>
              <a:rect b="b" l="l" r="r" t="t"/>
              <a:pathLst>
                <a:path extrusionOk="0" h="5555" w="11478">
                  <a:moveTo>
                    <a:pt x="11257" y="0"/>
                  </a:moveTo>
                  <a:cubicBezTo>
                    <a:pt x="11119" y="0"/>
                    <a:pt x="10914" y="157"/>
                    <a:pt x="10672" y="412"/>
                  </a:cubicBezTo>
                  <a:cubicBezTo>
                    <a:pt x="10242" y="866"/>
                    <a:pt x="9692" y="1628"/>
                    <a:pt x="9176" y="2372"/>
                  </a:cubicBezTo>
                  <a:cubicBezTo>
                    <a:pt x="8606" y="3192"/>
                    <a:pt x="8207" y="3440"/>
                    <a:pt x="7570" y="3440"/>
                  </a:cubicBezTo>
                  <a:cubicBezTo>
                    <a:pt x="7445" y="3440"/>
                    <a:pt x="7311" y="3430"/>
                    <a:pt x="7164" y="3414"/>
                  </a:cubicBezTo>
                  <a:cubicBezTo>
                    <a:pt x="6820" y="3375"/>
                    <a:pt x="6410" y="3297"/>
                    <a:pt x="5891" y="3212"/>
                  </a:cubicBezTo>
                  <a:cubicBezTo>
                    <a:pt x="5811" y="3199"/>
                    <a:pt x="5728" y="3185"/>
                    <a:pt x="5642" y="3173"/>
                  </a:cubicBezTo>
                  <a:cubicBezTo>
                    <a:pt x="5368" y="3130"/>
                    <a:pt x="5066" y="3086"/>
                    <a:pt x="4732" y="3047"/>
                  </a:cubicBezTo>
                  <a:cubicBezTo>
                    <a:pt x="4598" y="3030"/>
                    <a:pt x="4468" y="3012"/>
                    <a:pt x="4345" y="2993"/>
                  </a:cubicBezTo>
                  <a:cubicBezTo>
                    <a:pt x="4280" y="2982"/>
                    <a:pt x="4215" y="2972"/>
                    <a:pt x="4154" y="2960"/>
                  </a:cubicBezTo>
                  <a:cubicBezTo>
                    <a:pt x="3653" y="2872"/>
                    <a:pt x="3242" y="2756"/>
                    <a:pt x="2906" y="2630"/>
                  </a:cubicBezTo>
                  <a:cubicBezTo>
                    <a:pt x="2836" y="2603"/>
                    <a:pt x="2768" y="2577"/>
                    <a:pt x="2705" y="2550"/>
                  </a:cubicBezTo>
                  <a:cubicBezTo>
                    <a:pt x="2149" y="2313"/>
                    <a:pt x="1820" y="2053"/>
                    <a:pt x="1612" y="1859"/>
                  </a:cubicBezTo>
                  <a:cubicBezTo>
                    <a:pt x="1425" y="1686"/>
                    <a:pt x="1334" y="1566"/>
                    <a:pt x="1260" y="1566"/>
                  </a:cubicBezTo>
                  <a:cubicBezTo>
                    <a:pt x="1259" y="1566"/>
                    <a:pt x="1257" y="1566"/>
                    <a:pt x="1256" y="1567"/>
                  </a:cubicBezTo>
                  <a:cubicBezTo>
                    <a:pt x="1030" y="1582"/>
                    <a:pt x="1" y="2871"/>
                    <a:pt x="1186" y="3934"/>
                  </a:cubicBezTo>
                  <a:cubicBezTo>
                    <a:pt x="1565" y="4275"/>
                    <a:pt x="1946" y="4354"/>
                    <a:pt x="2383" y="4354"/>
                  </a:cubicBezTo>
                  <a:cubicBezTo>
                    <a:pt x="2765" y="4354"/>
                    <a:pt x="3190" y="4294"/>
                    <a:pt x="3692" y="4294"/>
                  </a:cubicBezTo>
                  <a:cubicBezTo>
                    <a:pt x="4414" y="4294"/>
                    <a:pt x="5297" y="4418"/>
                    <a:pt x="6447" y="5025"/>
                  </a:cubicBezTo>
                  <a:cubicBezTo>
                    <a:pt x="7155" y="5399"/>
                    <a:pt x="7741" y="5555"/>
                    <a:pt x="8225" y="5555"/>
                  </a:cubicBezTo>
                  <a:cubicBezTo>
                    <a:pt x="9701" y="5555"/>
                    <a:pt x="10236" y="4108"/>
                    <a:pt x="10451" y="2985"/>
                  </a:cubicBezTo>
                  <a:cubicBezTo>
                    <a:pt x="10720" y="1575"/>
                    <a:pt x="11371" y="688"/>
                    <a:pt x="11440" y="597"/>
                  </a:cubicBezTo>
                  <a:cubicBezTo>
                    <a:pt x="11445" y="591"/>
                    <a:pt x="11447" y="588"/>
                    <a:pt x="11447" y="588"/>
                  </a:cubicBezTo>
                  <a:cubicBezTo>
                    <a:pt x="11477" y="174"/>
                    <a:pt x="11403" y="0"/>
                    <a:pt x="11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2"/>
            <p:cNvSpPr/>
            <p:nvPr/>
          </p:nvSpPr>
          <p:spPr>
            <a:xfrm>
              <a:off x="1599375" y="4222075"/>
              <a:ext cx="117100" cy="153150"/>
            </a:xfrm>
            <a:custGeom>
              <a:rect b="b" l="l" r="r" t="t"/>
              <a:pathLst>
                <a:path extrusionOk="0" h="6126" w="4684">
                  <a:moveTo>
                    <a:pt x="2434" y="0"/>
                  </a:moveTo>
                  <a:cubicBezTo>
                    <a:pt x="2350" y="0"/>
                    <a:pt x="2261" y="19"/>
                    <a:pt x="2171" y="63"/>
                  </a:cubicBezTo>
                  <a:cubicBezTo>
                    <a:pt x="686" y="779"/>
                    <a:pt x="0" y="2804"/>
                    <a:pt x="372" y="4350"/>
                  </a:cubicBezTo>
                  <a:cubicBezTo>
                    <a:pt x="546" y="5071"/>
                    <a:pt x="1050" y="5762"/>
                    <a:pt x="1761" y="6017"/>
                  </a:cubicBezTo>
                  <a:cubicBezTo>
                    <a:pt x="1966" y="6090"/>
                    <a:pt x="2180" y="6126"/>
                    <a:pt x="2392" y="6126"/>
                  </a:cubicBezTo>
                  <a:cubicBezTo>
                    <a:pt x="3000" y="6126"/>
                    <a:pt x="3594" y="5834"/>
                    <a:pt x="3945" y="5315"/>
                  </a:cubicBezTo>
                  <a:cubicBezTo>
                    <a:pt x="4396" y="4647"/>
                    <a:pt x="4555" y="3735"/>
                    <a:pt x="4617" y="2946"/>
                  </a:cubicBezTo>
                  <a:cubicBezTo>
                    <a:pt x="4684" y="2101"/>
                    <a:pt x="4309" y="1151"/>
                    <a:pt x="3762" y="517"/>
                  </a:cubicBezTo>
                  <a:cubicBezTo>
                    <a:pt x="3507" y="221"/>
                    <a:pt x="3076" y="27"/>
                    <a:pt x="2667" y="27"/>
                  </a:cubicBezTo>
                  <a:cubicBezTo>
                    <a:pt x="2648" y="27"/>
                    <a:pt x="2629" y="27"/>
                    <a:pt x="2611" y="28"/>
                  </a:cubicBezTo>
                  <a:cubicBezTo>
                    <a:pt x="2555" y="10"/>
                    <a:pt x="2496" y="0"/>
                    <a:pt x="24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2"/>
            <p:cNvSpPr/>
            <p:nvPr/>
          </p:nvSpPr>
          <p:spPr>
            <a:xfrm>
              <a:off x="1476800" y="4190875"/>
              <a:ext cx="90625" cy="115425"/>
            </a:xfrm>
            <a:custGeom>
              <a:rect b="b" l="l" r="r" t="t"/>
              <a:pathLst>
                <a:path extrusionOk="0" h="4617" w="3625">
                  <a:moveTo>
                    <a:pt x="1852" y="1"/>
                  </a:moveTo>
                  <a:cubicBezTo>
                    <a:pt x="1765" y="1"/>
                    <a:pt x="1683" y="16"/>
                    <a:pt x="1606" y="50"/>
                  </a:cubicBezTo>
                  <a:cubicBezTo>
                    <a:pt x="968" y="335"/>
                    <a:pt x="544" y="896"/>
                    <a:pt x="363" y="1442"/>
                  </a:cubicBezTo>
                  <a:cubicBezTo>
                    <a:pt x="120" y="2172"/>
                    <a:pt x="0" y="2909"/>
                    <a:pt x="347" y="3626"/>
                  </a:cubicBezTo>
                  <a:cubicBezTo>
                    <a:pt x="630" y="4214"/>
                    <a:pt x="1253" y="4617"/>
                    <a:pt x="1880" y="4617"/>
                  </a:cubicBezTo>
                  <a:cubicBezTo>
                    <a:pt x="2131" y="4617"/>
                    <a:pt x="2382" y="4552"/>
                    <a:pt x="2613" y="4409"/>
                  </a:cubicBezTo>
                  <a:cubicBezTo>
                    <a:pt x="3472" y="3875"/>
                    <a:pt x="3624" y="2488"/>
                    <a:pt x="3465" y="1591"/>
                  </a:cubicBezTo>
                  <a:cubicBezTo>
                    <a:pt x="3334" y="853"/>
                    <a:pt x="2488" y="1"/>
                    <a:pt x="18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2"/>
            <p:cNvSpPr/>
            <p:nvPr/>
          </p:nvSpPr>
          <p:spPr>
            <a:xfrm>
              <a:off x="1522675" y="4301675"/>
              <a:ext cx="65575" cy="65250"/>
            </a:xfrm>
            <a:custGeom>
              <a:rect b="b" l="l" r="r" t="t"/>
              <a:pathLst>
                <a:path extrusionOk="0" h="2610" w="2623">
                  <a:moveTo>
                    <a:pt x="1499" y="1"/>
                  </a:moveTo>
                  <a:cubicBezTo>
                    <a:pt x="1389" y="1"/>
                    <a:pt x="1281" y="30"/>
                    <a:pt x="1194" y="93"/>
                  </a:cubicBezTo>
                  <a:cubicBezTo>
                    <a:pt x="1053" y="167"/>
                    <a:pt x="943" y="303"/>
                    <a:pt x="884" y="468"/>
                  </a:cubicBezTo>
                  <a:cubicBezTo>
                    <a:pt x="865" y="520"/>
                    <a:pt x="839" y="574"/>
                    <a:pt x="807" y="628"/>
                  </a:cubicBezTo>
                  <a:cubicBezTo>
                    <a:pt x="802" y="635"/>
                    <a:pt x="797" y="642"/>
                    <a:pt x="793" y="650"/>
                  </a:cubicBezTo>
                  <a:cubicBezTo>
                    <a:pt x="648" y="880"/>
                    <a:pt x="410" y="1111"/>
                    <a:pt x="271" y="1332"/>
                  </a:cubicBezTo>
                  <a:cubicBezTo>
                    <a:pt x="1" y="1761"/>
                    <a:pt x="387" y="2171"/>
                    <a:pt x="791" y="2171"/>
                  </a:cubicBezTo>
                  <a:cubicBezTo>
                    <a:pt x="927" y="2171"/>
                    <a:pt x="1065" y="2125"/>
                    <a:pt x="1181" y="2018"/>
                  </a:cubicBezTo>
                  <a:cubicBezTo>
                    <a:pt x="1250" y="1954"/>
                    <a:pt x="1311" y="1885"/>
                    <a:pt x="1367" y="1814"/>
                  </a:cubicBezTo>
                  <a:cubicBezTo>
                    <a:pt x="1389" y="1948"/>
                    <a:pt x="1412" y="2081"/>
                    <a:pt x="1447" y="2212"/>
                  </a:cubicBezTo>
                  <a:cubicBezTo>
                    <a:pt x="1521" y="2483"/>
                    <a:pt x="1766" y="2609"/>
                    <a:pt x="2009" y="2609"/>
                  </a:cubicBezTo>
                  <a:cubicBezTo>
                    <a:pt x="2317" y="2609"/>
                    <a:pt x="2622" y="2407"/>
                    <a:pt x="2575" y="2040"/>
                  </a:cubicBezTo>
                  <a:cubicBezTo>
                    <a:pt x="2540" y="1781"/>
                    <a:pt x="2495" y="1529"/>
                    <a:pt x="2423" y="1284"/>
                  </a:cubicBezTo>
                  <a:cubicBezTo>
                    <a:pt x="2346" y="876"/>
                    <a:pt x="2250" y="482"/>
                    <a:pt x="1925" y="165"/>
                  </a:cubicBezTo>
                  <a:cubicBezTo>
                    <a:pt x="1818" y="61"/>
                    <a:pt x="1657" y="1"/>
                    <a:pt x="14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0"/>
          <p:cNvSpPr txBox="1"/>
          <p:nvPr>
            <p:ph idx="1" type="body"/>
          </p:nvPr>
        </p:nvSpPr>
        <p:spPr>
          <a:xfrm>
            <a:off x="4572000" y="1521100"/>
            <a:ext cx="3859500" cy="24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Sanidad y Población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Cualquier enfermedad era tratada generalmente por </a:t>
            </a:r>
            <a:r>
              <a:rPr b="1" lang="en"/>
              <a:t>curanderos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 población nuevamente fue migrando del campo a la ciudad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Ya habían varias urbes esparcidas en Europa</a:t>
            </a:r>
            <a:endParaRPr/>
          </a:p>
        </p:txBody>
      </p:sp>
      <p:sp>
        <p:nvSpPr>
          <p:cNvPr id="1133" name="Google Shape;1133;p3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Antecedentes Demográficos</a:t>
            </a:r>
            <a:endParaRPr/>
          </a:p>
        </p:txBody>
      </p:sp>
      <p:cxnSp>
        <p:nvCxnSpPr>
          <p:cNvPr id="1134" name="Google Shape;1134;p30"/>
          <p:cNvCxnSpPr/>
          <p:nvPr/>
        </p:nvCxnSpPr>
        <p:spPr>
          <a:xfrm>
            <a:off x="1513800" y="1100575"/>
            <a:ext cx="6116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30"/>
          <p:cNvSpPr txBox="1"/>
          <p:nvPr>
            <p:ph idx="3" type="subTitle"/>
          </p:nvPr>
        </p:nvSpPr>
        <p:spPr>
          <a:xfrm>
            <a:off x="720000" y="1521100"/>
            <a:ext cx="3720600" cy="8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antecedentes de la peste negra abarcan la mayor parte de la era medieval</a:t>
            </a:r>
            <a:endParaRPr/>
          </a:p>
        </p:txBody>
      </p:sp>
      <p:sp>
        <p:nvSpPr>
          <p:cNvPr id="1136" name="Google Shape;1136;p30"/>
          <p:cNvSpPr txBox="1"/>
          <p:nvPr>
            <p:ph idx="2" type="body"/>
          </p:nvPr>
        </p:nvSpPr>
        <p:spPr>
          <a:xfrm>
            <a:off x="720000" y="2357500"/>
            <a:ext cx="3720600" cy="19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Hambrunas y Malnutrición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 vieron muy propiciadas por las restricciones comerciales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castigó a cualquier persona que exportara alimentos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Malas cosechas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Cualquier mercancía que salía era tomada por piratas o saqueadores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CONTEXTO: ORIGEN</a:t>
            </a:r>
            <a:endParaRPr/>
          </a:p>
        </p:txBody>
      </p:sp>
      <p:sp>
        <p:nvSpPr>
          <p:cNvPr id="1142" name="Google Shape;1142;p31"/>
          <p:cNvSpPr txBox="1"/>
          <p:nvPr>
            <p:ph idx="1" type="body"/>
          </p:nvPr>
        </p:nvSpPr>
        <p:spPr>
          <a:xfrm>
            <a:off x="720000" y="1191775"/>
            <a:ext cx="77040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El primer brote de peste </a:t>
            </a:r>
            <a:r>
              <a:rPr lang="en" sz="1800"/>
              <a:t>fue</a:t>
            </a:r>
            <a:r>
              <a:rPr lang="en" sz="1800"/>
              <a:t> en el Imperio Romano de Oriente (Imperio Bizantino) afectando a Europa, Asia y Africa en 541 a.c.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Años después, la peste bubónica azotó Europa en 1347 d.c. matando a un tercio de la población humana.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 </a:t>
            </a:r>
            <a:r>
              <a:rPr b="1" lang="en" sz="1800"/>
              <a:t>peste negra</a:t>
            </a:r>
            <a:r>
              <a:rPr lang="en" sz="1800"/>
              <a:t> se originó en Mongolia y China.</a:t>
            </a:r>
            <a:endParaRPr sz="1800"/>
          </a:p>
        </p:txBody>
      </p:sp>
      <p:cxnSp>
        <p:nvCxnSpPr>
          <p:cNvPr id="1143" name="Google Shape;1143;p31"/>
          <p:cNvCxnSpPr/>
          <p:nvPr/>
        </p:nvCxnSpPr>
        <p:spPr>
          <a:xfrm>
            <a:off x="1513800" y="1100575"/>
            <a:ext cx="6116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31"/>
          <p:cNvGrpSpPr/>
          <p:nvPr/>
        </p:nvGrpSpPr>
        <p:grpSpPr>
          <a:xfrm>
            <a:off x="2072159" y="664148"/>
            <a:ext cx="345226" cy="345226"/>
            <a:chOff x="3977795" y="1487352"/>
            <a:chExt cx="373985" cy="373985"/>
          </a:xfrm>
        </p:grpSpPr>
        <p:sp>
          <p:nvSpPr>
            <p:cNvPr id="1145" name="Google Shape;1145;p31"/>
            <p:cNvSpPr/>
            <p:nvPr/>
          </p:nvSpPr>
          <p:spPr>
            <a:xfrm>
              <a:off x="4249585" y="1487352"/>
              <a:ext cx="102194" cy="102194"/>
            </a:xfrm>
            <a:custGeom>
              <a:rect b="b" l="l" r="r" t="t"/>
              <a:pathLst>
                <a:path extrusionOk="0" h="2670" w="2670">
                  <a:moveTo>
                    <a:pt x="2265" y="0"/>
                  </a:moveTo>
                  <a:lnTo>
                    <a:pt x="1" y="2265"/>
                  </a:lnTo>
                  <a:lnTo>
                    <a:pt x="203" y="2468"/>
                  </a:lnTo>
                  <a:lnTo>
                    <a:pt x="405" y="2670"/>
                  </a:lnTo>
                  <a:lnTo>
                    <a:pt x="2670" y="405"/>
                  </a:lnTo>
                  <a:lnTo>
                    <a:pt x="2468" y="203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4257317" y="1495160"/>
              <a:ext cx="94424" cy="94424"/>
            </a:xfrm>
            <a:custGeom>
              <a:rect b="b" l="l" r="r" t="t"/>
              <a:pathLst>
                <a:path extrusionOk="0" h="2467" w="2467">
                  <a:moveTo>
                    <a:pt x="2264" y="0"/>
                  </a:moveTo>
                  <a:lnTo>
                    <a:pt x="0" y="2264"/>
                  </a:lnTo>
                  <a:lnTo>
                    <a:pt x="202" y="2467"/>
                  </a:lnTo>
                  <a:lnTo>
                    <a:pt x="2467" y="202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4218047" y="1555252"/>
              <a:ext cx="65833" cy="65910"/>
            </a:xfrm>
            <a:custGeom>
              <a:rect b="b" l="l" r="r" t="t"/>
              <a:pathLst>
                <a:path extrusionOk="0" h="1722" w="1720">
                  <a:moveTo>
                    <a:pt x="505" y="1"/>
                  </a:moveTo>
                  <a:lnTo>
                    <a:pt x="0" y="507"/>
                  </a:lnTo>
                  <a:lnTo>
                    <a:pt x="607" y="1114"/>
                  </a:lnTo>
                  <a:lnTo>
                    <a:pt x="1214" y="1721"/>
                  </a:lnTo>
                  <a:lnTo>
                    <a:pt x="1719" y="1216"/>
                  </a:lnTo>
                  <a:lnTo>
                    <a:pt x="1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4241241" y="1555367"/>
              <a:ext cx="42638" cy="65833"/>
            </a:xfrm>
            <a:custGeom>
              <a:rect b="b" l="l" r="r" t="t"/>
              <a:pathLst>
                <a:path extrusionOk="0" h="1720" w="1114">
                  <a:moveTo>
                    <a:pt x="1113" y="0"/>
                  </a:moveTo>
                  <a:lnTo>
                    <a:pt x="1" y="1113"/>
                  </a:lnTo>
                  <a:lnTo>
                    <a:pt x="608" y="1719"/>
                  </a:lnTo>
                  <a:lnTo>
                    <a:pt x="1113" y="1214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4202469" y="1590159"/>
              <a:ext cx="46504" cy="46504"/>
            </a:xfrm>
            <a:custGeom>
              <a:rect b="b" l="l" r="r" t="t"/>
              <a:pathLst>
                <a:path extrusionOk="0" h="1215" w="1215">
                  <a:moveTo>
                    <a:pt x="810" y="1"/>
                  </a:moveTo>
                  <a:lnTo>
                    <a:pt x="0" y="810"/>
                  </a:lnTo>
                  <a:lnTo>
                    <a:pt x="203" y="1013"/>
                  </a:lnTo>
                  <a:lnTo>
                    <a:pt x="405" y="1215"/>
                  </a:lnTo>
                  <a:lnTo>
                    <a:pt x="1214" y="405"/>
                  </a:lnTo>
                  <a:lnTo>
                    <a:pt x="1013" y="20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4210200" y="1597929"/>
              <a:ext cx="38734" cy="38773"/>
            </a:xfrm>
            <a:custGeom>
              <a:rect b="b" l="l" r="r" t="t"/>
              <a:pathLst>
                <a:path extrusionOk="0" h="1013" w="1012">
                  <a:moveTo>
                    <a:pt x="810" y="1"/>
                  </a:moveTo>
                  <a:lnTo>
                    <a:pt x="0" y="810"/>
                  </a:lnTo>
                  <a:lnTo>
                    <a:pt x="202" y="1013"/>
                  </a:lnTo>
                  <a:lnTo>
                    <a:pt x="1011" y="202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4132732" y="1596053"/>
              <a:ext cx="113600" cy="110347"/>
            </a:xfrm>
            <a:custGeom>
              <a:rect b="b" l="l" r="r" t="t"/>
              <a:pathLst>
                <a:path extrusionOk="0" h="2883" w="2968">
                  <a:moveTo>
                    <a:pt x="1215" y="0"/>
                  </a:moveTo>
                  <a:cubicBezTo>
                    <a:pt x="995" y="0"/>
                    <a:pt x="775" y="84"/>
                    <a:pt x="608" y="251"/>
                  </a:cubicBezTo>
                  <a:lnTo>
                    <a:pt x="1" y="859"/>
                  </a:lnTo>
                  <a:lnTo>
                    <a:pt x="269" y="1531"/>
                  </a:lnTo>
                  <a:lnTo>
                    <a:pt x="810" y="2073"/>
                  </a:lnTo>
                  <a:lnTo>
                    <a:pt x="1294" y="2557"/>
                  </a:lnTo>
                  <a:lnTo>
                    <a:pt x="2025" y="2882"/>
                  </a:lnTo>
                  <a:lnTo>
                    <a:pt x="2632" y="2275"/>
                  </a:lnTo>
                  <a:cubicBezTo>
                    <a:pt x="2967" y="1941"/>
                    <a:pt x="2967" y="1396"/>
                    <a:pt x="2632" y="1061"/>
                  </a:cubicBezTo>
                  <a:lnTo>
                    <a:pt x="2227" y="656"/>
                  </a:lnTo>
                  <a:lnTo>
                    <a:pt x="1822" y="251"/>
                  </a:lnTo>
                  <a:cubicBezTo>
                    <a:pt x="1655" y="84"/>
                    <a:pt x="1435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4163735" y="1621162"/>
              <a:ext cx="82597" cy="85238"/>
            </a:xfrm>
            <a:custGeom>
              <a:rect b="b" l="l" r="r" t="t"/>
              <a:pathLst>
                <a:path extrusionOk="0" h="2227" w="2158">
                  <a:moveTo>
                    <a:pt x="1417" y="0"/>
                  </a:moveTo>
                  <a:lnTo>
                    <a:pt x="0" y="1417"/>
                  </a:lnTo>
                  <a:lnTo>
                    <a:pt x="484" y="1901"/>
                  </a:lnTo>
                  <a:lnTo>
                    <a:pt x="1215" y="2226"/>
                  </a:lnTo>
                  <a:lnTo>
                    <a:pt x="1822" y="1620"/>
                  </a:lnTo>
                  <a:cubicBezTo>
                    <a:pt x="2157" y="1285"/>
                    <a:pt x="2157" y="740"/>
                    <a:pt x="1822" y="405"/>
                  </a:cubicBezTo>
                  <a:lnTo>
                    <a:pt x="1417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4016567" y="1628931"/>
              <a:ext cx="193710" cy="193710"/>
            </a:xfrm>
            <a:custGeom>
              <a:rect b="b" l="l" r="r" t="t"/>
              <a:pathLst>
                <a:path extrusionOk="0" h="5061" w="5061">
                  <a:moveTo>
                    <a:pt x="3036" y="0"/>
                  </a:moveTo>
                  <a:lnTo>
                    <a:pt x="2631" y="405"/>
                  </a:lnTo>
                  <a:lnTo>
                    <a:pt x="2834" y="1012"/>
                  </a:lnTo>
                  <a:lnTo>
                    <a:pt x="2226" y="809"/>
                  </a:lnTo>
                  <a:lnTo>
                    <a:pt x="1822" y="1214"/>
                  </a:lnTo>
                  <a:lnTo>
                    <a:pt x="2024" y="1822"/>
                  </a:lnTo>
                  <a:lnTo>
                    <a:pt x="1417" y="1619"/>
                  </a:lnTo>
                  <a:lnTo>
                    <a:pt x="1012" y="2023"/>
                  </a:lnTo>
                  <a:lnTo>
                    <a:pt x="1214" y="2631"/>
                  </a:lnTo>
                  <a:lnTo>
                    <a:pt x="607" y="2429"/>
                  </a:lnTo>
                  <a:lnTo>
                    <a:pt x="0" y="3036"/>
                  </a:lnTo>
                  <a:lnTo>
                    <a:pt x="1012" y="4048"/>
                  </a:lnTo>
                  <a:lnTo>
                    <a:pt x="2024" y="5060"/>
                  </a:lnTo>
                  <a:lnTo>
                    <a:pt x="5060" y="2023"/>
                  </a:lnTo>
                  <a:lnTo>
                    <a:pt x="4048" y="101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4055263" y="1667666"/>
              <a:ext cx="154937" cy="154937"/>
            </a:xfrm>
            <a:custGeom>
              <a:rect b="b" l="l" r="r" t="t"/>
              <a:pathLst>
                <a:path extrusionOk="0" h="4048" w="4048">
                  <a:moveTo>
                    <a:pt x="3036" y="0"/>
                  </a:moveTo>
                  <a:lnTo>
                    <a:pt x="0" y="3035"/>
                  </a:lnTo>
                  <a:lnTo>
                    <a:pt x="1013" y="4047"/>
                  </a:lnTo>
                  <a:lnTo>
                    <a:pt x="4047" y="101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4070803" y="1675397"/>
              <a:ext cx="61967" cy="61967"/>
            </a:xfrm>
            <a:custGeom>
              <a:rect b="b" l="l" r="r" t="t"/>
              <a:pathLst>
                <a:path extrusionOk="0" h="1619" w="1619">
                  <a:moveTo>
                    <a:pt x="405" y="0"/>
                  </a:moveTo>
                  <a:lnTo>
                    <a:pt x="0" y="405"/>
                  </a:lnTo>
                  <a:lnTo>
                    <a:pt x="1012" y="1417"/>
                  </a:lnTo>
                  <a:lnTo>
                    <a:pt x="1214" y="1619"/>
                  </a:lnTo>
                  <a:lnTo>
                    <a:pt x="1619" y="1214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4039800" y="1706362"/>
              <a:ext cx="62006" cy="62044"/>
            </a:xfrm>
            <a:custGeom>
              <a:rect b="b" l="l" r="r" t="t"/>
              <a:pathLst>
                <a:path extrusionOk="0" h="1621" w="1620">
                  <a:moveTo>
                    <a:pt x="405" y="0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1215" y="1620"/>
                  </a:lnTo>
                  <a:lnTo>
                    <a:pt x="1619" y="1216"/>
                  </a:lnTo>
                  <a:lnTo>
                    <a:pt x="1418" y="101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4101767" y="1644395"/>
              <a:ext cx="62006" cy="62006"/>
            </a:xfrm>
            <a:custGeom>
              <a:rect b="b" l="l" r="r" t="t"/>
              <a:pathLst>
                <a:path extrusionOk="0" h="1620" w="1620">
                  <a:moveTo>
                    <a:pt x="405" y="1"/>
                  </a:moveTo>
                  <a:lnTo>
                    <a:pt x="0" y="405"/>
                  </a:lnTo>
                  <a:lnTo>
                    <a:pt x="1013" y="1418"/>
                  </a:lnTo>
                  <a:lnTo>
                    <a:pt x="1214" y="1619"/>
                  </a:lnTo>
                  <a:lnTo>
                    <a:pt x="1619" y="1215"/>
                  </a:lnTo>
                  <a:lnTo>
                    <a:pt x="1417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4140463" y="1683129"/>
              <a:ext cx="23271" cy="23271"/>
            </a:xfrm>
            <a:custGeom>
              <a:rect b="b" l="l" r="r" t="t"/>
              <a:pathLst>
                <a:path extrusionOk="0" h="608" w="608">
                  <a:moveTo>
                    <a:pt x="405" y="1"/>
                  </a:moveTo>
                  <a:lnTo>
                    <a:pt x="1" y="406"/>
                  </a:lnTo>
                  <a:lnTo>
                    <a:pt x="202" y="607"/>
                  </a:lnTo>
                  <a:lnTo>
                    <a:pt x="607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4109499" y="1714132"/>
              <a:ext cx="23233" cy="23233"/>
            </a:xfrm>
            <a:custGeom>
              <a:rect b="b" l="l" r="r" t="t"/>
              <a:pathLst>
                <a:path extrusionOk="0" h="607" w="607">
                  <a:moveTo>
                    <a:pt x="405" y="0"/>
                  </a:moveTo>
                  <a:lnTo>
                    <a:pt x="0" y="405"/>
                  </a:lnTo>
                  <a:lnTo>
                    <a:pt x="202" y="607"/>
                  </a:lnTo>
                  <a:lnTo>
                    <a:pt x="607" y="20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4078458" y="1745096"/>
              <a:ext cx="23309" cy="23271"/>
            </a:xfrm>
            <a:custGeom>
              <a:rect b="b" l="l" r="r" t="t"/>
              <a:pathLst>
                <a:path extrusionOk="0" h="608" w="609">
                  <a:moveTo>
                    <a:pt x="405" y="1"/>
                  </a:moveTo>
                  <a:lnTo>
                    <a:pt x="1" y="405"/>
                  </a:lnTo>
                  <a:lnTo>
                    <a:pt x="204" y="607"/>
                  </a:lnTo>
                  <a:lnTo>
                    <a:pt x="608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4001066" y="1760597"/>
              <a:ext cx="77469" cy="77507"/>
            </a:xfrm>
            <a:custGeom>
              <a:rect b="b" l="l" r="r" t="t"/>
              <a:pathLst>
                <a:path extrusionOk="0" h="2025" w="2024">
                  <a:moveTo>
                    <a:pt x="810" y="0"/>
                  </a:moveTo>
                  <a:lnTo>
                    <a:pt x="0" y="810"/>
                  </a:lnTo>
                  <a:lnTo>
                    <a:pt x="608" y="1417"/>
                  </a:lnTo>
                  <a:lnTo>
                    <a:pt x="1214" y="2025"/>
                  </a:lnTo>
                  <a:lnTo>
                    <a:pt x="2024" y="1214"/>
                  </a:lnTo>
                  <a:lnTo>
                    <a:pt x="1417" y="608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4024260" y="1783792"/>
              <a:ext cx="54236" cy="54274"/>
            </a:xfrm>
            <a:custGeom>
              <a:rect b="b" l="l" r="r" t="t"/>
              <a:pathLst>
                <a:path extrusionOk="0" h="1418" w="1417">
                  <a:moveTo>
                    <a:pt x="810" y="1"/>
                  </a:moveTo>
                  <a:lnTo>
                    <a:pt x="1" y="810"/>
                  </a:lnTo>
                  <a:lnTo>
                    <a:pt x="607" y="1418"/>
                  </a:lnTo>
                  <a:lnTo>
                    <a:pt x="1417" y="60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1E6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3977795" y="1768367"/>
              <a:ext cx="93047" cy="92970"/>
            </a:xfrm>
            <a:custGeom>
              <a:rect b="b" l="l" r="r" t="t"/>
              <a:pathLst>
                <a:path extrusionOk="0" h="2429" w="2431">
                  <a:moveTo>
                    <a:pt x="406" y="0"/>
                  </a:moveTo>
                  <a:lnTo>
                    <a:pt x="1" y="405"/>
                  </a:lnTo>
                  <a:lnTo>
                    <a:pt x="1013" y="1417"/>
                  </a:lnTo>
                  <a:lnTo>
                    <a:pt x="2025" y="2428"/>
                  </a:lnTo>
                  <a:lnTo>
                    <a:pt x="2430" y="2024"/>
                  </a:lnTo>
                  <a:lnTo>
                    <a:pt x="1418" y="101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1"/>
            <p:cNvSpPr/>
            <p:nvPr/>
          </p:nvSpPr>
          <p:spPr>
            <a:xfrm>
              <a:off x="3993296" y="1721863"/>
              <a:ext cx="124011" cy="123973"/>
            </a:xfrm>
            <a:custGeom>
              <a:rect b="b" l="l" r="r" t="t"/>
              <a:pathLst>
                <a:path extrusionOk="0" h="3239" w="3240">
                  <a:moveTo>
                    <a:pt x="405" y="0"/>
                  </a:moveTo>
                  <a:lnTo>
                    <a:pt x="1" y="405"/>
                  </a:lnTo>
                  <a:lnTo>
                    <a:pt x="1417" y="1822"/>
                  </a:lnTo>
                  <a:lnTo>
                    <a:pt x="2834" y="3239"/>
                  </a:lnTo>
                  <a:lnTo>
                    <a:pt x="3239" y="2834"/>
                  </a:lnTo>
                  <a:lnTo>
                    <a:pt x="1822" y="141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1"/>
            <p:cNvSpPr/>
            <p:nvPr/>
          </p:nvSpPr>
          <p:spPr>
            <a:xfrm>
              <a:off x="4016529" y="1807063"/>
              <a:ext cx="54236" cy="54236"/>
            </a:xfrm>
            <a:custGeom>
              <a:rect b="b" l="l" r="r" t="t"/>
              <a:pathLst>
                <a:path extrusionOk="0" h="1417" w="1417">
                  <a:moveTo>
                    <a:pt x="405" y="0"/>
                  </a:moveTo>
                  <a:lnTo>
                    <a:pt x="0" y="405"/>
                  </a:lnTo>
                  <a:lnTo>
                    <a:pt x="1012" y="1416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1"/>
            <p:cNvSpPr/>
            <p:nvPr/>
          </p:nvSpPr>
          <p:spPr>
            <a:xfrm>
              <a:off x="4047493" y="1776099"/>
              <a:ext cx="69775" cy="69699"/>
            </a:xfrm>
            <a:custGeom>
              <a:rect b="b" l="l" r="r" t="t"/>
              <a:pathLst>
                <a:path extrusionOk="0" h="1821" w="1823">
                  <a:moveTo>
                    <a:pt x="405" y="0"/>
                  </a:moveTo>
                  <a:lnTo>
                    <a:pt x="0" y="405"/>
                  </a:lnTo>
                  <a:lnTo>
                    <a:pt x="1417" y="1821"/>
                  </a:lnTo>
                  <a:lnTo>
                    <a:pt x="1822" y="141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1"/>
            <p:cNvSpPr/>
            <p:nvPr/>
          </p:nvSpPr>
          <p:spPr>
            <a:xfrm>
              <a:off x="4194737" y="1551425"/>
              <a:ext cx="92970" cy="93008"/>
            </a:xfrm>
            <a:custGeom>
              <a:rect b="b" l="l" r="r" t="t"/>
              <a:pathLst>
                <a:path extrusionOk="0" h="2430" w="2429">
                  <a:moveTo>
                    <a:pt x="405" y="1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2024" y="2430"/>
                  </a:lnTo>
                  <a:lnTo>
                    <a:pt x="2429" y="2025"/>
                  </a:lnTo>
                  <a:lnTo>
                    <a:pt x="1416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1"/>
            <p:cNvSpPr/>
            <p:nvPr/>
          </p:nvSpPr>
          <p:spPr>
            <a:xfrm>
              <a:off x="4233395" y="1590197"/>
              <a:ext cx="54274" cy="54236"/>
            </a:xfrm>
            <a:custGeom>
              <a:rect b="b" l="l" r="r" t="t"/>
              <a:pathLst>
                <a:path extrusionOk="0" h="1417" w="1418">
                  <a:moveTo>
                    <a:pt x="405" y="1"/>
                  </a:moveTo>
                  <a:lnTo>
                    <a:pt x="1" y="406"/>
                  </a:lnTo>
                  <a:lnTo>
                    <a:pt x="1013" y="1417"/>
                  </a:lnTo>
                  <a:lnTo>
                    <a:pt x="1418" y="101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PROPAGACIÓN</a:t>
            </a:r>
            <a:endParaRPr/>
          </a:p>
        </p:txBody>
      </p:sp>
      <p:sp>
        <p:nvSpPr>
          <p:cNvPr id="1174" name="Google Shape;1174;p32"/>
          <p:cNvSpPr txBox="1"/>
          <p:nvPr>
            <p:ph idx="2" type="title"/>
          </p:nvPr>
        </p:nvSpPr>
        <p:spPr>
          <a:xfrm>
            <a:off x="720000" y="2008650"/>
            <a:ext cx="2305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originó en china</a:t>
            </a:r>
            <a:endParaRPr/>
          </a:p>
        </p:txBody>
      </p:sp>
      <p:sp>
        <p:nvSpPr>
          <p:cNvPr id="1175" name="Google Shape;1175;p32"/>
          <p:cNvSpPr txBox="1"/>
          <p:nvPr>
            <p:ph idx="1" type="subTitle"/>
          </p:nvPr>
        </p:nvSpPr>
        <p:spPr>
          <a:xfrm>
            <a:off x="643800" y="2337150"/>
            <a:ext cx="2450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 que después le llega a los Mongoles</a:t>
            </a:r>
            <a:endParaRPr/>
          </a:p>
        </p:txBody>
      </p:sp>
      <p:sp>
        <p:nvSpPr>
          <p:cNvPr id="1176" name="Google Shape;1176;p32"/>
          <p:cNvSpPr txBox="1"/>
          <p:nvPr>
            <p:ph idx="3" type="title"/>
          </p:nvPr>
        </p:nvSpPr>
        <p:spPr>
          <a:xfrm>
            <a:off x="3419271" y="2008650"/>
            <a:ext cx="2305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Llega a Europa a Caffa</a:t>
            </a:r>
            <a:endParaRPr/>
          </a:p>
        </p:txBody>
      </p:sp>
      <p:sp>
        <p:nvSpPr>
          <p:cNvPr id="1177" name="Google Shape;1177;p32"/>
          <p:cNvSpPr txBox="1"/>
          <p:nvPr>
            <p:ph idx="4" type="subTitle"/>
          </p:nvPr>
        </p:nvSpPr>
        <p:spPr>
          <a:xfrm>
            <a:off x="3419271" y="24895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través de la ruta de la seda los Mogoles llegan </a:t>
            </a:r>
            <a:endParaRPr/>
          </a:p>
        </p:txBody>
      </p:sp>
      <p:sp>
        <p:nvSpPr>
          <p:cNvPr id="1178" name="Google Shape;1178;p32"/>
          <p:cNvSpPr txBox="1"/>
          <p:nvPr>
            <p:ph idx="5" type="title"/>
          </p:nvPr>
        </p:nvSpPr>
        <p:spPr>
          <a:xfrm>
            <a:off x="720000" y="3727275"/>
            <a:ext cx="2305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propaga en la ciudad</a:t>
            </a:r>
            <a:endParaRPr/>
          </a:p>
        </p:txBody>
      </p:sp>
      <p:sp>
        <p:nvSpPr>
          <p:cNvPr id="1179" name="Google Shape;1179;p32"/>
          <p:cNvSpPr txBox="1"/>
          <p:nvPr>
            <p:ph idx="6" type="subTitle"/>
          </p:nvPr>
        </p:nvSpPr>
        <p:spPr>
          <a:xfrm>
            <a:off x="720000" y="4208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 que los comerciantes huyen en sus barcos </a:t>
            </a:r>
            <a:endParaRPr/>
          </a:p>
        </p:txBody>
      </p:sp>
      <p:sp>
        <p:nvSpPr>
          <p:cNvPr id="1180" name="Google Shape;1180;p32"/>
          <p:cNvSpPr txBox="1"/>
          <p:nvPr>
            <p:ph idx="7" type="title"/>
          </p:nvPr>
        </p:nvSpPr>
        <p:spPr>
          <a:xfrm>
            <a:off x="3419269" y="3727275"/>
            <a:ext cx="2305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Consiguen llegar a</a:t>
            </a:r>
            <a:endParaRPr/>
          </a:p>
        </p:txBody>
      </p:sp>
      <p:sp>
        <p:nvSpPr>
          <p:cNvPr id="1181" name="Google Shape;1181;p32"/>
          <p:cNvSpPr txBox="1"/>
          <p:nvPr>
            <p:ph idx="8" type="subTitle"/>
          </p:nvPr>
        </p:nvSpPr>
        <p:spPr>
          <a:xfrm>
            <a:off x="3419271" y="41325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Constantinopla, Alejandría, Sicilia</a:t>
            </a:r>
            <a:endParaRPr/>
          </a:p>
        </p:txBody>
      </p:sp>
      <p:sp>
        <p:nvSpPr>
          <p:cNvPr id="1182" name="Google Shape;1182;p32"/>
          <p:cNvSpPr txBox="1"/>
          <p:nvPr>
            <p:ph idx="9" type="title"/>
          </p:nvPr>
        </p:nvSpPr>
        <p:spPr>
          <a:xfrm>
            <a:off x="6118549" y="2008650"/>
            <a:ext cx="23055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Asediando la ciudad</a:t>
            </a:r>
            <a:endParaRPr/>
          </a:p>
        </p:txBody>
      </p:sp>
      <p:sp>
        <p:nvSpPr>
          <p:cNvPr id="1183" name="Google Shape;1183;p32"/>
          <p:cNvSpPr txBox="1"/>
          <p:nvPr>
            <p:ph idx="13" type="subTitle"/>
          </p:nvPr>
        </p:nvSpPr>
        <p:spPr>
          <a:xfrm>
            <a:off x="6118550" y="23371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Algunos invasores ya venían enfermos</a:t>
            </a:r>
            <a:endParaRPr/>
          </a:p>
        </p:txBody>
      </p:sp>
      <p:sp>
        <p:nvSpPr>
          <p:cNvPr id="1184" name="Google Shape;1184;p32"/>
          <p:cNvSpPr txBox="1"/>
          <p:nvPr>
            <p:ph idx="14" type="title"/>
          </p:nvPr>
        </p:nvSpPr>
        <p:spPr>
          <a:xfrm>
            <a:off x="6118545" y="3727275"/>
            <a:ext cx="23055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frenan en génova pero</a:t>
            </a:r>
            <a:endParaRPr/>
          </a:p>
        </p:txBody>
      </p:sp>
      <p:sp>
        <p:nvSpPr>
          <p:cNvPr id="1185" name="Google Shape;1185;p32"/>
          <p:cNvSpPr txBox="1"/>
          <p:nvPr>
            <p:ph idx="15" type="subTitle"/>
          </p:nvPr>
        </p:nvSpPr>
        <p:spPr>
          <a:xfrm>
            <a:off x="6118550" y="4208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dirigen al sur de Francia donde si consiguen pasar</a:t>
            </a:r>
            <a:endParaRPr/>
          </a:p>
        </p:txBody>
      </p:sp>
      <p:grpSp>
        <p:nvGrpSpPr>
          <p:cNvPr id="1186" name="Google Shape;1186;p32"/>
          <p:cNvGrpSpPr/>
          <p:nvPr/>
        </p:nvGrpSpPr>
        <p:grpSpPr>
          <a:xfrm>
            <a:off x="1710928" y="3123451"/>
            <a:ext cx="323638" cy="345226"/>
            <a:chOff x="1546146" y="2691599"/>
            <a:chExt cx="350599" cy="373985"/>
          </a:xfrm>
        </p:grpSpPr>
        <p:sp>
          <p:nvSpPr>
            <p:cNvPr id="1187" name="Google Shape;1187;p32"/>
            <p:cNvSpPr/>
            <p:nvPr/>
          </p:nvSpPr>
          <p:spPr>
            <a:xfrm>
              <a:off x="1666674" y="2976441"/>
              <a:ext cx="87650" cy="89142"/>
            </a:xfrm>
            <a:custGeom>
              <a:rect b="b" l="l" r="r" t="t"/>
              <a:pathLst>
                <a:path extrusionOk="0" h="2329" w="2290">
                  <a:moveTo>
                    <a:pt x="0" y="1"/>
                  </a:moveTo>
                  <a:lnTo>
                    <a:pt x="0" y="2329"/>
                  </a:lnTo>
                  <a:lnTo>
                    <a:pt x="2289" y="2329"/>
                  </a:lnTo>
                  <a:lnTo>
                    <a:pt x="2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1710460" y="2976441"/>
              <a:ext cx="43863" cy="89142"/>
            </a:xfrm>
            <a:custGeom>
              <a:rect b="b" l="l" r="r" t="t"/>
              <a:pathLst>
                <a:path extrusionOk="0" h="2329" w="1146">
                  <a:moveTo>
                    <a:pt x="1" y="1"/>
                  </a:moveTo>
                  <a:lnTo>
                    <a:pt x="1" y="2329"/>
                  </a:lnTo>
                  <a:lnTo>
                    <a:pt x="1145" y="2329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1600917" y="2746370"/>
              <a:ext cx="219124" cy="263715"/>
            </a:xfrm>
            <a:custGeom>
              <a:rect b="b" l="l" r="r" t="t"/>
              <a:pathLst>
                <a:path extrusionOk="0" h="6890" w="5725">
                  <a:moveTo>
                    <a:pt x="2863" y="0"/>
                  </a:moveTo>
                  <a:cubicBezTo>
                    <a:pt x="1358" y="0"/>
                    <a:pt x="0" y="1249"/>
                    <a:pt x="0" y="2863"/>
                  </a:cubicBezTo>
                  <a:lnTo>
                    <a:pt x="0" y="4008"/>
                  </a:lnTo>
                  <a:cubicBezTo>
                    <a:pt x="0" y="5586"/>
                    <a:pt x="1285" y="6889"/>
                    <a:pt x="2863" y="6889"/>
                  </a:cubicBezTo>
                  <a:cubicBezTo>
                    <a:pt x="4441" y="6889"/>
                    <a:pt x="5724" y="5586"/>
                    <a:pt x="5724" y="4008"/>
                  </a:cubicBezTo>
                  <a:lnTo>
                    <a:pt x="5724" y="2863"/>
                  </a:lnTo>
                  <a:cubicBezTo>
                    <a:pt x="5724" y="2250"/>
                    <a:pt x="5527" y="1685"/>
                    <a:pt x="5198" y="1219"/>
                  </a:cubicBezTo>
                  <a:lnTo>
                    <a:pt x="4421" y="995"/>
                  </a:lnTo>
                  <a:lnTo>
                    <a:pt x="4739" y="719"/>
                  </a:lnTo>
                  <a:cubicBezTo>
                    <a:pt x="4235" y="278"/>
                    <a:pt x="3584" y="0"/>
                    <a:pt x="28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1710460" y="2746370"/>
              <a:ext cx="109581" cy="263715"/>
            </a:xfrm>
            <a:custGeom>
              <a:rect b="b" l="l" r="r" t="t"/>
              <a:pathLst>
                <a:path extrusionOk="0" h="6890" w="2863">
                  <a:moveTo>
                    <a:pt x="1" y="0"/>
                  </a:moveTo>
                  <a:lnTo>
                    <a:pt x="1" y="6889"/>
                  </a:lnTo>
                  <a:cubicBezTo>
                    <a:pt x="1579" y="6889"/>
                    <a:pt x="2862" y="5586"/>
                    <a:pt x="2862" y="4008"/>
                  </a:cubicBezTo>
                  <a:lnTo>
                    <a:pt x="2862" y="2863"/>
                  </a:lnTo>
                  <a:cubicBezTo>
                    <a:pt x="2862" y="2250"/>
                    <a:pt x="2665" y="1685"/>
                    <a:pt x="2336" y="1219"/>
                  </a:cubicBezTo>
                  <a:lnTo>
                    <a:pt x="1559" y="995"/>
                  </a:lnTo>
                  <a:lnTo>
                    <a:pt x="1877" y="719"/>
                  </a:lnTo>
                  <a:cubicBezTo>
                    <a:pt x="1373" y="278"/>
                    <a:pt x="722" y="0"/>
                    <a:pt x="1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1633757" y="2823073"/>
              <a:ext cx="65795" cy="65756"/>
            </a:xfrm>
            <a:custGeom>
              <a:rect b="b" l="l" r="r" t="t"/>
              <a:pathLst>
                <a:path extrusionOk="0" h="1718" w="1719">
                  <a:moveTo>
                    <a:pt x="574" y="0"/>
                  </a:moveTo>
                  <a:lnTo>
                    <a:pt x="574" y="573"/>
                  </a:lnTo>
                  <a:lnTo>
                    <a:pt x="1" y="573"/>
                  </a:lnTo>
                  <a:lnTo>
                    <a:pt x="1" y="1145"/>
                  </a:lnTo>
                  <a:lnTo>
                    <a:pt x="574" y="1145"/>
                  </a:lnTo>
                  <a:lnTo>
                    <a:pt x="574" y="1717"/>
                  </a:lnTo>
                  <a:lnTo>
                    <a:pt x="1146" y="1717"/>
                  </a:lnTo>
                  <a:lnTo>
                    <a:pt x="1146" y="1145"/>
                  </a:lnTo>
                  <a:lnTo>
                    <a:pt x="1719" y="1145"/>
                  </a:lnTo>
                  <a:lnTo>
                    <a:pt x="1719" y="573"/>
                  </a:lnTo>
                  <a:lnTo>
                    <a:pt x="1146" y="573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1721407" y="2823073"/>
              <a:ext cx="65756" cy="65756"/>
            </a:xfrm>
            <a:custGeom>
              <a:rect b="b" l="l" r="r" t="t"/>
              <a:pathLst>
                <a:path extrusionOk="0" h="1718" w="1718">
                  <a:moveTo>
                    <a:pt x="573" y="0"/>
                  </a:moveTo>
                  <a:lnTo>
                    <a:pt x="573" y="573"/>
                  </a:lnTo>
                  <a:lnTo>
                    <a:pt x="1" y="573"/>
                  </a:lnTo>
                  <a:lnTo>
                    <a:pt x="1" y="1145"/>
                  </a:lnTo>
                  <a:lnTo>
                    <a:pt x="573" y="1145"/>
                  </a:lnTo>
                  <a:lnTo>
                    <a:pt x="573" y="1717"/>
                  </a:lnTo>
                  <a:lnTo>
                    <a:pt x="1146" y="1717"/>
                  </a:lnTo>
                  <a:lnTo>
                    <a:pt x="1146" y="1145"/>
                  </a:lnTo>
                  <a:lnTo>
                    <a:pt x="1718" y="1145"/>
                  </a:lnTo>
                  <a:lnTo>
                    <a:pt x="1718" y="573"/>
                  </a:lnTo>
                  <a:lnTo>
                    <a:pt x="1146" y="573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1852920" y="2801180"/>
              <a:ext cx="21932" cy="21932"/>
            </a:xfrm>
            <a:custGeom>
              <a:rect b="b" l="l" r="r" t="t"/>
              <a:pathLst>
                <a:path extrusionOk="0" h="573" w="573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1874813" y="2691599"/>
              <a:ext cx="21932" cy="21932"/>
            </a:xfrm>
            <a:custGeom>
              <a:rect b="b" l="l" r="r" t="t"/>
              <a:pathLst>
                <a:path extrusionOk="0" h="573" w="573">
                  <a:moveTo>
                    <a:pt x="0" y="0"/>
                  </a:moveTo>
                  <a:lnTo>
                    <a:pt x="0" y="573"/>
                  </a:lnTo>
                  <a:lnTo>
                    <a:pt x="573" y="57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1546146" y="2801180"/>
              <a:ext cx="21932" cy="21932"/>
            </a:xfrm>
            <a:custGeom>
              <a:rect b="b" l="l" r="r" t="t"/>
              <a:pathLst>
                <a:path extrusionOk="0" h="573" w="573">
                  <a:moveTo>
                    <a:pt x="0" y="0"/>
                  </a:moveTo>
                  <a:lnTo>
                    <a:pt x="0" y="572"/>
                  </a:lnTo>
                  <a:lnTo>
                    <a:pt x="573" y="572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1643249" y="2691599"/>
              <a:ext cx="231602" cy="92893"/>
            </a:xfrm>
            <a:custGeom>
              <a:rect b="b" l="l" r="r" t="t"/>
              <a:pathLst>
                <a:path extrusionOk="0" h="2427" w="6051">
                  <a:moveTo>
                    <a:pt x="1757" y="0"/>
                  </a:moveTo>
                  <a:cubicBezTo>
                    <a:pt x="1142" y="0"/>
                    <a:pt x="551" y="39"/>
                    <a:pt x="0" y="114"/>
                  </a:cubicBezTo>
                  <a:lnTo>
                    <a:pt x="78" y="681"/>
                  </a:lnTo>
                  <a:cubicBezTo>
                    <a:pt x="603" y="609"/>
                    <a:pt x="1167" y="573"/>
                    <a:pt x="1757" y="573"/>
                  </a:cubicBezTo>
                  <a:cubicBezTo>
                    <a:pt x="4212" y="573"/>
                    <a:pt x="5478" y="1175"/>
                    <a:pt x="5478" y="1431"/>
                  </a:cubicBezTo>
                  <a:cubicBezTo>
                    <a:pt x="5478" y="1485"/>
                    <a:pt x="5347" y="1683"/>
                    <a:pt x="4766" y="1886"/>
                  </a:cubicBezTo>
                  <a:lnTo>
                    <a:pt x="4955" y="2426"/>
                  </a:lnTo>
                  <a:cubicBezTo>
                    <a:pt x="5682" y="2172"/>
                    <a:pt x="6050" y="1837"/>
                    <a:pt x="6050" y="1431"/>
                  </a:cubicBezTo>
                  <a:cubicBezTo>
                    <a:pt x="6050" y="448"/>
                    <a:pt x="3824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1710460" y="2691599"/>
              <a:ext cx="164391" cy="92893"/>
            </a:xfrm>
            <a:custGeom>
              <a:rect b="b" l="l" r="r" t="t"/>
              <a:pathLst>
                <a:path extrusionOk="0" h="2427" w="4295">
                  <a:moveTo>
                    <a:pt x="1" y="0"/>
                  </a:moveTo>
                  <a:lnTo>
                    <a:pt x="1" y="573"/>
                  </a:lnTo>
                  <a:cubicBezTo>
                    <a:pt x="2456" y="573"/>
                    <a:pt x="3722" y="1175"/>
                    <a:pt x="3722" y="1431"/>
                  </a:cubicBezTo>
                  <a:cubicBezTo>
                    <a:pt x="3722" y="1485"/>
                    <a:pt x="3591" y="1683"/>
                    <a:pt x="3010" y="1886"/>
                  </a:cubicBezTo>
                  <a:lnTo>
                    <a:pt x="3199" y="2426"/>
                  </a:lnTo>
                  <a:cubicBezTo>
                    <a:pt x="3926" y="2172"/>
                    <a:pt x="4294" y="1838"/>
                    <a:pt x="4294" y="1431"/>
                  </a:cubicBezTo>
                  <a:cubicBezTo>
                    <a:pt x="4294" y="448"/>
                    <a:pt x="2069" y="0"/>
                    <a:pt x="1" y="0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1546146" y="2705148"/>
              <a:ext cx="253763" cy="96070"/>
            </a:xfrm>
            <a:custGeom>
              <a:rect b="b" l="l" r="r" t="t"/>
              <a:pathLst>
                <a:path extrusionOk="0" h="2510" w="6630">
                  <a:moveTo>
                    <a:pt x="1351" y="1"/>
                  </a:moveTo>
                  <a:cubicBezTo>
                    <a:pt x="455" y="262"/>
                    <a:pt x="0" y="624"/>
                    <a:pt x="0" y="1077"/>
                  </a:cubicBezTo>
                  <a:cubicBezTo>
                    <a:pt x="0" y="1679"/>
                    <a:pt x="834" y="2079"/>
                    <a:pt x="1954" y="2300"/>
                  </a:cubicBezTo>
                  <a:cubicBezTo>
                    <a:pt x="2665" y="2440"/>
                    <a:pt x="3491" y="2509"/>
                    <a:pt x="4294" y="2509"/>
                  </a:cubicBezTo>
                  <a:cubicBezTo>
                    <a:pt x="5137" y="2509"/>
                    <a:pt x="5944" y="2432"/>
                    <a:pt x="6629" y="2296"/>
                  </a:cubicBezTo>
                  <a:cubicBezTo>
                    <a:pt x="6498" y="2110"/>
                    <a:pt x="6341" y="1945"/>
                    <a:pt x="6170" y="1796"/>
                  </a:cubicBezTo>
                  <a:cubicBezTo>
                    <a:pt x="5600" y="1884"/>
                    <a:pt x="4961" y="1937"/>
                    <a:pt x="4294" y="1937"/>
                  </a:cubicBezTo>
                  <a:cubicBezTo>
                    <a:pt x="3556" y="1937"/>
                    <a:pt x="2939" y="1878"/>
                    <a:pt x="2418" y="1796"/>
                  </a:cubicBezTo>
                  <a:cubicBezTo>
                    <a:pt x="1206" y="1603"/>
                    <a:pt x="573" y="1258"/>
                    <a:pt x="573" y="1077"/>
                  </a:cubicBezTo>
                  <a:cubicBezTo>
                    <a:pt x="573" y="1012"/>
                    <a:pt x="745" y="775"/>
                    <a:pt x="1511" y="551"/>
                  </a:cubicBezTo>
                  <a:lnTo>
                    <a:pt x="1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1710460" y="2773852"/>
              <a:ext cx="89449" cy="27367"/>
            </a:xfrm>
            <a:custGeom>
              <a:rect b="b" l="l" r="r" t="t"/>
              <a:pathLst>
                <a:path extrusionOk="0" h="715" w="2337">
                  <a:moveTo>
                    <a:pt x="1877" y="1"/>
                  </a:moveTo>
                  <a:cubicBezTo>
                    <a:pt x="1307" y="89"/>
                    <a:pt x="668" y="142"/>
                    <a:pt x="1" y="142"/>
                  </a:cubicBezTo>
                  <a:lnTo>
                    <a:pt x="1" y="714"/>
                  </a:lnTo>
                  <a:cubicBezTo>
                    <a:pt x="843" y="714"/>
                    <a:pt x="1651" y="637"/>
                    <a:pt x="2336" y="501"/>
                  </a:cubicBezTo>
                  <a:cubicBezTo>
                    <a:pt x="2205" y="315"/>
                    <a:pt x="2048" y="150"/>
                    <a:pt x="1877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1636972" y="2906168"/>
              <a:ext cx="147014" cy="52896"/>
            </a:xfrm>
            <a:custGeom>
              <a:rect b="b" l="l" r="r" t="t"/>
              <a:pathLst>
                <a:path extrusionOk="0" h="1382" w="3841">
                  <a:moveTo>
                    <a:pt x="776" y="0"/>
                  </a:moveTo>
                  <a:lnTo>
                    <a:pt x="1" y="775"/>
                  </a:lnTo>
                  <a:lnTo>
                    <a:pt x="406" y="1180"/>
                  </a:lnTo>
                  <a:lnTo>
                    <a:pt x="776" y="810"/>
                  </a:lnTo>
                  <a:lnTo>
                    <a:pt x="1348" y="1382"/>
                  </a:lnTo>
                  <a:lnTo>
                    <a:pt x="1921" y="810"/>
                  </a:lnTo>
                  <a:lnTo>
                    <a:pt x="2493" y="1382"/>
                  </a:lnTo>
                  <a:lnTo>
                    <a:pt x="3065" y="810"/>
                  </a:lnTo>
                  <a:lnTo>
                    <a:pt x="3436" y="1180"/>
                  </a:lnTo>
                  <a:lnTo>
                    <a:pt x="3841" y="775"/>
                  </a:lnTo>
                  <a:lnTo>
                    <a:pt x="3065" y="0"/>
                  </a:lnTo>
                  <a:lnTo>
                    <a:pt x="2493" y="573"/>
                  </a:lnTo>
                  <a:lnTo>
                    <a:pt x="1921" y="0"/>
                  </a:lnTo>
                  <a:lnTo>
                    <a:pt x="1348" y="573"/>
                  </a:lnTo>
                  <a:lnTo>
                    <a:pt x="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1710460" y="2906168"/>
              <a:ext cx="73526" cy="52934"/>
            </a:xfrm>
            <a:custGeom>
              <a:rect b="b" l="l" r="r" t="t"/>
              <a:pathLst>
                <a:path extrusionOk="0" h="1383" w="1921">
                  <a:moveTo>
                    <a:pt x="1" y="0"/>
                  </a:moveTo>
                  <a:lnTo>
                    <a:pt x="1" y="810"/>
                  </a:lnTo>
                  <a:lnTo>
                    <a:pt x="573" y="1383"/>
                  </a:lnTo>
                  <a:lnTo>
                    <a:pt x="1145" y="810"/>
                  </a:lnTo>
                  <a:lnTo>
                    <a:pt x="1516" y="1180"/>
                  </a:lnTo>
                  <a:lnTo>
                    <a:pt x="1921" y="775"/>
                  </a:lnTo>
                  <a:lnTo>
                    <a:pt x="1145" y="0"/>
                  </a:lnTo>
                  <a:lnTo>
                    <a:pt x="573" y="5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32"/>
          <p:cNvGrpSpPr/>
          <p:nvPr/>
        </p:nvGrpSpPr>
        <p:grpSpPr>
          <a:xfrm>
            <a:off x="1700147" y="1383841"/>
            <a:ext cx="345226" cy="345261"/>
            <a:chOff x="3163379" y="3293703"/>
            <a:chExt cx="373985" cy="374023"/>
          </a:xfrm>
        </p:grpSpPr>
        <p:sp>
          <p:nvSpPr>
            <p:cNvPr id="1203" name="Google Shape;1203;p32"/>
            <p:cNvSpPr/>
            <p:nvPr/>
          </p:nvSpPr>
          <p:spPr>
            <a:xfrm>
              <a:off x="3163379" y="3293703"/>
              <a:ext cx="373985" cy="374023"/>
            </a:xfrm>
            <a:custGeom>
              <a:rect b="b" l="l" r="r" t="t"/>
              <a:pathLst>
                <a:path extrusionOk="0" h="9772" w="9771">
                  <a:moveTo>
                    <a:pt x="4027" y="1"/>
                  </a:moveTo>
                  <a:lnTo>
                    <a:pt x="4027" y="573"/>
                  </a:lnTo>
                  <a:lnTo>
                    <a:pt x="4599" y="573"/>
                  </a:lnTo>
                  <a:lnTo>
                    <a:pt x="4599" y="1180"/>
                  </a:lnTo>
                  <a:cubicBezTo>
                    <a:pt x="4298" y="1202"/>
                    <a:pt x="4008" y="1260"/>
                    <a:pt x="3731" y="1351"/>
                  </a:cubicBezTo>
                  <a:lnTo>
                    <a:pt x="3507" y="809"/>
                  </a:lnTo>
                  <a:lnTo>
                    <a:pt x="2977" y="1029"/>
                  </a:lnTo>
                  <a:lnTo>
                    <a:pt x="3202" y="1572"/>
                  </a:lnTo>
                  <a:cubicBezTo>
                    <a:pt x="2938" y="1706"/>
                    <a:pt x="2691" y="1872"/>
                    <a:pt x="2467" y="2064"/>
                  </a:cubicBezTo>
                  <a:lnTo>
                    <a:pt x="2051" y="1647"/>
                  </a:lnTo>
                  <a:lnTo>
                    <a:pt x="2456" y="1243"/>
                  </a:lnTo>
                  <a:lnTo>
                    <a:pt x="2051" y="838"/>
                  </a:lnTo>
                  <a:lnTo>
                    <a:pt x="837" y="2052"/>
                  </a:lnTo>
                  <a:lnTo>
                    <a:pt x="1242" y="2457"/>
                  </a:lnTo>
                  <a:lnTo>
                    <a:pt x="1647" y="2052"/>
                  </a:lnTo>
                  <a:lnTo>
                    <a:pt x="2062" y="2469"/>
                  </a:lnTo>
                  <a:cubicBezTo>
                    <a:pt x="1871" y="2692"/>
                    <a:pt x="1705" y="2938"/>
                    <a:pt x="1571" y="3203"/>
                  </a:cubicBezTo>
                  <a:lnTo>
                    <a:pt x="1027" y="2978"/>
                  </a:lnTo>
                  <a:lnTo>
                    <a:pt x="809" y="3507"/>
                  </a:lnTo>
                  <a:lnTo>
                    <a:pt x="1350" y="3732"/>
                  </a:lnTo>
                  <a:cubicBezTo>
                    <a:pt x="1259" y="4008"/>
                    <a:pt x="1182" y="4299"/>
                    <a:pt x="1160" y="4600"/>
                  </a:cubicBezTo>
                  <a:lnTo>
                    <a:pt x="573" y="4600"/>
                  </a:lnTo>
                  <a:lnTo>
                    <a:pt x="573" y="4028"/>
                  </a:lnTo>
                  <a:lnTo>
                    <a:pt x="0" y="4028"/>
                  </a:lnTo>
                  <a:lnTo>
                    <a:pt x="0" y="5744"/>
                  </a:lnTo>
                  <a:lnTo>
                    <a:pt x="573" y="5744"/>
                  </a:lnTo>
                  <a:lnTo>
                    <a:pt x="573" y="5172"/>
                  </a:lnTo>
                  <a:lnTo>
                    <a:pt x="1160" y="5172"/>
                  </a:lnTo>
                  <a:cubicBezTo>
                    <a:pt x="1182" y="5473"/>
                    <a:pt x="1259" y="5764"/>
                    <a:pt x="1350" y="6040"/>
                  </a:cubicBezTo>
                  <a:lnTo>
                    <a:pt x="809" y="6264"/>
                  </a:lnTo>
                  <a:lnTo>
                    <a:pt x="1027" y="6793"/>
                  </a:lnTo>
                  <a:lnTo>
                    <a:pt x="1571" y="6569"/>
                  </a:lnTo>
                  <a:cubicBezTo>
                    <a:pt x="1705" y="6834"/>
                    <a:pt x="1871" y="7080"/>
                    <a:pt x="2062" y="7303"/>
                  </a:cubicBezTo>
                  <a:lnTo>
                    <a:pt x="1647" y="7719"/>
                  </a:lnTo>
                  <a:lnTo>
                    <a:pt x="1242" y="7314"/>
                  </a:lnTo>
                  <a:lnTo>
                    <a:pt x="837" y="7719"/>
                  </a:lnTo>
                  <a:lnTo>
                    <a:pt x="2051" y="8934"/>
                  </a:lnTo>
                  <a:lnTo>
                    <a:pt x="2456" y="8529"/>
                  </a:lnTo>
                  <a:lnTo>
                    <a:pt x="2051" y="8123"/>
                  </a:lnTo>
                  <a:lnTo>
                    <a:pt x="2467" y="7708"/>
                  </a:lnTo>
                  <a:cubicBezTo>
                    <a:pt x="2691" y="7900"/>
                    <a:pt x="2938" y="8065"/>
                    <a:pt x="3202" y="8200"/>
                  </a:cubicBezTo>
                  <a:lnTo>
                    <a:pt x="2977" y="8743"/>
                  </a:lnTo>
                  <a:lnTo>
                    <a:pt x="3507" y="8962"/>
                  </a:lnTo>
                  <a:lnTo>
                    <a:pt x="3731" y="8421"/>
                  </a:lnTo>
                  <a:cubicBezTo>
                    <a:pt x="4008" y="8512"/>
                    <a:pt x="4298" y="8569"/>
                    <a:pt x="4599" y="8592"/>
                  </a:cubicBezTo>
                  <a:lnTo>
                    <a:pt x="4599" y="9199"/>
                  </a:lnTo>
                  <a:lnTo>
                    <a:pt x="4027" y="9199"/>
                  </a:lnTo>
                  <a:lnTo>
                    <a:pt x="4027" y="9771"/>
                  </a:lnTo>
                  <a:lnTo>
                    <a:pt x="5744" y="9771"/>
                  </a:lnTo>
                  <a:lnTo>
                    <a:pt x="5744" y="9199"/>
                  </a:lnTo>
                  <a:lnTo>
                    <a:pt x="5171" y="9199"/>
                  </a:lnTo>
                  <a:lnTo>
                    <a:pt x="5171" y="8592"/>
                  </a:lnTo>
                  <a:cubicBezTo>
                    <a:pt x="5472" y="8569"/>
                    <a:pt x="5763" y="8512"/>
                    <a:pt x="6040" y="8421"/>
                  </a:cubicBezTo>
                  <a:lnTo>
                    <a:pt x="6264" y="8962"/>
                  </a:lnTo>
                  <a:lnTo>
                    <a:pt x="6792" y="8743"/>
                  </a:lnTo>
                  <a:lnTo>
                    <a:pt x="6567" y="8200"/>
                  </a:lnTo>
                  <a:cubicBezTo>
                    <a:pt x="6832" y="8065"/>
                    <a:pt x="7079" y="7900"/>
                    <a:pt x="7303" y="7708"/>
                  </a:cubicBezTo>
                  <a:lnTo>
                    <a:pt x="7718" y="8123"/>
                  </a:lnTo>
                  <a:lnTo>
                    <a:pt x="7313" y="8529"/>
                  </a:lnTo>
                  <a:lnTo>
                    <a:pt x="7718" y="8934"/>
                  </a:lnTo>
                  <a:lnTo>
                    <a:pt x="8932" y="7719"/>
                  </a:lnTo>
                  <a:lnTo>
                    <a:pt x="8527" y="7314"/>
                  </a:lnTo>
                  <a:lnTo>
                    <a:pt x="8123" y="7719"/>
                  </a:lnTo>
                  <a:lnTo>
                    <a:pt x="7707" y="7303"/>
                  </a:lnTo>
                  <a:cubicBezTo>
                    <a:pt x="7900" y="7080"/>
                    <a:pt x="8064" y="6834"/>
                    <a:pt x="8200" y="6569"/>
                  </a:cubicBezTo>
                  <a:lnTo>
                    <a:pt x="8742" y="6793"/>
                  </a:lnTo>
                  <a:lnTo>
                    <a:pt x="8961" y="6264"/>
                  </a:lnTo>
                  <a:lnTo>
                    <a:pt x="8421" y="6040"/>
                  </a:lnTo>
                  <a:cubicBezTo>
                    <a:pt x="8511" y="5764"/>
                    <a:pt x="8587" y="5473"/>
                    <a:pt x="8611" y="5172"/>
                  </a:cubicBezTo>
                  <a:lnTo>
                    <a:pt x="9198" y="5172"/>
                  </a:lnTo>
                  <a:lnTo>
                    <a:pt x="9198" y="5744"/>
                  </a:lnTo>
                  <a:lnTo>
                    <a:pt x="9770" y="5744"/>
                  </a:lnTo>
                  <a:lnTo>
                    <a:pt x="9770" y="4028"/>
                  </a:lnTo>
                  <a:lnTo>
                    <a:pt x="9198" y="4028"/>
                  </a:lnTo>
                  <a:lnTo>
                    <a:pt x="9198" y="4600"/>
                  </a:lnTo>
                  <a:lnTo>
                    <a:pt x="8611" y="4600"/>
                  </a:lnTo>
                  <a:cubicBezTo>
                    <a:pt x="8587" y="4299"/>
                    <a:pt x="8511" y="4008"/>
                    <a:pt x="8421" y="3732"/>
                  </a:cubicBezTo>
                  <a:lnTo>
                    <a:pt x="8961" y="3507"/>
                  </a:lnTo>
                  <a:lnTo>
                    <a:pt x="8742" y="2978"/>
                  </a:lnTo>
                  <a:lnTo>
                    <a:pt x="8200" y="3203"/>
                  </a:lnTo>
                  <a:cubicBezTo>
                    <a:pt x="8064" y="2938"/>
                    <a:pt x="7900" y="2692"/>
                    <a:pt x="7707" y="2469"/>
                  </a:cubicBezTo>
                  <a:lnTo>
                    <a:pt x="8123" y="2052"/>
                  </a:lnTo>
                  <a:lnTo>
                    <a:pt x="8527" y="2457"/>
                  </a:lnTo>
                  <a:lnTo>
                    <a:pt x="8932" y="2052"/>
                  </a:lnTo>
                  <a:lnTo>
                    <a:pt x="7718" y="838"/>
                  </a:lnTo>
                  <a:lnTo>
                    <a:pt x="7313" y="1243"/>
                  </a:lnTo>
                  <a:lnTo>
                    <a:pt x="7718" y="1647"/>
                  </a:lnTo>
                  <a:lnTo>
                    <a:pt x="7303" y="2064"/>
                  </a:lnTo>
                  <a:cubicBezTo>
                    <a:pt x="7079" y="1872"/>
                    <a:pt x="6832" y="1706"/>
                    <a:pt x="6567" y="1572"/>
                  </a:cubicBezTo>
                  <a:lnTo>
                    <a:pt x="6792" y="1029"/>
                  </a:lnTo>
                  <a:lnTo>
                    <a:pt x="6264" y="809"/>
                  </a:lnTo>
                  <a:lnTo>
                    <a:pt x="6040" y="1351"/>
                  </a:lnTo>
                  <a:cubicBezTo>
                    <a:pt x="5763" y="1260"/>
                    <a:pt x="5472" y="1202"/>
                    <a:pt x="5171" y="1180"/>
                  </a:cubicBezTo>
                  <a:lnTo>
                    <a:pt x="5171" y="573"/>
                  </a:lnTo>
                  <a:lnTo>
                    <a:pt x="5744" y="573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3350353" y="3293703"/>
              <a:ext cx="187012" cy="374023"/>
            </a:xfrm>
            <a:custGeom>
              <a:rect b="b" l="l" r="r" t="t"/>
              <a:pathLst>
                <a:path extrusionOk="0" h="9772" w="4886">
                  <a:moveTo>
                    <a:pt x="0" y="1"/>
                  </a:moveTo>
                  <a:lnTo>
                    <a:pt x="0" y="9771"/>
                  </a:lnTo>
                  <a:lnTo>
                    <a:pt x="859" y="9771"/>
                  </a:lnTo>
                  <a:lnTo>
                    <a:pt x="859" y="9199"/>
                  </a:lnTo>
                  <a:lnTo>
                    <a:pt x="286" y="9199"/>
                  </a:lnTo>
                  <a:lnTo>
                    <a:pt x="286" y="8592"/>
                  </a:lnTo>
                  <a:cubicBezTo>
                    <a:pt x="587" y="8569"/>
                    <a:pt x="878" y="8512"/>
                    <a:pt x="1155" y="8421"/>
                  </a:cubicBezTo>
                  <a:lnTo>
                    <a:pt x="1379" y="8962"/>
                  </a:lnTo>
                  <a:lnTo>
                    <a:pt x="1907" y="8743"/>
                  </a:lnTo>
                  <a:lnTo>
                    <a:pt x="1682" y="8200"/>
                  </a:lnTo>
                  <a:cubicBezTo>
                    <a:pt x="1948" y="8065"/>
                    <a:pt x="2195" y="7900"/>
                    <a:pt x="2418" y="7708"/>
                  </a:cubicBezTo>
                  <a:lnTo>
                    <a:pt x="2833" y="8125"/>
                  </a:lnTo>
                  <a:lnTo>
                    <a:pt x="2428" y="8529"/>
                  </a:lnTo>
                  <a:lnTo>
                    <a:pt x="2833" y="8934"/>
                  </a:lnTo>
                  <a:lnTo>
                    <a:pt x="4047" y="7720"/>
                  </a:lnTo>
                  <a:lnTo>
                    <a:pt x="3642" y="7314"/>
                  </a:lnTo>
                  <a:lnTo>
                    <a:pt x="3238" y="7720"/>
                  </a:lnTo>
                  <a:lnTo>
                    <a:pt x="2822" y="7303"/>
                  </a:lnTo>
                  <a:cubicBezTo>
                    <a:pt x="3015" y="7080"/>
                    <a:pt x="3179" y="6834"/>
                    <a:pt x="3315" y="6569"/>
                  </a:cubicBezTo>
                  <a:lnTo>
                    <a:pt x="3857" y="6793"/>
                  </a:lnTo>
                  <a:lnTo>
                    <a:pt x="4076" y="6264"/>
                  </a:lnTo>
                  <a:lnTo>
                    <a:pt x="3536" y="6040"/>
                  </a:lnTo>
                  <a:cubicBezTo>
                    <a:pt x="3626" y="5764"/>
                    <a:pt x="3702" y="5473"/>
                    <a:pt x="3726" y="5172"/>
                  </a:cubicBezTo>
                  <a:lnTo>
                    <a:pt x="4313" y="5172"/>
                  </a:lnTo>
                  <a:lnTo>
                    <a:pt x="4313" y="5744"/>
                  </a:lnTo>
                  <a:lnTo>
                    <a:pt x="4885" y="5744"/>
                  </a:lnTo>
                  <a:lnTo>
                    <a:pt x="4885" y="4028"/>
                  </a:lnTo>
                  <a:lnTo>
                    <a:pt x="4313" y="4028"/>
                  </a:lnTo>
                  <a:lnTo>
                    <a:pt x="4313" y="4600"/>
                  </a:lnTo>
                  <a:lnTo>
                    <a:pt x="3726" y="4600"/>
                  </a:lnTo>
                  <a:cubicBezTo>
                    <a:pt x="3702" y="4299"/>
                    <a:pt x="3626" y="4008"/>
                    <a:pt x="3536" y="3732"/>
                  </a:cubicBezTo>
                  <a:lnTo>
                    <a:pt x="4076" y="3507"/>
                  </a:lnTo>
                  <a:lnTo>
                    <a:pt x="3857" y="2979"/>
                  </a:lnTo>
                  <a:lnTo>
                    <a:pt x="3315" y="3203"/>
                  </a:lnTo>
                  <a:cubicBezTo>
                    <a:pt x="3179" y="2938"/>
                    <a:pt x="3015" y="2692"/>
                    <a:pt x="2822" y="2469"/>
                  </a:cubicBezTo>
                  <a:lnTo>
                    <a:pt x="3238" y="2052"/>
                  </a:lnTo>
                  <a:lnTo>
                    <a:pt x="3642" y="2457"/>
                  </a:lnTo>
                  <a:lnTo>
                    <a:pt x="4047" y="2052"/>
                  </a:lnTo>
                  <a:lnTo>
                    <a:pt x="2833" y="838"/>
                  </a:lnTo>
                  <a:lnTo>
                    <a:pt x="2428" y="1243"/>
                  </a:lnTo>
                  <a:lnTo>
                    <a:pt x="2833" y="1647"/>
                  </a:lnTo>
                  <a:lnTo>
                    <a:pt x="2418" y="2064"/>
                  </a:lnTo>
                  <a:cubicBezTo>
                    <a:pt x="2195" y="1872"/>
                    <a:pt x="1948" y="1706"/>
                    <a:pt x="1682" y="1572"/>
                  </a:cubicBezTo>
                  <a:lnTo>
                    <a:pt x="1907" y="1029"/>
                  </a:lnTo>
                  <a:lnTo>
                    <a:pt x="1379" y="809"/>
                  </a:lnTo>
                  <a:lnTo>
                    <a:pt x="1155" y="1351"/>
                  </a:lnTo>
                  <a:cubicBezTo>
                    <a:pt x="878" y="1260"/>
                    <a:pt x="587" y="1202"/>
                    <a:pt x="286" y="1180"/>
                  </a:cubicBezTo>
                  <a:lnTo>
                    <a:pt x="286" y="573"/>
                  </a:lnTo>
                  <a:lnTo>
                    <a:pt x="859" y="573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3229097" y="3360186"/>
              <a:ext cx="242510" cy="241056"/>
            </a:xfrm>
            <a:custGeom>
              <a:rect b="b" l="l" r="r" t="t"/>
              <a:pathLst>
                <a:path extrusionOk="0" h="6298" w="6336">
                  <a:moveTo>
                    <a:pt x="3168" y="0"/>
                  </a:moveTo>
                  <a:cubicBezTo>
                    <a:pt x="1418" y="0"/>
                    <a:pt x="0" y="1410"/>
                    <a:pt x="0" y="3149"/>
                  </a:cubicBezTo>
                  <a:cubicBezTo>
                    <a:pt x="0" y="4887"/>
                    <a:pt x="1418" y="6298"/>
                    <a:pt x="3168" y="6298"/>
                  </a:cubicBezTo>
                  <a:cubicBezTo>
                    <a:pt x="4917" y="6298"/>
                    <a:pt x="6335" y="4887"/>
                    <a:pt x="6335" y="3149"/>
                  </a:cubicBezTo>
                  <a:cubicBezTo>
                    <a:pt x="6335" y="1410"/>
                    <a:pt x="4917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3350353" y="3360186"/>
              <a:ext cx="121255" cy="241018"/>
            </a:xfrm>
            <a:custGeom>
              <a:rect b="b" l="l" r="r" t="t"/>
              <a:pathLst>
                <a:path extrusionOk="0" h="6297" w="3168">
                  <a:moveTo>
                    <a:pt x="0" y="0"/>
                  </a:moveTo>
                  <a:lnTo>
                    <a:pt x="0" y="6297"/>
                  </a:lnTo>
                  <a:cubicBezTo>
                    <a:pt x="1" y="6297"/>
                    <a:pt x="2" y="6297"/>
                    <a:pt x="2" y="6297"/>
                  </a:cubicBezTo>
                  <a:cubicBezTo>
                    <a:pt x="1738" y="6297"/>
                    <a:pt x="3167" y="4885"/>
                    <a:pt x="3167" y="3149"/>
                  </a:cubicBezTo>
                  <a:cubicBezTo>
                    <a:pt x="3167" y="1413"/>
                    <a:pt x="1736" y="0"/>
                    <a:pt x="0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3251718" y="3447836"/>
              <a:ext cx="65795" cy="65756"/>
            </a:xfrm>
            <a:custGeom>
              <a:rect b="b" l="l" r="r" t="t"/>
              <a:pathLst>
                <a:path extrusionOk="0" h="1718" w="1719">
                  <a:moveTo>
                    <a:pt x="859" y="1"/>
                  </a:moveTo>
                  <a:cubicBezTo>
                    <a:pt x="386" y="1"/>
                    <a:pt x="1" y="385"/>
                    <a:pt x="1" y="859"/>
                  </a:cubicBezTo>
                  <a:cubicBezTo>
                    <a:pt x="1" y="1332"/>
                    <a:pt x="386" y="1717"/>
                    <a:pt x="859" y="1717"/>
                  </a:cubicBezTo>
                  <a:cubicBezTo>
                    <a:pt x="1333" y="1717"/>
                    <a:pt x="1719" y="1332"/>
                    <a:pt x="1719" y="859"/>
                  </a:cubicBezTo>
                  <a:cubicBezTo>
                    <a:pt x="1719" y="386"/>
                    <a:pt x="1333" y="1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3383192" y="3447836"/>
              <a:ext cx="65756" cy="65756"/>
            </a:xfrm>
            <a:custGeom>
              <a:rect b="b" l="l" r="r" t="t"/>
              <a:pathLst>
                <a:path extrusionOk="0" h="1718" w="1718">
                  <a:moveTo>
                    <a:pt x="859" y="1"/>
                  </a:moveTo>
                  <a:cubicBezTo>
                    <a:pt x="386" y="1"/>
                    <a:pt x="1" y="385"/>
                    <a:pt x="1" y="859"/>
                  </a:cubicBezTo>
                  <a:cubicBezTo>
                    <a:pt x="1" y="1332"/>
                    <a:pt x="386" y="1717"/>
                    <a:pt x="859" y="1717"/>
                  </a:cubicBezTo>
                  <a:cubicBezTo>
                    <a:pt x="1333" y="1717"/>
                    <a:pt x="1718" y="1332"/>
                    <a:pt x="1718" y="859"/>
                  </a:cubicBezTo>
                  <a:cubicBezTo>
                    <a:pt x="1718" y="386"/>
                    <a:pt x="1333" y="1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3273649" y="3403973"/>
              <a:ext cx="21932" cy="22008"/>
            </a:xfrm>
            <a:custGeom>
              <a:rect b="b" l="l" r="r" t="t"/>
              <a:pathLst>
                <a:path extrusionOk="0" h="575" w="573">
                  <a:moveTo>
                    <a:pt x="0" y="1"/>
                  </a:moveTo>
                  <a:lnTo>
                    <a:pt x="0" y="574"/>
                  </a:lnTo>
                  <a:lnTo>
                    <a:pt x="572" y="57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3405124" y="3403973"/>
              <a:ext cx="21932" cy="22008"/>
            </a:xfrm>
            <a:custGeom>
              <a:rect b="b" l="l" r="r" t="t"/>
              <a:pathLst>
                <a:path extrusionOk="0" h="575" w="573">
                  <a:moveTo>
                    <a:pt x="0" y="1"/>
                  </a:moveTo>
                  <a:lnTo>
                    <a:pt x="0" y="574"/>
                  </a:lnTo>
                  <a:lnTo>
                    <a:pt x="572" y="57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3273649" y="3535447"/>
              <a:ext cx="21932" cy="21970"/>
            </a:xfrm>
            <a:custGeom>
              <a:rect b="b" l="l" r="r" t="t"/>
              <a:pathLst>
                <a:path extrusionOk="0" h="574" w="573">
                  <a:moveTo>
                    <a:pt x="0" y="1"/>
                  </a:moveTo>
                  <a:lnTo>
                    <a:pt x="0" y="573"/>
                  </a:lnTo>
                  <a:lnTo>
                    <a:pt x="572" y="57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3405124" y="3535447"/>
              <a:ext cx="21932" cy="21970"/>
            </a:xfrm>
            <a:custGeom>
              <a:rect b="b" l="l" r="r" t="t"/>
              <a:pathLst>
                <a:path extrusionOk="0" h="574" w="573">
                  <a:moveTo>
                    <a:pt x="0" y="1"/>
                  </a:moveTo>
                  <a:lnTo>
                    <a:pt x="0" y="573"/>
                  </a:lnTo>
                  <a:lnTo>
                    <a:pt x="572" y="57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3317474" y="3382080"/>
              <a:ext cx="65756" cy="65795"/>
            </a:xfrm>
            <a:custGeom>
              <a:rect b="b" l="l" r="r" t="t"/>
              <a:pathLst>
                <a:path extrusionOk="0" h="1719" w="1718">
                  <a:moveTo>
                    <a:pt x="859" y="0"/>
                  </a:moveTo>
                  <a:cubicBezTo>
                    <a:pt x="385" y="0"/>
                    <a:pt x="1" y="385"/>
                    <a:pt x="1" y="859"/>
                  </a:cubicBezTo>
                  <a:cubicBezTo>
                    <a:pt x="1" y="1334"/>
                    <a:pt x="385" y="1719"/>
                    <a:pt x="859" y="1719"/>
                  </a:cubicBezTo>
                  <a:cubicBezTo>
                    <a:pt x="1333" y="1719"/>
                    <a:pt x="1718" y="1334"/>
                    <a:pt x="1718" y="859"/>
                  </a:cubicBezTo>
                  <a:cubicBezTo>
                    <a:pt x="1718" y="385"/>
                    <a:pt x="1333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3339406" y="3469729"/>
              <a:ext cx="21932" cy="21970"/>
            </a:xfrm>
            <a:custGeom>
              <a:rect b="b" l="l" r="r" t="t"/>
              <a:pathLst>
                <a:path extrusionOk="0" h="574" w="573">
                  <a:moveTo>
                    <a:pt x="0" y="1"/>
                  </a:moveTo>
                  <a:lnTo>
                    <a:pt x="0" y="573"/>
                  </a:lnTo>
                  <a:lnTo>
                    <a:pt x="572" y="57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3317474" y="3513554"/>
              <a:ext cx="65756" cy="65756"/>
            </a:xfrm>
            <a:custGeom>
              <a:rect b="b" l="l" r="r" t="t"/>
              <a:pathLst>
                <a:path extrusionOk="0" h="1718" w="1718">
                  <a:moveTo>
                    <a:pt x="859" y="0"/>
                  </a:moveTo>
                  <a:cubicBezTo>
                    <a:pt x="385" y="0"/>
                    <a:pt x="1" y="385"/>
                    <a:pt x="1" y="859"/>
                  </a:cubicBezTo>
                  <a:cubicBezTo>
                    <a:pt x="1" y="1333"/>
                    <a:pt x="385" y="1717"/>
                    <a:pt x="859" y="1717"/>
                  </a:cubicBezTo>
                  <a:cubicBezTo>
                    <a:pt x="1333" y="1717"/>
                    <a:pt x="1718" y="1333"/>
                    <a:pt x="1718" y="859"/>
                  </a:cubicBezTo>
                  <a:cubicBezTo>
                    <a:pt x="1718" y="385"/>
                    <a:pt x="1333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3350353" y="3382080"/>
              <a:ext cx="32878" cy="65795"/>
            </a:xfrm>
            <a:custGeom>
              <a:rect b="b" l="l" r="r" t="t"/>
              <a:pathLst>
                <a:path extrusionOk="0" h="1719" w="859">
                  <a:moveTo>
                    <a:pt x="0" y="0"/>
                  </a:moveTo>
                  <a:lnTo>
                    <a:pt x="0" y="1719"/>
                  </a:lnTo>
                  <a:cubicBezTo>
                    <a:pt x="473" y="1719"/>
                    <a:pt x="859" y="1333"/>
                    <a:pt x="859" y="859"/>
                  </a:cubicBezTo>
                  <a:cubicBezTo>
                    <a:pt x="859" y="386"/>
                    <a:pt x="473" y="0"/>
                    <a:pt x="0" y="0"/>
                  </a:cubicBez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3350353" y="3513554"/>
              <a:ext cx="32878" cy="65756"/>
            </a:xfrm>
            <a:custGeom>
              <a:rect b="b" l="l" r="r" t="t"/>
              <a:pathLst>
                <a:path extrusionOk="0" h="1718" w="859">
                  <a:moveTo>
                    <a:pt x="0" y="0"/>
                  </a:moveTo>
                  <a:lnTo>
                    <a:pt x="0" y="1717"/>
                  </a:lnTo>
                  <a:cubicBezTo>
                    <a:pt x="473" y="1717"/>
                    <a:pt x="859" y="1333"/>
                    <a:pt x="859" y="859"/>
                  </a:cubicBezTo>
                  <a:cubicBezTo>
                    <a:pt x="859" y="386"/>
                    <a:pt x="473" y="0"/>
                    <a:pt x="0" y="0"/>
                  </a:cubicBez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3350353" y="3469729"/>
              <a:ext cx="10985" cy="21970"/>
            </a:xfrm>
            <a:custGeom>
              <a:rect b="b" l="l" r="r" t="t"/>
              <a:pathLst>
                <a:path extrusionOk="0" h="574" w="287">
                  <a:moveTo>
                    <a:pt x="0" y="1"/>
                  </a:moveTo>
                  <a:lnTo>
                    <a:pt x="0" y="573"/>
                  </a:lnTo>
                  <a:lnTo>
                    <a:pt x="286" y="573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32"/>
          <p:cNvGrpSpPr/>
          <p:nvPr/>
        </p:nvGrpSpPr>
        <p:grpSpPr>
          <a:xfrm>
            <a:off x="4399384" y="1383873"/>
            <a:ext cx="345226" cy="345226"/>
            <a:chOff x="3977795" y="1487352"/>
            <a:chExt cx="373985" cy="373985"/>
          </a:xfrm>
        </p:grpSpPr>
        <p:sp>
          <p:nvSpPr>
            <p:cNvPr id="1220" name="Google Shape;1220;p32"/>
            <p:cNvSpPr/>
            <p:nvPr/>
          </p:nvSpPr>
          <p:spPr>
            <a:xfrm>
              <a:off x="4249585" y="1487352"/>
              <a:ext cx="102194" cy="102194"/>
            </a:xfrm>
            <a:custGeom>
              <a:rect b="b" l="l" r="r" t="t"/>
              <a:pathLst>
                <a:path extrusionOk="0" h="2670" w="2670">
                  <a:moveTo>
                    <a:pt x="2265" y="0"/>
                  </a:moveTo>
                  <a:lnTo>
                    <a:pt x="1" y="2265"/>
                  </a:lnTo>
                  <a:lnTo>
                    <a:pt x="203" y="2468"/>
                  </a:lnTo>
                  <a:lnTo>
                    <a:pt x="405" y="2670"/>
                  </a:lnTo>
                  <a:lnTo>
                    <a:pt x="2670" y="405"/>
                  </a:lnTo>
                  <a:lnTo>
                    <a:pt x="2468" y="203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4257317" y="1495160"/>
              <a:ext cx="94424" cy="94424"/>
            </a:xfrm>
            <a:custGeom>
              <a:rect b="b" l="l" r="r" t="t"/>
              <a:pathLst>
                <a:path extrusionOk="0" h="2467" w="2467">
                  <a:moveTo>
                    <a:pt x="2264" y="0"/>
                  </a:moveTo>
                  <a:lnTo>
                    <a:pt x="0" y="2264"/>
                  </a:lnTo>
                  <a:lnTo>
                    <a:pt x="202" y="2467"/>
                  </a:lnTo>
                  <a:lnTo>
                    <a:pt x="2467" y="202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4218047" y="1555252"/>
              <a:ext cx="65833" cy="65910"/>
            </a:xfrm>
            <a:custGeom>
              <a:rect b="b" l="l" r="r" t="t"/>
              <a:pathLst>
                <a:path extrusionOk="0" h="1722" w="1720">
                  <a:moveTo>
                    <a:pt x="505" y="1"/>
                  </a:moveTo>
                  <a:lnTo>
                    <a:pt x="0" y="507"/>
                  </a:lnTo>
                  <a:lnTo>
                    <a:pt x="607" y="1114"/>
                  </a:lnTo>
                  <a:lnTo>
                    <a:pt x="1214" y="1721"/>
                  </a:lnTo>
                  <a:lnTo>
                    <a:pt x="1719" y="1216"/>
                  </a:lnTo>
                  <a:lnTo>
                    <a:pt x="1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4241241" y="1555367"/>
              <a:ext cx="42638" cy="65833"/>
            </a:xfrm>
            <a:custGeom>
              <a:rect b="b" l="l" r="r" t="t"/>
              <a:pathLst>
                <a:path extrusionOk="0" h="1720" w="1114">
                  <a:moveTo>
                    <a:pt x="1113" y="0"/>
                  </a:moveTo>
                  <a:lnTo>
                    <a:pt x="1" y="1113"/>
                  </a:lnTo>
                  <a:lnTo>
                    <a:pt x="608" y="1719"/>
                  </a:lnTo>
                  <a:lnTo>
                    <a:pt x="1113" y="1214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4202469" y="1590159"/>
              <a:ext cx="46504" cy="46504"/>
            </a:xfrm>
            <a:custGeom>
              <a:rect b="b" l="l" r="r" t="t"/>
              <a:pathLst>
                <a:path extrusionOk="0" h="1215" w="1215">
                  <a:moveTo>
                    <a:pt x="810" y="1"/>
                  </a:moveTo>
                  <a:lnTo>
                    <a:pt x="0" y="810"/>
                  </a:lnTo>
                  <a:lnTo>
                    <a:pt x="203" y="1013"/>
                  </a:lnTo>
                  <a:lnTo>
                    <a:pt x="405" y="1215"/>
                  </a:lnTo>
                  <a:lnTo>
                    <a:pt x="1214" y="405"/>
                  </a:lnTo>
                  <a:lnTo>
                    <a:pt x="1013" y="20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4210200" y="1597929"/>
              <a:ext cx="38734" cy="38773"/>
            </a:xfrm>
            <a:custGeom>
              <a:rect b="b" l="l" r="r" t="t"/>
              <a:pathLst>
                <a:path extrusionOk="0" h="1013" w="1012">
                  <a:moveTo>
                    <a:pt x="810" y="1"/>
                  </a:moveTo>
                  <a:lnTo>
                    <a:pt x="0" y="810"/>
                  </a:lnTo>
                  <a:lnTo>
                    <a:pt x="202" y="1013"/>
                  </a:lnTo>
                  <a:lnTo>
                    <a:pt x="1011" y="202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4132732" y="1596053"/>
              <a:ext cx="113600" cy="110347"/>
            </a:xfrm>
            <a:custGeom>
              <a:rect b="b" l="l" r="r" t="t"/>
              <a:pathLst>
                <a:path extrusionOk="0" h="2883" w="2968">
                  <a:moveTo>
                    <a:pt x="1215" y="0"/>
                  </a:moveTo>
                  <a:cubicBezTo>
                    <a:pt x="995" y="0"/>
                    <a:pt x="775" y="84"/>
                    <a:pt x="608" y="251"/>
                  </a:cubicBezTo>
                  <a:lnTo>
                    <a:pt x="1" y="859"/>
                  </a:lnTo>
                  <a:lnTo>
                    <a:pt x="269" y="1531"/>
                  </a:lnTo>
                  <a:lnTo>
                    <a:pt x="810" y="2073"/>
                  </a:lnTo>
                  <a:lnTo>
                    <a:pt x="1294" y="2557"/>
                  </a:lnTo>
                  <a:lnTo>
                    <a:pt x="2025" y="2882"/>
                  </a:lnTo>
                  <a:lnTo>
                    <a:pt x="2632" y="2275"/>
                  </a:lnTo>
                  <a:cubicBezTo>
                    <a:pt x="2967" y="1941"/>
                    <a:pt x="2967" y="1396"/>
                    <a:pt x="2632" y="1061"/>
                  </a:cubicBezTo>
                  <a:lnTo>
                    <a:pt x="2227" y="656"/>
                  </a:lnTo>
                  <a:lnTo>
                    <a:pt x="1822" y="251"/>
                  </a:lnTo>
                  <a:cubicBezTo>
                    <a:pt x="1655" y="84"/>
                    <a:pt x="1435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4163735" y="1621162"/>
              <a:ext cx="82597" cy="85238"/>
            </a:xfrm>
            <a:custGeom>
              <a:rect b="b" l="l" r="r" t="t"/>
              <a:pathLst>
                <a:path extrusionOk="0" h="2227" w="2158">
                  <a:moveTo>
                    <a:pt x="1417" y="0"/>
                  </a:moveTo>
                  <a:lnTo>
                    <a:pt x="0" y="1417"/>
                  </a:lnTo>
                  <a:lnTo>
                    <a:pt x="484" y="1901"/>
                  </a:lnTo>
                  <a:lnTo>
                    <a:pt x="1215" y="2226"/>
                  </a:lnTo>
                  <a:lnTo>
                    <a:pt x="1822" y="1620"/>
                  </a:lnTo>
                  <a:cubicBezTo>
                    <a:pt x="2157" y="1285"/>
                    <a:pt x="2157" y="740"/>
                    <a:pt x="1822" y="405"/>
                  </a:cubicBezTo>
                  <a:lnTo>
                    <a:pt x="1417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4016567" y="1628931"/>
              <a:ext cx="193710" cy="193710"/>
            </a:xfrm>
            <a:custGeom>
              <a:rect b="b" l="l" r="r" t="t"/>
              <a:pathLst>
                <a:path extrusionOk="0" h="5061" w="5061">
                  <a:moveTo>
                    <a:pt x="3036" y="0"/>
                  </a:moveTo>
                  <a:lnTo>
                    <a:pt x="2631" y="405"/>
                  </a:lnTo>
                  <a:lnTo>
                    <a:pt x="2834" y="1012"/>
                  </a:lnTo>
                  <a:lnTo>
                    <a:pt x="2226" y="809"/>
                  </a:lnTo>
                  <a:lnTo>
                    <a:pt x="1822" y="1214"/>
                  </a:lnTo>
                  <a:lnTo>
                    <a:pt x="2024" y="1822"/>
                  </a:lnTo>
                  <a:lnTo>
                    <a:pt x="1417" y="1619"/>
                  </a:lnTo>
                  <a:lnTo>
                    <a:pt x="1012" y="2023"/>
                  </a:lnTo>
                  <a:lnTo>
                    <a:pt x="1214" y="2631"/>
                  </a:lnTo>
                  <a:lnTo>
                    <a:pt x="607" y="2429"/>
                  </a:lnTo>
                  <a:lnTo>
                    <a:pt x="0" y="3036"/>
                  </a:lnTo>
                  <a:lnTo>
                    <a:pt x="1012" y="4048"/>
                  </a:lnTo>
                  <a:lnTo>
                    <a:pt x="2024" y="5060"/>
                  </a:lnTo>
                  <a:lnTo>
                    <a:pt x="5060" y="2023"/>
                  </a:lnTo>
                  <a:lnTo>
                    <a:pt x="4048" y="101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4055263" y="1667666"/>
              <a:ext cx="154937" cy="154937"/>
            </a:xfrm>
            <a:custGeom>
              <a:rect b="b" l="l" r="r" t="t"/>
              <a:pathLst>
                <a:path extrusionOk="0" h="4048" w="4048">
                  <a:moveTo>
                    <a:pt x="3036" y="0"/>
                  </a:moveTo>
                  <a:lnTo>
                    <a:pt x="0" y="3035"/>
                  </a:lnTo>
                  <a:lnTo>
                    <a:pt x="1013" y="4047"/>
                  </a:lnTo>
                  <a:lnTo>
                    <a:pt x="4047" y="101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4070803" y="1675397"/>
              <a:ext cx="61967" cy="61967"/>
            </a:xfrm>
            <a:custGeom>
              <a:rect b="b" l="l" r="r" t="t"/>
              <a:pathLst>
                <a:path extrusionOk="0" h="1619" w="1619">
                  <a:moveTo>
                    <a:pt x="405" y="0"/>
                  </a:moveTo>
                  <a:lnTo>
                    <a:pt x="0" y="405"/>
                  </a:lnTo>
                  <a:lnTo>
                    <a:pt x="1012" y="1417"/>
                  </a:lnTo>
                  <a:lnTo>
                    <a:pt x="1214" y="1619"/>
                  </a:lnTo>
                  <a:lnTo>
                    <a:pt x="1619" y="1214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4039800" y="1706362"/>
              <a:ext cx="62006" cy="62044"/>
            </a:xfrm>
            <a:custGeom>
              <a:rect b="b" l="l" r="r" t="t"/>
              <a:pathLst>
                <a:path extrusionOk="0" h="1621" w="1620">
                  <a:moveTo>
                    <a:pt x="405" y="0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1215" y="1620"/>
                  </a:lnTo>
                  <a:lnTo>
                    <a:pt x="1619" y="1216"/>
                  </a:lnTo>
                  <a:lnTo>
                    <a:pt x="1418" y="101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4101767" y="1644395"/>
              <a:ext cx="62006" cy="62006"/>
            </a:xfrm>
            <a:custGeom>
              <a:rect b="b" l="l" r="r" t="t"/>
              <a:pathLst>
                <a:path extrusionOk="0" h="1620" w="1620">
                  <a:moveTo>
                    <a:pt x="405" y="1"/>
                  </a:moveTo>
                  <a:lnTo>
                    <a:pt x="0" y="405"/>
                  </a:lnTo>
                  <a:lnTo>
                    <a:pt x="1013" y="1418"/>
                  </a:lnTo>
                  <a:lnTo>
                    <a:pt x="1214" y="1619"/>
                  </a:lnTo>
                  <a:lnTo>
                    <a:pt x="1619" y="1215"/>
                  </a:lnTo>
                  <a:lnTo>
                    <a:pt x="1417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4140463" y="1683129"/>
              <a:ext cx="23271" cy="23271"/>
            </a:xfrm>
            <a:custGeom>
              <a:rect b="b" l="l" r="r" t="t"/>
              <a:pathLst>
                <a:path extrusionOk="0" h="608" w="608">
                  <a:moveTo>
                    <a:pt x="405" y="1"/>
                  </a:moveTo>
                  <a:lnTo>
                    <a:pt x="1" y="406"/>
                  </a:lnTo>
                  <a:lnTo>
                    <a:pt x="202" y="607"/>
                  </a:lnTo>
                  <a:lnTo>
                    <a:pt x="607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4109499" y="1714132"/>
              <a:ext cx="23233" cy="23233"/>
            </a:xfrm>
            <a:custGeom>
              <a:rect b="b" l="l" r="r" t="t"/>
              <a:pathLst>
                <a:path extrusionOk="0" h="607" w="607">
                  <a:moveTo>
                    <a:pt x="405" y="0"/>
                  </a:moveTo>
                  <a:lnTo>
                    <a:pt x="0" y="405"/>
                  </a:lnTo>
                  <a:lnTo>
                    <a:pt x="202" y="607"/>
                  </a:lnTo>
                  <a:lnTo>
                    <a:pt x="607" y="20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4078458" y="1745096"/>
              <a:ext cx="23309" cy="23271"/>
            </a:xfrm>
            <a:custGeom>
              <a:rect b="b" l="l" r="r" t="t"/>
              <a:pathLst>
                <a:path extrusionOk="0" h="608" w="609">
                  <a:moveTo>
                    <a:pt x="405" y="1"/>
                  </a:moveTo>
                  <a:lnTo>
                    <a:pt x="1" y="405"/>
                  </a:lnTo>
                  <a:lnTo>
                    <a:pt x="204" y="607"/>
                  </a:lnTo>
                  <a:lnTo>
                    <a:pt x="608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4001066" y="1760597"/>
              <a:ext cx="77469" cy="77507"/>
            </a:xfrm>
            <a:custGeom>
              <a:rect b="b" l="l" r="r" t="t"/>
              <a:pathLst>
                <a:path extrusionOk="0" h="2025" w="2024">
                  <a:moveTo>
                    <a:pt x="810" y="0"/>
                  </a:moveTo>
                  <a:lnTo>
                    <a:pt x="0" y="810"/>
                  </a:lnTo>
                  <a:lnTo>
                    <a:pt x="608" y="1417"/>
                  </a:lnTo>
                  <a:lnTo>
                    <a:pt x="1214" y="2025"/>
                  </a:lnTo>
                  <a:lnTo>
                    <a:pt x="2024" y="1214"/>
                  </a:lnTo>
                  <a:lnTo>
                    <a:pt x="1417" y="608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4024260" y="1783792"/>
              <a:ext cx="54236" cy="54274"/>
            </a:xfrm>
            <a:custGeom>
              <a:rect b="b" l="l" r="r" t="t"/>
              <a:pathLst>
                <a:path extrusionOk="0" h="1418" w="1417">
                  <a:moveTo>
                    <a:pt x="810" y="1"/>
                  </a:moveTo>
                  <a:lnTo>
                    <a:pt x="1" y="810"/>
                  </a:lnTo>
                  <a:lnTo>
                    <a:pt x="607" y="1418"/>
                  </a:lnTo>
                  <a:lnTo>
                    <a:pt x="1417" y="60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1E6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3977795" y="1768367"/>
              <a:ext cx="93047" cy="92970"/>
            </a:xfrm>
            <a:custGeom>
              <a:rect b="b" l="l" r="r" t="t"/>
              <a:pathLst>
                <a:path extrusionOk="0" h="2429" w="2431">
                  <a:moveTo>
                    <a:pt x="406" y="0"/>
                  </a:moveTo>
                  <a:lnTo>
                    <a:pt x="1" y="405"/>
                  </a:lnTo>
                  <a:lnTo>
                    <a:pt x="1013" y="1417"/>
                  </a:lnTo>
                  <a:lnTo>
                    <a:pt x="2025" y="2428"/>
                  </a:lnTo>
                  <a:lnTo>
                    <a:pt x="2430" y="2024"/>
                  </a:lnTo>
                  <a:lnTo>
                    <a:pt x="1418" y="101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3993296" y="1721863"/>
              <a:ext cx="124011" cy="123973"/>
            </a:xfrm>
            <a:custGeom>
              <a:rect b="b" l="l" r="r" t="t"/>
              <a:pathLst>
                <a:path extrusionOk="0" h="3239" w="3240">
                  <a:moveTo>
                    <a:pt x="405" y="0"/>
                  </a:moveTo>
                  <a:lnTo>
                    <a:pt x="1" y="405"/>
                  </a:lnTo>
                  <a:lnTo>
                    <a:pt x="1417" y="1822"/>
                  </a:lnTo>
                  <a:lnTo>
                    <a:pt x="2834" y="3239"/>
                  </a:lnTo>
                  <a:lnTo>
                    <a:pt x="3239" y="2834"/>
                  </a:lnTo>
                  <a:lnTo>
                    <a:pt x="1822" y="141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4016529" y="1807063"/>
              <a:ext cx="54236" cy="54236"/>
            </a:xfrm>
            <a:custGeom>
              <a:rect b="b" l="l" r="r" t="t"/>
              <a:pathLst>
                <a:path extrusionOk="0" h="1417" w="1417">
                  <a:moveTo>
                    <a:pt x="405" y="0"/>
                  </a:moveTo>
                  <a:lnTo>
                    <a:pt x="0" y="405"/>
                  </a:lnTo>
                  <a:lnTo>
                    <a:pt x="1012" y="1416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4047493" y="1776099"/>
              <a:ext cx="69775" cy="69699"/>
            </a:xfrm>
            <a:custGeom>
              <a:rect b="b" l="l" r="r" t="t"/>
              <a:pathLst>
                <a:path extrusionOk="0" h="1821" w="1823">
                  <a:moveTo>
                    <a:pt x="405" y="0"/>
                  </a:moveTo>
                  <a:lnTo>
                    <a:pt x="0" y="405"/>
                  </a:lnTo>
                  <a:lnTo>
                    <a:pt x="1417" y="1821"/>
                  </a:lnTo>
                  <a:lnTo>
                    <a:pt x="1822" y="141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4194737" y="1551425"/>
              <a:ext cx="92970" cy="93008"/>
            </a:xfrm>
            <a:custGeom>
              <a:rect b="b" l="l" r="r" t="t"/>
              <a:pathLst>
                <a:path extrusionOk="0" h="2430" w="2429">
                  <a:moveTo>
                    <a:pt x="405" y="1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2024" y="2430"/>
                  </a:lnTo>
                  <a:lnTo>
                    <a:pt x="2429" y="2025"/>
                  </a:lnTo>
                  <a:lnTo>
                    <a:pt x="1416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4233395" y="1590197"/>
              <a:ext cx="54274" cy="54236"/>
            </a:xfrm>
            <a:custGeom>
              <a:rect b="b" l="l" r="r" t="t"/>
              <a:pathLst>
                <a:path extrusionOk="0" h="1417" w="1418">
                  <a:moveTo>
                    <a:pt x="405" y="1"/>
                  </a:moveTo>
                  <a:lnTo>
                    <a:pt x="1" y="406"/>
                  </a:lnTo>
                  <a:lnTo>
                    <a:pt x="1013" y="1417"/>
                  </a:lnTo>
                  <a:lnTo>
                    <a:pt x="1418" y="101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32"/>
          <p:cNvGrpSpPr/>
          <p:nvPr/>
        </p:nvGrpSpPr>
        <p:grpSpPr>
          <a:xfrm>
            <a:off x="4460719" y="3199641"/>
            <a:ext cx="222554" cy="345226"/>
            <a:chOff x="7302093" y="3895845"/>
            <a:chExt cx="241094" cy="373985"/>
          </a:xfrm>
        </p:grpSpPr>
        <p:sp>
          <p:nvSpPr>
            <p:cNvPr id="1245" name="Google Shape;1245;p32"/>
            <p:cNvSpPr/>
            <p:nvPr/>
          </p:nvSpPr>
          <p:spPr>
            <a:xfrm>
              <a:off x="7356176" y="4160210"/>
              <a:ext cx="133656" cy="21970"/>
            </a:xfrm>
            <a:custGeom>
              <a:rect b="b" l="l" r="r" t="t"/>
              <a:pathLst>
                <a:path extrusionOk="0" h="574" w="3492">
                  <a:moveTo>
                    <a:pt x="0" y="1"/>
                  </a:moveTo>
                  <a:lnTo>
                    <a:pt x="0" y="573"/>
                  </a:lnTo>
                  <a:lnTo>
                    <a:pt x="3492" y="573"/>
                  </a:lnTo>
                  <a:lnTo>
                    <a:pt x="34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7345956" y="4247860"/>
              <a:ext cx="175338" cy="21970"/>
            </a:xfrm>
            <a:custGeom>
              <a:rect b="b" l="l" r="r" t="t"/>
              <a:pathLst>
                <a:path extrusionOk="0" h="574" w="4581">
                  <a:moveTo>
                    <a:pt x="0" y="0"/>
                  </a:moveTo>
                  <a:lnTo>
                    <a:pt x="0" y="574"/>
                  </a:lnTo>
                  <a:lnTo>
                    <a:pt x="4007" y="574"/>
                  </a:lnTo>
                  <a:lnTo>
                    <a:pt x="4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7356176" y="3983456"/>
              <a:ext cx="133656" cy="21970"/>
            </a:xfrm>
            <a:custGeom>
              <a:rect b="b" l="l" r="r" t="t"/>
              <a:pathLst>
                <a:path extrusionOk="0" h="574" w="3492">
                  <a:moveTo>
                    <a:pt x="0" y="1"/>
                  </a:moveTo>
                  <a:lnTo>
                    <a:pt x="0" y="573"/>
                  </a:lnTo>
                  <a:lnTo>
                    <a:pt x="3492" y="573"/>
                  </a:lnTo>
                  <a:lnTo>
                    <a:pt x="34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7340100" y="3939670"/>
              <a:ext cx="165080" cy="21932"/>
            </a:xfrm>
            <a:custGeom>
              <a:rect b="b" l="l" r="r" t="t"/>
              <a:pathLst>
                <a:path extrusionOk="0" h="573" w="4313">
                  <a:moveTo>
                    <a:pt x="1" y="0"/>
                  </a:moveTo>
                  <a:lnTo>
                    <a:pt x="1" y="572"/>
                  </a:lnTo>
                  <a:lnTo>
                    <a:pt x="4312" y="572"/>
                  </a:lnTo>
                  <a:lnTo>
                    <a:pt x="43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7340100" y="4204035"/>
              <a:ext cx="165080" cy="21932"/>
            </a:xfrm>
            <a:custGeom>
              <a:rect b="b" l="l" r="r" t="t"/>
              <a:pathLst>
                <a:path extrusionOk="0" h="573" w="4313">
                  <a:moveTo>
                    <a:pt x="1" y="1"/>
                  </a:moveTo>
                  <a:lnTo>
                    <a:pt x="1" y="573"/>
                  </a:lnTo>
                  <a:lnTo>
                    <a:pt x="4312" y="573"/>
                  </a:lnTo>
                  <a:lnTo>
                    <a:pt x="4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7324025" y="3895845"/>
              <a:ext cx="197269" cy="21932"/>
            </a:xfrm>
            <a:custGeom>
              <a:rect b="b" l="l" r="r" t="t"/>
              <a:pathLst>
                <a:path extrusionOk="0" h="573" w="5154">
                  <a:moveTo>
                    <a:pt x="572" y="0"/>
                  </a:moveTo>
                  <a:lnTo>
                    <a:pt x="0" y="573"/>
                  </a:lnTo>
                  <a:lnTo>
                    <a:pt x="5153" y="573"/>
                  </a:lnTo>
                  <a:lnTo>
                    <a:pt x="4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7422621" y="3983456"/>
              <a:ext cx="67211" cy="21970"/>
            </a:xfrm>
            <a:custGeom>
              <a:rect b="b" l="l" r="r" t="t"/>
              <a:pathLst>
                <a:path extrusionOk="0" h="574" w="1756">
                  <a:moveTo>
                    <a:pt x="1" y="1"/>
                  </a:moveTo>
                  <a:lnTo>
                    <a:pt x="1" y="573"/>
                  </a:lnTo>
                  <a:lnTo>
                    <a:pt x="1756" y="573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7422621" y="3939670"/>
              <a:ext cx="82559" cy="21932"/>
            </a:xfrm>
            <a:custGeom>
              <a:rect b="b" l="l" r="r" t="t"/>
              <a:pathLst>
                <a:path extrusionOk="0" h="573" w="2157">
                  <a:moveTo>
                    <a:pt x="1" y="0"/>
                  </a:moveTo>
                  <a:lnTo>
                    <a:pt x="1" y="572"/>
                  </a:lnTo>
                  <a:lnTo>
                    <a:pt x="2156" y="572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7422621" y="4204035"/>
              <a:ext cx="82559" cy="21932"/>
            </a:xfrm>
            <a:custGeom>
              <a:rect b="b" l="l" r="r" t="t"/>
              <a:pathLst>
                <a:path extrusionOk="0" h="573" w="2157">
                  <a:moveTo>
                    <a:pt x="1" y="1"/>
                  </a:moveTo>
                  <a:lnTo>
                    <a:pt x="1" y="573"/>
                  </a:lnTo>
                  <a:lnTo>
                    <a:pt x="2156" y="573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7422621" y="4160210"/>
              <a:ext cx="67211" cy="21970"/>
            </a:xfrm>
            <a:custGeom>
              <a:rect b="b" l="l" r="r" t="t"/>
              <a:pathLst>
                <a:path extrusionOk="0" h="574" w="1756">
                  <a:moveTo>
                    <a:pt x="1" y="1"/>
                  </a:moveTo>
                  <a:lnTo>
                    <a:pt x="1" y="573"/>
                  </a:lnTo>
                  <a:lnTo>
                    <a:pt x="1756" y="573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7422621" y="3895845"/>
              <a:ext cx="98673" cy="21932"/>
            </a:xfrm>
            <a:custGeom>
              <a:rect b="b" l="l" r="r" t="t"/>
              <a:pathLst>
                <a:path extrusionOk="0" h="573" w="2578">
                  <a:moveTo>
                    <a:pt x="1" y="0"/>
                  </a:moveTo>
                  <a:lnTo>
                    <a:pt x="1" y="573"/>
                  </a:lnTo>
                  <a:lnTo>
                    <a:pt x="2577" y="573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7422621" y="4247860"/>
              <a:ext cx="98673" cy="21970"/>
            </a:xfrm>
            <a:custGeom>
              <a:rect b="b" l="l" r="r" t="t"/>
              <a:pathLst>
                <a:path extrusionOk="0" h="574" w="2578">
                  <a:moveTo>
                    <a:pt x="1" y="0"/>
                  </a:moveTo>
                  <a:lnTo>
                    <a:pt x="1" y="574"/>
                  </a:lnTo>
                  <a:lnTo>
                    <a:pt x="2004" y="574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7302093" y="3895845"/>
              <a:ext cx="241056" cy="373985"/>
            </a:xfrm>
            <a:custGeom>
              <a:rect b="b" l="l" r="r" t="t"/>
              <a:pathLst>
                <a:path extrusionOk="0" h="9771" w="6298">
                  <a:moveTo>
                    <a:pt x="1" y="0"/>
                  </a:moveTo>
                  <a:lnTo>
                    <a:pt x="1" y="287"/>
                  </a:lnTo>
                  <a:cubicBezTo>
                    <a:pt x="87" y="2073"/>
                    <a:pt x="1246" y="4172"/>
                    <a:pt x="2806" y="5343"/>
                  </a:cubicBezTo>
                  <a:cubicBezTo>
                    <a:pt x="2924" y="5431"/>
                    <a:pt x="3036" y="5533"/>
                    <a:pt x="3150" y="5634"/>
                  </a:cubicBezTo>
                  <a:cubicBezTo>
                    <a:pt x="4257" y="6625"/>
                    <a:pt x="5083" y="8179"/>
                    <a:pt x="5153" y="9484"/>
                  </a:cubicBezTo>
                  <a:lnTo>
                    <a:pt x="5153" y="9771"/>
                  </a:lnTo>
                  <a:lnTo>
                    <a:pt x="6297" y="9771"/>
                  </a:lnTo>
                  <a:lnTo>
                    <a:pt x="6297" y="9484"/>
                  </a:lnTo>
                  <a:cubicBezTo>
                    <a:pt x="6211" y="7697"/>
                    <a:pt x="5053" y="5598"/>
                    <a:pt x="3493" y="4427"/>
                  </a:cubicBezTo>
                  <a:cubicBezTo>
                    <a:pt x="3375" y="4339"/>
                    <a:pt x="3262" y="4237"/>
                    <a:pt x="3150" y="4137"/>
                  </a:cubicBezTo>
                  <a:cubicBezTo>
                    <a:pt x="2042" y="3146"/>
                    <a:pt x="1216" y="1591"/>
                    <a:pt x="1145" y="287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7422621" y="4054112"/>
              <a:ext cx="120566" cy="215718"/>
            </a:xfrm>
            <a:custGeom>
              <a:rect b="b" l="l" r="r" t="t"/>
              <a:pathLst>
                <a:path extrusionOk="0" h="5636" w="3150">
                  <a:moveTo>
                    <a:pt x="1" y="1"/>
                  </a:moveTo>
                  <a:lnTo>
                    <a:pt x="1" y="1499"/>
                  </a:lnTo>
                  <a:cubicBezTo>
                    <a:pt x="1108" y="2490"/>
                    <a:pt x="1934" y="4044"/>
                    <a:pt x="2004" y="5349"/>
                  </a:cubicBezTo>
                  <a:lnTo>
                    <a:pt x="2004" y="5636"/>
                  </a:lnTo>
                  <a:lnTo>
                    <a:pt x="3149" y="5636"/>
                  </a:lnTo>
                  <a:lnTo>
                    <a:pt x="3149" y="5349"/>
                  </a:lnTo>
                  <a:cubicBezTo>
                    <a:pt x="3063" y="3562"/>
                    <a:pt x="1904" y="1463"/>
                    <a:pt x="344" y="292"/>
                  </a:cubicBezTo>
                  <a:cubicBezTo>
                    <a:pt x="226" y="204"/>
                    <a:pt x="114" y="102"/>
                    <a:pt x="1" y="1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7302093" y="3895845"/>
              <a:ext cx="241094" cy="373985"/>
            </a:xfrm>
            <a:custGeom>
              <a:rect b="b" l="l" r="r" t="t"/>
              <a:pathLst>
                <a:path extrusionOk="0" h="9771" w="6299">
                  <a:moveTo>
                    <a:pt x="5153" y="0"/>
                  </a:moveTo>
                  <a:lnTo>
                    <a:pt x="5153" y="287"/>
                  </a:lnTo>
                  <a:cubicBezTo>
                    <a:pt x="5083" y="1591"/>
                    <a:pt x="4257" y="3146"/>
                    <a:pt x="3150" y="4137"/>
                  </a:cubicBezTo>
                  <a:cubicBezTo>
                    <a:pt x="3036" y="4237"/>
                    <a:pt x="2924" y="4339"/>
                    <a:pt x="2806" y="4427"/>
                  </a:cubicBezTo>
                  <a:cubicBezTo>
                    <a:pt x="1246" y="5598"/>
                    <a:pt x="87" y="7697"/>
                    <a:pt x="1" y="9484"/>
                  </a:cubicBezTo>
                  <a:lnTo>
                    <a:pt x="1" y="9771"/>
                  </a:lnTo>
                  <a:lnTo>
                    <a:pt x="1146" y="9771"/>
                  </a:lnTo>
                  <a:lnTo>
                    <a:pt x="1146" y="9484"/>
                  </a:lnTo>
                  <a:cubicBezTo>
                    <a:pt x="1216" y="8179"/>
                    <a:pt x="2042" y="6625"/>
                    <a:pt x="3150" y="5634"/>
                  </a:cubicBezTo>
                  <a:cubicBezTo>
                    <a:pt x="3263" y="5533"/>
                    <a:pt x="3375" y="5431"/>
                    <a:pt x="3493" y="5343"/>
                  </a:cubicBezTo>
                  <a:cubicBezTo>
                    <a:pt x="5053" y="4172"/>
                    <a:pt x="6212" y="2073"/>
                    <a:pt x="6298" y="287"/>
                  </a:cubicBezTo>
                  <a:lnTo>
                    <a:pt x="6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7422621" y="3895845"/>
              <a:ext cx="120566" cy="215680"/>
            </a:xfrm>
            <a:custGeom>
              <a:rect b="b" l="l" r="r" t="t"/>
              <a:pathLst>
                <a:path extrusionOk="0" h="5635" w="3150">
                  <a:moveTo>
                    <a:pt x="2004" y="0"/>
                  </a:moveTo>
                  <a:lnTo>
                    <a:pt x="2004" y="287"/>
                  </a:lnTo>
                  <a:cubicBezTo>
                    <a:pt x="1934" y="1591"/>
                    <a:pt x="1108" y="3146"/>
                    <a:pt x="1" y="4137"/>
                  </a:cubicBezTo>
                  <a:lnTo>
                    <a:pt x="1" y="5634"/>
                  </a:lnTo>
                  <a:cubicBezTo>
                    <a:pt x="114" y="5534"/>
                    <a:pt x="226" y="5432"/>
                    <a:pt x="344" y="5343"/>
                  </a:cubicBezTo>
                  <a:cubicBezTo>
                    <a:pt x="1904" y="4172"/>
                    <a:pt x="3062" y="2073"/>
                    <a:pt x="3149" y="287"/>
                  </a:cubicBezTo>
                  <a:lnTo>
                    <a:pt x="3149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1" name="Google Shape;1261;p32"/>
          <p:cNvGrpSpPr/>
          <p:nvPr/>
        </p:nvGrpSpPr>
        <p:grpSpPr>
          <a:xfrm>
            <a:off x="7109422" y="3199628"/>
            <a:ext cx="345226" cy="345261"/>
            <a:chOff x="3163379" y="3293703"/>
            <a:chExt cx="373985" cy="374023"/>
          </a:xfrm>
        </p:grpSpPr>
        <p:sp>
          <p:nvSpPr>
            <p:cNvPr id="1262" name="Google Shape;1262;p32"/>
            <p:cNvSpPr/>
            <p:nvPr/>
          </p:nvSpPr>
          <p:spPr>
            <a:xfrm>
              <a:off x="3163379" y="3293703"/>
              <a:ext cx="373985" cy="374023"/>
            </a:xfrm>
            <a:custGeom>
              <a:rect b="b" l="l" r="r" t="t"/>
              <a:pathLst>
                <a:path extrusionOk="0" h="9772" w="9771">
                  <a:moveTo>
                    <a:pt x="4027" y="1"/>
                  </a:moveTo>
                  <a:lnTo>
                    <a:pt x="4027" y="573"/>
                  </a:lnTo>
                  <a:lnTo>
                    <a:pt x="4599" y="573"/>
                  </a:lnTo>
                  <a:lnTo>
                    <a:pt x="4599" y="1180"/>
                  </a:lnTo>
                  <a:cubicBezTo>
                    <a:pt x="4298" y="1202"/>
                    <a:pt x="4008" y="1260"/>
                    <a:pt x="3731" y="1351"/>
                  </a:cubicBezTo>
                  <a:lnTo>
                    <a:pt x="3507" y="809"/>
                  </a:lnTo>
                  <a:lnTo>
                    <a:pt x="2977" y="1029"/>
                  </a:lnTo>
                  <a:lnTo>
                    <a:pt x="3202" y="1572"/>
                  </a:lnTo>
                  <a:cubicBezTo>
                    <a:pt x="2938" y="1706"/>
                    <a:pt x="2691" y="1872"/>
                    <a:pt x="2467" y="2064"/>
                  </a:cubicBezTo>
                  <a:lnTo>
                    <a:pt x="2051" y="1647"/>
                  </a:lnTo>
                  <a:lnTo>
                    <a:pt x="2456" y="1243"/>
                  </a:lnTo>
                  <a:lnTo>
                    <a:pt x="2051" y="838"/>
                  </a:lnTo>
                  <a:lnTo>
                    <a:pt x="837" y="2052"/>
                  </a:lnTo>
                  <a:lnTo>
                    <a:pt x="1242" y="2457"/>
                  </a:lnTo>
                  <a:lnTo>
                    <a:pt x="1647" y="2052"/>
                  </a:lnTo>
                  <a:lnTo>
                    <a:pt x="2062" y="2469"/>
                  </a:lnTo>
                  <a:cubicBezTo>
                    <a:pt x="1871" y="2692"/>
                    <a:pt x="1705" y="2938"/>
                    <a:pt x="1571" y="3203"/>
                  </a:cubicBezTo>
                  <a:lnTo>
                    <a:pt x="1027" y="2978"/>
                  </a:lnTo>
                  <a:lnTo>
                    <a:pt x="809" y="3507"/>
                  </a:lnTo>
                  <a:lnTo>
                    <a:pt x="1350" y="3732"/>
                  </a:lnTo>
                  <a:cubicBezTo>
                    <a:pt x="1259" y="4008"/>
                    <a:pt x="1182" y="4299"/>
                    <a:pt x="1160" y="4600"/>
                  </a:cubicBezTo>
                  <a:lnTo>
                    <a:pt x="573" y="4600"/>
                  </a:lnTo>
                  <a:lnTo>
                    <a:pt x="573" y="4028"/>
                  </a:lnTo>
                  <a:lnTo>
                    <a:pt x="0" y="4028"/>
                  </a:lnTo>
                  <a:lnTo>
                    <a:pt x="0" y="5744"/>
                  </a:lnTo>
                  <a:lnTo>
                    <a:pt x="573" y="5744"/>
                  </a:lnTo>
                  <a:lnTo>
                    <a:pt x="573" y="5172"/>
                  </a:lnTo>
                  <a:lnTo>
                    <a:pt x="1160" y="5172"/>
                  </a:lnTo>
                  <a:cubicBezTo>
                    <a:pt x="1182" y="5473"/>
                    <a:pt x="1259" y="5764"/>
                    <a:pt x="1350" y="6040"/>
                  </a:cubicBezTo>
                  <a:lnTo>
                    <a:pt x="809" y="6264"/>
                  </a:lnTo>
                  <a:lnTo>
                    <a:pt x="1027" y="6793"/>
                  </a:lnTo>
                  <a:lnTo>
                    <a:pt x="1571" y="6569"/>
                  </a:lnTo>
                  <a:cubicBezTo>
                    <a:pt x="1705" y="6834"/>
                    <a:pt x="1871" y="7080"/>
                    <a:pt x="2062" y="7303"/>
                  </a:cubicBezTo>
                  <a:lnTo>
                    <a:pt x="1647" y="7719"/>
                  </a:lnTo>
                  <a:lnTo>
                    <a:pt x="1242" y="7314"/>
                  </a:lnTo>
                  <a:lnTo>
                    <a:pt x="837" y="7719"/>
                  </a:lnTo>
                  <a:lnTo>
                    <a:pt x="2051" y="8934"/>
                  </a:lnTo>
                  <a:lnTo>
                    <a:pt x="2456" y="8529"/>
                  </a:lnTo>
                  <a:lnTo>
                    <a:pt x="2051" y="8123"/>
                  </a:lnTo>
                  <a:lnTo>
                    <a:pt x="2467" y="7708"/>
                  </a:lnTo>
                  <a:cubicBezTo>
                    <a:pt x="2691" y="7900"/>
                    <a:pt x="2938" y="8065"/>
                    <a:pt x="3202" y="8200"/>
                  </a:cubicBezTo>
                  <a:lnTo>
                    <a:pt x="2977" y="8743"/>
                  </a:lnTo>
                  <a:lnTo>
                    <a:pt x="3507" y="8962"/>
                  </a:lnTo>
                  <a:lnTo>
                    <a:pt x="3731" y="8421"/>
                  </a:lnTo>
                  <a:cubicBezTo>
                    <a:pt x="4008" y="8512"/>
                    <a:pt x="4298" y="8569"/>
                    <a:pt x="4599" y="8592"/>
                  </a:cubicBezTo>
                  <a:lnTo>
                    <a:pt x="4599" y="9199"/>
                  </a:lnTo>
                  <a:lnTo>
                    <a:pt x="4027" y="9199"/>
                  </a:lnTo>
                  <a:lnTo>
                    <a:pt x="4027" y="9771"/>
                  </a:lnTo>
                  <a:lnTo>
                    <a:pt x="5744" y="9771"/>
                  </a:lnTo>
                  <a:lnTo>
                    <a:pt x="5744" y="9199"/>
                  </a:lnTo>
                  <a:lnTo>
                    <a:pt x="5171" y="9199"/>
                  </a:lnTo>
                  <a:lnTo>
                    <a:pt x="5171" y="8592"/>
                  </a:lnTo>
                  <a:cubicBezTo>
                    <a:pt x="5472" y="8569"/>
                    <a:pt x="5763" y="8512"/>
                    <a:pt x="6040" y="8421"/>
                  </a:cubicBezTo>
                  <a:lnTo>
                    <a:pt x="6264" y="8962"/>
                  </a:lnTo>
                  <a:lnTo>
                    <a:pt x="6792" y="8743"/>
                  </a:lnTo>
                  <a:lnTo>
                    <a:pt x="6567" y="8200"/>
                  </a:lnTo>
                  <a:cubicBezTo>
                    <a:pt x="6832" y="8065"/>
                    <a:pt x="7079" y="7900"/>
                    <a:pt x="7303" y="7708"/>
                  </a:cubicBezTo>
                  <a:lnTo>
                    <a:pt x="7718" y="8123"/>
                  </a:lnTo>
                  <a:lnTo>
                    <a:pt x="7313" y="8529"/>
                  </a:lnTo>
                  <a:lnTo>
                    <a:pt x="7718" y="8934"/>
                  </a:lnTo>
                  <a:lnTo>
                    <a:pt x="8932" y="7719"/>
                  </a:lnTo>
                  <a:lnTo>
                    <a:pt x="8527" y="7314"/>
                  </a:lnTo>
                  <a:lnTo>
                    <a:pt x="8123" y="7719"/>
                  </a:lnTo>
                  <a:lnTo>
                    <a:pt x="7707" y="7303"/>
                  </a:lnTo>
                  <a:cubicBezTo>
                    <a:pt x="7900" y="7080"/>
                    <a:pt x="8064" y="6834"/>
                    <a:pt x="8200" y="6569"/>
                  </a:cubicBezTo>
                  <a:lnTo>
                    <a:pt x="8742" y="6793"/>
                  </a:lnTo>
                  <a:lnTo>
                    <a:pt x="8961" y="6264"/>
                  </a:lnTo>
                  <a:lnTo>
                    <a:pt x="8421" y="6040"/>
                  </a:lnTo>
                  <a:cubicBezTo>
                    <a:pt x="8511" y="5764"/>
                    <a:pt x="8587" y="5473"/>
                    <a:pt x="8611" y="5172"/>
                  </a:cubicBezTo>
                  <a:lnTo>
                    <a:pt x="9198" y="5172"/>
                  </a:lnTo>
                  <a:lnTo>
                    <a:pt x="9198" y="5744"/>
                  </a:lnTo>
                  <a:lnTo>
                    <a:pt x="9770" y="5744"/>
                  </a:lnTo>
                  <a:lnTo>
                    <a:pt x="9770" y="4028"/>
                  </a:lnTo>
                  <a:lnTo>
                    <a:pt x="9198" y="4028"/>
                  </a:lnTo>
                  <a:lnTo>
                    <a:pt x="9198" y="4600"/>
                  </a:lnTo>
                  <a:lnTo>
                    <a:pt x="8611" y="4600"/>
                  </a:lnTo>
                  <a:cubicBezTo>
                    <a:pt x="8587" y="4299"/>
                    <a:pt x="8511" y="4008"/>
                    <a:pt x="8421" y="3732"/>
                  </a:cubicBezTo>
                  <a:lnTo>
                    <a:pt x="8961" y="3507"/>
                  </a:lnTo>
                  <a:lnTo>
                    <a:pt x="8742" y="2978"/>
                  </a:lnTo>
                  <a:lnTo>
                    <a:pt x="8200" y="3203"/>
                  </a:lnTo>
                  <a:cubicBezTo>
                    <a:pt x="8064" y="2938"/>
                    <a:pt x="7900" y="2692"/>
                    <a:pt x="7707" y="2469"/>
                  </a:cubicBezTo>
                  <a:lnTo>
                    <a:pt x="8123" y="2052"/>
                  </a:lnTo>
                  <a:lnTo>
                    <a:pt x="8527" y="2457"/>
                  </a:lnTo>
                  <a:lnTo>
                    <a:pt x="8932" y="2052"/>
                  </a:lnTo>
                  <a:lnTo>
                    <a:pt x="7718" y="838"/>
                  </a:lnTo>
                  <a:lnTo>
                    <a:pt x="7313" y="1243"/>
                  </a:lnTo>
                  <a:lnTo>
                    <a:pt x="7718" y="1647"/>
                  </a:lnTo>
                  <a:lnTo>
                    <a:pt x="7303" y="2064"/>
                  </a:lnTo>
                  <a:cubicBezTo>
                    <a:pt x="7079" y="1872"/>
                    <a:pt x="6832" y="1706"/>
                    <a:pt x="6567" y="1572"/>
                  </a:cubicBezTo>
                  <a:lnTo>
                    <a:pt x="6792" y="1029"/>
                  </a:lnTo>
                  <a:lnTo>
                    <a:pt x="6264" y="809"/>
                  </a:lnTo>
                  <a:lnTo>
                    <a:pt x="6040" y="1351"/>
                  </a:lnTo>
                  <a:cubicBezTo>
                    <a:pt x="5763" y="1260"/>
                    <a:pt x="5472" y="1202"/>
                    <a:pt x="5171" y="1180"/>
                  </a:cubicBezTo>
                  <a:lnTo>
                    <a:pt x="5171" y="573"/>
                  </a:lnTo>
                  <a:lnTo>
                    <a:pt x="5744" y="573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3350353" y="3293703"/>
              <a:ext cx="187012" cy="374023"/>
            </a:xfrm>
            <a:custGeom>
              <a:rect b="b" l="l" r="r" t="t"/>
              <a:pathLst>
                <a:path extrusionOk="0" h="9772" w="4886">
                  <a:moveTo>
                    <a:pt x="0" y="1"/>
                  </a:moveTo>
                  <a:lnTo>
                    <a:pt x="0" y="9771"/>
                  </a:lnTo>
                  <a:lnTo>
                    <a:pt x="859" y="9771"/>
                  </a:lnTo>
                  <a:lnTo>
                    <a:pt x="859" y="9199"/>
                  </a:lnTo>
                  <a:lnTo>
                    <a:pt x="286" y="9199"/>
                  </a:lnTo>
                  <a:lnTo>
                    <a:pt x="286" y="8592"/>
                  </a:lnTo>
                  <a:cubicBezTo>
                    <a:pt x="587" y="8569"/>
                    <a:pt x="878" y="8512"/>
                    <a:pt x="1155" y="8421"/>
                  </a:cubicBezTo>
                  <a:lnTo>
                    <a:pt x="1379" y="8962"/>
                  </a:lnTo>
                  <a:lnTo>
                    <a:pt x="1907" y="8743"/>
                  </a:lnTo>
                  <a:lnTo>
                    <a:pt x="1682" y="8200"/>
                  </a:lnTo>
                  <a:cubicBezTo>
                    <a:pt x="1948" y="8065"/>
                    <a:pt x="2195" y="7900"/>
                    <a:pt x="2418" y="7708"/>
                  </a:cubicBezTo>
                  <a:lnTo>
                    <a:pt x="2833" y="8125"/>
                  </a:lnTo>
                  <a:lnTo>
                    <a:pt x="2428" y="8529"/>
                  </a:lnTo>
                  <a:lnTo>
                    <a:pt x="2833" y="8934"/>
                  </a:lnTo>
                  <a:lnTo>
                    <a:pt x="4047" y="7720"/>
                  </a:lnTo>
                  <a:lnTo>
                    <a:pt x="3642" y="7314"/>
                  </a:lnTo>
                  <a:lnTo>
                    <a:pt x="3238" y="7720"/>
                  </a:lnTo>
                  <a:lnTo>
                    <a:pt x="2822" y="7303"/>
                  </a:lnTo>
                  <a:cubicBezTo>
                    <a:pt x="3015" y="7080"/>
                    <a:pt x="3179" y="6834"/>
                    <a:pt x="3315" y="6569"/>
                  </a:cubicBezTo>
                  <a:lnTo>
                    <a:pt x="3857" y="6793"/>
                  </a:lnTo>
                  <a:lnTo>
                    <a:pt x="4076" y="6264"/>
                  </a:lnTo>
                  <a:lnTo>
                    <a:pt x="3536" y="6040"/>
                  </a:lnTo>
                  <a:cubicBezTo>
                    <a:pt x="3626" y="5764"/>
                    <a:pt x="3702" y="5473"/>
                    <a:pt x="3726" y="5172"/>
                  </a:cubicBezTo>
                  <a:lnTo>
                    <a:pt x="4313" y="5172"/>
                  </a:lnTo>
                  <a:lnTo>
                    <a:pt x="4313" y="5744"/>
                  </a:lnTo>
                  <a:lnTo>
                    <a:pt x="4885" y="5744"/>
                  </a:lnTo>
                  <a:lnTo>
                    <a:pt x="4885" y="4028"/>
                  </a:lnTo>
                  <a:lnTo>
                    <a:pt x="4313" y="4028"/>
                  </a:lnTo>
                  <a:lnTo>
                    <a:pt x="4313" y="4600"/>
                  </a:lnTo>
                  <a:lnTo>
                    <a:pt x="3726" y="4600"/>
                  </a:lnTo>
                  <a:cubicBezTo>
                    <a:pt x="3702" y="4299"/>
                    <a:pt x="3626" y="4008"/>
                    <a:pt x="3536" y="3732"/>
                  </a:cubicBezTo>
                  <a:lnTo>
                    <a:pt x="4076" y="3507"/>
                  </a:lnTo>
                  <a:lnTo>
                    <a:pt x="3857" y="2979"/>
                  </a:lnTo>
                  <a:lnTo>
                    <a:pt x="3315" y="3203"/>
                  </a:lnTo>
                  <a:cubicBezTo>
                    <a:pt x="3179" y="2938"/>
                    <a:pt x="3015" y="2692"/>
                    <a:pt x="2822" y="2469"/>
                  </a:cubicBezTo>
                  <a:lnTo>
                    <a:pt x="3238" y="2052"/>
                  </a:lnTo>
                  <a:lnTo>
                    <a:pt x="3642" y="2457"/>
                  </a:lnTo>
                  <a:lnTo>
                    <a:pt x="4047" y="2052"/>
                  </a:lnTo>
                  <a:lnTo>
                    <a:pt x="2833" y="838"/>
                  </a:lnTo>
                  <a:lnTo>
                    <a:pt x="2428" y="1243"/>
                  </a:lnTo>
                  <a:lnTo>
                    <a:pt x="2833" y="1647"/>
                  </a:lnTo>
                  <a:lnTo>
                    <a:pt x="2418" y="2064"/>
                  </a:lnTo>
                  <a:cubicBezTo>
                    <a:pt x="2195" y="1872"/>
                    <a:pt x="1948" y="1706"/>
                    <a:pt x="1682" y="1572"/>
                  </a:cubicBezTo>
                  <a:lnTo>
                    <a:pt x="1907" y="1029"/>
                  </a:lnTo>
                  <a:lnTo>
                    <a:pt x="1379" y="809"/>
                  </a:lnTo>
                  <a:lnTo>
                    <a:pt x="1155" y="1351"/>
                  </a:lnTo>
                  <a:cubicBezTo>
                    <a:pt x="878" y="1260"/>
                    <a:pt x="587" y="1202"/>
                    <a:pt x="286" y="1180"/>
                  </a:cubicBezTo>
                  <a:lnTo>
                    <a:pt x="286" y="573"/>
                  </a:lnTo>
                  <a:lnTo>
                    <a:pt x="859" y="573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3229097" y="3360186"/>
              <a:ext cx="242510" cy="241056"/>
            </a:xfrm>
            <a:custGeom>
              <a:rect b="b" l="l" r="r" t="t"/>
              <a:pathLst>
                <a:path extrusionOk="0" h="6298" w="6336">
                  <a:moveTo>
                    <a:pt x="3168" y="0"/>
                  </a:moveTo>
                  <a:cubicBezTo>
                    <a:pt x="1418" y="0"/>
                    <a:pt x="0" y="1410"/>
                    <a:pt x="0" y="3149"/>
                  </a:cubicBezTo>
                  <a:cubicBezTo>
                    <a:pt x="0" y="4887"/>
                    <a:pt x="1418" y="6298"/>
                    <a:pt x="3168" y="6298"/>
                  </a:cubicBezTo>
                  <a:cubicBezTo>
                    <a:pt x="4917" y="6298"/>
                    <a:pt x="6335" y="4887"/>
                    <a:pt x="6335" y="3149"/>
                  </a:cubicBezTo>
                  <a:cubicBezTo>
                    <a:pt x="6335" y="1410"/>
                    <a:pt x="4917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3350353" y="3360186"/>
              <a:ext cx="121255" cy="241018"/>
            </a:xfrm>
            <a:custGeom>
              <a:rect b="b" l="l" r="r" t="t"/>
              <a:pathLst>
                <a:path extrusionOk="0" h="6297" w="3168">
                  <a:moveTo>
                    <a:pt x="0" y="0"/>
                  </a:moveTo>
                  <a:lnTo>
                    <a:pt x="0" y="6297"/>
                  </a:lnTo>
                  <a:cubicBezTo>
                    <a:pt x="1" y="6297"/>
                    <a:pt x="2" y="6297"/>
                    <a:pt x="2" y="6297"/>
                  </a:cubicBezTo>
                  <a:cubicBezTo>
                    <a:pt x="1738" y="6297"/>
                    <a:pt x="3167" y="4885"/>
                    <a:pt x="3167" y="3149"/>
                  </a:cubicBezTo>
                  <a:cubicBezTo>
                    <a:pt x="3167" y="1413"/>
                    <a:pt x="1736" y="0"/>
                    <a:pt x="0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3251718" y="3447836"/>
              <a:ext cx="65795" cy="65756"/>
            </a:xfrm>
            <a:custGeom>
              <a:rect b="b" l="l" r="r" t="t"/>
              <a:pathLst>
                <a:path extrusionOk="0" h="1718" w="1719">
                  <a:moveTo>
                    <a:pt x="859" y="1"/>
                  </a:moveTo>
                  <a:cubicBezTo>
                    <a:pt x="386" y="1"/>
                    <a:pt x="1" y="385"/>
                    <a:pt x="1" y="859"/>
                  </a:cubicBezTo>
                  <a:cubicBezTo>
                    <a:pt x="1" y="1332"/>
                    <a:pt x="386" y="1717"/>
                    <a:pt x="859" y="1717"/>
                  </a:cubicBezTo>
                  <a:cubicBezTo>
                    <a:pt x="1333" y="1717"/>
                    <a:pt x="1719" y="1332"/>
                    <a:pt x="1719" y="859"/>
                  </a:cubicBezTo>
                  <a:cubicBezTo>
                    <a:pt x="1719" y="386"/>
                    <a:pt x="1333" y="1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3383192" y="3447836"/>
              <a:ext cx="65756" cy="65756"/>
            </a:xfrm>
            <a:custGeom>
              <a:rect b="b" l="l" r="r" t="t"/>
              <a:pathLst>
                <a:path extrusionOk="0" h="1718" w="1718">
                  <a:moveTo>
                    <a:pt x="859" y="1"/>
                  </a:moveTo>
                  <a:cubicBezTo>
                    <a:pt x="386" y="1"/>
                    <a:pt x="1" y="385"/>
                    <a:pt x="1" y="859"/>
                  </a:cubicBezTo>
                  <a:cubicBezTo>
                    <a:pt x="1" y="1332"/>
                    <a:pt x="386" y="1717"/>
                    <a:pt x="859" y="1717"/>
                  </a:cubicBezTo>
                  <a:cubicBezTo>
                    <a:pt x="1333" y="1717"/>
                    <a:pt x="1718" y="1332"/>
                    <a:pt x="1718" y="859"/>
                  </a:cubicBezTo>
                  <a:cubicBezTo>
                    <a:pt x="1718" y="386"/>
                    <a:pt x="1333" y="1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3273649" y="3403973"/>
              <a:ext cx="21932" cy="22008"/>
            </a:xfrm>
            <a:custGeom>
              <a:rect b="b" l="l" r="r" t="t"/>
              <a:pathLst>
                <a:path extrusionOk="0" h="575" w="573">
                  <a:moveTo>
                    <a:pt x="0" y="1"/>
                  </a:moveTo>
                  <a:lnTo>
                    <a:pt x="0" y="574"/>
                  </a:lnTo>
                  <a:lnTo>
                    <a:pt x="572" y="57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3405124" y="3403973"/>
              <a:ext cx="21932" cy="22008"/>
            </a:xfrm>
            <a:custGeom>
              <a:rect b="b" l="l" r="r" t="t"/>
              <a:pathLst>
                <a:path extrusionOk="0" h="575" w="573">
                  <a:moveTo>
                    <a:pt x="0" y="1"/>
                  </a:moveTo>
                  <a:lnTo>
                    <a:pt x="0" y="574"/>
                  </a:lnTo>
                  <a:lnTo>
                    <a:pt x="572" y="57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3273649" y="3535447"/>
              <a:ext cx="21932" cy="21970"/>
            </a:xfrm>
            <a:custGeom>
              <a:rect b="b" l="l" r="r" t="t"/>
              <a:pathLst>
                <a:path extrusionOk="0" h="574" w="573">
                  <a:moveTo>
                    <a:pt x="0" y="1"/>
                  </a:moveTo>
                  <a:lnTo>
                    <a:pt x="0" y="573"/>
                  </a:lnTo>
                  <a:lnTo>
                    <a:pt x="572" y="57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3405124" y="3535447"/>
              <a:ext cx="21932" cy="21970"/>
            </a:xfrm>
            <a:custGeom>
              <a:rect b="b" l="l" r="r" t="t"/>
              <a:pathLst>
                <a:path extrusionOk="0" h="574" w="573">
                  <a:moveTo>
                    <a:pt x="0" y="1"/>
                  </a:moveTo>
                  <a:lnTo>
                    <a:pt x="0" y="573"/>
                  </a:lnTo>
                  <a:lnTo>
                    <a:pt x="572" y="57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3317474" y="3382080"/>
              <a:ext cx="65756" cy="65795"/>
            </a:xfrm>
            <a:custGeom>
              <a:rect b="b" l="l" r="r" t="t"/>
              <a:pathLst>
                <a:path extrusionOk="0" h="1719" w="1718">
                  <a:moveTo>
                    <a:pt x="859" y="0"/>
                  </a:moveTo>
                  <a:cubicBezTo>
                    <a:pt x="385" y="0"/>
                    <a:pt x="1" y="385"/>
                    <a:pt x="1" y="859"/>
                  </a:cubicBezTo>
                  <a:cubicBezTo>
                    <a:pt x="1" y="1334"/>
                    <a:pt x="385" y="1719"/>
                    <a:pt x="859" y="1719"/>
                  </a:cubicBezTo>
                  <a:cubicBezTo>
                    <a:pt x="1333" y="1719"/>
                    <a:pt x="1718" y="1334"/>
                    <a:pt x="1718" y="859"/>
                  </a:cubicBezTo>
                  <a:cubicBezTo>
                    <a:pt x="1718" y="385"/>
                    <a:pt x="1333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3339406" y="3469729"/>
              <a:ext cx="21932" cy="21970"/>
            </a:xfrm>
            <a:custGeom>
              <a:rect b="b" l="l" r="r" t="t"/>
              <a:pathLst>
                <a:path extrusionOk="0" h="574" w="573">
                  <a:moveTo>
                    <a:pt x="0" y="1"/>
                  </a:moveTo>
                  <a:lnTo>
                    <a:pt x="0" y="573"/>
                  </a:lnTo>
                  <a:lnTo>
                    <a:pt x="572" y="57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3317474" y="3513554"/>
              <a:ext cx="65756" cy="65756"/>
            </a:xfrm>
            <a:custGeom>
              <a:rect b="b" l="l" r="r" t="t"/>
              <a:pathLst>
                <a:path extrusionOk="0" h="1718" w="1718">
                  <a:moveTo>
                    <a:pt x="859" y="0"/>
                  </a:moveTo>
                  <a:cubicBezTo>
                    <a:pt x="385" y="0"/>
                    <a:pt x="1" y="385"/>
                    <a:pt x="1" y="859"/>
                  </a:cubicBezTo>
                  <a:cubicBezTo>
                    <a:pt x="1" y="1333"/>
                    <a:pt x="385" y="1717"/>
                    <a:pt x="859" y="1717"/>
                  </a:cubicBezTo>
                  <a:cubicBezTo>
                    <a:pt x="1333" y="1717"/>
                    <a:pt x="1718" y="1333"/>
                    <a:pt x="1718" y="859"/>
                  </a:cubicBezTo>
                  <a:cubicBezTo>
                    <a:pt x="1718" y="385"/>
                    <a:pt x="1333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3350353" y="3382080"/>
              <a:ext cx="32878" cy="65795"/>
            </a:xfrm>
            <a:custGeom>
              <a:rect b="b" l="l" r="r" t="t"/>
              <a:pathLst>
                <a:path extrusionOk="0" h="1719" w="859">
                  <a:moveTo>
                    <a:pt x="0" y="0"/>
                  </a:moveTo>
                  <a:lnTo>
                    <a:pt x="0" y="1719"/>
                  </a:lnTo>
                  <a:cubicBezTo>
                    <a:pt x="473" y="1719"/>
                    <a:pt x="859" y="1333"/>
                    <a:pt x="859" y="859"/>
                  </a:cubicBezTo>
                  <a:cubicBezTo>
                    <a:pt x="859" y="386"/>
                    <a:pt x="473" y="0"/>
                    <a:pt x="0" y="0"/>
                  </a:cubicBez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3350353" y="3513554"/>
              <a:ext cx="32878" cy="65756"/>
            </a:xfrm>
            <a:custGeom>
              <a:rect b="b" l="l" r="r" t="t"/>
              <a:pathLst>
                <a:path extrusionOk="0" h="1718" w="859">
                  <a:moveTo>
                    <a:pt x="0" y="0"/>
                  </a:moveTo>
                  <a:lnTo>
                    <a:pt x="0" y="1717"/>
                  </a:lnTo>
                  <a:cubicBezTo>
                    <a:pt x="473" y="1717"/>
                    <a:pt x="859" y="1333"/>
                    <a:pt x="859" y="859"/>
                  </a:cubicBezTo>
                  <a:cubicBezTo>
                    <a:pt x="859" y="386"/>
                    <a:pt x="473" y="0"/>
                    <a:pt x="0" y="0"/>
                  </a:cubicBez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3350353" y="3469729"/>
              <a:ext cx="10985" cy="21970"/>
            </a:xfrm>
            <a:custGeom>
              <a:rect b="b" l="l" r="r" t="t"/>
              <a:pathLst>
                <a:path extrusionOk="0" h="574" w="287">
                  <a:moveTo>
                    <a:pt x="0" y="1"/>
                  </a:moveTo>
                  <a:lnTo>
                    <a:pt x="0" y="573"/>
                  </a:lnTo>
                  <a:lnTo>
                    <a:pt x="286" y="573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2"/>
          <p:cNvGrpSpPr/>
          <p:nvPr/>
        </p:nvGrpSpPr>
        <p:grpSpPr>
          <a:xfrm>
            <a:off x="7056211" y="1466120"/>
            <a:ext cx="345226" cy="262973"/>
            <a:chOff x="7235648" y="1531904"/>
            <a:chExt cx="373985" cy="284881"/>
          </a:xfrm>
        </p:grpSpPr>
        <p:sp>
          <p:nvSpPr>
            <p:cNvPr id="1279" name="Google Shape;1279;p32"/>
            <p:cNvSpPr/>
            <p:nvPr/>
          </p:nvSpPr>
          <p:spPr>
            <a:xfrm>
              <a:off x="7235648" y="1531943"/>
              <a:ext cx="373985" cy="219124"/>
            </a:xfrm>
            <a:custGeom>
              <a:rect b="b" l="l" r="r" t="t"/>
              <a:pathLst>
                <a:path extrusionOk="0" h="5725" w="9771">
                  <a:moveTo>
                    <a:pt x="4886" y="0"/>
                  </a:moveTo>
                  <a:cubicBezTo>
                    <a:pt x="2245" y="0"/>
                    <a:pt x="218" y="2578"/>
                    <a:pt x="134" y="2688"/>
                  </a:cubicBezTo>
                  <a:lnTo>
                    <a:pt x="0" y="2862"/>
                  </a:lnTo>
                  <a:lnTo>
                    <a:pt x="622" y="3148"/>
                  </a:lnTo>
                  <a:lnTo>
                    <a:pt x="476" y="3434"/>
                  </a:lnTo>
                  <a:cubicBezTo>
                    <a:pt x="1163" y="4184"/>
                    <a:pt x="2842" y="5725"/>
                    <a:pt x="4886" y="5725"/>
                  </a:cubicBezTo>
                  <a:cubicBezTo>
                    <a:pt x="7525" y="5725"/>
                    <a:pt x="9553" y="3146"/>
                    <a:pt x="9637" y="3036"/>
                  </a:cubicBezTo>
                  <a:lnTo>
                    <a:pt x="9771" y="2862"/>
                  </a:lnTo>
                  <a:lnTo>
                    <a:pt x="9149" y="2576"/>
                  </a:lnTo>
                  <a:lnTo>
                    <a:pt x="9220" y="2290"/>
                  </a:lnTo>
                  <a:cubicBezTo>
                    <a:pt x="8377" y="1540"/>
                    <a:pt x="6929" y="0"/>
                    <a:pt x="4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7422621" y="1531904"/>
              <a:ext cx="187012" cy="219163"/>
            </a:xfrm>
            <a:custGeom>
              <a:rect b="b" l="l" r="r" t="t"/>
              <a:pathLst>
                <a:path extrusionOk="0" h="5726" w="4886">
                  <a:moveTo>
                    <a:pt x="1" y="0"/>
                  </a:moveTo>
                  <a:lnTo>
                    <a:pt x="1" y="5726"/>
                  </a:lnTo>
                  <a:cubicBezTo>
                    <a:pt x="2640" y="5726"/>
                    <a:pt x="4668" y="3147"/>
                    <a:pt x="4752" y="3037"/>
                  </a:cubicBezTo>
                  <a:lnTo>
                    <a:pt x="4886" y="2863"/>
                  </a:lnTo>
                  <a:lnTo>
                    <a:pt x="4264" y="2577"/>
                  </a:lnTo>
                  <a:lnTo>
                    <a:pt x="4335" y="2291"/>
                  </a:lnTo>
                  <a:cubicBezTo>
                    <a:pt x="3492" y="1541"/>
                    <a:pt x="2044" y="0"/>
                    <a:pt x="1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7345918" y="1553836"/>
              <a:ext cx="153406" cy="153406"/>
            </a:xfrm>
            <a:custGeom>
              <a:rect b="b" l="l" r="r" t="t"/>
              <a:pathLst>
                <a:path extrusionOk="0" h="4008" w="4008">
                  <a:moveTo>
                    <a:pt x="2005" y="1"/>
                  </a:moveTo>
                  <a:cubicBezTo>
                    <a:pt x="898" y="1"/>
                    <a:pt x="0" y="897"/>
                    <a:pt x="0" y="2004"/>
                  </a:cubicBezTo>
                  <a:cubicBezTo>
                    <a:pt x="0" y="3110"/>
                    <a:pt x="898" y="4008"/>
                    <a:pt x="2005" y="4008"/>
                  </a:cubicBezTo>
                  <a:cubicBezTo>
                    <a:pt x="3111" y="4008"/>
                    <a:pt x="4008" y="3110"/>
                    <a:pt x="4008" y="2004"/>
                  </a:cubicBezTo>
                  <a:cubicBezTo>
                    <a:pt x="4008" y="897"/>
                    <a:pt x="3111" y="1"/>
                    <a:pt x="2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7422621" y="1553836"/>
              <a:ext cx="76703" cy="153368"/>
            </a:xfrm>
            <a:custGeom>
              <a:rect b="b" l="l" r="r" t="t"/>
              <a:pathLst>
                <a:path extrusionOk="0" h="4007" w="2004">
                  <a:moveTo>
                    <a:pt x="1" y="1"/>
                  </a:moveTo>
                  <a:lnTo>
                    <a:pt x="1" y="4007"/>
                  </a:lnTo>
                  <a:cubicBezTo>
                    <a:pt x="1" y="4007"/>
                    <a:pt x="2" y="4007"/>
                    <a:pt x="3" y="4007"/>
                  </a:cubicBezTo>
                  <a:cubicBezTo>
                    <a:pt x="1107" y="4007"/>
                    <a:pt x="2004" y="3108"/>
                    <a:pt x="2004" y="2004"/>
                  </a:cubicBezTo>
                  <a:cubicBezTo>
                    <a:pt x="2004" y="899"/>
                    <a:pt x="1106" y="1"/>
                    <a:pt x="1" y="1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7235648" y="1612665"/>
              <a:ext cx="96262" cy="57374"/>
            </a:xfrm>
            <a:custGeom>
              <a:rect b="b" l="l" r="r" t="t"/>
              <a:pathLst>
                <a:path extrusionOk="0" h="1499" w="2515">
                  <a:moveTo>
                    <a:pt x="2036" y="0"/>
                  </a:moveTo>
                  <a:cubicBezTo>
                    <a:pt x="1725" y="472"/>
                    <a:pt x="1185" y="753"/>
                    <a:pt x="622" y="753"/>
                  </a:cubicBezTo>
                  <a:lnTo>
                    <a:pt x="0" y="753"/>
                  </a:lnTo>
                  <a:lnTo>
                    <a:pt x="134" y="927"/>
                  </a:lnTo>
                  <a:cubicBezTo>
                    <a:pt x="153" y="953"/>
                    <a:pt x="275" y="1106"/>
                    <a:pt x="476" y="1325"/>
                  </a:cubicBezTo>
                  <a:lnTo>
                    <a:pt x="622" y="1325"/>
                  </a:lnTo>
                  <a:cubicBezTo>
                    <a:pt x="961" y="1325"/>
                    <a:pt x="1307" y="1245"/>
                    <a:pt x="1604" y="1104"/>
                  </a:cubicBezTo>
                  <a:lnTo>
                    <a:pt x="2195" y="1498"/>
                  </a:lnTo>
                  <a:lnTo>
                    <a:pt x="2512" y="1021"/>
                  </a:lnTo>
                  <a:lnTo>
                    <a:pt x="2124" y="762"/>
                  </a:lnTo>
                  <a:cubicBezTo>
                    <a:pt x="2271" y="632"/>
                    <a:pt x="2403" y="484"/>
                    <a:pt x="2514" y="315"/>
                  </a:cubicBezTo>
                  <a:lnTo>
                    <a:pt x="20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7513448" y="1612971"/>
              <a:ext cx="96185" cy="58216"/>
            </a:xfrm>
            <a:custGeom>
              <a:rect b="b" l="l" r="r" t="t"/>
              <a:pathLst>
                <a:path extrusionOk="0" h="1521" w="2513">
                  <a:moveTo>
                    <a:pt x="318" y="1"/>
                  </a:moveTo>
                  <a:lnTo>
                    <a:pt x="0" y="477"/>
                  </a:lnTo>
                  <a:lnTo>
                    <a:pt x="396" y="741"/>
                  </a:lnTo>
                  <a:cubicBezTo>
                    <a:pt x="361" y="772"/>
                    <a:pt x="320" y="796"/>
                    <a:pt x="287" y="829"/>
                  </a:cubicBezTo>
                  <a:lnTo>
                    <a:pt x="1" y="1115"/>
                  </a:lnTo>
                  <a:lnTo>
                    <a:pt x="406" y="1520"/>
                  </a:lnTo>
                  <a:lnTo>
                    <a:pt x="692" y="1234"/>
                  </a:lnTo>
                  <a:cubicBezTo>
                    <a:pt x="1003" y="923"/>
                    <a:pt x="1451" y="745"/>
                    <a:pt x="1891" y="745"/>
                  </a:cubicBezTo>
                  <a:lnTo>
                    <a:pt x="2513" y="745"/>
                  </a:lnTo>
                  <a:lnTo>
                    <a:pt x="2379" y="571"/>
                  </a:lnTo>
                  <a:cubicBezTo>
                    <a:pt x="2360" y="546"/>
                    <a:pt x="2207" y="391"/>
                    <a:pt x="1962" y="173"/>
                  </a:cubicBezTo>
                  <a:lnTo>
                    <a:pt x="1891" y="173"/>
                  </a:lnTo>
                  <a:cubicBezTo>
                    <a:pt x="1558" y="173"/>
                    <a:pt x="1213" y="256"/>
                    <a:pt x="914" y="398"/>
                  </a:cubicBezTo>
                  <a:lnTo>
                    <a:pt x="3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7389781" y="1597661"/>
              <a:ext cx="65756" cy="65756"/>
            </a:xfrm>
            <a:custGeom>
              <a:rect b="b" l="l" r="r" t="t"/>
              <a:pathLst>
                <a:path extrusionOk="0" h="1718" w="1718">
                  <a:moveTo>
                    <a:pt x="859" y="0"/>
                  </a:moveTo>
                  <a:cubicBezTo>
                    <a:pt x="384" y="0"/>
                    <a:pt x="0" y="385"/>
                    <a:pt x="0" y="859"/>
                  </a:cubicBezTo>
                  <a:cubicBezTo>
                    <a:pt x="0" y="1333"/>
                    <a:pt x="384" y="1717"/>
                    <a:pt x="859" y="1717"/>
                  </a:cubicBezTo>
                  <a:cubicBezTo>
                    <a:pt x="1333" y="1717"/>
                    <a:pt x="1717" y="1333"/>
                    <a:pt x="1717" y="859"/>
                  </a:cubicBezTo>
                  <a:cubicBezTo>
                    <a:pt x="1717" y="385"/>
                    <a:pt x="1333" y="0"/>
                    <a:pt x="8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7422621" y="1597661"/>
              <a:ext cx="32916" cy="65756"/>
            </a:xfrm>
            <a:custGeom>
              <a:rect b="b" l="l" r="r" t="t"/>
              <a:pathLst>
                <a:path extrusionOk="0" h="1718" w="860">
                  <a:moveTo>
                    <a:pt x="1" y="0"/>
                  </a:moveTo>
                  <a:lnTo>
                    <a:pt x="1" y="1717"/>
                  </a:lnTo>
                  <a:cubicBezTo>
                    <a:pt x="474" y="1717"/>
                    <a:pt x="859" y="1333"/>
                    <a:pt x="859" y="859"/>
                  </a:cubicBezTo>
                  <a:cubicBezTo>
                    <a:pt x="859" y="386"/>
                    <a:pt x="474" y="0"/>
                    <a:pt x="1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7521218" y="1718189"/>
              <a:ext cx="65795" cy="98596"/>
            </a:xfrm>
            <a:custGeom>
              <a:rect b="b" l="l" r="r" t="t"/>
              <a:pathLst>
                <a:path extrusionOk="0" h="2576" w="1719">
                  <a:moveTo>
                    <a:pt x="860" y="0"/>
                  </a:moveTo>
                  <a:lnTo>
                    <a:pt x="115" y="1289"/>
                  </a:lnTo>
                  <a:cubicBezTo>
                    <a:pt x="40" y="1419"/>
                    <a:pt x="0" y="1567"/>
                    <a:pt x="0" y="1717"/>
                  </a:cubicBezTo>
                  <a:cubicBezTo>
                    <a:pt x="0" y="2190"/>
                    <a:pt x="385" y="2576"/>
                    <a:pt x="860" y="2576"/>
                  </a:cubicBezTo>
                  <a:cubicBezTo>
                    <a:pt x="1333" y="2576"/>
                    <a:pt x="1718" y="2190"/>
                    <a:pt x="1718" y="1717"/>
                  </a:cubicBezTo>
                  <a:cubicBezTo>
                    <a:pt x="1718" y="1567"/>
                    <a:pt x="1679" y="1419"/>
                    <a:pt x="1604" y="1288"/>
                  </a:cubicBezTo>
                  <a:lnTo>
                    <a:pt x="8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7554096" y="1718189"/>
              <a:ext cx="32916" cy="98596"/>
            </a:xfrm>
            <a:custGeom>
              <a:rect b="b" l="l" r="r" t="t"/>
              <a:pathLst>
                <a:path extrusionOk="0" h="2576" w="860">
                  <a:moveTo>
                    <a:pt x="1" y="0"/>
                  </a:moveTo>
                  <a:lnTo>
                    <a:pt x="1" y="2576"/>
                  </a:lnTo>
                  <a:cubicBezTo>
                    <a:pt x="474" y="2576"/>
                    <a:pt x="859" y="2190"/>
                    <a:pt x="859" y="1717"/>
                  </a:cubicBezTo>
                  <a:cubicBezTo>
                    <a:pt x="859" y="1567"/>
                    <a:pt x="820" y="1419"/>
                    <a:pt x="745" y="128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3"/>
          <p:cNvSpPr/>
          <p:nvPr/>
        </p:nvSpPr>
        <p:spPr>
          <a:xfrm>
            <a:off x="1650650" y="2066275"/>
            <a:ext cx="4489500" cy="25371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3"/>
          <p:cNvSpPr txBox="1"/>
          <p:nvPr>
            <p:ph idx="1" type="subTitle"/>
          </p:nvPr>
        </p:nvSpPr>
        <p:spPr>
          <a:xfrm>
            <a:off x="2248525" y="3658125"/>
            <a:ext cx="2957400" cy="4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 viva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 saneamiento</a:t>
            </a:r>
            <a:endParaRPr/>
          </a:p>
        </p:txBody>
      </p:sp>
      <p:sp>
        <p:nvSpPr>
          <p:cNvPr id="1295" name="Google Shape;1295;p33"/>
          <p:cNvSpPr txBox="1"/>
          <p:nvPr>
            <p:ph idx="3" type="subTitle"/>
          </p:nvPr>
        </p:nvSpPr>
        <p:spPr>
          <a:xfrm>
            <a:off x="1673750" y="2066275"/>
            <a:ext cx="44433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No existió una cura específica.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Los métodos más efectivos para combatirla fueron las medidas fitosanitarias como: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296" name="Google Shape;1296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se pensaba que se podía combatir y evitar el contagio?</a:t>
            </a:r>
            <a:endParaRPr/>
          </a:p>
        </p:txBody>
      </p:sp>
      <p:cxnSp>
        <p:nvCxnSpPr>
          <p:cNvPr id="1297" name="Google Shape;1297;p33"/>
          <p:cNvCxnSpPr/>
          <p:nvPr/>
        </p:nvCxnSpPr>
        <p:spPr>
          <a:xfrm>
            <a:off x="1513800" y="1321075"/>
            <a:ext cx="6116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8" name="Google Shape;1298;p33"/>
          <p:cNvGrpSpPr/>
          <p:nvPr/>
        </p:nvGrpSpPr>
        <p:grpSpPr>
          <a:xfrm flipH="1" rot="-1518283">
            <a:off x="40342" y="1596226"/>
            <a:ext cx="2185308" cy="1130574"/>
            <a:chOff x="1341200" y="4636200"/>
            <a:chExt cx="995175" cy="514825"/>
          </a:xfrm>
        </p:grpSpPr>
        <p:sp>
          <p:nvSpPr>
            <p:cNvPr id="1299" name="Google Shape;1299;p33"/>
            <p:cNvSpPr/>
            <p:nvPr/>
          </p:nvSpPr>
          <p:spPr>
            <a:xfrm>
              <a:off x="1632825" y="4818900"/>
              <a:ext cx="251700" cy="318350"/>
            </a:xfrm>
            <a:custGeom>
              <a:rect b="b" l="l" r="r" t="t"/>
              <a:pathLst>
                <a:path extrusionOk="0" h="12734" w="10068">
                  <a:moveTo>
                    <a:pt x="2967" y="1"/>
                  </a:moveTo>
                  <a:cubicBezTo>
                    <a:pt x="2896" y="219"/>
                    <a:pt x="2803" y="434"/>
                    <a:pt x="2691" y="633"/>
                  </a:cubicBezTo>
                  <a:cubicBezTo>
                    <a:pt x="2618" y="980"/>
                    <a:pt x="2463" y="1310"/>
                    <a:pt x="2179" y="1532"/>
                  </a:cubicBezTo>
                  <a:cubicBezTo>
                    <a:pt x="2028" y="1651"/>
                    <a:pt x="1861" y="1725"/>
                    <a:pt x="1685" y="1766"/>
                  </a:cubicBezTo>
                  <a:cubicBezTo>
                    <a:pt x="2042" y="2075"/>
                    <a:pt x="2422" y="2357"/>
                    <a:pt x="2721" y="2634"/>
                  </a:cubicBezTo>
                  <a:cubicBezTo>
                    <a:pt x="3705" y="3547"/>
                    <a:pt x="4205" y="4976"/>
                    <a:pt x="4877" y="6111"/>
                  </a:cubicBezTo>
                  <a:cubicBezTo>
                    <a:pt x="5559" y="7264"/>
                    <a:pt x="6242" y="8600"/>
                    <a:pt x="7209" y="9562"/>
                  </a:cubicBezTo>
                  <a:cubicBezTo>
                    <a:pt x="6317" y="8808"/>
                    <a:pt x="5438" y="7976"/>
                    <a:pt x="4703" y="7078"/>
                  </a:cubicBezTo>
                  <a:cubicBezTo>
                    <a:pt x="4312" y="6600"/>
                    <a:pt x="4048" y="5710"/>
                    <a:pt x="3676" y="5216"/>
                  </a:cubicBezTo>
                  <a:cubicBezTo>
                    <a:pt x="3594" y="5071"/>
                    <a:pt x="3510" y="4925"/>
                    <a:pt x="3430" y="4778"/>
                  </a:cubicBezTo>
                  <a:cubicBezTo>
                    <a:pt x="3067" y="4114"/>
                    <a:pt x="2680" y="3496"/>
                    <a:pt x="2212" y="2900"/>
                  </a:cubicBezTo>
                  <a:cubicBezTo>
                    <a:pt x="1937" y="2550"/>
                    <a:pt x="1652" y="2194"/>
                    <a:pt x="1435" y="1805"/>
                  </a:cubicBezTo>
                  <a:cubicBezTo>
                    <a:pt x="1385" y="1809"/>
                    <a:pt x="1334" y="1811"/>
                    <a:pt x="1283" y="1811"/>
                  </a:cubicBezTo>
                  <a:cubicBezTo>
                    <a:pt x="852" y="1811"/>
                    <a:pt x="398" y="1682"/>
                    <a:pt x="1" y="1560"/>
                  </a:cubicBezTo>
                  <a:lnTo>
                    <a:pt x="1" y="1560"/>
                  </a:lnTo>
                  <a:cubicBezTo>
                    <a:pt x="209" y="2470"/>
                    <a:pt x="751" y="3278"/>
                    <a:pt x="1304" y="4018"/>
                  </a:cubicBezTo>
                  <a:cubicBezTo>
                    <a:pt x="1799" y="4681"/>
                    <a:pt x="2317" y="5326"/>
                    <a:pt x="2823" y="5981"/>
                  </a:cubicBezTo>
                  <a:cubicBezTo>
                    <a:pt x="3163" y="6582"/>
                    <a:pt x="3503" y="7184"/>
                    <a:pt x="3873" y="7770"/>
                  </a:cubicBezTo>
                  <a:cubicBezTo>
                    <a:pt x="4500" y="8763"/>
                    <a:pt x="5175" y="9723"/>
                    <a:pt x="6001" y="10562"/>
                  </a:cubicBezTo>
                  <a:cubicBezTo>
                    <a:pt x="6837" y="11412"/>
                    <a:pt x="7916" y="12035"/>
                    <a:pt x="9044" y="12407"/>
                  </a:cubicBezTo>
                  <a:cubicBezTo>
                    <a:pt x="9328" y="12501"/>
                    <a:pt x="9695" y="12644"/>
                    <a:pt x="10068" y="12733"/>
                  </a:cubicBezTo>
                  <a:cubicBezTo>
                    <a:pt x="9722" y="12392"/>
                    <a:pt x="9531" y="11911"/>
                    <a:pt x="9624" y="11355"/>
                  </a:cubicBezTo>
                  <a:cubicBezTo>
                    <a:pt x="9649" y="11199"/>
                    <a:pt x="9705" y="11053"/>
                    <a:pt x="9790" y="10933"/>
                  </a:cubicBezTo>
                  <a:cubicBezTo>
                    <a:pt x="9389" y="10736"/>
                    <a:pt x="9084" y="10386"/>
                    <a:pt x="8973" y="9931"/>
                  </a:cubicBezTo>
                  <a:cubicBezTo>
                    <a:pt x="8879" y="9545"/>
                    <a:pt x="8994" y="9186"/>
                    <a:pt x="9214" y="8895"/>
                  </a:cubicBezTo>
                  <a:cubicBezTo>
                    <a:pt x="8723" y="8496"/>
                    <a:pt x="8218" y="8113"/>
                    <a:pt x="7833" y="7596"/>
                  </a:cubicBezTo>
                  <a:cubicBezTo>
                    <a:pt x="6989" y="6456"/>
                    <a:pt x="6293" y="5230"/>
                    <a:pt x="5526" y="4039"/>
                  </a:cubicBezTo>
                  <a:cubicBezTo>
                    <a:pt x="4887" y="3047"/>
                    <a:pt x="4202" y="2103"/>
                    <a:pt x="3639" y="1063"/>
                  </a:cubicBezTo>
                  <a:cubicBezTo>
                    <a:pt x="3457" y="725"/>
                    <a:pt x="3237" y="337"/>
                    <a:pt x="2967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1854800" y="4830225"/>
              <a:ext cx="481575" cy="320800"/>
            </a:xfrm>
            <a:custGeom>
              <a:rect b="b" l="l" r="r" t="t"/>
              <a:pathLst>
                <a:path extrusionOk="0" h="12832" w="19263">
                  <a:moveTo>
                    <a:pt x="16454" y="0"/>
                  </a:moveTo>
                  <a:cubicBezTo>
                    <a:pt x="16204" y="0"/>
                    <a:pt x="15949" y="58"/>
                    <a:pt x="15719" y="155"/>
                  </a:cubicBezTo>
                  <a:cubicBezTo>
                    <a:pt x="15222" y="365"/>
                    <a:pt x="14821" y="1064"/>
                    <a:pt x="14644" y="1542"/>
                  </a:cubicBezTo>
                  <a:cubicBezTo>
                    <a:pt x="14453" y="2057"/>
                    <a:pt x="14513" y="2598"/>
                    <a:pt x="14694" y="3105"/>
                  </a:cubicBezTo>
                  <a:cubicBezTo>
                    <a:pt x="14694" y="3106"/>
                    <a:pt x="14694" y="3106"/>
                    <a:pt x="14694" y="3107"/>
                  </a:cubicBezTo>
                  <a:cubicBezTo>
                    <a:pt x="14069" y="3847"/>
                    <a:pt x="13362" y="4502"/>
                    <a:pt x="12609" y="5108"/>
                  </a:cubicBezTo>
                  <a:cubicBezTo>
                    <a:pt x="11952" y="5846"/>
                    <a:pt x="11152" y="6456"/>
                    <a:pt x="10348" y="7017"/>
                  </a:cubicBezTo>
                  <a:cubicBezTo>
                    <a:pt x="10036" y="7235"/>
                    <a:pt x="9656" y="7447"/>
                    <a:pt x="9244" y="7637"/>
                  </a:cubicBezTo>
                  <a:lnTo>
                    <a:pt x="9192" y="7627"/>
                  </a:lnTo>
                  <a:cubicBezTo>
                    <a:pt x="9070" y="7677"/>
                    <a:pt x="8946" y="7724"/>
                    <a:pt x="8819" y="7767"/>
                  </a:cubicBezTo>
                  <a:cubicBezTo>
                    <a:pt x="7201" y="8316"/>
                    <a:pt x="5567" y="8782"/>
                    <a:pt x="3871" y="8889"/>
                  </a:cubicBezTo>
                  <a:cubicBezTo>
                    <a:pt x="3871" y="8889"/>
                    <a:pt x="3870" y="8889"/>
                    <a:pt x="3870" y="8887"/>
                  </a:cubicBezTo>
                  <a:cubicBezTo>
                    <a:pt x="3570" y="8440"/>
                    <a:pt x="3172" y="8069"/>
                    <a:pt x="2645" y="7917"/>
                  </a:cubicBezTo>
                  <a:cubicBezTo>
                    <a:pt x="2383" y="7840"/>
                    <a:pt x="2034" y="7778"/>
                    <a:pt x="1694" y="7778"/>
                  </a:cubicBezTo>
                  <a:cubicBezTo>
                    <a:pt x="1396" y="7778"/>
                    <a:pt x="1107" y="7826"/>
                    <a:pt x="890" y="7954"/>
                  </a:cubicBezTo>
                  <a:cubicBezTo>
                    <a:pt x="678" y="8079"/>
                    <a:pt x="482" y="8246"/>
                    <a:pt x="335" y="8442"/>
                  </a:cubicBezTo>
                  <a:cubicBezTo>
                    <a:pt x="115" y="8734"/>
                    <a:pt x="0" y="9092"/>
                    <a:pt x="94" y="9478"/>
                  </a:cubicBezTo>
                  <a:cubicBezTo>
                    <a:pt x="205" y="9933"/>
                    <a:pt x="510" y="10283"/>
                    <a:pt x="911" y="10481"/>
                  </a:cubicBezTo>
                  <a:cubicBezTo>
                    <a:pt x="826" y="10600"/>
                    <a:pt x="770" y="10746"/>
                    <a:pt x="744" y="10902"/>
                  </a:cubicBezTo>
                  <a:cubicBezTo>
                    <a:pt x="652" y="11458"/>
                    <a:pt x="843" y="11939"/>
                    <a:pt x="1188" y="12281"/>
                  </a:cubicBezTo>
                  <a:cubicBezTo>
                    <a:pt x="1528" y="12618"/>
                    <a:pt x="2018" y="12821"/>
                    <a:pt x="2536" y="12831"/>
                  </a:cubicBezTo>
                  <a:cubicBezTo>
                    <a:pt x="2550" y="12832"/>
                    <a:pt x="2564" y="12832"/>
                    <a:pt x="2578" y="12832"/>
                  </a:cubicBezTo>
                  <a:cubicBezTo>
                    <a:pt x="3622" y="12832"/>
                    <a:pt x="4186" y="12074"/>
                    <a:pt x="4470" y="11180"/>
                  </a:cubicBezTo>
                  <a:cubicBezTo>
                    <a:pt x="4793" y="11203"/>
                    <a:pt x="5127" y="11215"/>
                    <a:pt x="5466" y="11215"/>
                  </a:cubicBezTo>
                  <a:cubicBezTo>
                    <a:pt x="7390" y="11215"/>
                    <a:pt x="9455" y="10846"/>
                    <a:pt x="10485" y="10155"/>
                  </a:cubicBezTo>
                  <a:cubicBezTo>
                    <a:pt x="10486" y="10154"/>
                    <a:pt x="10487" y="10153"/>
                    <a:pt x="10488" y="10152"/>
                  </a:cubicBezTo>
                  <a:cubicBezTo>
                    <a:pt x="10869" y="9936"/>
                    <a:pt x="11237" y="9694"/>
                    <a:pt x="11594" y="9423"/>
                  </a:cubicBezTo>
                  <a:cubicBezTo>
                    <a:pt x="13337" y="8103"/>
                    <a:pt x="15014" y="6780"/>
                    <a:pt x="16178" y="4954"/>
                  </a:cubicBezTo>
                  <a:cubicBezTo>
                    <a:pt x="16510" y="5068"/>
                    <a:pt x="16851" y="5139"/>
                    <a:pt x="17180" y="5139"/>
                  </a:cubicBezTo>
                  <a:cubicBezTo>
                    <a:pt x="17739" y="5139"/>
                    <a:pt x="18265" y="4933"/>
                    <a:pt x="18656" y="4383"/>
                  </a:cubicBezTo>
                  <a:cubicBezTo>
                    <a:pt x="19262" y="3532"/>
                    <a:pt x="19170" y="2306"/>
                    <a:pt x="18174" y="1795"/>
                  </a:cubicBezTo>
                  <a:cubicBezTo>
                    <a:pt x="18033" y="1723"/>
                    <a:pt x="17883" y="1681"/>
                    <a:pt x="17737" y="1678"/>
                  </a:cubicBezTo>
                  <a:cubicBezTo>
                    <a:pt x="17817" y="1237"/>
                    <a:pt x="17718" y="784"/>
                    <a:pt x="17418" y="425"/>
                  </a:cubicBezTo>
                  <a:cubicBezTo>
                    <a:pt x="17166" y="122"/>
                    <a:pt x="16815" y="0"/>
                    <a:pt x="16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1556125" y="4737200"/>
              <a:ext cx="155500" cy="126975"/>
            </a:xfrm>
            <a:custGeom>
              <a:rect b="b" l="l" r="r" t="t"/>
              <a:pathLst>
                <a:path extrusionOk="0" h="5079" w="6220">
                  <a:moveTo>
                    <a:pt x="928" y="1"/>
                  </a:moveTo>
                  <a:cubicBezTo>
                    <a:pt x="939" y="413"/>
                    <a:pt x="629" y="688"/>
                    <a:pt x="245" y="764"/>
                  </a:cubicBezTo>
                  <a:cubicBezTo>
                    <a:pt x="242" y="765"/>
                    <a:pt x="238" y="765"/>
                    <a:pt x="234" y="766"/>
                  </a:cubicBezTo>
                  <a:cubicBezTo>
                    <a:pt x="303" y="857"/>
                    <a:pt x="353" y="960"/>
                    <a:pt x="374" y="1065"/>
                  </a:cubicBezTo>
                  <a:cubicBezTo>
                    <a:pt x="445" y="1414"/>
                    <a:pt x="273" y="1696"/>
                    <a:pt x="0" y="1856"/>
                  </a:cubicBezTo>
                  <a:cubicBezTo>
                    <a:pt x="267" y="1910"/>
                    <a:pt x="509" y="2125"/>
                    <a:pt x="591" y="2373"/>
                  </a:cubicBezTo>
                  <a:cubicBezTo>
                    <a:pt x="657" y="2580"/>
                    <a:pt x="632" y="2772"/>
                    <a:pt x="546" y="2933"/>
                  </a:cubicBezTo>
                  <a:cubicBezTo>
                    <a:pt x="614" y="2897"/>
                    <a:pt x="688" y="2881"/>
                    <a:pt x="763" y="2881"/>
                  </a:cubicBezTo>
                  <a:cubicBezTo>
                    <a:pt x="979" y="2881"/>
                    <a:pt x="1203" y="3015"/>
                    <a:pt x="1300" y="3198"/>
                  </a:cubicBezTo>
                  <a:cubicBezTo>
                    <a:pt x="1442" y="3461"/>
                    <a:pt x="1356" y="3729"/>
                    <a:pt x="1159" y="3913"/>
                  </a:cubicBezTo>
                  <a:cubicBezTo>
                    <a:pt x="1242" y="3956"/>
                    <a:pt x="1324" y="3997"/>
                    <a:pt x="1406" y="4037"/>
                  </a:cubicBezTo>
                  <a:cubicBezTo>
                    <a:pt x="1832" y="4390"/>
                    <a:pt x="2401" y="4623"/>
                    <a:pt x="2884" y="4771"/>
                  </a:cubicBezTo>
                  <a:cubicBezTo>
                    <a:pt x="2944" y="4790"/>
                    <a:pt x="3005" y="4808"/>
                    <a:pt x="3069" y="4828"/>
                  </a:cubicBezTo>
                  <a:cubicBezTo>
                    <a:pt x="3466" y="4950"/>
                    <a:pt x="3920" y="5079"/>
                    <a:pt x="4350" y="5079"/>
                  </a:cubicBezTo>
                  <a:cubicBezTo>
                    <a:pt x="4401" y="5079"/>
                    <a:pt x="4452" y="5077"/>
                    <a:pt x="4502" y="5073"/>
                  </a:cubicBezTo>
                  <a:cubicBezTo>
                    <a:pt x="4588" y="5067"/>
                    <a:pt x="4671" y="5054"/>
                    <a:pt x="4753" y="5034"/>
                  </a:cubicBezTo>
                  <a:cubicBezTo>
                    <a:pt x="4929" y="4993"/>
                    <a:pt x="5096" y="4919"/>
                    <a:pt x="5247" y="4801"/>
                  </a:cubicBezTo>
                  <a:cubicBezTo>
                    <a:pt x="5531" y="4578"/>
                    <a:pt x="5686" y="4248"/>
                    <a:pt x="5759" y="3901"/>
                  </a:cubicBezTo>
                  <a:cubicBezTo>
                    <a:pt x="5870" y="3702"/>
                    <a:pt x="5964" y="3487"/>
                    <a:pt x="6035" y="3269"/>
                  </a:cubicBezTo>
                  <a:cubicBezTo>
                    <a:pt x="6078" y="3132"/>
                    <a:pt x="6113" y="2994"/>
                    <a:pt x="6138" y="2855"/>
                  </a:cubicBezTo>
                  <a:cubicBezTo>
                    <a:pt x="6220" y="2404"/>
                    <a:pt x="6007" y="2042"/>
                    <a:pt x="5697" y="1760"/>
                  </a:cubicBezTo>
                  <a:cubicBezTo>
                    <a:pt x="5620" y="1839"/>
                    <a:pt x="5527" y="1901"/>
                    <a:pt x="5425" y="1938"/>
                  </a:cubicBezTo>
                  <a:cubicBezTo>
                    <a:pt x="5340" y="1970"/>
                    <a:pt x="5254" y="1984"/>
                    <a:pt x="5171" y="1984"/>
                  </a:cubicBezTo>
                  <a:cubicBezTo>
                    <a:pt x="4864" y="1984"/>
                    <a:pt x="4589" y="1785"/>
                    <a:pt x="4462" y="1490"/>
                  </a:cubicBezTo>
                  <a:cubicBezTo>
                    <a:pt x="4369" y="1276"/>
                    <a:pt x="4281" y="1061"/>
                    <a:pt x="4202" y="845"/>
                  </a:cubicBezTo>
                  <a:cubicBezTo>
                    <a:pt x="3477" y="511"/>
                    <a:pt x="2712" y="290"/>
                    <a:pt x="1896" y="149"/>
                  </a:cubicBezTo>
                  <a:cubicBezTo>
                    <a:pt x="1574" y="94"/>
                    <a:pt x="1251" y="47"/>
                    <a:pt x="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1616275" y="4636200"/>
              <a:ext cx="89625" cy="150625"/>
            </a:xfrm>
            <a:custGeom>
              <a:rect b="b" l="l" r="r" t="t"/>
              <a:pathLst>
                <a:path extrusionOk="0" h="6025" w="3585">
                  <a:moveTo>
                    <a:pt x="1084" y="0"/>
                  </a:moveTo>
                  <a:cubicBezTo>
                    <a:pt x="493" y="0"/>
                    <a:pt x="1" y="824"/>
                    <a:pt x="574" y="1332"/>
                  </a:cubicBezTo>
                  <a:cubicBezTo>
                    <a:pt x="922" y="1641"/>
                    <a:pt x="1100" y="2281"/>
                    <a:pt x="1195" y="2713"/>
                  </a:cubicBezTo>
                  <a:cubicBezTo>
                    <a:pt x="1255" y="2986"/>
                    <a:pt x="1406" y="3222"/>
                    <a:pt x="1637" y="3331"/>
                  </a:cubicBezTo>
                  <a:cubicBezTo>
                    <a:pt x="1519" y="3476"/>
                    <a:pt x="1456" y="3659"/>
                    <a:pt x="1493" y="3845"/>
                  </a:cubicBezTo>
                  <a:cubicBezTo>
                    <a:pt x="1567" y="4203"/>
                    <a:pt x="1671" y="4547"/>
                    <a:pt x="1796" y="4886"/>
                  </a:cubicBezTo>
                  <a:cubicBezTo>
                    <a:pt x="1875" y="5101"/>
                    <a:pt x="1963" y="5316"/>
                    <a:pt x="2056" y="5530"/>
                  </a:cubicBezTo>
                  <a:cubicBezTo>
                    <a:pt x="2183" y="5825"/>
                    <a:pt x="2458" y="6024"/>
                    <a:pt x="2765" y="6024"/>
                  </a:cubicBezTo>
                  <a:cubicBezTo>
                    <a:pt x="2848" y="6024"/>
                    <a:pt x="2934" y="6010"/>
                    <a:pt x="3019" y="5978"/>
                  </a:cubicBezTo>
                  <a:cubicBezTo>
                    <a:pt x="3121" y="5941"/>
                    <a:pt x="3214" y="5879"/>
                    <a:pt x="3291" y="5800"/>
                  </a:cubicBezTo>
                  <a:cubicBezTo>
                    <a:pt x="3491" y="5598"/>
                    <a:pt x="3585" y="5287"/>
                    <a:pt x="3467" y="5015"/>
                  </a:cubicBezTo>
                  <a:cubicBezTo>
                    <a:pt x="3290" y="4604"/>
                    <a:pt x="3068" y="4093"/>
                    <a:pt x="2990" y="3710"/>
                  </a:cubicBezTo>
                  <a:cubicBezTo>
                    <a:pt x="2935" y="3437"/>
                    <a:pt x="2781" y="3201"/>
                    <a:pt x="2549" y="3092"/>
                  </a:cubicBezTo>
                  <a:cubicBezTo>
                    <a:pt x="2667" y="2947"/>
                    <a:pt x="2733" y="2765"/>
                    <a:pt x="2692" y="2578"/>
                  </a:cubicBezTo>
                  <a:cubicBezTo>
                    <a:pt x="2500" y="1706"/>
                    <a:pt x="2244" y="803"/>
                    <a:pt x="1551" y="191"/>
                  </a:cubicBezTo>
                  <a:cubicBezTo>
                    <a:pt x="1400" y="57"/>
                    <a:pt x="1239" y="0"/>
                    <a:pt x="1084" y="0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1341200" y="4683075"/>
              <a:ext cx="250975" cy="189575"/>
            </a:xfrm>
            <a:custGeom>
              <a:rect b="b" l="l" r="r" t="t"/>
              <a:pathLst>
                <a:path extrusionOk="0" h="7583" w="10039">
                  <a:moveTo>
                    <a:pt x="7412" y="5496"/>
                  </a:moveTo>
                  <a:lnTo>
                    <a:pt x="7412" y="5496"/>
                  </a:lnTo>
                  <a:cubicBezTo>
                    <a:pt x="7430" y="5499"/>
                    <a:pt x="7448" y="5502"/>
                    <a:pt x="7467" y="5504"/>
                  </a:cubicBezTo>
                  <a:cubicBezTo>
                    <a:pt x="7461" y="5519"/>
                    <a:pt x="7455" y="5534"/>
                    <a:pt x="7450" y="5548"/>
                  </a:cubicBezTo>
                  <a:cubicBezTo>
                    <a:pt x="7439" y="5531"/>
                    <a:pt x="7425" y="5513"/>
                    <a:pt x="7412" y="5496"/>
                  </a:cubicBezTo>
                  <a:close/>
                  <a:moveTo>
                    <a:pt x="3050" y="1"/>
                  </a:moveTo>
                  <a:cubicBezTo>
                    <a:pt x="2400" y="1"/>
                    <a:pt x="1760" y="233"/>
                    <a:pt x="1139" y="397"/>
                  </a:cubicBezTo>
                  <a:cubicBezTo>
                    <a:pt x="790" y="490"/>
                    <a:pt x="627" y="931"/>
                    <a:pt x="743" y="1248"/>
                  </a:cubicBezTo>
                  <a:cubicBezTo>
                    <a:pt x="847" y="1534"/>
                    <a:pt x="1099" y="1672"/>
                    <a:pt x="1372" y="1672"/>
                  </a:cubicBezTo>
                  <a:cubicBezTo>
                    <a:pt x="1445" y="1672"/>
                    <a:pt x="1519" y="1662"/>
                    <a:pt x="1593" y="1643"/>
                  </a:cubicBezTo>
                  <a:cubicBezTo>
                    <a:pt x="2112" y="1506"/>
                    <a:pt x="2628" y="1322"/>
                    <a:pt x="3172" y="1322"/>
                  </a:cubicBezTo>
                  <a:cubicBezTo>
                    <a:pt x="3186" y="1322"/>
                    <a:pt x="3201" y="1322"/>
                    <a:pt x="3216" y="1322"/>
                  </a:cubicBezTo>
                  <a:cubicBezTo>
                    <a:pt x="3218" y="1322"/>
                    <a:pt x="3220" y="1322"/>
                    <a:pt x="3223" y="1322"/>
                  </a:cubicBezTo>
                  <a:cubicBezTo>
                    <a:pt x="3435" y="1322"/>
                    <a:pt x="3615" y="1184"/>
                    <a:pt x="3719" y="1002"/>
                  </a:cubicBezTo>
                  <a:cubicBezTo>
                    <a:pt x="3749" y="1295"/>
                    <a:pt x="3933" y="1566"/>
                    <a:pt x="4309" y="1634"/>
                  </a:cubicBezTo>
                  <a:cubicBezTo>
                    <a:pt x="4729" y="1710"/>
                    <a:pt x="5146" y="1780"/>
                    <a:pt x="5491" y="1928"/>
                  </a:cubicBezTo>
                  <a:cubicBezTo>
                    <a:pt x="5596" y="1973"/>
                    <a:pt x="5706" y="1995"/>
                    <a:pt x="5815" y="1995"/>
                  </a:cubicBezTo>
                  <a:cubicBezTo>
                    <a:pt x="6032" y="1995"/>
                    <a:pt x="6241" y="1907"/>
                    <a:pt x="6386" y="1740"/>
                  </a:cubicBezTo>
                  <a:cubicBezTo>
                    <a:pt x="6435" y="1959"/>
                    <a:pt x="6583" y="2151"/>
                    <a:pt x="6794" y="2272"/>
                  </a:cubicBezTo>
                  <a:cubicBezTo>
                    <a:pt x="6806" y="2278"/>
                    <a:pt x="6818" y="2285"/>
                    <a:pt x="6830" y="2292"/>
                  </a:cubicBezTo>
                  <a:cubicBezTo>
                    <a:pt x="6812" y="2284"/>
                    <a:pt x="6794" y="2276"/>
                    <a:pt x="6775" y="2269"/>
                  </a:cubicBezTo>
                  <a:cubicBezTo>
                    <a:pt x="6696" y="2234"/>
                    <a:pt x="6613" y="2219"/>
                    <a:pt x="6531" y="2219"/>
                  </a:cubicBezTo>
                  <a:cubicBezTo>
                    <a:pt x="6287" y="2219"/>
                    <a:pt x="6046" y="2356"/>
                    <a:pt x="5906" y="2556"/>
                  </a:cubicBezTo>
                  <a:cubicBezTo>
                    <a:pt x="5839" y="2334"/>
                    <a:pt x="5674" y="2141"/>
                    <a:pt x="5442" y="2070"/>
                  </a:cubicBezTo>
                  <a:cubicBezTo>
                    <a:pt x="4922" y="1912"/>
                    <a:pt x="4379" y="1863"/>
                    <a:pt x="3841" y="1825"/>
                  </a:cubicBezTo>
                  <a:cubicBezTo>
                    <a:pt x="3820" y="1824"/>
                    <a:pt x="3799" y="1823"/>
                    <a:pt x="3779" y="1823"/>
                  </a:cubicBezTo>
                  <a:cubicBezTo>
                    <a:pt x="3437" y="1823"/>
                    <a:pt x="3212" y="2027"/>
                    <a:pt x="3116" y="2285"/>
                  </a:cubicBezTo>
                  <a:cubicBezTo>
                    <a:pt x="3023" y="1979"/>
                    <a:pt x="2745" y="1830"/>
                    <a:pt x="2440" y="1830"/>
                  </a:cubicBezTo>
                  <a:cubicBezTo>
                    <a:pt x="2411" y="1830"/>
                    <a:pt x="2382" y="1832"/>
                    <a:pt x="2352" y="1835"/>
                  </a:cubicBezTo>
                  <a:cubicBezTo>
                    <a:pt x="1689" y="1895"/>
                    <a:pt x="1064" y="2205"/>
                    <a:pt x="450" y="2443"/>
                  </a:cubicBezTo>
                  <a:cubicBezTo>
                    <a:pt x="113" y="2573"/>
                    <a:pt x="0" y="3029"/>
                    <a:pt x="150" y="3330"/>
                  </a:cubicBezTo>
                  <a:cubicBezTo>
                    <a:pt x="271" y="3575"/>
                    <a:pt x="496" y="3688"/>
                    <a:pt x="736" y="3688"/>
                  </a:cubicBezTo>
                  <a:cubicBezTo>
                    <a:pt x="836" y="3688"/>
                    <a:pt x="939" y="3669"/>
                    <a:pt x="1038" y="3630"/>
                  </a:cubicBezTo>
                  <a:cubicBezTo>
                    <a:pt x="1552" y="3433"/>
                    <a:pt x="2058" y="3186"/>
                    <a:pt x="2615" y="3134"/>
                  </a:cubicBezTo>
                  <a:cubicBezTo>
                    <a:pt x="2830" y="3114"/>
                    <a:pt x="2996" y="2955"/>
                    <a:pt x="3081" y="2761"/>
                  </a:cubicBezTo>
                  <a:cubicBezTo>
                    <a:pt x="3142" y="3049"/>
                    <a:pt x="3356" y="3297"/>
                    <a:pt x="3737" y="3324"/>
                  </a:cubicBezTo>
                  <a:cubicBezTo>
                    <a:pt x="4163" y="3353"/>
                    <a:pt x="4584" y="3378"/>
                    <a:pt x="4943" y="3487"/>
                  </a:cubicBezTo>
                  <a:cubicBezTo>
                    <a:pt x="5023" y="3511"/>
                    <a:pt x="5104" y="3523"/>
                    <a:pt x="5184" y="3523"/>
                  </a:cubicBezTo>
                  <a:cubicBezTo>
                    <a:pt x="5434" y="3523"/>
                    <a:pt x="5670" y="3409"/>
                    <a:pt x="5813" y="3201"/>
                  </a:cubicBezTo>
                  <a:cubicBezTo>
                    <a:pt x="5884" y="3414"/>
                    <a:pt x="6054" y="3589"/>
                    <a:pt x="6276" y="3686"/>
                  </a:cubicBezTo>
                  <a:cubicBezTo>
                    <a:pt x="6388" y="3734"/>
                    <a:pt x="6500" y="3778"/>
                    <a:pt x="6614" y="3820"/>
                  </a:cubicBezTo>
                  <a:cubicBezTo>
                    <a:pt x="6385" y="3859"/>
                    <a:pt x="6176" y="4018"/>
                    <a:pt x="6066" y="4223"/>
                  </a:cubicBezTo>
                  <a:cubicBezTo>
                    <a:pt x="5972" y="4010"/>
                    <a:pt x="5788" y="3837"/>
                    <a:pt x="5548" y="3793"/>
                  </a:cubicBezTo>
                  <a:cubicBezTo>
                    <a:pt x="5230" y="3735"/>
                    <a:pt x="4908" y="3717"/>
                    <a:pt x="4586" y="3717"/>
                  </a:cubicBezTo>
                  <a:cubicBezTo>
                    <a:pt x="4367" y="3717"/>
                    <a:pt x="4148" y="3726"/>
                    <a:pt x="3929" y="3736"/>
                  </a:cubicBezTo>
                  <a:cubicBezTo>
                    <a:pt x="3551" y="3753"/>
                    <a:pt x="3332" y="3993"/>
                    <a:pt x="3263" y="4275"/>
                  </a:cubicBezTo>
                  <a:cubicBezTo>
                    <a:pt x="3149" y="4017"/>
                    <a:pt x="2906" y="3897"/>
                    <a:pt x="2642" y="3897"/>
                  </a:cubicBezTo>
                  <a:cubicBezTo>
                    <a:pt x="2579" y="3897"/>
                    <a:pt x="2515" y="3904"/>
                    <a:pt x="2451" y="3917"/>
                  </a:cubicBezTo>
                  <a:cubicBezTo>
                    <a:pt x="1799" y="4054"/>
                    <a:pt x="1215" y="4435"/>
                    <a:pt x="632" y="4742"/>
                  </a:cubicBezTo>
                  <a:cubicBezTo>
                    <a:pt x="313" y="4910"/>
                    <a:pt x="254" y="5376"/>
                    <a:pt x="438" y="5659"/>
                  </a:cubicBezTo>
                  <a:cubicBezTo>
                    <a:pt x="568" y="5859"/>
                    <a:pt x="767" y="5951"/>
                    <a:pt x="976" y="5951"/>
                  </a:cubicBezTo>
                  <a:cubicBezTo>
                    <a:pt x="1103" y="5951"/>
                    <a:pt x="1233" y="5917"/>
                    <a:pt x="1354" y="5853"/>
                  </a:cubicBezTo>
                  <a:cubicBezTo>
                    <a:pt x="1842" y="5597"/>
                    <a:pt x="2317" y="5293"/>
                    <a:pt x="2864" y="5177"/>
                  </a:cubicBezTo>
                  <a:cubicBezTo>
                    <a:pt x="3074" y="5133"/>
                    <a:pt x="3221" y="4956"/>
                    <a:pt x="3282" y="4753"/>
                  </a:cubicBezTo>
                  <a:cubicBezTo>
                    <a:pt x="3374" y="5021"/>
                    <a:pt x="3600" y="5238"/>
                    <a:pt x="3957" y="5238"/>
                  </a:cubicBezTo>
                  <a:cubicBezTo>
                    <a:pt x="3971" y="5238"/>
                    <a:pt x="3985" y="5237"/>
                    <a:pt x="3999" y="5237"/>
                  </a:cubicBezTo>
                  <a:cubicBezTo>
                    <a:pt x="4216" y="5227"/>
                    <a:pt x="4432" y="5215"/>
                    <a:pt x="4640" y="5215"/>
                  </a:cubicBezTo>
                  <a:cubicBezTo>
                    <a:pt x="4842" y="5215"/>
                    <a:pt x="5036" y="5226"/>
                    <a:pt x="5217" y="5259"/>
                  </a:cubicBezTo>
                  <a:cubicBezTo>
                    <a:pt x="5267" y="5268"/>
                    <a:pt x="5317" y="5272"/>
                    <a:pt x="5366" y="5272"/>
                  </a:cubicBezTo>
                  <a:cubicBezTo>
                    <a:pt x="5650" y="5272"/>
                    <a:pt x="5915" y="5126"/>
                    <a:pt x="6047" y="4875"/>
                  </a:cubicBezTo>
                  <a:cubicBezTo>
                    <a:pt x="6143" y="5077"/>
                    <a:pt x="6331" y="5233"/>
                    <a:pt x="6564" y="5302"/>
                  </a:cubicBezTo>
                  <a:cubicBezTo>
                    <a:pt x="6573" y="5304"/>
                    <a:pt x="6581" y="5308"/>
                    <a:pt x="6591" y="5310"/>
                  </a:cubicBezTo>
                  <a:cubicBezTo>
                    <a:pt x="6304" y="5341"/>
                    <a:pt x="6021" y="5401"/>
                    <a:pt x="5740" y="5465"/>
                  </a:cubicBezTo>
                  <a:cubicBezTo>
                    <a:pt x="5451" y="5529"/>
                    <a:pt x="5315" y="5744"/>
                    <a:pt x="5300" y="5971"/>
                  </a:cubicBezTo>
                  <a:cubicBezTo>
                    <a:pt x="5200" y="5822"/>
                    <a:pt x="5046" y="5754"/>
                    <a:pt x="4882" y="5754"/>
                  </a:cubicBezTo>
                  <a:cubicBezTo>
                    <a:pt x="4798" y="5754"/>
                    <a:pt x="4710" y="5772"/>
                    <a:pt x="4626" y="5807"/>
                  </a:cubicBezTo>
                  <a:cubicBezTo>
                    <a:pt x="4143" y="6001"/>
                    <a:pt x="3745" y="6374"/>
                    <a:pt x="3339" y="6690"/>
                  </a:cubicBezTo>
                  <a:cubicBezTo>
                    <a:pt x="3116" y="6863"/>
                    <a:pt x="3134" y="7231"/>
                    <a:pt x="3314" y="7422"/>
                  </a:cubicBezTo>
                  <a:cubicBezTo>
                    <a:pt x="3417" y="7533"/>
                    <a:pt x="3545" y="7582"/>
                    <a:pt x="3676" y="7582"/>
                  </a:cubicBezTo>
                  <a:cubicBezTo>
                    <a:pt x="3804" y="7582"/>
                    <a:pt x="3935" y="7534"/>
                    <a:pt x="4046" y="7447"/>
                  </a:cubicBezTo>
                  <a:cubicBezTo>
                    <a:pt x="4387" y="7183"/>
                    <a:pt x="4711" y="6884"/>
                    <a:pt x="5116" y="6720"/>
                  </a:cubicBezTo>
                  <a:cubicBezTo>
                    <a:pt x="5272" y="6658"/>
                    <a:pt x="5361" y="6501"/>
                    <a:pt x="5381" y="6337"/>
                  </a:cubicBezTo>
                  <a:cubicBezTo>
                    <a:pt x="5473" y="6503"/>
                    <a:pt x="5637" y="6627"/>
                    <a:pt x="5856" y="6627"/>
                  </a:cubicBezTo>
                  <a:cubicBezTo>
                    <a:pt x="5902" y="6627"/>
                    <a:pt x="5949" y="6622"/>
                    <a:pt x="5999" y="6611"/>
                  </a:cubicBezTo>
                  <a:cubicBezTo>
                    <a:pt x="6322" y="6537"/>
                    <a:pt x="6642" y="6462"/>
                    <a:pt x="6933" y="6462"/>
                  </a:cubicBezTo>
                  <a:cubicBezTo>
                    <a:pt x="6935" y="6462"/>
                    <a:pt x="6937" y="6462"/>
                    <a:pt x="6939" y="6462"/>
                  </a:cubicBezTo>
                  <a:cubicBezTo>
                    <a:pt x="7207" y="6462"/>
                    <a:pt x="7446" y="6299"/>
                    <a:pt x="7525" y="6052"/>
                  </a:cubicBezTo>
                  <a:cubicBezTo>
                    <a:pt x="7627" y="6195"/>
                    <a:pt x="7794" y="6288"/>
                    <a:pt x="7982" y="6311"/>
                  </a:cubicBezTo>
                  <a:cubicBezTo>
                    <a:pt x="8182" y="6334"/>
                    <a:pt x="8383" y="6344"/>
                    <a:pt x="8584" y="6344"/>
                  </a:cubicBezTo>
                  <a:cubicBezTo>
                    <a:pt x="8651" y="6344"/>
                    <a:pt x="8718" y="6343"/>
                    <a:pt x="8785" y="6341"/>
                  </a:cubicBezTo>
                  <a:cubicBezTo>
                    <a:pt x="9063" y="6333"/>
                    <a:pt x="9417" y="6321"/>
                    <a:pt x="9656" y="6159"/>
                  </a:cubicBezTo>
                  <a:cubicBezTo>
                    <a:pt x="9693" y="6134"/>
                    <a:pt x="9726" y="6108"/>
                    <a:pt x="9756" y="6078"/>
                  </a:cubicBezTo>
                  <a:cubicBezTo>
                    <a:pt x="9953" y="5894"/>
                    <a:pt x="10039" y="5627"/>
                    <a:pt x="9897" y="5363"/>
                  </a:cubicBezTo>
                  <a:cubicBezTo>
                    <a:pt x="9800" y="5180"/>
                    <a:pt x="9576" y="5046"/>
                    <a:pt x="9360" y="5046"/>
                  </a:cubicBezTo>
                  <a:cubicBezTo>
                    <a:pt x="9285" y="5046"/>
                    <a:pt x="9211" y="5062"/>
                    <a:pt x="9143" y="5098"/>
                  </a:cubicBezTo>
                  <a:cubicBezTo>
                    <a:pt x="9229" y="4937"/>
                    <a:pt x="9254" y="4745"/>
                    <a:pt x="9188" y="4538"/>
                  </a:cubicBezTo>
                  <a:cubicBezTo>
                    <a:pt x="9106" y="4291"/>
                    <a:pt x="8864" y="4075"/>
                    <a:pt x="8597" y="4021"/>
                  </a:cubicBezTo>
                  <a:cubicBezTo>
                    <a:pt x="8870" y="3861"/>
                    <a:pt x="9042" y="3580"/>
                    <a:pt x="8971" y="3230"/>
                  </a:cubicBezTo>
                  <a:cubicBezTo>
                    <a:pt x="8950" y="3125"/>
                    <a:pt x="8900" y="3022"/>
                    <a:pt x="8831" y="2931"/>
                  </a:cubicBezTo>
                  <a:cubicBezTo>
                    <a:pt x="8835" y="2931"/>
                    <a:pt x="8839" y="2930"/>
                    <a:pt x="8842" y="2930"/>
                  </a:cubicBezTo>
                  <a:cubicBezTo>
                    <a:pt x="9226" y="2853"/>
                    <a:pt x="9536" y="2578"/>
                    <a:pt x="9525" y="2167"/>
                  </a:cubicBezTo>
                  <a:cubicBezTo>
                    <a:pt x="9525" y="2149"/>
                    <a:pt x="9524" y="2131"/>
                    <a:pt x="9522" y="2114"/>
                  </a:cubicBezTo>
                  <a:cubicBezTo>
                    <a:pt x="9492" y="1773"/>
                    <a:pt x="9174" y="1423"/>
                    <a:pt x="8815" y="1423"/>
                  </a:cubicBezTo>
                  <a:cubicBezTo>
                    <a:pt x="8779" y="1423"/>
                    <a:pt x="8743" y="1426"/>
                    <a:pt x="8706" y="1434"/>
                  </a:cubicBezTo>
                  <a:lnTo>
                    <a:pt x="8703" y="1434"/>
                  </a:lnTo>
                  <a:cubicBezTo>
                    <a:pt x="8692" y="1429"/>
                    <a:pt x="8604" y="1424"/>
                    <a:pt x="8571" y="1417"/>
                  </a:cubicBezTo>
                  <a:cubicBezTo>
                    <a:pt x="8545" y="1412"/>
                    <a:pt x="8527" y="1408"/>
                    <a:pt x="8515" y="1405"/>
                  </a:cubicBezTo>
                  <a:cubicBezTo>
                    <a:pt x="8501" y="1400"/>
                    <a:pt x="8482" y="1394"/>
                    <a:pt x="8456" y="1385"/>
                  </a:cubicBezTo>
                  <a:cubicBezTo>
                    <a:pt x="8373" y="1355"/>
                    <a:pt x="8292" y="1322"/>
                    <a:pt x="8210" y="1289"/>
                  </a:cubicBezTo>
                  <a:cubicBezTo>
                    <a:pt x="7948" y="1182"/>
                    <a:pt x="7691" y="1057"/>
                    <a:pt x="7445" y="917"/>
                  </a:cubicBezTo>
                  <a:cubicBezTo>
                    <a:pt x="7348" y="862"/>
                    <a:pt x="7243" y="837"/>
                    <a:pt x="7136" y="837"/>
                  </a:cubicBezTo>
                  <a:cubicBezTo>
                    <a:pt x="6917" y="837"/>
                    <a:pt x="6696" y="943"/>
                    <a:pt x="6550" y="1109"/>
                  </a:cubicBezTo>
                  <a:cubicBezTo>
                    <a:pt x="6506" y="879"/>
                    <a:pt x="6365" y="669"/>
                    <a:pt x="6142" y="573"/>
                  </a:cubicBezTo>
                  <a:cubicBezTo>
                    <a:pt x="5643" y="360"/>
                    <a:pt x="5108" y="251"/>
                    <a:pt x="4577" y="155"/>
                  </a:cubicBezTo>
                  <a:cubicBezTo>
                    <a:pt x="4524" y="146"/>
                    <a:pt x="4474" y="141"/>
                    <a:pt x="4426" y="141"/>
                  </a:cubicBezTo>
                  <a:cubicBezTo>
                    <a:pt x="4132" y="141"/>
                    <a:pt x="3919" y="309"/>
                    <a:pt x="3806" y="532"/>
                  </a:cubicBezTo>
                  <a:cubicBezTo>
                    <a:pt x="3741" y="189"/>
                    <a:pt x="3434" y="6"/>
                    <a:pt x="3096" y="1"/>
                  </a:cubicBezTo>
                  <a:cubicBezTo>
                    <a:pt x="3080" y="1"/>
                    <a:pt x="3065" y="1"/>
                    <a:pt x="3050" y="1"/>
                  </a:cubicBezTo>
                  <a:close/>
                </a:path>
              </a:pathLst>
            </a:custGeom>
            <a:solidFill>
              <a:srgbClr val="F2F2F2">
                <a:alpha val="82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33"/>
          <p:cNvGrpSpPr/>
          <p:nvPr/>
        </p:nvGrpSpPr>
        <p:grpSpPr>
          <a:xfrm>
            <a:off x="866684" y="540011"/>
            <a:ext cx="345226" cy="345226"/>
            <a:chOff x="3977795" y="1487352"/>
            <a:chExt cx="373985" cy="373985"/>
          </a:xfrm>
        </p:grpSpPr>
        <p:sp>
          <p:nvSpPr>
            <p:cNvPr id="1305" name="Google Shape;1305;p33"/>
            <p:cNvSpPr/>
            <p:nvPr/>
          </p:nvSpPr>
          <p:spPr>
            <a:xfrm>
              <a:off x="4249585" y="1487352"/>
              <a:ext cx="102194" cy="102194"/>
            </a:xfrm>
            <a:custGeom>
              <a:rect b="b" l="l" r="r" t="t"/>
              <a:pathLst>
                <a:path extrusionOk="0" h="2670" w="2670">
                  <a:moveTo>
                    <a:pt x="2265" y="0"/>
                  </a:moveTo>
                  <a:lnTo>
                    <a:pt x="1" y="2265"/>
                  </a:lnTo>
                  <a:lnTo>
                    <a:pt x="203" y="2468"/>
                  </a:lnTo>
                  <a:lnTo>
                    <a:pt x="405" y="2670"/>
                  </a:lnTo>
                  <a:lnTo>
                    <a:pt x="2670" y="405"/>
                  </a:lnTo>
                  <a:lnTo>
                    <a:pt x="2468" y="203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4257317" y="1495160"/>
              <a:ext cx="94424" cy="94424"/>
            </a:xfrm>
            <a:custGeom>
              <a:rect b="b" l="l" r="r" t="t"/>
              <a:pathLst>
                <a:path extrusionOk="0" h="2467" w="2467">
                  <a:moveTo>
                    <a:pt x="2264" y="0"/>
                  </a:moveTo>
                  <a:lnTo>
                    <a:pt x="0" y="2264"/>
                  </a:lnTo>
                  <a:lnTo>
                    <a:pt x="202" y="2467"/>
                  </a:lnTo>
                  <a:lnTo>
                    <a:pt x="2467" y="202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4218047" y="1555252"/>
              <a:ext cx="65833" cy="65910"/>
            </a:xfrm>
            <a:custGeom>
              <a:rect b="b" l="l" r="r" t="t"/>
              <a:pathLst>
                <a:path extrusionOk="0" h="1722" w="1720">
                  <a:moveTo>
                    <a:pt x="505" y="1"/>
                  </a:moveTo>
                  <a:lnTo>
                    <a:pt x="0" y="507"/>
                  </a:lnTo>
                  <a:lnTo>
                    <a:pt x="607" y="1114"/>
                  </a:lnTo>
                  <a:lnTo>
                    <a:pt x="1214" y="1721"/>
                  </a:lnTo>
                  <a:lnTo>
                    <a:pt x="1719" y="1216"/>
                  </a:lnTo>
                  <a:lnTo>
                    <a:pt x="1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4241241" y="1555367"/>
              <a:ext cx="42638" cy="65833"/>
            </a:xfrm>
            <a:custGeom>
              <a:rect b="b" l="l" r="r" t="t"/>
              <a:pathLst>
                <a:path extrusionOk="0" h="1720" w="1114">
                  <a:moveTo>
                    <a:pt x="1113" y="0"/>
                  </a:moveTo>
                  <a:lnTo>
                    <a:pt x="1" y="1113"/>
                  </a:lnTo>
                  <a:lnTo>
                    <a:pt x="608" y="1719"/>
                  </a:lnTo>
                  <a:lnTo>
                    <a:pt x="1113" y="1214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4202469" y="1590159"/>
              <a:ext cx="46504" cy="46504"/>
            </a:xfrm>
            <a:custGeom>
              <a:rect b="b" l="l" r="r" t="t"/>
              <a:pathLst>
                <a:path extrusionOk="0" h="1215" w="1215">
                  <a:moveTo>
                    <a:pt x="810" y="1"/>
                  </a:moveTo>
                  <a:lnTo>
                    <a:pt x="0" y="810"/>
                  </a:lnTo>
                  <a:lnTo>
                    <a:pt x="203" y="1013"/>
                  </a:lnTo>
                  <a:lnTo>
                    <a:pt x="405" y="1215"/>
                  </a:lnTo>
                  <a:lnTo>
                    <a:pt x="1214" y="405"/>
                  </a:lnTo>
                  <a:lnTo>
                    <a:pt x="1013" y="20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4210200" y="1597929"/>
              <a:ext cx="38734" cy="38773"/>
            </a:xfrm>
            <a:custGeom>
              <a:rect b="b" l="l" r="r" t="t"/>
              <a:pathLst>
                <a:path extrusionOk="0" h="1013" w="1012">
                  <a:moveTo>
                    <a:pt x="810" y="1"/>
                  </a:moveTo>
                  <a:lnTo>
                    <a:pt x="0" y="810"/>
                  </a:lnTo>
                  <a:lnTo>
                    <a:pt x="202" y="1013"/>
                  </a:lnTo>
                  <a:lnTo>
                    <a:pt x="1011" y="202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4132732" y="1596053"/>
              <a:ext cx="113600" cy="110347"/>
            </a:xfrm>
            <a:custGeom>
              <a:rect b="b" l="l" r="r" t="t"/>
              <a:pathLst>
                <a:path extrusionOk="0" h="2883" w="2968">
                  <a:moveTo>
                    <a:pt x="1215" y="0"/>
                  </a:moveTo>
                  <a:cubicBezTo>
                    <a:pt x="995" y="0"/>
                    <a:pt x="775" y="84"/>
                    <a:pt x="608" y="251"/>
                  </a:cubicBezTo>
                  <a:lnTo>
                    <a:pt x="1" y="859"/>
                  </a:lnTo>
                  <a:lnTo>
                    <a:pt x="269" y="1531"/>
                  </a:lnTo>
                  <a:lnTo>
                    <a:pt x="810" y="2073"/>
                  </a:lnTo>
                  <a:lnTo>
                    <a:pt x="1294" y="2557"/>
                  </a:lnTo>
                  <a:lnTo>
                    <a:pt x="2025" y="2882"/>
                  </a:lnTo>
                  <a:lnTo>
                    <a:pt x="2632" y="2275"/>
                  </a:lnTo>
                  <a:cubicBezTo>
                    <a:pt x="2967" y="1941"/>
                    <a:pt x="2967" y="1396"/>
                    <a:pt x="2632" y="1061"/>
                  </a:cubicBezTo>
                  <a:lnTo>
                    <a:pt x="2227" y="656"/>
                  </a:lnTo>
                  <a:lnTo>
                    <a:pt x="1822" y="251"/>
                  </a:lnTo>
                  <a:cubicBezTo>
                    <a:pt x="1655" y="84"/>
                    <a:pt x="1435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4163735" y="1621162"/>
              <a:ext cx="82597" cy="85238"/>
            </a:xfrm>
            <a:custGeom>
              <a:rect b="b" l="l" r="r" t="t"/>
              <a:pathLst>
                <a:path extrusionOk="0" h="2227" w="2158">
                  <a:moveTo>
                    <a:pt x="1417" y="0"/>
                  </a:moveTo>
                  <a:lnTo>
                    <a:pt x="0" y="1417"/>
                  </a:lnTo>
                  <a:lnTo>
                    <a:pt x="484" y="1901"/>
                  </a:lnTo>
                  <a:lnTo>
                    <a:pt x="1215" y="2226"/>
                  </a:lnTo>
                  <a:lnTo>
                    <a:pt x="1822" y="1620"/>
                  </a:lnTo>
                  <a:cubicBezTo>
                    <a:pt x="2157" y="1285"/>
                    <a:pt x="2157" y="740"/>
                    <a:pt x="1822" y="405"/>
                  </a:cubicBezTo>
                  <a:lnTo>
                    <a:pt x="1417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4016567" y="1628931"/>
              <a:ext cx="193710" cy="193710"/>
            </a:xfrm>
            <a:custGeom>
              <a:rect b="b" l="l" r="r" t="t"/>
              <a:pathLst>
                <a:path extrusionOk="0" h="5061" w="5061">
                  <a:moveTo>
                    <a:pt x="3036" y="0"/>
                  </a:moveTo>
                  <a:lnTo>
                    <a:pt x="2631" y="405"/>
                  </a:lnTo>
                  <a:lnTo>
                    <a:pt x="2834" y="1012"/>
                  </a:lnTo>
                  <a:lnTo>
                    <a:pt x="2226" y="809"/>
                  </a:lnTo>
                  <a:lnTo>
                    <a:pt x="1822" y="1214"/>
                  </a:lnTo>
                  <a:lnTo>
                    <a:pt x="2024" y="1822"/>
                  </a:lnTo>
                  <a:lnTo>
                    <a:pt x="1417" y="1619"/>
                  </a:lnTo>
                  <a:lnTo>
                    <a:pt x="1012" y="2023"/>
                  </a:lnTo>
                  <a:lnTo>
                    <a:pt x="1214" y="2631"/>
                  </a:lnTo>
                  <a:lnTo>
                    <a:pt x="607" y="2429"/>
                  </a:lnTo>
                  <a:lnTo>
                    <a:pt x="0" y="3036"/>
                  </a:lnTo>
                  <a:lnTo>
                    <a:pt x="1012" y="4048"/>
                  </a:lnTo>
                  <a:lnTo>
                    <a:pt x="2024" y="5060"/>
                  </a:lnTo>
                  <a:lnTo>
                    <a:pt x="5060" y="2023"/>
                  </a:lnTo>
                  <a:lnTo>
                    <a:pt x="4048" y="101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4055263" y="1667666"/>
              <a:ext cx="154937" cy="154937"/>
            </a:xfrm>
            <a:custGeom>
              <a:rect b="b" l="l" r="r" t="t"/>
              <a:pathLst>
                <a:path extrusionOk="0" h="4048" w="4048">
                  <a:moveTo>
                    <a:pt x="3036" y="0"/>
                  </a:moveTo>
                  <a:lnTo>
                    <a:pt x="0" y="3035"/>
                  </a:lnTo>
                  <a:lnTo>
                    <a:pt x="1013" y="4047"/>
                  </a:lnTo>
                  <a:lnTo>
                    <a:pt x="4047" y="101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4070803" y="1675397"/>
              <a:ext cx="61967" cy="61967"/>
            </a:xfrm>
            <a:custGeom>
              <a:rect b="b" l="l" r="r" t="t"/>
              <a:pathLst>
                <a:path extrusionOk="0" h="1619" w="1619">
                  <a:moveTo>
                    <a:pt x="405" y="0"/>
                  </a:moveTo>
                  <a:lnTo>
                    <a:pt x="0" y="405"/>
                  </a:lnTo>
                  <a:lnTo>
                    <a:pt x="1012" y="1417"/>
                  </a:lnTo>
                  <a:lnTo>
                    <a:pt x="1214" y="1619"/>
                  </a:lnTo>
                  <a:lnTo>
                    <a:pt x="1619" y="1214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4039800" y="1706362"/>
              <a:ext cx="62006" cy="62044"/>
            </a:xfrm>
            <a:custGeom>
              <a:rect b="b" l="l" r="r" t="t"/>
              <a:pathLst>
                <a:path extrusionOk="0" h="1621" w="1620">
                  <a:moveTo>
                    <a:pt x="405" y="0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1215" y="1620"/>
                  </a:lnTo>
                  <a:lnTo>
                    <a:pt x="1619" y="1216"/>
                  </a:lnTo>
                  <a:lnTo>
                    <a:pt x="1418" y="101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4101767" y="1644395"/>
              <a:ext cx="62006" cy="62006"/>
            </a:xfrm>
            <a:custGeom>
              <a:rect b="b" l="l" r="r" t="t"/>
              <a:pathLst>
                <a:path extrusionOk="0" h="1620" w="1620">
                  <a:moveTo>
                    <a:pt x="405" y="1"/>
                  </a:moveTo>
                  <a:lnTo>
                    <a:pt x="0" y="405"/>
                  </a:lnTo>
                  <a:lnTo>
                    <a:pt x="1013" y="1418"/>
                  </a:lnTo>
                  <a:lnTo>
                    <a:pt x="1214" y="1619"/>
                  </a:lnTo>
                  <a:lnTo>
                    <a:pt x="1619" y="1215"/>
                  </a:lnTo>
                  <a:lnTo>
                    <a:pt x="1417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4140463" y="1683129"/>
              <a:ext cx="23271" cy="23271"/>
            </a:xfrm>
            <a:custGeom>
              <a:rect b="b" l="l" r="r" t="t"/>
              <a:pathLst>
                <a:path extrusionOk="0" h="608" w="608">
                  <a:moveTo>
                    <a:pt x="405" y="1"/>
                  </a:moveTo>
                  <a:lnTo>
                    <a:pt x="1" y="406"/>
                  </a:lnTo>
                  <a:lnTo>
                    <a:pt x="202" y="607"/>
                  </a:lnTo>
                  <a:lnTo>
                    <a:pt x="607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4109499" y="1714132"/>
              <a:ext cx="23233" cy="23233"/>
            </a:xfrm>
            <a:custGeom>
              <a:rect b="b" l="l" r="r" t="t"/>
              <a:pathLst>
                <a:path extrusionOk="0" h="607" w="607">
                  <a:moveTo>
                    <a:pt x="405" y="0"/>
                  </a:moveTo>
                  <a:lnTo>
                    <a:pt x="0" y="405"/>
                  </a:lnTo>
                  <a:lnTo>
                    <a:pt x="202" y="607"/>
                  </a:lnTo>
                  <a:lnTo>
                    <a:pt x="607" y="20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4078458" y="1745096"/>
              <a:ext cx="23309" cy="23271"/>
            </a:xfrm>
            <a:custGeom>
              <a:rect b="b" l="l" r="r" t="t"/>
              <a:pathLst>
                <a:path extrusionOk="0" h="608" w="609">
                  <a:moveTo>
                    <a:pt x="405" y="1"/>
                  </a:moveTo>
                  <a:lnTo>
                    <a:pt x="1" y="405"/>
                  </a:lnTo>
                  <a:lnTo>
                    <a:pt x="204" y="607"/>
                  </a:lnTo>
                  <a:lnTo>
                    <a:pt x="608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4001066" y="1760597"/>
              <a:ext cx="77469" cy="77507"/>
            </a:xfrm>
            <a:custGeom>
              <a:rect b="b" l="l" r="r" t="t"/>
              <a:pathLst>
                <a:path extrusionOk="0" h="2025" w="2024">
                  <a:moveTo>
                    <a:pt x="810" y="0"/>
                  </a:moveTo>
                  <a:lnTo>
                    <a:pt x="0" y="810"/>
                  </a:lnTo>
                  <a:lnTo>
                    <a:pt x="608" y="1417"/>
                  </a:lnTo>
                  <a:lnTo>
                    <a:pt x="1214" y="2025"/>
                  </a:lnTo>
                  <a:lnTo>
                    <a:pt x="2024" y="1214"/>
                  </a:lnTo>
                  <a:lnTo>
                    <a:pt x="1417" y="608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4024260" y="1783792"/>
              <a:ext cx="54236" cy="54274"/>
            </a:xfrm>
            <a:custGeom>
              <a:rect b="b" l="l" r="r" t="t"/>
              <a:pathLst>
                <a:path extrusionOk="0" h="1418" w="1417">
                  <a:moveTo>
                    <a:pt x="810" y="1"/>
                  </a:moveTo>
                  <a:lnTo>
                    <a:pt x="1" y="810"/>
                  </a:lnTo>
                  <a:lnTo>
                    <a:pt x="607" y="1418"/>
                  </a:lnTo>
                  <a:lnTo>
                    <a:pt x="1417" y="60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1E6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3977795" y="1768367"/>
              <a:ext cx="93047" cy="92970"/>
            </a:xfrm>
            <a:custGeom>
              <a:rect b="b" l="l" r="r" t="t"/>
              <a:pathLst>
                <a:path extrusionOk="0" h="2429" w="2431">
                  <a:moveTo>
                    <a:pt x="406" y="0"/>
                  </a:moveTo>
                  <a:lnTo>
                    <a:pt x="1" y="405"/>
                  </a:lnTo>
                  <a:lnTo>
                    <a:pt x="1013" y="1417"/>
                  </a:lnTo>
                  <a:lnTo>
                    <a:pt x="2025" y="2428"/>
                  </a:lnTo>
                  <a:lnTo>
                    <a:pt x="2430" y="2024"/>
                  </a:lnTo>
                  <a:lnTo>
                    <a:pt x="1418" y="101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3993296" y="1721863"/>
              <a:ext cx="124011" cy="123973"/>
            </a:xfrm>
            <a:custGeom>
              <a:rect b="b" l="l" r="r" t="t"/>
              <a:pathLst>
                <a:path extrusionOk="0" h="3239" w="3240">
                  <a:moveTo>
                    <a:pt x="405" y="0"/>
                  </a:moveTo>
                  <a:lnTo>
                    <a:pt x="1" y="405"/>
                  </a:lnTo>
                  <a:lnTo>
                    <a:pt x="1417" y="1822"/>
                  </a:lnTo>
                  <a:lnTo>
                    <a:pt x="2834" y="3239"/>
                  </a:lnTo>
                  <a:lnTo>
                    <a:pt x="3239" y="2834"/>
                  </a:lnTo>
                  <a:lnTo>
                    <a:pt x="1822" y="141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4016529" y="1807063"/>
              <a:ext cx="54236" cy="54236"/>
            </a:xfrm>
            <a:custGeom>
              <a:rect b="b" l="l" r="r" t="t"/>
              <a:pathLst>
                <a:path extrusionOk="0" h="1417" w="1417">
                  <a:moveTo>
                    <a:pt x="405" y="0"/>
                  </a:moveTo>
                  <a:lnTo>
                    <a:pt x="0" y="405"/>
                  </a:lnTo>
                  <a:lnTo>
                    <a:pt x="1012" y="1416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4047493" y="1776099"/>
              <a:ext cx="69775" cy="69699"/>
            </a:xfrm>
            <a:custGeom>
              <a:rect b="b" l="l" r="r" t="t"/>
              <a:pathLst>
                <a:path extrusionOk="0" h="1821" w="1823">
                  <a:moveTo>
                    <a:pt x="405" y="0"/>
                  </a:moveTo>
                  <a:lnTo>
                    <a:pt x="0" y="405"/>
                  </a:lnTo>
                  <a:lnTo>
                    <a:pt x="1417" y="1821"/>
                  </a:lnTo>
                  <a:lnTo>
                    <a:pt x="1822" y="141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4194737" y="1551425"/>
              <a:ext cx="92970" cy="93008"/>
            </a:xfrm>
            <a:custGeom>
              <a:rect b="b" l="l" r="r" t="t"/>
              <a:pathLst>
                <a:path extrusionOk="0" h="2430" w="2429">
                  <a:moveTo>
                    <a:pt x="405" y="1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2024" y="2430"/>
                  </a:lnTo>
                  <a:lnTo>
                    <a:pt x="2429" y="2025"/>
                  </a:lnTo>
                  <a:lnTo>
                    <a:pt x="1416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4233395" y="1590197"/>
              <a:ext cx="54274" cy="54236"/>
            </a:xfrm>
            <a:custGeom>
              <a:rect b="b" l="l" r="r" t="t"/>
              <a:pathLst>
                <a:path extrusionOk="0" h="1417" w="1418">
                  <a:moveTo>
                    <a:pt x="405" y="1"/>
                  </a:moveTo>
                  <a:lnTo>
                    <a:pt x="1" y="406"/>
                  </a:lnTo>
                  <a:lnTo>
                    <a:pt x="1013" y="1417"/>
                  </a:lnTo>
                  <a:lnTo>
                    <a:pt x="1418" y="101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33"/>
          <p:cNvGrpSpPr/>
          <p:nvPr/>
        </p:nvGrpSpPr>
        <p:grpSpPr>
          <a:xfrm rot="-5400000">
            <a:off x="6865592" y="551666"/>
            <a:ext cx="3017922" cy="4040172"/>
            <a:chOff x="433679" y="1123818"/>
            <a:chExt cx="3002609" cy="4019671"/>
          </a:xfrm>
        </p:grpSpPr>
        <p:sp>
          <p:nvSpPr>
            <p:cNvPr id="1330" name="Google Shape;1330;p33"/>
            <p:cNvSpPr/>
            <p:nvPr/>
          </p:nvSpPr>
          <p:spPr>
            <a:xfrm>
              <a:off x="2897060" y="3220917"/>
              <a:ext cx="539228" cy="1120056"/>
            </a:xfrm>
            <a:custGeom>
              <a:rect b="b" l="l" r="r" t="t"/>
              <a:pathLst>
                <a:path extrusionOk="0" h="20543" w="9890">
                  <a:moveTo>
                    <a:pt x="138" y="0"/>
                  </a:moveTo>
                  <a:cubicBezTo>
                    <a:pt x="102" y="14"/>
                    <a:pt x="65" y="25"/>
                    <a:pt x="27" y="34"/>
                  </a:cubicBezTo>
                  <a:cubicBezTo>
                    <a:pt x="89" y="520"/>
                    <a:pt x="105" y="1087"/>
                    <a:pt x="1" y="1672"/>
                  </a:cubicBezTo>
                  <a:cubicBezTo>
                    <a:pt x="1999" y="6258"/>
                    <a:pt x="5116" y="12580"/>
                    <a:pt x="9879" y="20543"/>
                  </a:cubicBezTo>
                  <a:lnTo>
                    <a:pt x="9889" y="17525"/>
                  </a:lnTo>
                  <a:cubicBezTo>
                    <a:pt x="9889" y="9744"/>
                    <a:pt x="6171" y="3236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433679" y="3226642"/>
              <a:ext cx="533121" cy="1043506"/>
            </a:xfrm>
            <a:custGeom>
              <a:rect b="b" l="l" r="r" t="t"/>
              <a:pathLst>
                <a:path extrusionOk="0" h="19139" w="9778">
                  <a:moveTo>
                    <a:pt x="9778" y="1"/>
                  </a:moveTo>
                  <a:cubicBezTo>
                    <a:pt x="3731" y="3389"/>
                    <a:pt x="1" y="10166"/>
                    <a:pt x="1" y="17958"/>
                  </a:cubicBezTo>
                  <a:lnTo>
                    <a:pt x="1" y="19139"/>
                  </a:lnTo>
                  <a:cubicBezTo>
                    <a:pt x="4880" y="10857"/>
                    <a:pt x="7927" y="4438"/>
                    <a:pt x="9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433679" y="3218027"/>
              <a:ext cx="912816" cy="1925408"/>
            </a:xfrm>
            <a:custGeom>
              <a:rect b="b" l="l" r="r" t="t"/>
              <a:pathLst>
                <a:path extrusionOk="0" h="35314" w="16742">
                  <a:moveTo>
                    <a:pt x="10066" y="0"/>
                  </a:moveTo>
                  <a:cubicBezTo>
                    <a:pt x="9970" y="52"/>
                    <a:pt x="9873" y="104"/>
                    <a:pt x="9778" y="159"/>
                  </a:cubicBezTo>
                  <a:cubicBezTo>
                    <a:pt x="7927" y="4596"/>
                    <a:pt x="4880" y="11014"/>
                    <a:pt x="1" y="19297"/>
                  </a:cubicBezTo>
                  <a:lnTo>
                    <a:pt x="1" y="35314"/>
                  </a:lnTo>
                  <a:lnTo>
                    <a:pt x="11328" y="35314"/>
                  </a:lnTo>
                  <a:cubicBezTo>
                    <a:pt x="13732" y="26635"/>
                    <a:pt x="15514" y="16620"/>
                    <a:pt x="16742" y="8311"/>
                  </a:cubicBezTo>
                  <a:cubicBezTo>
                    <a:pt x="15772" y="7895"/>
                    <a:pt x="15091" y="7267"/>
                    <a:pt x="14667" y="6774"/>
                  </a:cubicBezTo>
                  <a:cubicBezTo>
                    <a:pt x="14600" y="6791"/>
                    <a:pt x="14531" y="6799"/>
                    <a:pt x="14459" y="6799"/>
                  </a:cubicBezTo>
                  <a:cubicBezTo>
                    <a:pt x="13981" y="6799"/>
                    <a:pt x="13594" y="6412"/>
                    <a:pt x="13594" y="5934"/>
                  </a:cubicBezTo>
                  <a:cubicBezTo>
                    <a:pt x="13594" y="5699"/>
                    <a:pt x="13687" y="5486"/>
                    <a:pt x="13839" y="5330"/>
                  </a:cubicBezTo>
                  <a:cubicBezTo>
                    <a:pt x="10220" y="4245"/>
                    <a:pt x="9929" y="1668"/>
                    <a:pt x="10150" y="41"/>
                  </a:cubicBezTo>
                  <a:cubicBezTo>
                    <a:pt x="10122" y="28"/>
                    <a:pt x="10094" y="15"/>
                    <a:pt x="10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2486451" y="3312079"/>
              <a:ext cx="949346" cy="1831411"/>
            </a:xfrm>
            <a:custGeom>
              <a:rect b="b" l="l" r="r" t="t"/>
              <a:pathLst>
                <a:path extrusionOk="0" h="33590" w="17412">
                  <a:moveTo>
                    <a:pt x="7532" y="0"/>
                  </a:moveTo>
                  <a:cubicBezTo>
                    <a:pt x="7282" y="1400"/>
                    <a:pt x="6346" y="2903"/>
                    <a:pt x="3728" y="3644"/>
                  </a:cubicBezTo>
                  <a:cubicBezTo>
                    <a:pt x="3858" y="3796"/>
                    <a:pt x="3938" y="3993"/>
                    <a:pt x="3938" y="4209"/>
                  </a:cubicBezTo>
                  <a:cubicBezTo>
                    <a:pt x="3938" y="4687"/>
                    <a:pt x="3550" y="5074"/>
                    <a:pt x="3072" y="5074"/>
                  </a:cubicBezTo>
                  <a:cubicBezTo>
                    <a:pt x="2962" y="5074"/>
                    <a:pt x="2857" y="5054"/>
                    <a:pt x="2760" y="5016"/>
                  </a:cubicBezTo>
                  <a:cubicBezTo>
                    <a:pt x="2251" y="5617"/>
                    <a:pt x="1350" y="6435"/>
                    <a:pt x="0" y="6818"/>
                  </a:cubicBezTo>
                  <a:cubicBezTo>
                    <a:pt x="1225" y="15083"/>
                    <a:pt x="2997" y="24991"/>
                    <a:pt x="5380" y="33590"/>
                  </a:cubicBezTo>
                  <a:lnTo>
                    <a:pt x="17360" y="33590"/>
                  </a:lnTo>
                  <a:lnTo>
                    <a:pt x="17411" y="18871"/>
                  </a:lnTo>
                  <a:cubicBezTo>
                    <a:pt x="12647" y="10908"/>
                    <a:pt x="9530" y="4586"/>
                    <a:pt x="7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1051255" y="3671109"/>
              <a:ext cx="1728527" cy="1472326"/>
            </a:xfrm>
            <a:custGeom>
              <a:rect b="b" l="l" r="r" t="t"/>
              <a:pathLst>
                <a:path extrusionOk="0" h="27004" w="31703">
                  <a:moveTo>
                    <a:pt x="5415" y="1"/>
                  </a:moveTo>
                  <a:cubicBezTo>
                    <a:pt x="4189" y="8310"/>
                    <a:pt x="2405" y="18325"/>
                    <a:pt x="1" y="27004"/>
                  </a:cubicBezTo>
                  <a:lnTo>
                    <a:pt x="31703" y="27004"/>
                  </a:lnTo>
                  <a:cubicBezTo>
                    <a:pt x="29320" y="18406"/>
                    <a:pt x="27548" y="8497"/>
                    <a:pt x="26323" y="233"/>
                  </a:cubicBezTo>
                  <a:cubicBezTo>
                    <a:pt x="25852" y="367"/>
                    <a:pt x="25326" y="448"/>
                    <a:pt x="24742" y="448"/>
                  </a:cubicBezTo>
                  <a:cubicBezTo>
                    <a:pt x="24480" y="448"/>
                    <a:pt x="24205" y="432"/>
                    <a:pt x="23919" y="397"/>
                  </a:cubicBezTo>
                  <a:lnTo>
                    <a:pt x="23919" y="397"/>
                  </a:lnTo>
                  <a:cubicBezTo>
                    <a:pt x="23920" y="413"/>
                    <a:pt x="23921" y="431"/>
                    <a:pt x="23921" y="449"/>
                  </a:cubicBezTo>
                  <a:cubicBezTo>
                    <a:pt x="23921" y="926"/>
                    <a:pt x="23534" y="1314"/>
                    <a:pt x="23056" y="1314"/>
                  </a:cubicBezTo>
                  <a:cubicBezTo>
                    <a:pt x="22821" y="1314"/>
                    <a:pt x="22609" y="1221"/>
                    <a:pt x="22453" y="1070"/>
                  </a:cubicBezTo>
                  <a:cubicBezTo>
                    <a:pt x="21771" y="1399"/>
                    <a:pt x="20646" y="1798"/>
                    <a:pt x="19202" y="1798"/>
                  </a:cubicBezTo>
                  <a:cubicBezTo>
                    <a:pt x="19108" y="1798"/>
                    <a:pt x="19013" y="1796"/>
                    <a:pt x="18916" y="1793"/>
                  </a:cubicBezTo>
                  <a:cubicBezTo>
                    <a:pt x="18526" y="4253"/>
                    <a:pt x="17383" y="5056"/>
                    <a:pt x="16794" y="5311"/>
                  </a:cubicBezTo>
                  <a:cubicBezTo>
                    <a:pt x="16617" y="5387"/>
                    <a:pt x="16426" y="5423"/>
                    <a:pt x="16235" y="5423"/>
                  </a:cubicBezTo>
                  <a:lnTo>
                    <a:pt x="16231" y="5423"/>
                  </a:lnTo>
                  <a:cubicBezTo>
                    <a:pt x="16228" y="5423"/>
                    <a:pt x="16225" y="5423"/>
                    <a:pt x="16222" y="5423"/>
                  </a:cubicBezTo>
                  <a:cubicBezTo>
                    <a:pt x="16129" y="5423"/>
                    <a:pt x="16037" y="5408"/>
                    <a:pt x="15949" y="5381"/>
                  </a:cubicBezTo>
                  <a:cubicBezTo>
                    <a:pt x="15472" y="5229"/>
                    <a:pt x="14143" y="4581"/>
                    <a:pt x="13673" y="1987"/>
                  </a:cubicBezTo>
                  <a:cubicBezTo>
                    <a:pt x="13437" y="1993"/>
                    <a:pt x="13202" y="1995"/>
                    <a:pt x="12967" y="1995"/>
                  </a:cubicBezTo>
                  <a:cubicBezTo>
                    <a:pt x="12686" y="1995"/>
                    <a:pt x="12407" y="1992"/>
                    <a:pt x="12129" y="1986"/>
                  </a:cubicBezTo>
                  <a:cubicBezTo>
                    <a:pt x="11277" y="1969"/>
                    <a:pt x="10307" y="1959"/>
                    <a:pt x="9623" y="1374"/>
                  </a:cubicBezTo>
                  <a:cubicBezTo>
                    <a:pt x="9608" y="1361"/>
                    <a:pt x="9569" y="1319"/>
                    <a:pt x="9519" y="1260"/>
                  </a:cubicBezTo>
                  <a:cubicBezTo>
                    <a:pt x="9425" y="1295"/>
                    <a:pt x="9324" y="1313"/>
                    <a:pt x="9219" y="1313"/>
                  </a:cubicBezTo>
                  <a:cubicBezTo>
                    <a:pt x="8741" y="1313"/>
                    <a:pt x="8353" y="926"/>
                    <a:pt x="8353" y="448"/>
                  </a:cubicBezTo>
                  <a:cubicBezTo>
                    <a:pt x="8353" y="435"/>
                    <a:pt x="8353" y="423"/>
                    <a:pt x="8354" y="410"/>
                  </a:cubicBezTo>
                  <a:lnTo>
                    <a:pt x="8354" y="410"/>
                  </a:lnTo>
                  <a:cubicBezTo>
                    <a:pt x="8112" y="436"/>
                    <a:pt x="7878" y="448"/>
                    <a:pt x="7652" y="448"/>
                  </a:cubicBezTo>
                  <a:cubicBezTo>
                    <a:pt x="6781" y="448"/>
                    <a:pt x="6039" y="268"/>
                    <a:pt x="5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2620685" y="3172610"/>
              <a:ext cx="282099" cy="338203"/>
            </a:xfrm>
            <a:custGeom>
              <a:rect b="b" l="l" r="r" t="t"/>
              <a:pathLst>
                <a:path extrusionOk="0" h="6203" w="5174">
                  <a:moveTo>
                    <a:pt x="4045" y="1"/>
                  </a:moveTo>
                  <a:lnTo>
                    <a:pt x="4045" y="1"/>
                  </a:lnTo>
                  <a:cubicBezTo>
                    <a:pt x="3077" y="662"/>
                    <a:pt x="222" y="2860"/>
                    <a:pt x="1" y="5911"/>
                  </a:cubicBezTo>
                  <a:cubicBezTo>
                    <a:pt x="40" y="5958"/>
                    <a:pt x="81" y="6006"/>
                    <a:pt x="121" y="6053"/>
                  </a:cubicBezTo>
                  <a:cubicBezTo>
                    <a:pt x="260" y="5957"/>
                    <a:pt x="428" y="5901"/>
                    <a:pt x="610" y="5901"/>
                  </a:cubicBezTo>
                  <a:cubicBezTo>
                    <a:pt x="872" y="5901"/>
                    <a:pt x="1106" y="6018"/>
                    <a:pt x="1266" y="6202"/>
                  </a:cubicBezTo>
                  <a:cubicBezTo>
                    <a:pt x="3884" y="5461"/>
                    <a:pt x="4820" y="3958"/>
                    <a:pt x="5070" y="2558"/>
                  </a:cubicBezTo>
                  <a:cubicBezTo>
                    <a:pt x="5174" y="1973"/>
                    <a:pt x="5158" y="1406"/>
                    <a:pt x="5096" y="920"/>
                  </a:cubicBezTo>
                  <a:lnTo>
                    <a:pt x="5096" y="920"/>
                  </a:lnTo>
                  <a:cubicBezTo>
                    <a:pt x="5035" y="933"/>
                    <a:pt x="4972" y="941"/>
                    <a:pt x="4907" y="941"/>
                  </a:cubicBezTo>
                  <a:cubicBezTo>
                    <a:pt x="4429" y="941"/>
                    <a:pt x="4042" y="553"/>
                    <a:pt x="4042" y="75"/>
                  </a:cubicBezTo>
                  <a:cubicBezTo>
                    <a:pt x="4042" y="50"/>
                    <a:pt x="4043" y="26"/>
                    <a:pt x="40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2253476" y="2887948"/>
              <a:ext cx="591297" cy="606999"/>
            </a:xfrm>
            <a:custGeom>
              <a:rect b="b" l="l" r="r" t="t"/>
              <a:pathLst>
                <a:path extrusionOk="0" h="11133" w="10845">
                  <a:moveTo>
                    <a:pt x="1898" y="1"/>
                  </a:moveTo>
                  <a:cubicBezTo>
                    <a:pt x="1371" y="407"/>
                    <a:pt x="791" y="791"/>
                    <a:pt x="151" y="1150"/>
                  </a:cubicBezTo>
                  <a:cubicBezTo>
                    <a:pt x="98" y="1245"/>
                    <a:pt x="47" y="1332"/>
                    <a:pt x="0" y="1412"/>
                  </a:cubicBezTo>
                  <a:cubicBezTo>
                    <a:pt x="899" y="3229"/>
                    <a:pt x="2830" y="6516"/>
                    <a:pt x="6736" y="11132"/>
                  </a:cubicBezTo>
                  <a:cubicBezTo>
                    <a:pt x="6957" y="8081"/>
                    <a:pt x="9812" y="5883"/>
                    <a:pt x="10780" y="5222"/>
                  </a:cubicBezTo>
                  <a:cubicBezTo>
                    <a:pt x="10788" y="5130"/>
                    <a:pt x="10810" y="5042"/>
                    <a:pt x="10844" y="4959"/>
                  </a:cubicBezTo>
                  <a:cubicBezTo>
                    <a:pt x="5060" y="3683"/>
                    <a:pt x="2735" y="1238"/>
                    <a:pt x="189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975033" y="3178498"/>
              <a:ext cx="287770" cy="330134"/>
            </a:xfrm>
            <a:custGeom>
              <a:rect b="b" l="l" r="r" t="t"/>
              <a:pathLst>
                <a:path extrusionOk="0" h="6055" w="5278">
                  <a:moveTo>
                    <a:pt x="1420" y="0"/>
                  </a:moveTo>
                  <a:cubicBezTo>
                    <a:pt x="1402" y="463"/>
                    <a:pt x="1022" y="833"/>
                    <a:pt x="555" y="833"/>
                  </a:cubicBezTo>
                  <a:cubicBezTo>
                    <a:pt x="436" y="833"/>
                    <a:pt x="324" y="809"/>
                    <a:pt x="222" y="766"/>
                  </a:cubicBezTo>
                  <a:lnTo>
                    <a:pt x="222" y="766"/>
                  </a:lnTo>
                  <a:cubicBezTo>
                    <a:pt x="1" y="2393"/>
                    <a:pt x="291" y="4970"/>
                    <a:pt x="3910" y="6055"/>
                  </a:cubicBezTo>
                  <a:cubicBezTo>
                    <a:pt x="4068" y="5894"/>
                    <a:pt x="4288" y="5793"/>
                    <a:pt x="4530" y="5793"/>
                  </a:cubicBezTo>
                  <a:cubicBezTo>
                    <a:pt x="4675" y="5793"/>
                    <a:pt x="4812" y="5830"/>
                    <a:pt x="4931" y="5892"/>
                  </a:cubicBezTo>
                  <a:cubicBezTo>
                    <a:pt x="5048" y="5755"/>
                    <a:pt x="5164" y="5618"/>
                    <a:pt x="5277" y="5483"/>
                  </a:cubicBezTo>
                  <a:cubicBezTo>
                    <a:pt x="4908" y="2743"/>
                    <a:pt x="2464" y="740"/>
                    <a:pt x="14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1047984" y="2934129"/>
              <a:ext cx="544680" cy="543317"/>
            </a:xfrm>
            <a:custGeom>
              <a:rect b="b" l="l" r="r" t="t"/>
              <a:pathLst>
                <a:path extrusionOk="0" h="9965" w="9990">
                  <a:moveTo>
                    <a:pt x="8134" y="1"/>
                  </a:moveTo>
                  <a:cubicBezTo>
                    <a:pt x="6944" y="1290"/>
                    <a:pt x="4565" y="3051"/>
                    <a:pt x="1" y="4082"/>
                  </a:cubicBezTo>
                  <a:cubicBezTo>
                    <a:pt x="53" y="4194"/>
                    <a:pt x="82" y="4318"/>
                    <a:pt x="82" y="4449"/>
                  </a:cubicBezTo>
                  <a:cubicBezTo>
                    <a:pt x="82" y="4459"/>
                    <a:pt x="82" y="4471"/>
                    <a:pt x="82" y="4481"/>
                  </a:cubicBezTo>
                  <a:cubicBezTo>
                    <a:pt x="1126" y="5222"/>
                    <a:pt x="3570" y="7225"/>
                    <a:pt x="3939" y="9965"/>
                  </a:cubicBezTo>
                  <a:cubicBezTo>
                    <a:pt x="7158" y="6120"/>
                    <a:pt x="8986" y="3226"/>
                    <a:pt x="9989" y="1366"/>
                  </a:cubicBezTo>
                  <a:cubicBezTo>
                    <a:pt x="9300" y="944"/>
                    <a:pt x="8684" y="486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1233306" y="3523899"/>
              <a:ext cx="353251" cy="171637"/>
            </a:xfrm>
            <a:custGeom>
              <a:rect b="b" l="l" r="r" t="t"/>
              <a:pathLst>
                <a:path extrusionOk="0" h="3148" w="6479">
                  <a:moveTo>
                    <a:pt x="1749" y="1"/>
                  </a:moveTo>
                  <a:cubicBezTo>
                    <a:pt x="1332" y="1"/>
                    <a:pt x="953" y="41"/>
                    <a:pt x="628" y="96"/>
                  </a:cubicBezTo>
                  <a:cubicBezTo>
                    <a:pt x="647" y="168"/>
                    <a:pt x="659" y="245"/>
                    <a:pt x="659" y="324"/>
                  </a:cubicBezTo>
                  <a:cubicBezTo>
                    <a:pt x="659" y="730"/>
                    <a:pt x="379" y="1072"/>
                    <a:pt x="1" y="1164"/>
                  </a:cubicBezTo>
                  <a:cubicBezTo>
                    <a:pt x="425" y="1657"/>
                    <a:pt x="1106" y="2285"/>
                    <a:pt x="2076" y="2701"/>
                  </a:cubicBezTo>
                  <a:cubicBezTo>
                    <a:pt x="2700" y="2968"/>
                    <a:pt x="3442" y="3148"/>
                    <a:pt x="4313" y="3148"/>
                  </a:cubicBezTo>
                  <a:cubicBezTo>
                    <a:pt x="4538" y="3148"/>
                    <a:pt x="4772" y="3136"/>
                    <a:pt x="5014" y="3110"/>
                  </a:cubicBezTo>
                  <a:cubicBezTo>
                    <a:pt x="5035" y="2650"/>
                    <a:pt x="5414" y="2283"/>
                    <a:pt x="5880" y="2283"/>
                  </a:cubicBezTo>
                  <a:cubicBezTo>
                    <a:pt x="6059" y="2283"/>
                    <a:pt x="6226" y="2337"/>
                    <a:pt x="6363" y="2431"/>
                  </a:cubicBezTo>
                  <a:cubicBezTo>
                    <a:pt x="6402" y="2351"/>
                    <a:pt x="6440" y="2271"/>
                    <a:pt x="6479" y="2188"/>
                  </a:cubicBezTo>
                  <a:cubicBezTo>
                    <a:pt x="4905" y="433"/>
                    <a:pt x="3124" y="1"/>
                    <a:pt x="17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1243883" y="3008606"/>
              <a:ext cx="456953" cy="634642"/>
            </a:xfrm>
            <a:custGeom>
              <a:rect b="b" l="l" r="r" t="t"/>
              <a:pathLst>
                <a:path extrusionOk="0" h="11640" w="8381">
                  <a:moveTo>
                    <a:pt x="6396" y="0"/>
                  </a:moveTo>
                  <a:cubicBezTo>
                    <a:pt x="5393" y="1860"/>
                    <a:pt x="3565" y="4754"/>
                    <a:pt x="346" y="8599"/>
                  </a:cubicBezTo>
                  <a:cubicBezTo>
                    <a:pt x="233" y="8734"/>
                    <a:pt x="117" y="8871"/>
                    <a:pt x="0" y="9008"/>
                  </a:cubicBezTo>
                  <a:cubicBezTo>
                    <a:pt x="211" y="9118"/>
                    <a:pt x="370" y="9313"/>
                    <a:pt x="434" y="9547"/>
                  </a:cubicBezTo>
                  <a:cubicBezTo>
                    <a:pt x="759" y="9492"/>
                    <a:pt x="1138" y="9452"/>
                    <a:pt x="1555" y="9452"/>
                  </a:cubicBezTo>
                  <a:cubicBezTo>
                    <a:pt x="2930" y="9452"/>
                    <a:pt x="4711" y="9884"/>
                    <a:pt x="6285" y="11639"/>
                  </a:cubicBezTo>
                  <a:cubicBezTo>
                    <a:pt x="7156" y="9761"/>
                    <a:pt x="7848" y="7370"/>
                    <a:pt x="8381" y="5069"/>
                  </a:cubicBezTo>
                  <a:cubicBezTo>
                    <a:pt x="8355" y="4920"/>
                    <a:pt x="8328" y="4771"/>
                    <a:pt x="8299" y="4624"/>
                  </a:cubicBezTo>
                  <a:cubicBezTo>
                    <a:pt x="8049" y="3291"/>
                    <a:pt x="7715" y="1856"/>
                    <a:pt x="7336" y="530"/>
                  </a:cubicBezTo>
                  <a:cubicBezTo>
                    <a:pt x="7009" y="360"/>
                    <a:pt x="6696" y="183"/>
                    <a:pt x="63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2283028" y="3523899"/>
              <a:ext cx="353906" cy="171691"/>
            </a:xfrm>
            <a:custGeom>
              <a:rect b="b" l="l" r="r" t="t"/>
              <a:pathLst>
                <a:path extrusionOk="0" h="3149" w="6491">
                  <a:moveTo>
                    <a:pt x="4713" y="1"/>
                  </a:moveTo>
                  <a:cubicBezTo>
                    <a:pt x="3344" y="1"/>
                    <a:pt x="1570" y="431"/>
                    <a:pt x="0" y="2172"/>
                  </a:cubicBezTo>
                  <a:cubicBezTo>
                    <a:pt x="30" y="2237"/>
                    <a:pt x="61" y="2302"/>
                    <a:pt x="92" y="2366"/>
                  </a:cubicBezTo>
                  <a:cubicBezTo>
                    <a:pt x="204" y="2312"/>
                    <a:pt x="330" y="2283"/>
                    <a:pt x="464" y="2283"/>
                  </a:cubicBezTo>
                  <a:cubicBezTo>
                    <a:pt x="924" y="2283"/>
                    <a:pt x="1300" y="2642"/>
                    <a:pt x="1327" y="3097"/>
                  </a:cubicBezTo>
                  <a:cubicBezTo>
                    <a:pt x="1613" y="3132"/>
                    <a:pt x="1888" y="3148"/>
                    <a:pt x="2150" y="3148"/>
                  </a:cubicBezTo>
                  <a:cubicBezTo>
                    <a:pt x="2734" y="3148"/>
                    <a:pt x="3260" y="3067"/>
                    <a:pt x="3731" y="2933"/>
                  </a:cubicBezTo>
                  <a:cubicBezTo>
                    <a:pt x="5081" y="2550"/>
                    <a:pt x="5981" y="1732"/>
                    <a:pt x="6491" y="1131"/>
                  </a:cubicBezTo>
                  <a:cubicBezTo>
                    <a:pt x="6167" y="1006"/>
                    <a:pt x="5938" y="692"/>
                    <a:pt x="5938" y="324"/>
                  </a:cubicBezTo>
                  <a:cubicBezTo>
                    <a:pt x="5938" y="253"/>
                    <a:pt x="5946" y="184"/>
                    <a:pt x="5962" y="118"/>
                  </a:cubicBezTo>
                  <a:cubicBezTo>
                    <a:pt x="5610" y="52"/>
                    <a:pt x="5186" y="1"/>
                    <a:pt x="47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2151519" y="2964934"/>
              <a:ext cx="475763" cy="677388"/>
            </a:xfrm>
            <a:custGeom>
              <a:rect b="b" l="l" r="r" t="t"/>
              <a:pathLst>
                <a:path extrusionOk="0" h="12424" w="8726">
                  <a:moveTo>
                    <a:pt x="1870" y="0"/>
                  </a:moveTo>
                  <a:cubicBezTo>
                    <a:pt x="1617" y="433"/>
                    <a:pt x="1462" y="657"/>
                    <a:pt x="1462" y="657"/>
                  </a:cubicBezTo>
                  <a:cubicBezTo>
                    <a:pt x="958" y="1345"/>
                    <a:pt x="433" y="2797"/>
                    <a:pt x="1" y="4395"/>
                  </a:cubicBezTo>
                  <a:cubicBezTo>
                    <a:pt x="2" y="4397"/>
                    <a:pt x="2" y="4398"/>
                    <a:pt x="2" y="4399"/>
                  </a:cubicBezTo>
                  <a:cubicBezTo>
                    <a:pt x="2" y="4397"/>
                    <a:pt x="3" y="4396"/>
                    <a:pt x="3" y="4395"/>
                  </a:cubicBezTo>
                  <a:cubicBezTo>
                    <a:pt x="435" y="2796"/>
                    <a:pt x="959" y="1344"/>
                    <a:pt x="1463" y="656"/>
                  </a:cubicBezTo>
                  <a:cubicBezTo>
                    <a:pt x="1463" y="656"/>
                    <a:pt x="1553" y="526"/>
                    <a:pt x="1706" y="278"/>
                  </a:cubicBezTo>
                  <a:lnTo>
                    <a:pt x="1706" y="278"/>
                  </a:lnTo>
                  <a:cubicBezTo>
                    <a:pt x="1197" y="1869"/>
                    <a:pt x="743" y="3730"/>
                    <a:pt x="424" y="5425"/>
                  </a:cubicBezTo>
                  <a:cubicBezTo>
                    <a:pt x="394" y="5587"/>
                    <a:pt x="364" y="5750"/>
                    <a:pt x="336" y="5913"/>
                  </a:cubicBezTo>
                  <a:cubicBezTo>
                    <a:pt x="335" y="5914"/>
                    <a:pt x="335" y="5916"/>
                    <a:pt x="335" y="5918"/>
                  </a:cubicBezTo>
                  <a:cubicBezTo>
                    <a:pt x="864" y="8198"/>
                    <a:pt x="1552" y="10560"/>
                    <a:pt x="2412" y="12424"/>
                  </a:cubicBezTo>
                  <a:cubicBezTo>
                    <a:pt x="3982" y="10683"/>
                    <a:pt x="5756" y="10253"/>
                    <a:pt x="7125" y="10253"/>
                  </a:cubicBezTo>
                  <a:cubicBezTo>
                    <a:pt x="7598" y="10253"/>
                    <a:pt x="8023" y="10304"/>
                    <a:pt x="8375" y="10370"/>
                  </a:cubicBezTo>
                  <a:cubicBezTo>
                    <a:pt x="8426" y="10161"/>
                    <a:pt x="8553" y="9981"/>
                    <a:pt x="8726" y="9862"/>
                  </a:cubicBezTo>
                  <a:cubicBezTo>
                    <a:pt x="8686" y="9815"/>
                    <a:pt x="8645" y="9767"/>
                    <a:pt x="8606" y="9720"/>
                  </a:cubicBezTo>
                  <a:cubicBezTo>
                    <a:pt x="4700" y="5104"/>
                    <a:pt x="2769" y="1817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2082548" y="3659605"/>
              <a:ext cx="192955" cy="109536"/>
            </a:xfrm>
            <a:custGeom>
              <a:rect b="b" l="l" r="r" t="t"/>
              <a:pathLst>
                <a:path extrusionOk="0" h="2009" w="3539">
                  <a:moveTo>
                    <a:pt x="1401" y="0"/>
                  </a:moveTo>
                  <a:cubicBezTo>
                    <a:pt x="1292" y="197"/>
                    <a:pt x="1152" y="370"/>
                    <a:pt x="992" y="524"/>
                  </a:cubicBezTo>
                  <a:lnTo>
                    <a:pt x="992" y="525"/>
                  </a:lnTo>
                  <a:cubicBezTo>
                    <a:pt x="989" y="1047"/>
                    <a:pt x="968" y="1532"/>
                    <a:pt x="928" y="1982"/>
                  </a:cubicBezTo>
                  <a:cubicBezTo>
                    <a:pt x="719" y="1999"/>
                    <a:pt x="502" y="2008"/>
                    <a:pt x="278" y="2008"/>
                  </a:cubicBezTo>
                  <a:cubicBezTo>
                    <a:pt x="187" y="2008"/>
                    <a:pt x="95" y="2007"/>
                    <a:pt x="2" y="2004"/>
                  </a:cubicBezTo>
                  <a:cubicBezTo>
                    <a:pt x="46" y="1733"/>
                    <a:pt x="79" y="1442"/>
                    <a:pt x="102" y="1131"/>
                  </a:cubicBezTo>
                  <a:lnTo>
                    <a:pt x="101" y="1131"/>
                  </a:lnTo>
                  <a:cubicBezTo>
                    <a:pt x="78" y="1443"/>
                    <a:pt x="44" y="1734"/>
                    <a:pt x="1" y="2004"/>
                  </a:cubicBezTo>
                  <a:cubicBezTo>
                    <a:pt x="98" y="2007"/>
                    <a:pt x="193" y="2009"/>
                    <a:pt x="287" y="2009"/>
                  </a:cubicBezTo>
                  <a:cubicBezTo>
                    <a:pt x="1731" y="2009"/>
                    <a:pt x="2856" y="1610"/>
                    <a:pt x="3538" y="1281"/>
                  </a:cubicBezTo>
                  <a:cubicBezTo>
                    <a:pt x="3376" y="1123"/>
                    <a:pt x="3275" y="904"/>
                    <a:pt x="3275" y="660"/>
                  </a:cubicBezTo>
                  <a:cubicBezTo>
                    <a:pt x="3275" y="567"/>
                    <a:pt x="3290" y="477"/>
                    <a:pt x="3317" y="394"/>
                  </a:cubicBezTo>
                  <a:cubicBezTo>
                    <a:pt x="2872" y="248"/>
                    <a:pt x="2250" y="99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1784692" y="3549197"/>
              <a:ext cx="3108" cy="91707"/>
            </a:xfrm>
            <a:custGeom>
              <a:rect b="b" l="l" r="r" t="t"/>
              <a:pathLst>
                <a:path extrusionOk="0" h="1682" w="57">
                  <a:moveTo>
                    <a:pt x="0" y="0"/>
                  </a:moveTo>
                  <a:cubicBezTo>
                    <a:pt x="33" y="500"/>
                    <a:pt x="51" y="1001"/>
                    <a:pt x="55" y="1502"/>
                  </a:cubicBezTo>
                  <a:cubicBezTo>
                    <a:pt x="56" y="1524"/>
                    <a:pt x="56" y="1546"/>
                    <a:pt x="56" y="1567"/>
                  </a:cubicBezTo>
                  <a:lnTo>
                    <a:pt x="56" y="1567"/>
                  </a:lnTo>
                  <a:cubicBezTo>
                    <a:pt x="54" y="1045"/>
                    <a:pt x="34" y="523"/>
                    <a:pt x="0" y="0"/>
                  </a:cubicBezTo>
                  <a:close/>
                  <a:moveTo>
                    <a:pt x="56" y="1567"/>
                  </a:moveTo>
                  <a:cubicBezTo>
                    <a:pt x="56" y="1605"/>
                    <a:pt x="56" y="1643"/>
                    <a:pt x="56" y="1682"/>
                  </a:cubicBezTo>
                  <a:cubicBezTo>
                    <a:pt x="56" y="1644"/>
                    <a:pt x="56" y="1606"/>
                    <a:pt x="56" y="1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1580233" y="3284981"/>
              <a:ext cx="154626" cy="398559"/>
            </a:xfrm>
            <a:custGeom>
              <a:rect b="b" l="l" r="r" t="t"/>
              <a:pathLst>
                <a:path extrusionOk="0" h="7310" w="2836">
                  <a:moveTo>
                    <a:pt x="2212" y="0"/>
                  </a:moveTo>
                  <a:cubicBezTo>
                    <a:pt x="1679" y="2301"/>
                    <a:pt x="987" y="4692"/>
                    <a:pt x="116" y="6570"/>
                  </a:cubicBezTo>
                  <a:cubicBezTo>
                    <a:pt x="77" y="6653"/>
                    <a:pt x="39" y="6733"/>
                    <a:pt x="0" y="6813"/>
                  </a:cubicBezTo>
                  <a:cubicBezTo>
                    <a:pt x="172" y="6929"/>
                    <a:pt x="299" y="7105"/>
                    <a:pt x="353" y="7310"/>
                  </a:cubicBezTo>
                  <a:cubicBezTo>
                    <a:pt x="870" y="7127"/>
                    <a:pt x="1664" y="6930"/>
                    <a:pt x="2830" y="6829"/>
                  </a:cubicBezTo>
                  <a:cubicBezTo>
                    <a:pt x="2836" y="5207"/>
                    <a:pt x="2724" y="3589"/>
                    <a:pt x="2516" y="1982"/>
                  </a:cubicBezTo>
                  <a:cubicBezTo>
                    <a:pt x="2430" y="1320"/>
                    <a:pt x="2329" y="661"/>
                    <a:pt x="2213" y="3"/>
                  </a:cubicBezTo>
                  <a:cubicBezTo>
                    <a:pt x="2213" y="2"/>
                    <a:pt x="2212" y="1"/>
                    <a:pt x="22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2136417" y="3287543"/>
              <a:ext cx="151627" cy="393598"/>
            </a:xfrm>
            <a:custGeom>
              <a:rect b="b" l="l" r="r" t="t"/>
              <a:pathLst>
                <a:path extrusionOk="0" h="7219" w="2781">
                  <a:moveTo>
                    <a:pt x="612" y="0"/>
                  </a:moveTo>
                  <a:cubicBezTo>
                    <a:pt x="494" y="668"/>
                    <a:pt x="392" y="1338"/>
                    <a:pt x="307" y="2010"/>
                  </a:cubicBezTo>
                  <a:cubicBezTo>
                    <a:pt x="114" y="3521"/>
                    <a:pt x="6" y="5041"/>
                    <a:pt x="0" y="6564"/>
                  </a:cubicBezTo>
                  <a:cubicBezTo>
                    <a:pt x="0" y="6637"/>
                    <a:pt x="1" y="6710"/>
                    <a:pt x="1" y="6783"/>
                  </a:cubicBezTo>
                  <a:cubicBezTo>
                    <a:pt x="144" y="6795"/>
                    <a:pt x="282" y="6810"/>
                    <a:pt x="413" y="6824"/>
                  </a:cubicBezTo>
                  <a:cubicBezTo>
                    <a:pt x="1262" y="6923"/>
                    <a:pt x="1884" y="7072"/>
                    <a:pt x="2329" y="7218"/>
                  </a:cubicBezTo>
                  <a:cubicBezTo>
                    <a:pt x="2402" y="6990"/>
                    <a:pt x="2567" y="6804"/>
                    <a:pt x="2781" y="6701"/>
                  </a:cubicBezTo>
                  <a:cubicBezTo>
                    <a:pt x="2750" y="6637"/>
                    <a:pt x="2720" y="6572"/>
                    <a:pt x="2689" y="6507"/>
                  </a:cubicBezTo>
                  <a:cubicBezTo>
                    <a:pt x="1829" y="4643"/>
                    <a:pt x="1141" y="2281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2088927" y="3204615"/>
              <a:ext cx="62701" cy="449865"/>
            </a:xfrm>
            <a:custGeom>
              <a:rect b="b" l="l" r="r" t="t"/>
              <a:pathLst>
                <a:path extrusionOk="0" h="8251" w="1150">
                  <a:moveTo>
                    <a:pt x="1149" y="0"/>
                  </a:moveTo>
                  <a:cubicBezTo>
                    <a:pt x="912" y="874"/>
                    <a:pt x="704" y="1792"/>
                    <a:pt x="542" y="2654"/>
                  </a:cubicBezTo>
                  <a:cubicBezTo>
                    <a:pt x="195" y="4499"/>
                    <a:pt x="1" y="6372"/>
                    <a:pt x="16" y="8251"/>
                  </a:cubicBezTo>
                  <a:cubicBezTo>
                    <a:pt x="17" y="8250"/>
                    <a:pt x="17" y="8250"/>
                    <a:pt x="17" y="8250"/>
                  </a:cubicBezTo>
                  <a:cubicBezTo>
                    <a:pt x="18" y="8250"/>
                    <a:pt x="19" y="8251"/>
                    <a:pt x="19" y="8251"/>
                  </a:cubicBezTo>
                  <a:cubicBezTo>
                    <a:pt x="18" y="8156"/>
                    <a:pt x="19" y="8062"/>
                    <a:pt x="19" y="7968"/>
                  </a:cubicBezTo>
                  <a:cubicBezTo>
                    <a:pt x="25" y="6185"/>
                    <a:pt x="214" y="4407"/>
                    <a:pt x="544" y="2653"/>
                  </a:cubicBezTo>
                  <a:cubicBezTo>
                    <a:pt x="575" y="2491"/>
                    <a:pt x="607" y="2328"/>
                    <a:pt x="640" y="2162"/>
                  </a:cubicBezTo>
                  <a:cubicBezTo>
                    <a:pt x="785" y="1449"/>
                    <a:pt x="958" y="712"/>
                    <a:pt x="1150" y="3"/>
                  </a:cubicBezTo>
                  <a:cubicBezTo>
                    <a:pt x="1150" y="2"/>
                    <a:pt x="1149" y="1"/>
                    <a:pt x="1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1570146" y="3657261"/>
              <a:ext cx="226650" cy="122676"/>
            </a:xfrm>
            <a:custGeom>
              <a:rect b="b" l="l" r="r" t="t"/>
              <a:pathLst>
                <a:path extrusionOk="0" h="2250" w="4157">
                  <a:moveTo>
                    <a:pt x="3015" y="1"/>
                  </a:moveTo>
                  <a:lnTo>
                    <a:pt x="3015" y="1"/>
                  </a:lnTo>
                  <a:cubicBezTo>
                    <a:pt x="1849" y="102"/>
                    <a:pt x="1056" y="299"/>
                    <a:pt x="538" y="482"/>
                  </a:cubicBezTo>
                  <a:cubicBezTo>
                    <a:pt x="557" y="552"/>
                    <a:pt x="567" y="626"/>
                    <a:pt x="567" y="702"/>
                  </a:cubicBezTo>
                  <a:cubicBezTo>
                    <a:pt x="567" y="1075"/>
                    <a:pt x="331" y="1392"/>
                    <a:pt x="1" y="1514"/>
                  </a:cubicBezTo>
                  <a:cubicBezTo>
                    <a:pt x="52" y="1573"/>
                    <a:pt x="91" y="1615"/>
                    <a:pt x="106" y="1628"/>
                  </a:cubicBezTo>
                  <a:cubicBezTo>
                    <a:pt x="790" y="2213"/>
                    <a:pt x="1760" y="2223"/>
                    <a:pt x="2612" y="2240"/>
                  </a:cubicBezTo>
                  <a:cubicBezTo>
                    <a:pt x="2883" y="2246"/>
                    <a:pt x="3157" y="2250"/>
                    <a:pt x="3431" y="2250"/>
                  </a:cubicBezTo>
                  <a:cubicBezTo>
                    <a:pt x="3672" y="2250"/>
                    <a:pt x="3914" y="2247"/>
                    <a:pt x="4156" y="2241"/>
                  </a:cubicBezTo>
                  <a:cubicBezTo>
                    <a:pt x="4156" y="2241"/>
                    <a:pt x="4156" y="2240"/>
                    <a:pt x="4156" y="2240"/>
                  </a:cubicBezTo>
                  <a:cubicBezTo>
                    <a:pt x="3905" y="2246"/>
                    <a:pt x="3655" y="2249"/>
                    <a:pt x="3405" y="2249"/>
                  </a:cubicBezTo>
                  <a:cubicBezTo>
                    <a:pt x="3303" y="2249"/>
                    <a:pt x="3200" y="2249"/>
                    <a:pt x="3098" y="2248"/>
                  </a:cubicBezTo>
                  <a:cubicBezTo>
                    <a:pt x="3037" y="1655"/>
                    <a:pt x="3006" y="1000"/>
                    <a:pt x="3014" y="275"/>
                  </a:cubicBezTo>
                  <a:cubicBezTo>
                    <a:pt x="3015" y="183"/>
                    <a:pt x="3015" y="91"/>
                    <a:pt x="3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2136471" y="3657315"/>
              <a:ext cx="22463" cy="30914"/>
            </a:xfrm>
            <a:custGeom>
              <a:rect b="b" l="l" r="r" t="t"/>
              <a:pathLst>
                <a:path extrusionOk="0" h="567" w="412">
                  <a:moveTo>
                    <a:pt x="0" y="1"/>
                  </a:moveTo>
                  <a:cubicBezTo>
                    <a:pt x="0" y="92"/>
                    <a:pt x="0" y="183"/>
                    <a:pt x="2" y="274"/>
                  </a:cubicBezTo>
                  <a:cubicBezTo>
                    <a:pt x="3" y="373"/>
                    <a:pt x="3" y="471"/>
                    <a:pt x="3" y="566"/>
                  </a:cubicBezTo>
                  <a:cubicBezTo>
                    <a:pt x="162" y="413"/>
                    <a:pt x="303" y="239"/>
                    <a:pt x="412" y="43"/>
                  </a:cubicBezTo>
                  <a:cubicBezTo>
                    <a:pt x="280" y="28"/>
                    <a:pt x="143" y="1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2088001" y="3654371"/>
              <a:ext cx="2235" cy="66899"/>
            </a:xfrm>
            <a:custGeom>
              <a:rect b="b" l="l" r="r" t="t"/>
              <a:pathLst>
                <a:path extrusionOk="0" h="1227" w="41">
                  <a:moveTo>
                    <a:pt x="33" y="1"/>
                  </a:moveTo>
                  <a:cubicBezTo>
                    <a:pt x="34" y="27"/>
                    <a:pt x="34" y="52"/>
                    <a:pt x="34" y="77"/>
                  </a:cubicBezTo>
                  <a:cubicBezTo>
                    <a:pt x="38" y="489"/>
                    <a:pt x="27" y="871"/>
                    <a:pt x="1" y="1227"/>
                  </a:cubicBezTo>
                  <a:lnTo>
                    <a:pt x="2" y="1226"/>
                  </a:lnTo>
                  <a:cubicBezTo>
                    <a:pt x="28" y="870"/>
                    <a:pt x="40" y="489"/>
                    <a:pt x="35" y="77"/>
                  </a:cubicBezTo>
                  <a:cubicBezTo>
                    <a:pt x="35" y="52"/>
                    <a:pt x="36" y="27"/>
                    <a:pt x="36" y="1"/>
                  </a:cubicBezTo>
                  <a:close/>
                </a:path>
              </a:pathLst>
            </a:custGeom>
            <a:solidFill>
              <a:srgbClr val="E6E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858845" y="1849131"/>
              <a:ext cx="485632" cy="279482"/>
            </a:xfrm>
            <a:custGeom>
              <a:rect b="b" l="l" r="r" t="t"/>
              <a:pathLst>
                <a:path extrusionOk="0" h="5126" w="8907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202" y="3639"/>
                    <a:pt x="8071" y="5125"/>
                  </a:cubicBezTo>
                  <a:cubicBezTo>
                    <a:pt x="8312" y="3988"/>
                    <a:pt x="8609" y="2940"/>
                    <a:pt x="8906" y="2032"/>
                  </a:cubicBezTo>
                  <a:cubicBezTo>
                    <a:pt x="3045" y="147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2541137" y="1849131"/>
              <a:ext cx="477508" cy="278010"/>
            </a:xfrm>
            <a:custGeom>
              <a:rect b="b" l="l" r="r" t="t"/>
              <a:pathLst>
                <a:path extrusionOk="0" h="5099" w="8758">
                  <a:moveTo>
                    <a:pt x="8758" y="0"/>
                  </a:moveTo>
                  <a:cubicBezTo>
                    <a:pt x="8758" y="1"/>
                    <a:pt x="5875" y="1625"/>
                    <a:pt x="0" y="2135"/>
                  </a:cubicBezTo>
                  <a:cubicBezTo>
                    <a:pt x="5" y="2148"/>
                    <a:pt x="9" y="2161"/>
                    <a:pt x="13" y="2173"/>
                  </a:cubicBezTo>
                  <a:cubicBezTo>
                    <a:pt x="133" y="2164"/>
                    <a:pt x="250" y="2154"/>
                    <a:pt x="368" y="2144"/>
                  </a:cubicBezTo>
                  <a:cubicBezTo>
                    <a:pt x="459" y="2417"/>
                    <a:pt x="548" y="2701"/>
                    <a:pt x="636" y="2997"/>
                  </a:cubicBezTo>
                  <a:cubicBezTo>
                    <a:pt x="519" y="3008"/>
                    <a:pt x="400" y="3018"/>
                    <a:pt x="281" y="3029"/>
                  </a:cubicBezTo>
                  <a:cubicBezTo>
                    <a:pt x="470" y="3674"/>
                    <a:pt x="649" y="4368"/>
                    <a:pt x="799" y="5098"/>
                  </a:cubicBezTo>
                  <a:cubicBezTo>
                    <a:pt x="6588" y="3595"/>
                    <a:pt x="8758" y="1"/>
                    <a:pt x="8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1240939" y="1959866"/>
              <a:ext cx="402921" cy="1077637"/>
            </a:xfrm>
            <a:custGeom>
              <a:rect b="b" l="l" r="r" t="t"/>
              <a:pathLst>
                <a:path extrusionOk="0" h="19765" w="7390">
                  <a:moveTo>
                    <a:pt x="1898" y="1"/>
                  </a:moveTo>
                  <a:cubicBezTo>
                    <a:pt x="1602" y="909"/>
                    <a:pt x="1305" y="1957"/>
                    <a:pt x="1063" y="3094"/>
                  </a:cubicBezTo>
                  <a:cubicBezTo>
                    <a:pt x="77" y="7719"/>
                    <a:pt x="0" y="13805"/>
                    <a:pt x="4596" y="17870"/>
                  </a:cubicBezTo>
                  <a:cubicBezTo>
                    <a:pt x="5145" y="18355"/>
                    <a:pt x="5762" y="18813"/>
                    <a:pt x="6451" y="19234"/>
                  </a:cubicBezTo>
                  <a:cubicBezTo>
                    <a:pt x="6750" y="19418"/>
                    <a:pt x="7063" y="19595"/>
                    <a:pt x="7390" y="19765"/>
                  </a:cubicBezTo>
                  <a:cubicBezTo>
                    <a:pt x="7244" y="19254"/>
                    <a:pt x="7092" y="18760"/>
                    <a:pt x="6936" y="18294"/>
                  </a:cubicBezTo>
                  <a:cubicBezTo>
                    <a:pt x="6937" y="18291"/>
                    <a:pt x="6939" y="18288"/>
                    <a:pt x="6941" y="18284"/>
                  </a:cubicBezTo>
                  <a:cubicBezTo>
                    <a:pt x="6319" y="17200"/>
                    <a:pt x="5227" y="15055"/>
                    <a:pt x="4345" y="12039"/>
                  </a:cubicBezTo>
                  <a:cubicBezTo>
                    <a:pt x="4341" y="12024"/>
                    <a:pt x="4336" y="12007"/>
                    <a:pt x="4331" y="11992"/>
                  </a:cubicBezTo>
                  <a:cubicBezTo>
                    <a:pt x="3648" y="9643"/>
                    <a:pt x="3093" y="6771"/>
                    <a:pt x="2986" y="3465"/>
                  </a:cubicBezTo>
                  <a:cubicBezTo>
                    <a:pt x="2956" y="2579"/>
                    <a:pt x="3141" y="1736"/>
                    <a:pt x="3492" y="985"/>
                  </a:cubicBezTo>
                  <a:cubicBezTo>
                    <a:pt x="2976" y="951"/>
                    <a:pt x="2478" y="908"/>
                    <a:pt x="2001" y="860"/>
                  </a:cubicBezTo>
                  <a:cubicBezTo>
                    <a:pt x="2086" y="574"/>
                    <a:pt x="2172" y="298"/>
                    <a:pt x="2257" y="33"/>
                  </a:cubicBezTo>
                  <a:cubicBezTo>
                    <a:pt x="2137" y="23"/>
                    <a:pt x="2017" y="11"/>
                    <a:pt x="1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2422878" y="1965536"/>
              <a:ext cx="118968" cy="8015"/>
            </a:xfrm>
            <a:custGeom>
              <a:rect b="b" l="l" r="r" t="t"/>
              <a:pathLst>
                <a:path extrusionOk="0" h="147" w="2182">
                  <a:moveTo>
                    <a:pt x="2169" y="1"/>
                  </a:moveTo>
                  <a:cubicBezTo>
                    <a:pt x="1487" y="60"/>
                    <a:pt x="764" y="104"/>
                    <a:pt x="1" y="129"/>
                  </a:cubicBezTo>
                  <a:cubicBezTo>
                    <a:pt x="5" y="135"/>
                    <a:pt x="9" y="141"/>
                    <a:pt x="13" y="147"/>
                  </a:cubicBezTo>
                  <a:cubicBezTo>
                    <a:pt x="95" y="145"/>
                    <a:pt x="178" y="142"/>
                    <a:pt x="259" y="140"/>
                  </a:cubicBezTo>
                  <a:cubicBezTo>
                    <a:pt x="294" y="139"/>
                    <a:pt x="331" y="138"/>
                    <a:pt x="366" y="137"/>
                  </a:cubicBezTo>
                  <a:cubicBezTo>
                    <a:pt x="1000" y="116"/>
                    <a:pt x="1605" y="83"/>
                    <a:pt x="2182" y="38"/>
                  </a:cubicBezTo>
                  <a:cubicBezTo>
                    <a:pt x="2178" y="26"/>
                    <a:pt x="2174" y="13"/>
                    <a:pt x="2169" y="1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2261709" y="2014225"/>
              <a:ext cx="372770" cy="936424"/>
            </a:xfrm>
            <a:custGeom>
              <a:rect b="b" l="l" r="r" t="t"/>
              <a:pathLst>
                <a:path extrusionOk="0" h="17175" w="6837">
                  <a:moveTo>
                    <a:pt x="5406" y="1"/>
                  </a:moveTo>
                  <a:cubicBezTo>
                    <a:pt x="4893" y="44"/>
                    <a:pt x="4357" y="79"/>
                    <a:pt x="3798" y="104"/>
                  </a:cubicBezTo>
                  <a:cubicBezTo>
                    <a:pt x="3682" y="109"/>
                    <a:pt x="3562" y="113"/>
                    <a:pt x="3443" y="117"/>
                  </a:cubicBezTo>
                  <a:cubicBezTo>
                    <a:pt x="3756" y="835"/>
                    <a:pt x="3918" y="1632"/>
                    <a:pt x="3891" y="2468"/>
                  </a:cubicBezTo>
                  <a:cubicBezTo>
                    <a:pt x="3787" y="5678"/>
                    <a:pt x="3261" y="8478"/>
                    <a:pt x="2605" y="10787"/>
                  </a:cubicBezTo>
                  <a:cubicBezTo>
                    <a:pt x="2576" y="10886"/>
                    <a:pt x="2548" y="10985"/>
                    <a:pt x="2519" y="11083"/>
                  </a:cubicBezTo>
                  <a:cubicBezTo>
                    <a:pt x="1669" y="13976"/>
                    <a:pt x="629" y="16063"/>
                    <a:pt x="0" y="17175"/>
                  </a:cubicBezTo>
                  <a:cubicBezTo>
                    <a:pt x="640" y="16816"/>
                    <a:pt x="1220" y="16431"/>
                    <a:pt x="1746" y="16026"/>
                  </a:cubicBezTo>
                  <a:cubicBezTo>
                    <a:pt x="6699" y="12210"/>
                    <a:pt x="6837" y="6499"/>
                    <a:pt x="5924" y="2070"/>
                  </a:cubicBezTo>
                  <a:cubicBezTo>
                    <a:pt x="5774" y="1340"/>
                    <a:pt x="5596" y="646"/>
                    <a:pt x="5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1476803" y="1968917"/>
              <a:ext cx="818" cy="872"/>
            </a:xfrm>
            <a:custGeom>
              <a:rect b="b" l="l" r="r" t="t"/>
              <a:pathLst>
                <a:path extrusionOk="0" h="16" w="15">
                  <a:moveTo>
                    <a:pt x="0" y="0"/>
                  </a:moveTo>
                  <a:lnTo>
                    <a:pt x="3" y="16"/>
                  </a:lnTo>
                  <a:cubicBezTo>
                    <a:pt x="8" y="11"/>
                    <a:pt x="11" y="5"/>
                    <a:pt x="15" y="0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1539232" y="1965100"/>
              <a:ext cx="573304" cy="6706"/>
            </a:xfrm>
            <a:custGeom>
              <a:rect b="b" l="l" r="r" t="t"/>
              <a:pathLst>
                <a:path extrusionOk="0" h="123" w="10515">
                  <a:moveTo>
                    <a:pt x="7300" y="0"/>
                  </a:moveTo>
                  <a:cubicBezTo>
                    <a:pt x="5845" y="0"/>
                    <a:pt x="4390" y="26"/>
                    <a:pt x="2936" y="79"/>
                  </a:cubicBezTo>
                  <a:cubicBezTo>
                    <a:pt x="2268" y="103"/>
                    <a:pt x="1621" y="114"/>
                    <a:pt x="996" y="114"/>
                  </a:cubicBezTo>
                  <a:cubicBezTo>
                    <a:pt x="658" y="114"/>
                    <a:pt x="326" y="111"/>
                    <a:pt x="0" y="105"/>
                  </a:cubicBezTo>
                  <a:lnTo>
                    <a:pt x="0" y="105"/>
                  </a:lnTo>
                  <a:cubicBezTo>
                    <a:pt x="441" y="117"/>
                    <a:pt x="894" y="123"/>
                    <a:pt x="1359" y="123"/>
                  </a:cubicBezTo>
                  <a:cubicBezTo>
                    <a:pt x="1986" y="123"/>
                    <a:pt x="2634" y="111"/>
                    <a:pt x="3303" y="87"/>
                  </a:cubicBezTo>
                  <a:cubicBezTo>
                    <a:pt x="4760" y="35"/>
                    <a:pt x="6216" y="9"/>
                    <a:pt x="7673" y="9"/>
                  </a:cubicBezTo>
                  <a:cubicBezTo>
                    <a:pt x="8620" y="9"/>
                    <a:pt x="9568" y="20"/>
                    <a:pt x="10515" y="41"/>
                  </a:cubicBezTo>
                  <a:cubicBezTo>
                    <a:pt x="9443" y="14"/>
                    <a:pt x="8372" y="0"/>
                    <a:pt x="7300" y="0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2296713" y="1972515"/>
              <a:ext cx="126928" cy="1745"/>
            </a:xfrm>
            <a:custGeom>
              <a:rect b="b" l="l" r="r" t="t"/>
              <a:pathLst>
                <a:path extrusionOk="0" h="32" w="2328">
                  <a:moveTo>
                    <a:pt x="2315" y="1"/>
                  </a:moveTo>
                  <a:cubicBezTo>
                    <a:pt x="1861" y="16"/>
                    <a:pt x="1394" y="23"/>
                    <a:pt x="912" y="23"/>
                  </a:cubicBezTo>
                  <a:cubicBezTo>
                    <a:pt x="613" y="23"/>
                    <a:pt x="310" y="20"/>
                    <a:pt x="0" y="14"/>
                  </a:cubicBezTo>
                  <a:lnTo>
                    <a:pt x="0" y="14"/>
                  </a:lnTo>
                  <a:cubicBezTo>
                    <a:pt x="432" y="26"/>
                    <a:pt x="854" y="32"/>
                    <a:pt x="1265" y="32"/>
                  </a:cubicBezTo>
                  <a:cubicBezTo>
                    <a:pt x="1627" y="32"/>
                    <a:pt x="1981" y="27"/>
                    <a:pt x="2327" y="19"/>
                  </a:cubicBezTo>
                  <a:cubicBezTo>
                    <a:pt x="2323" y="12"/>
                    <a:pt x="2319" y="7"/>
                    <a:pt x="2315" y="1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1402108" y="2013407"/>
              <a:ext cx="1073275" cy="605472"/>
            </a:xfrm>
            <a:custGeom>
              <a:rect b="b" l="l" r="r" t="t"/>
              <a:pathLst>
                <a:path extrusionOk="0" h="11105" w="19685">
                  <a:moveTo>
                    <a:pt x="13734" y="3152"/>
                  </a:moveTo>
                  <a:cubicBezTo>
                    <a:pt x="15335" y="3152"/>
                    <a:pt x="16633" y="4450"/>
                    <a:pt x="16633" y="6051"/>
                  </a:cubicBezTo>
                  <a:cubicBezTo>
                    <a:pt x="16633" y="7652"/>
                    <a:pt x="15335" y="8950"/>
                    <a:pt x="13734" y="8950"/>
                  </a:cubicBezTo>
                  <a:cubicBezTo>
                    <a:pt x="12133" y="8950"/>
                    <a:pt x="10835" y="7652"/>
                    <a:pt x="10835" y="6051"/>
                  </a:cubicBezTo>
                  <a:cubicBezTo>
                    <a:pt x="10835" y="5983"/>
                    <a:pt x="10837" y="5917"/>
                    <a:pt x="10842" y="5849"/>
                  </a:cubicBezTo>
                  <a:cubicBezTo>
                    <a:pt x="10470" y="5721"/>
                    <a:pt x="10122" y="5674"/>
                    <a:pt x="9810" y="5674"/>
                  </a:cubicBezTo>
                  <a:cubicBezTo>
                    <a:pt x="9408" y="5674"/>
                    <a:pt x="9064" y="5753"/>
                    <a:pt x="8804" y="5843"/>
                  </a:cubicBezTo>
                  <a:cubicBezTo>
                    <a:pt x="8809" y="5912"/>
                    <a:pt x="8811" y="5981"/>
                    <a:pt x="8811" y="6051"/>
                  </a:cubicBezTo>
                  <a:cubicBezTo>
                    <a:pt x="8811" y="7652"/>
                    <a:pt x="7513" y="8950"/>
                    <a:pt x="5912" y="8950"/>
                  </a:cubicBezTo>
                  <a:cubicBezTo>
                    <a:pt x="4311" y="8950"/>
                    <a:pt x="3013" y="7652"/>
                    <a:pt x="3013" y="6051"/>
                  </a:cubicBezTo>
                  <a:cubicBezTo>
                    <a:pt x="3013" y="4450"/>
                    <a:pt x="4311" y="3152"/>
                    <a:pt x="5912" y="3152"/>
                  </a:cubicBezTo>
                  <a:cubicBezTo>
                    <a:pt x="7197" y="3152"/>
                    <a:pt x="8287" y="3988"/>
                    <a:pt x="8667" y="5146"/>
                  </a:cubicBezTo>
                  <a:cubicBezTo>
                    <a:pt x="8979" y="5047"/>
                    <a:pt x="9369" y="4967"/>
                    <a:pt x="9815" y="4967"/>
                  </a:cubicBezTo>
                  <a:cubicBezTo>
                    <a:pt x="10171" y="4967"/>
                    <a:pt x="10562" y="5017"/>
                    <a:pt x="10978" y="5150"/>
                  </a:cubicBezTo>
                  <a:cubicBezTo>
                    <a:pt x="11357" y="3990"/>
                    <a:pt x="12448" y="3152"/>
                    <a:pt x="13734" y="3152"/>
                  </a:cubicBezTo>
                  <a:close/>
                  <a:moveTo>
                    <a:pt x="10204" y="0"/>
                  </a:moveTo>
                  <a:cubicBezTo>
                    <a:pt x="8742" y="0"/>
                    <a:pt x="7280" y="26"/>
                    <a:pt x="5818" y="79"/>
                  </a:cubicBezTo>
                  <a:cubicBezTo>
                    <a:pt x="5150" y="103"/>
                    <a:pt x="4502" y="114"/>
                    <a:pt x="3876" y="114"/>
                  </a:cubicBezTo>
                  <a:cubicBezTo>
                    <a:pt x="3064" y="114"/>
                    <a:pt x="2287" y="95"/>
                    <a:pt x="1546" y="61"/>
                  </a:cubicBezTo>
                  <a:cubicBezTo>
                    <a:pt x="1328" y="51"/>
                    <a:pt x="1111" y="39"/>
                    <a:pt x="897" y="27"/>
                  </a:cubicBezTo>
                  <a:cubicBezTo>
                    <a:pt x="775" y="20"/>
                    <a:pt x="656" y="11"/>
                    <a:pt x="536" y="3"/>
                  </a:cubicBezTo>
                  <a:cubicBezTo>
                    <a:pt x="185" y="754"/>
                    <a:pt x="0" y="1597"/>
                    <a:pt x="30" y="2483"/>
                  </a:cubicBezTo>
                  <a:cubicBezTo>
                    <a:pt x="137" y="5789"/>
                    <a:pt x="692" y="8661"/>
                    <a:pt x="1374" y="11010"/>
                  </a:cubicBezTo>
                  <a:cubicBezTo>
                    <a:pt x="1380" y="11025"/>
                    <a:pt x="1384" y="11042"/>
                    <a:pt x="1389" y="11057"/>
                  </a:cubicBezTo>
                  <a:cubicBezTo>
                    <a:pt x="1708" y="11089"/>
                    <a:pt x="2020" y="11104"/>
                    <a:pt x="2325" y="11104"/>
                  </a:cubicBezTo>
                  <a:cubicBezTo>
                    <a:pt x="7085" y="11104"/>
                    <a:pt x="10127" y="7443"/>
                    <a:pt x="10127" y="7443"/>
                  </a:cubicBezTo>
                  <a:cubicBezTo>
                    <a:pt x="10127" y="7443"/>
                    <a:pt x="13170" y="11105"/>
                    <a:pt x="17930" y="11105"/>
                  </a:cubicBezTo>
                  <a:cubicBezTo>
                    <a:pt x="18047" y="11105"/>
                    <a:pt x="18166" y="11103"/>
                    <a:pt x="18285" y="11098"/>
                  </a:cubicBezTo>
                  <a:cubicBezTo>
                    <a:pt x="18314" y="11000"/>
                    <a:pt x="18342" y="10901"/>
                    <a:pt x="18371" y="10802"/>
                  </a:cubicBezTo>
                  <a:cubicBezTo>
                    <a:pt x="19027" y="8493"/>
                    <a:pt x="19552" y="5693"/>
                    <a:pt x="19657" y="2483"/>
                  </a:cubicBezTo>
                  <a:cubicBezTo>
                    <a:pt x="19684" y="1647"/>
                    <a:pt x="19522" y="850"/>
                    <a:pt x="19208" y="132"/>
                  </a:cubicBezTo>
                  <a:cubicBezTo>
                    <a:pt x="19072" y="137"/>
                    <a:pt x="18933" y="142"/>
                    <a:pt x="18794" y="145"/>
                  </a:cubicBezTo>
                  <a:cubicBezTo>
                    <a:pt x="18425" y="154"/>
                    <a:pt x="18047" y="159"/>
                    <a:pt x="17660" y="159"/>
                  </a:cubicBezTo>
                  <a:cubicBezTo>
                    <a:pt x="17031" y="159"/>
                    <a:pt x="16377" y="146"/>
                    <a:pt x="15699" y="118"/>
                  </a:cubicBezTo>
                  <a:cubicBezTo>
                    <a:pt x="13868" y="41"/>
                    <a:pt x="12036" y="0"/>
                    <a:pt x="10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1452650" y="1581207"/>
              <a:ext cx="972245" cy="103974"/>
            </a:xfrm>
            <a:custGeom>
              <a:rect b="b" l="l" r="r" t="t"/>
              <a:pathLst>
                <a:path extrusionOk="0" h="1907" w="17832">
                  <a:moveTo>
                    <a:pt x="1" y="1"/>
                  </a:moveTo>
                  <a:cubicBezTo>
                    <a:pt x="23" y="629"/>
                    <a:pt x="33" y="1266"/>
                    <a:pt x="25" y="1907"/>
                  </a:cubicBezTo>
                  <a:lnTo>
                    <a:pt x="17808" y="1907"/>
                  </a:lnTo>
                  <a:cubicBezTo>
                    <a:pt x="17800" y="1268"/>
                    <a:pt x="17809" y="632"/>
                    <a:pt x="17831" y="5"/>
                  </a:cubicBezTo>
                  <a:lnTo>
                    <a:pt x="17831" y="5"/>
                  </a:lnTo>
                  <a:lnTo>
                    <a:pt x="17807" y="351"/>
                  </a:lnTo>
                  <a:lnTo>
                    <a:pt x="11791" y="351"/>
                  </a:lnTo>
                  <a:cubicBezTo>
                    <a:pt x="11641" y="630"/>
                    <a:pt x="11347" y="820"/>
                    <a:pt x="11008" y="823"/>
                  </a:cubicBezTo>
                  <a:lnTo>
                    <a:pt x="7369" y="837"/>
                  </a:lnTo>
                  <a:cubicBezTo>
                    <a:pt x="7368" y="837"/>
                    <a:pt x="7366" y="837"/>
                    <a:pt x="7364" y="837"/>
                  </a:cubicBezTo>
                  <a:cubicBezTo>
                    <a:pt x="7018" y="837"/>
                    <a:pt x="6719" y="639"/>
                    <a:pt x="6572" y="351"/>
                  </a:cubicBezTo>
                  <a:lnTo>
                    <a:pt x="26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1407505" y="1123818"/>
              <a:ext cx="1062589" cy="285752"/>
            </a:xfrm>
            <a:custGeom>
              <a:rect b="b" l="l" r="r" t="t"/>
              <a:pathLst>
                <a:path extrusionOk="0" h="5241" w="19489">
                  <a:moveTo>
                    <a:pt x="1804" y="1"/>
                  </a:moveTo>
                  <a:cubicBezTo>
                    <a:pt x="781" y="1"/>
                    <a:pt x="0" y="918"/>
                    <a:pt x="165" y="1927"/>
                  </a:cubicBezTo>
                  <a:cubicBezTo>
                    <a:pt x="330" y="2932"/>
                    <a:pt x="486" y="4051"/>
                    <a:pt x="608" y="5241"/>
                  </a:cubicBezTo>
                  <a:lnTo>
                    <a:pt x="608" y="5239"/>
                  </a:lnTo>
                  <a:lnTo>
                    <a:pt x="7395" y="5239"/>
                  </a:lnTo>
                  <a:cubicBezTo>
                    <a:pt x="7545" y="4959"/>
                    <a:pt x="7840" y="4769"/>
                    <a:pt x="8179" y="4767"/>
                  </a:cubicBezTo>
                  <a:lnTo>
                    <a:pt x="11817" y="4752"/>
                  </a:lnTo>
                  <a:cubicBezTo>
                    <a:pt x="11819" y="4752"/>
                    <a:pt x="11821" y="4752"/>
                    <a:pt x="11823" y="4752"/>
                  </a:cubicBezTo>
                  <a:cubicBezTo>
                    <a:pt x="12168" y="4752"/>
                    <a:pt x="12468" y="4950"/>
                    <a:pt x="12615" y="5239"/>
                  </a:cubicBezTo>
                  <a:lnTo>
                    <a:pt x="18881" y="5239"/>
                  </a:lnTo>
                  <a:lnTo>
                    <a:pt x="18881" y="5240"/>
                  </a:lnTo>
                  <a:cubicBezTo>
                    <a:pt x="19003" y="4051"/>
                    <a:pt x="19159" y="2932"/>
                    <a:pt x="19323" y="1927"/>
                  </a:cubicBezTo>
                  <a:cubicBezTo>
                    <a:pt x="19488" y="918"/>
                    <a:pt x="18708" y="1"/>
                    <a:pt x="1768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858845" y="1685127"/>
              <a:ext cx="2159854" cy="288697"/>
            </a:xfrm>
            <a:custGeom>
              <a:rect b="b" l="l" r="r" t="t"/>
              <a:pathLst>
                <a:path extrusionOk="0" h="5295" w="39614">
                  <a:moveTo>
                    <a:pt x="10916" y="1"/>
                  </a:moveTo>
                  <a:lnTo>
                    <a:pt x="1" y="3008"/>
                  </a:lnTo>
                  <a:cubicBezTo>
                    <a:pt x="1" y="3008"/>
                    <a:pt x="3045" y="4481"/>
                    <a:pt x="8906" y="5040"/>
                  </a:cubicBezTo>
                  <a:cubicBezTo>
                    <a:pt x="9024" y="5050"/>
                    <a:pt x="9145" y="5062"/>
                    <a:pt x="9265" y="5072"/>
                  </a:cubicBezTo>
                  <a:cubicBezTo>
                    <a:pt x="9268" y="5064"/>
                    <a:pt x="9271" y="5055"/>
                    <a:pt x="9273" y="5048"/>
                  </a:cubicBezTo>
                  <a:cubicBezTo>
                    <a:pt x="9925" y="5109"/>
                    <a:pt x="10611" y="5160"/>
                    <a:pt x="11332" y="5196"/>
                  </a:cubicBezTo>
                  <a:lnTo>
                    <a:pt x="11334" y="5205"/>
                  </a:lnTo>
                  <a:lnTo>
                    <a:pt x="11349" y="5205"/>
                  </a:lnTo>
                  <a:cubicBezTo>
                    <a:pt x="11350" y="5203"/>
                    <a:pt x="11352" y="5200"/>
                    <a:pt x="11354" y="5197"/>
                  </a:cubicBezTo>
                  <a:cubicBezTo>
                    <a:pt x="11720" y="5216"/>
                    <a:pt x="12096" y="5230"/>
                    <a:pt x="12479" y="5240"/>
                  </a:cubicBezTo>
                  <a:cubicBezTo>
                    <a:pt x="12804" y="5246"/>
                    <a:pt x="13136" y="5250"/>
                    <a:pt x="13473" y="5250"/>
                  </a:cubicBezTo>
                  <a:cubicBezTo>
                    <a:pt x="14099" y="5250"/>
                    <a:pt x="14746" y="5238"/>
                    <a:pt x="15415" y="5214"/>
                  </a:cubicBezTo>
                  <a:cubicBezTo>
                    <a:pt x="16869" y="5161"/>
                    <a:pt x="18324" y="5135"/>
                    <a:pt x="19779" y="5135"/>
                  </a:cubicBezTo>
                  <a:cubicBezTo>
                    <a:pt x="20851" y="5135"/>
                    <a:pt x="21922" y="5149"/>
                    <a:pt x="22994" y="5176"/>
                  </a:cubicBezTo>
                  <a:cubicBezTo>
                    <a:pt x="23883" y="5195"/>
                    <a:pt x="24773" y="5224"/>
                    <a:pt x="25663" y="5262"/>
                  </a:cubicBezTo>
                  <a:cubicBezTo>
                    <a:pt x="25902" y="5272"/>
                    <a:pt x="26139" y="5279"/>
                    <a:pt x="26372" y="5285"/>
                  </a:cubicBezTo>
                  <a:cubicBezTo>
                    <a:pt x="26682" y="5291"/>
                    <a:pt x="26985" y="5294"/>
                    <a:pt x="27284" y="5294"/>
                  </a:cubicBezTo>
                  <a:cubicBezTo>
                    <a:pt x="27766" y="5294"/>
                    <a:pt x="28233" y="5287"/>
                    <a:pt x="28687" y="5272"/>
                  </a:cubicBezTo>
                  <a:cubicBezTo>
                    <a:pt x="29450" y="5247"/>
                    <a:pt x="30173" y="5203"/>
                    <a:pt x="30855" y="5144"/>
                  </a:cubicBezTo>
                  <a:cubicBezTo>
                    <a:pt x="36732" y="4633"/>
                    <a:pt x="39614" y="3008"/>
                    <a:pt x="39614" y="3008"/>
                  </a:cubicBezTo>
                  <a:lnTo>
                    <a:pt x="28699" y="1"/>
                  </a:lnTo>
                  <a:lnTo>
                    <a:pt x="28698" y="1"/>
                  </a:lnTo>
                  <a:cubicBezTo>
                    <a:pt x="28698" y="1"/>
                    <a:pt x="24742" y="1787"/>
                    <a:pt x="19473" y="1787"/>
                  </a:cubicBezTo>
                  <a:cubicBezTo>
                    <a:pt x="16838" y="1787"/>
                    <a:pt x="13876" y="1340"/>
                    <a:pt x="1091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2095307" y="1409407"/>
              <a:ext cx="341638" cy="190938"/>
            </a:xfrm>
            <a:custGeom>
              <a:rect b="b" l="l" r="r" t="t"/>
              <a:pathLst>
                <a:path extrusionOk="0" h="3502" w="6266">
                  <a:moveTo>
                    <a:pt x="0" y="1"/>
                  </a:moveTo>
                  <a:cubicBezTo>
                    <a:pt x="63" y="121"/>
                    <a:pt x="98" y="258"/>
                    <a:pt x="98" y="403"/>
                  </a:cubicBezTo>
                  <a:lnTo>
                    <a:pt x="110" y="3078"/>
                  </a:lnTo>
                  <a:cubicBezTo>
                    <a:pt x="111" y="3231"/>
                    <a:pt x="72" y="3376"/>
                    <a:pt x="4" y="3502"/>
                  </a:cubicBezTo>
                  <a:lnTo>
                    <a:pt x="6020" y="3502"/>
                  </a:lnTo>
                  <a:lnTo>
                    <a:pt x="6044" y="3156"/>
                  </a:lnTo>
                  <a:lnTo>
                    <a:pt x="6266" y="2"/>
                  </a:lnTo>
                  <a:lnTo>
                    <a:pt x="626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1837906" y="1415841"/>
              <a:ext cx="230467" cy="178070"/>
            </a:xfrm>
            <a:custGeom>
              <a:rect b="b" l="l" r="r" t="t"/>
              <a:pathLst>
                <a:path extrusionOk="0" h="3266" w="4227">
                  <a:moveTo>
                    <a:pt x="3926" y="0"/>
                  </a:moveTo>
                  <a:lnTo>
                    <a:pt x="287" y="16"/>
                  </a:lnTo>
                  <a:cubicBezTo>
                    <a:pt x="128" y="17"/>
                    <a:pt x="0" y="146"/>
                    <a:pt x="1" y="304"/>
                  </a:cubicBezTo>
                  <a:lnTo>
                    <a:pt x="13" y="2980"/>
                  </a:lnTo>
                  <a:cubicBezTo>
                    <a:pt x="13" y="3138"/>
                    <a:pt x="143" y="3266"/>
                    <a:pt x="301" y="3266"/>
                  </a:cubicBezTo>
                  <a:lnTo>
                    <a:pt x="3940" y="3250"/>
                  </a:lnTo>
                  <a:cubicBezTo>
                    <a:pt x="4098" y="3249"/>
                    <a:pt x="4226" y="3120"/>
                    <a:pt x="4225" y="2962"/>
                  </a:cubicBezTo>
                  <a:lnTo>
                    <a:pt x="4214" y="287"/>
                  </a:lnTo>
                  <a:cubicBezTo>
                    <a:pt x="4214" y="128"/>
                    <a:pt x="4085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1440600" y="1409407"/>
              <a:ext cx="370371" cy="190938"/>
            </a:xfrm>
            <a:custGeom>
              <a:rect b="b" l="l" r="r" t="t"/>
              <a:pathLst>
                <a:path extrusionOk="0" h="3502" w="6793">
                  <a:moveTo>
                    <a:pt x="1" y="1"/>
                  </a:moveTo>
                  <a:lnTo>
                    <a:pt x="1" y="2"/>
                  </a:lnTo>
                  <a:lnTo>
                    <a:pt x="222" y="3152"/>
                  </a:lnTo>
                  <a:lnTo>
                    <a:pt x="247" y="3502"/>
                  </a:lnTo>
                  <a:lnTo>
                    <a:pt x="6793" y="3502"/>
                  </a:lnTo>
                  <a:cubicBezTo>
                    <a:pt x="6730" y="3381"/>
                    <a:pt x="6695" y="3244"/>
                    <a:pt x="6695" y="3101"/>
                  </a:cubicBezTo>
                  <a:lnTo>
                    <a:pt x="6683" y="425"/>
                  </a:lnTo>
                  <a:cubicBezTo>
                    <a:pt x="6682" y="271"/>
                    <a:pt x="6721" y="127"/>
                    <a:pt x="6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1804920" y="1382854"/>
              <a:ext cx="296439" cy="244043"/>
            </a:xfrm>
            <a:custGeom>
              <a:rect b="b" l="l" r="r" t="t"/>
              <a:pathLst>
                <a:path extrusionOk="0" h="4476" w="5437">
                  <a:moveTo>
                    <a:pt x="4532" y="606"/>
                  </a:moveTo>
                  <a:cubicBezTo>
                    <a:pt x="4690" y="606"/>
                    <a:pt x="4819" y="734"/>
                    <a:pt x="4819" y="892"/>
                  </a:cubicBezTo>
                  <a:lnTo>
                    <a:pt x="4830" y="3567"/>
                  </a:lnTo>
                  <a:cubicBezTo>
                    <a:pt x="4831" y="3725"/>
                    <a:pt x="4703" y="3854"/>
                    <a:pt x="4545" y="3855"/>
                  </a:cubicBezTo>
                  <a:lnTo>
                    <a:pt x="906" y="3871"/>
                  </a:lnTo>
                  <a:cubicBezTo>
                    <a:pt x="748" y="3871"/>
                    <a:pt x="618" y="3743"/>
                    <a:pt x="618" y="3585"/>
                  </a:cubicBezTo>
                  <a:lnTo>
                    <a:pt x="606" y="909"/>
                  </a:lnTo>
                  <a:cubicBezTo>
                    <a:pt x="605" y="751"/>
                    <a:pt x="733" y="622"/>
                    <a:pt x="892" y="621"/>
                  </a:cubicBezTo>
                  <a:lnTo>
                    <a:pt x="4530" y="606"/>
                  </a:lnTo>
                  <a:cubicBezTo>
                    <a:pt x="4531" y="606"/>
                    <a:pt x="4532" y="606"/>
                    <a:pt x="4532" y="606"/>
                  </a:cubicBezTo>
                  <a:close/>
                  <a:moveTo>
                    <a:pt x="4531" y="0"/>
                  </a:moveTo>
                  <a:cubicBezTo>
                    <a:pt x="4530" y="0"/>
                    <a:pt x="4529" y="0"/>
                    <a:pt x="4528" y="0"/>
                  </a:cubicBezTo>
                  <a:lnTo>
                    <a:pt x="890" y="16"/>
                  </a:lnTo>
                  <a:cubicBezTo>
                    <a:pt x="551" y="18"/>
                    <a:pt x="256" y="208"/>
                    <a:pt x="106" y="488"/>
                  </a:cubicBezTo>
                  <a:cubicBezTo>
                    <a:pt x="39" y="614"/>
                    <a:pt x="0" y="758"/>
                    <a:pt x="1" y="912"/>
                  </a:cubicBezTo>
                  <a:lnTo>
                    <a:pt x="13" y="3587"/>
                  </a:lnTo>
                  <a:cubicBezTo>
                    <a:pt x="13" y="3731"/>
                    <a:pt x="48" y="3868"/>
                    <a:pt x="111" y="3989"/>
                  </a:cubicBezTo>
                  <a:cubicBezTo>
                    <a:pt x="258" y="4277"/>
                    <a:pt x="558" y="4475"/>
                    <a:pt x="903" y="4475"/>
                  </a:cubicBezTo>
                  <a:cubicBezTo>
                    <a:pt x="905" y="4475"/>
                    <a:pt x="907" y="4475"/>
                    <a:pt x="908" y="4475"/>
                  </a:cubicBezTo>
                  <a:lnTo>
                    <a:pt x="4547" y="4461"/>
                  </a:lnTo>
                  <a:cubicBezTo>
                    <a:pt x="4886" y="4458"/>
                    <a:pt x="5180" y="4268"/>
                    <a:pt x="5330" y="3989"/>
                  </a:cubicBezTo>
                  <a:cubicBezTo>
                    <a:pt x="5398" y="3863"/>
                    <a:pt x="5437" y="3718"/>
                    <a:pt x="5436" y="3565"/>
                  </a:cubicBezTo>
                  <a:lnTo>
                    <a:pt x="5424" y="889"/>
                  </a:lnTo>
                  <a:cubicBezTo>
                    <a:pt x="5424" y="745"/>
                    <a:pt x="5389" y="608"/>
                    <a:pt x="5326" y="488"/>
                  </a:cubicBezTo>
                  <a:cubicBezTo>
                    <a:pt x="5179" y="199"/>
                    <a:pt x="4878" y="0"/>
                    <a:pt x="453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1453958" y="1685127"/>
              <a:ext cx="969628" cy="97432"/>
            </a:xfrm>
            <a:custGeom>
              <a:rect b="b" l="l" r="r" t="t"/>
              <a:pathLst>
                <a:path extrusionOk="0" h="1787" w="17784">
                  <a:moveTo>
                    <a:pt x="1" y="1"/>
                  </a:moveTo>
                  <a:cubicBezTo>
                    <a:pt x="2961" y="1340"/>
                    <a:pt x="5923" y="1787"/>
                    <a:pt x="8558" y="1787"/>
                  </a:cubicBezTo>
                  <a:cubicBezTo>
                    <a:pt x="13827" y="1787"/>
                    <a:pt x="17783" y="1"/>
                    <a:pt x="17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1566384" y="2185262"/>
              <a:ext cx="316231" cy="316176"/>
            </a:xfrm>
            <a:custGeom>
              <a:rect b="b" l="l" r="r" t="t"/>
              <a:pathLst>
                <a:path extrusionOk="0" h="5799" w="5800">
                  <a:moveTo>
                    <a:pt x="2899" y="970"/>
                  </a:moveTo>
                  <a:cubicBezTo>
                    <a:pt x="3144" y="970"/>
                    <a:pt x="3377" y="1016"/>
                    <a:pt x="3592" y="1098"/>
                  </a:cubicBezTo>
                  <a:lnTo>
                    <a:pt x="3596" y="1094"/>
                  </a:lnTo>
                  <a:cubicBezTo>
                    <a:pt x="3797" y="1174"/>
                    <a:pt x="3980" y="1286"/>
                    <a:pt x="4142" y="1423"/>
                  </a:cubicBezTo>
                  <a:cubicBezTo>
                    <a:pt x="4562" y="1777"/>
                    <a:pt x="4828" y="2307"/>
                    <a:pt x="4828" y="2899"/>
                  </a:cubicBezTo>
                  <a:cubicBezTo>
                    <a:pt x="4828" y="3965"/>
                    <a:pt x="3965" y="4828"/>
                    <a:pt x="2899" y="4828"/>
                  </a:cubicBezTo>
                  <a:cubicBezTo>
                    <a:pt x="2269" y="4828"/>
                    <a:pt x="1709" y="4526"/>
                    <a:pt x="1357" y="4059"/>
                  </a:cubicBezTo>
                  <a:cubicBezTo>
                    <a:pt x="1242" y="3907"/>
                    <a:pt x="1148" y="3739"/>
                    <a:pt x="1080" y="3557"/>
                  </a:cubicBezTo>
                  <a:lnTo>
                    <a:pt x="1084" y="3553"/>
                  </a:lnTo>
                  <a:cubicBezTo>
                    <a:pt x="1010" y="3349"/>
                    <a:pt x="970" y="3129"/>
                    <a:pt x="970" y="2899"/>
                  </a:cubicBezTo>
                  <a:cubicBezTo>
                    <a:pt x="970" y="1833"/>
                    <a:pt x="1834" y="970"/>
                    <a:pt x="2899" y="970"/>
                  </a:cubicBezTo>
                  <a:close/>
                  <a:moveTo>
                    <a:pt x="2899" y="0"/>
                  </a:moveTo>
                  <a:cubicBezTo>
                    <a:pt x="1298" y="0"/>
                    <a:pt x="0" y="1298"/>
                    <a:pt x="0" y="2899"/>
                  </a:cubicBezTo>
                  <a:cubicBezTo>
                    <a:pt x="0" y="4500"/>
                    <a:pt x="1298" y="5798"/>
                    <a:pt x="2899" y="5798"/>
                  </a:cubicBezTo>
                  <a:cubicBezTo>
                    <a:pt x="4501" y="5798"/>
                    <a:pt x="5799" y="4500"/>
                    <a:pt x="5799" y="2899"/>
                  </a:cubicBezTo>
                  <a:cubicBezTo>
                    <a:pt x="5799" y="2829"/>
                    <a:pt x="5796" y="2760"/>
                    <a:pt x="5791" y="2691"/>
                  </a:cubicBezTo>
                  <a:cubicBezTo>
                    <a:pt x="5467" y="2802"/>
                    <a:pt x="5271" y="2930"/>
                    <a:pt x="5250" y="2945"/>
                  </a:cubicBezTo>
                  <a:lnTo>
                    <a:pt x="4852" y="2362"/>
                  </a:lnTo>
                  <a:cubicBezTo>
                    <a:pt x="4881" y="2342"/>
                    <a:pt x="5175" y="2145"/>
                    <a:pt x="5654" y="1994"/>
                  </a:cubicBezTo>
                  <a:cubicBezTo>
                    <a:pt x="5274" y="837"/>
                    <a:pt x="4184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1992859" y="2185262"/>
              <a:ext cx="316176" cy="316176"/>
            </a:xfrm>
            <a:custGeom>
              <a:rect b="b" l="l" r="r" t="t"/>
              <a:pathLst>
                <a:path extrusionOk="0" h="5799" w="5799">
                  <a:moveTo>
                    <a:pt x="2899" y="970"/>
                  </a:moveTo>
                  <a:cubicBezTo>
                    <a:pt x="3144" y="970"/>
                    <a:pt x="3377" y="1016"/>
                    <a:pt x="3592" y="1098"/>
                  </a:cubicBezTo>
                  <a:lnTo>
                    <a:pt x="3596" y="1094"/>
                  </a:lnTo>
                  <a:cubicBezTo>
                    <a:pt x="3796" y="1173"/>
                    <a:pt x="3979" y="1284"/>
                    <a:pt x="4141" y="1422"/>
                  </a:cubicBezTo>
                  <a:cubicBezTo>
                    <a:pt x="4561" y="1776"/>
                    <a:pt x="4828" y="2306"/>
                    <a:pt x="4828" y="2899"/>
                  </a:cubicBezTo>
                  <a:cubicBezTo>
                    <a:pt x="4828" y="3965"/>
                    <a:pt x="3965" y="4828"/>
                    <a:pt x="2899" y="4828"/>
                  </a:cubicBezTo>
                  <a:cubicBezTo>
                    <a:pt x="2269" y="4828"/>
                    <a:pt x="1709" y="4526"/>
                    <a:pt x="1357" y="4059"/>
                  </a:cubicBezTo>
                  <a:cubicBezTo>
                    <a:pt x="1242" y="3907"/>
                    <a:pt x="1147" y="3739"/>
                    <a:pt x="1080" y="3557"/>
                  </a:cubicBezTo>
                  <a:lnTo>
                    <a:pt x="1083" y="3553"/>
                  </a:lnTo>
                  <a:cubicBezTo>
                    <a:pt x="1010" y="3349"/>
                    <a:pt x="970" y="3129"/>
                    <a:pt x="970" y="2899"/>
                  </a:cubicBezTo>
                  <a:cubicBezTo>
                    <a:pt x="970" y="1833"/>
                    <a:pt x="1833" y="970"/>
                    <a:pt x="2899" y="970"/>
                  </a:cubicBezTo>
                  <a:close/>
                  <a:moveTo>
                    <a:pt x="2899" y="0"/>
                  </a:moveTo>
                  <a:cubicBezTo>
                    <a:pt x="1613" y="0"/>
                    <a:pt x="522" y="839"/>
                    <a:pt x="143" y="1998"/>
                  </a:cubicBezTo>
                  <a:cubicBezTo>
                    <a:pt x="400" y="2079"/>
                    <a:pt x="666" y="2193"/>
                    <a:pt x="939" y="2344"/>
                  </a:cubicBezTo>
                  <a:lnTo>
                    <a:pt x="597" y="2962"/>
                  </a:lnTo>
                  <a:cubicBezTo>
                    <a:pt x="395" y="2849"/>
                    <a:pt x="198" y="2763"/>
                    <a:pt x="7" y="2697"/>
                  </a:cubicBezTo>
                  <a:cubicBezTo>
                    <a:pt x="2" y="2764"/>
                    <a:pt x="0" y="2831"/>
                    <a:pt x="0" y="2899"/>
                  </a:cubicBezTo>
                  <a:cubicBezTo>
                    <a:pt x="0" y="4500"/>
                    <a:pt x="1298" y="5798"/>
                    <a:pt x="2899" y="5798"/>
                  </a:cubicBezTo>
                  <a:cubicBezTo>
                    <a:pt x="4500" y="5798"/>
                    <a:pt x="5798" y="4500"/>
                    <a:pt x="5798" y="2899"/>
                  </a:cubicBezTo>
                  <a:cubicBezTo>
                    <a:pt x="5798" y="1298"/>
                    <a:pt x="4500" y="0"/>
                    <a:pt x="28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1830927" y="2284166"/>
              <a:ext cx="213128" cy="62592"/>
            </a:xfrm>
            <a:custGeom>
              <a:rect b="b" l="l" r="r" t="t"/>
              <a:pathLst>
                <a:path extrusionOk="0" h="1148" w="3909">
                  <a:moveTo>
                    <a:pt x="1950" y="1"/>
                  </a:moveTo>
                  <a:cubicBezTo>
                    <a:pt x="1504" y="1"/>
                    <a:pt x="1114" y="81"/>
                    <a:pt x="802" y="180"/>
                  </a:cubicBezTo>
                  <a:cubicBezTo>
                    <a:pt x="323" y="331"/>
                    <a:pt x="29" y="528"/>
                    <a:pt x="0" y="548"/>
                  </a:cubicBezTo>
                  <a:lnTo>
                    <a:pt x="398" y="1131"/>
                  </a:lnTo>
                  <a:cubicBezTo>
                    <a:pt x="419" y="1116"/>
                    <a:pt x="615" y="988"/>
                    <a:pt x="939" y="877"/>
                  </a:cubicBezTo>
                  <a:cubicBezTo>
                    <a:pt x="1199" y="787"/>
                    <a:pt x="1543" y="708"/>
                    <a:pt x="1945" y="708"/>
                  </a:cubicBezTo>
                  <a:cubicBezTo>
                    <a:pt x="2257" y="708"/>
                    <a:pt x="2605" y="755"/>
                    <a:pt x="2977" y="883"/>
                  </a:cubicBezTo>
                  <a:cubicBezTo>
                    <a:pt x="3168" y="949"/>
                    <a:pt x="3365" y="1035"/>
                    <a:pt x="3567" y="1148"/>
                  </a:cubicBezTo>
                  <a:lnTo>
                    <a:pt x="3909" y="530"/>
                  </a:lnTo>
                  <a:cubicBezTo>
                    <a:pt x="3636" y="379"/>
                    <a:pt x="3370" y="265"/>
                    <a:pt x="3113" y="184"/>
                  </a:cubicBezTo>
                  <a:cubicBezTo>
                    <a:pt x="2697" y="51"/>
                    <a:pt x="2306" y="1"/>
                    <a:pt x="1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1" name="Google Shape;1371;p33"/>
            <p:cNvGrpSpPr/>
            <p:nvPr/>
          </p:nvGrpSpPr>
          <p:grpSpPr>
            <a:xfrm>
              <a:off x="1619216" y="2238094"/>
              <a:ext cx="636932" cy="210457"/>
              <a:chOff x="1619216" y="2238094"/>
              <a:chExt cx="636932" cy="210457"/>
            </a:xfrm>
          </p:grpSpPr>
          <p:sp>
            <p:nvSpPr>
              <p:cNvPr id="1372" name="Google Shape;1372;p33"/>
              <p:cNvSpPr/>
              <p:nvPr/>
            </p:nvSpPr>
            <p:spPr>
              <a:xfrm>
                <a:off x="1619216" y="2238094"/>
                <a:ext cx="143013" cy="140941"/>
              </a:xfrm>
              <a:custGeom>
                <a:rect b="b" l="l" r="r" t="t"/>
                <a:pathLst>
                  <a:path extrusionOk="0" h="2585" w="2623">
                    <a:moveTo>
                      <a:pt x="1930" y="1"/>
                    </a:moveTo>
                    <a:cubicBezTo>
                      <a:pt x="865" y="1"/>
                      <a:pt x="1" y="864"/>
                      <a:pt x="1" y="1930"/>
                    </a:cubicBezTo>
                    <a:cubicBezTo>
                      <a:pt x="1" y="2160"/>
                      <a:pt x="41" y="2380"/>
                      <a:pt x="115" y="2584"/>
                    </a:cubicBezTo>
                    <a:lnTo>
                      <a:pt x="2623" y="129"/>
                    </a:lnTo>
                    <a:cubicBezTo>
                      <a:pt x="2408" y="47"/>
                      <a:pt x="2175" y="1"/>
                      <a:pt x="1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1640371" y="2262902"/>
                <a:ext cx="189302" cy="185649"/>
              </a:xfrm>
              <a:custGeom>
                <a:rect b="b" l="l" r="r" t="t"/>
                <a:pathLst>
                  <a:path extrusionOk="0" h="3405" w="3472">
                    <a:moveTo>
                      <a:pt x="2785" y="0"/>
                    </a:moveTo>
                    <a:cubicBezTo>
                      <a:pt x="2802" y="15"/>
                      <a:pt x="2820" y="30"/>
                      <a:pt x="2837" y="46"/>
                    </a:cubicBezTo>
                    <a:lnTo>
                      <a:pt x="2837" y="46"/>
                    </a:lnTo>
                    <a:cubicBezTo>
                      <a:pt x="2820" y="30"/>
                      <a:pt x="2803" y="15"/>
                      <a:pt x="2785" y="0"/>
                    </a:cubicBezTo>
                    <a:close/>
                    <a:moveTo>
                      <a:pt x="3218" y="529"/>
                    </a:moveTo>
                    <a:cubicBezTo>
                      <a:pt x="3275" y="633"/>
                      <a:pt x="3323" y="744"/>
                      <a:pt x="3362" y="858"/>
                    </a:cubicBezTo>
                    <a:lnTo>
                      <a:pt x="888" y="3280"/>
                    </a:lnTo>
                    <a:cubicBezTo>
                      <a:pt x="773" y="3240"/>
                      <a:pt x="665" y="3190"/>
                      <a:pt x="562" y="3129"/>
                    </a:cubicBezTo>
                    <a:lnTo>
                      <a:pt x="3218" y="529"/>
                    </a:lnTo>
                    <a:close/>
                    <a:moveTo>
                      <a:pt x="2837" y="46"/>
                    </a:moveTo>
                    <a:cubicBezTo>
                      <a:pt x="2847" y="55"/>
                      <a:pt x="2856" y="64"/>
                      <a:pt x="2866" y="73"/>
                    </a:cubicBezTo>
                    <a:lnTo>
                      <a:pt x="113" y="2769"/>
                    </a:lnTo>
                    <a:cubicBezTo>
                      <a:pt x="73" y="2726"/>
                      <a:pt x="36" y="2681"/>
                      <a:pt x="0" y="2635"/>
                    </a:cubicBezTo>
                    <a:lnTo>
                      <a:pt x="0" y="2635"/>
                    </a:lnTo>
                    <a:cubicBezTo>
                      <a:pt x="352" y="3102"/>
                      <a:pt x="912" y="3404"/>
                      <a:pt x="1542" y="3404"/>
                    </a:cubicBezTo>
                    <a:cubicBezTo>
                      <a:pt x="2608" y="3404"/>
                      <a:pt x="3471" y="2541"/>
                      <a:pt x="3471" y="1475"/>
                    </a:cubicBezTo>
                    <a:cubicBezTo>
                      <a:pt x="3471" y="908"/>
                      <a:pt x="3227" y="398"/>
                      <a:pt x="2837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2066846" y="2262739"/>
                <a:ext cx="189302" cy="185813"/>
              </a:xfrm>
              <a:custGeom>
                <a:rect b="b" l="l" r="r" t="t"/>
                <a:pathLst>
                  <a:path extrusionOk="0" h="3408" w="3472">
                    <a:moveTo>
                      <a:pt x="3217" y="532"/>
                    </a:moveTo>
                    <a:cubicBezTo>
                      <a:pt x="3275" y="636"/>
                      <a:pt x="3323" y="747"/>
                      <a:pt x="3362" y="861"/>
                    </a:cubicBezTo>
                    <a:lnTo>
                      <a:pt x="888" y="3283"/>
                    </a:lnTo>
                    <a:cubicBezTo>
                      <a:pt x="773" y="3243"/>
                      <a:pt x="664" y="3193"/>
                      <a:pt x="561" y="3132"/>
                    </a:cubicBezTo>
                    <a:lnTo>
                      <a:pt x="3217" y="532"/>
                    </a:lnTo>
                    <a:close/>
                    <a:moveTo>
                      <a:pt x="2783" y="1"/>
                    </a:moveTo>
                    <a:lnTo>
                      <a:pt x="2783" y="1"/>
                    </a:lnTo>
                    <a:cubicBezTo>
                      <a:pt x="2812" y="26"/>
                      <a:pt x="2839" y="51"/>
                      <a:pt x="2866" y="76"/>
                    </a:cubicBezTo>
                    <a:lnTo>
                      <a:pt x="113" y="2772"/>
                    </a:lnTo>
                    <a:cubicBezTo>
                      <a:pt x="73" y="2729"/>
                      <a:pt x="36" y="2684"/>
                      <a:pt x="0" y="2638"/>
                    </a:cubicBezTo>
                    <a:lnTo>
                      <a:pt x="0" y="2638"/>
                    </a:lnTo>
                    <a:cubicBezTo>
                      <a:pt x="352" y="3105"/>
                      <a:pt x="912" y="3407"/>
                      <a:pt x="1542" y="3407"/>
                    </a:cubicBezTo>
                    <a:cubicBezTo>
                      <a:pt x="2608" y="3407"/>
                      <a:pt x="3471" y="2544"/>
                      <a:pt x="3471" y="1478"/>
                    </a:cubicBezTo>
                    <a:cubicBezTo>
                      <a:pt x="3471" y="885"/>
                      <a:pt x="3204" y="355"/>
                      <a:pt x="27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2045691" y="2238094"/>
                <a:ext cx="143013" cy="140941"/>
              </a:xfrm>
              <a:custGeom>
                <a:rect b="b" l="l" r="r" t="t"/>
                <a:pathLst>
                  <a:path extrusionOk="0" h="2585" w="2623">
                    <a:moveTo>
                      <a:pt x="1930" y="1"/>
                    </a:moveTo>
                    <a:cubicBezTo>
                      <a:pt x="864" y="1"/>
                      <a:pt x="1" y="864"/>
                      <a:pt x="1" y="1930"/>
                    </a:cubicBezTo>
                    <a:cubicBezTo>
                      <a:pt x="1" y="2160"/>
                      <a:pt x="41" y="2380"/>
                      <a:pt x="114" y="2584"/>
                    </a:cubicBezTo>
                    <a:lnTo>
                      <a:pt x="2623" y="129"/>
                    </a:lnTo>
                    <a:cubicBezTo>
                      <a:pt x="2408" y="47"/>
                      <a:pt x="2174" y="1"/>
                      <a:pt x="1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1625268" y="2244855"/>
                <a:ext cx="171364" cy="169020"/>
              </a:xfrm>
              <a:custGeom>
                <a:rect b="b" l="l" r="r" t="t"/>
                <a:pathLst>
                  <a:path extrusionOk="0" h="3100" w="3143">
                    <a:moveTo>
                      <a:pt x="2516" y="1"/>
                    </a:moveTo>
                    <a:lnTo>
                      <a:pt x="2512" y="5"/>
                    </a:lnTo>
                    <a:lnTo>
                      <a:pt x="4" y="2460"/>
                    </a:lnTo>
                    <a:lnTo>
                      <a:pt x="0" y="2464"/>
                    </a:lnTo>
                    <a:cubicBezTo>
                      <a:pt x="68" y="2646"/>
                      <a:pt x="162" y="2814"/>
                      <a:pt x="277" y="2966"/>
                    </a:cubicBezTo>
                    <a:cubicBezTo>
                      <a:pt x="313" y="3011"/>
                      <a:pt x="350" y="3057"/>
                      <a:pt x="390" y="3100"/>
                    </a:cubicBezTo>
                    <a:lnTo>
                      <a:pt x="3143" y="404"/>
                    </a:lnTo>
                    <a:cubicBezTo>
                      <a:pt x="3117" y="379"/>
                      <a:pt x="3090" y="354"/>
                      <a:pt x="3062" y="331"/>
                    </a:cubicBezTo>
                    <a:cubicBezTo>
                      <a:pt x="2900" y="193"/>
                      <a:pt x="2717" y="81"/>
                      <a:pt x="2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1670903" y="2291745"/>
                <a:ext cx="152772" cy="150046"/>
              </a:xfrm>
              <a:custGeom>
                <a:rect b="b" l="l" r="r" t="t"/>
                <a:pathLst>
                  <a:path extrusionOk="0" h="2752" w="2802">
                    <a:moveTo>
                      <a:pt x="2658" y="0"/>
                    </a:moveTo>
                    <a:lnTo>
                      <a:pt x="1" y="2600"/>
                    </a:lnTo>
                    <a:cubicBezTo>
                      <a:pt x="105" y="2661"/>
                      <a:pt x="213" y="2711"/>
                      <a:pt x="328" y="2751"/>
                    </a:cubicBezTo>
                    <a:lnTo>
                      <a:pt x="2802" y="329"/>
                    </a:lnTo>
                    <a:cubicBezTo>
                      <a:pt x="2763" y="215"/>
                      <a:pt x="2715" y="104"/>
                      <a:pt x="2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2051743" y="2244855"/>
                <a:ext cx="171419" cy="169020"/>
              </a:xfrm>
              <a:custGeom>
                <a:rect b="b" l="l" r="r" t="t"/>
                <a:pathLst>
                  <a:path extrusionOk="0" h="3100" w="3144">
                    <a:moveTo>
                      <a:pt x="2516" y="1"/>
                    </a:moveTo>
                    <a:lnTo>
                      <a:pt x="2512" y="5"/>
                    </a:lnTo>
                    <a:lnTo>
                      <a:pt x="3" y="2460"/>
                    </a:lnTo>
                    <a:lnTo>
                      <a:pt x="0" y="2464"/>
                    </a:lnTo>
                    <a:cubicBezTo>
                      <a:pt x="67" y="2646"/>
                      <a:pt x="162" y="2814"/>
                      <a:pt x="277" y="2966"/>
                    </a:cubicBezTo>
                    <a:cubicBezTo>
                      <a:pt x="313" y="3012"/>
                      <a:pt x="350" y="3057"/>
                      <a:pt x="390" y="3100"/>
                    </a:cubicBezTo>
                    <a:lnTo>
                      <a:pt x="3143" y="404"/>
                    </a:lnTo>
                    <a:cubicBezTo>
                      <a:pt x="3116" y="379"/>
                      <a:pt x="3089" y="354"/>
                      <a:pt x="3060" y="329"/>
                    </a:cubicBezTo>
                    <a:cubicBezTo>
                      <a:pt x="2899" y="191"/>
                      <a:pt x="2716" y="80"/>
                      <a:pt x="2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2097378" y="2291745"/>
                <a:ext cx="152718" cy="150046"/>
              </a:xfrm>
              <a:custGeom>
                <a:rect b="b" l="l" r="r" t="t"/>
                <a:pathLst>
                  <a:path extrusionOk="0" h="2752" w="2801">
                    <a:moveTo>
                      <a:pt x="2657" y="0"/>
                    </a:moveTo>
                    <a:lnTo>
                      <a:pt x="1" y="2600"/>
                    </a:lnTo>
                    <a:cubicBezTo>
                      <a:pt x="104" y="2661"/>
                      <a:pt x="213" y="2711"/>
                      <a:pt x="328" y="2751"/>
                    </a:cubicBezTo>
                    <a:lnTo>
                      <a:pt x="2801" y="329"/>
                    </a:lnTo>
                    <a:cubicBezTo>
                      <a:pt x="2763" y="215"/>
                      <a:pt x="2715" y="104"/>
                      <a:pt x="26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0" name="Google Shape;1380;p33"/>
            <p:cNvSpPr/>
            <p:nvPr/>
          </p:nvSpPr>
          <p:spPr>
            <a:xfrm>
              <a:off x="1477839" y="2419164"/>
              <a:ext cx="921267" cy="1547676"/>
            </a:xfrm>
            <a:custGeom>
              <a:rect b="b" l="l" r="r" t="t"/>
              <a:pathLst>
                <a:path extrusionOk="0" h="28386" w="16897">
                  <a:moveTo>
                    <a:pt x="1871" y="4648"/>
                  </a:moveTo>
                  <a:cubicBezTo>
                    <a:pt x="1925" y="4648"/>
                    <a:pt x="1979" y="4671"/>
                    <a:pt x="2020" y="4720"/>
                  </a:cubicBezTo>
                  <a:cubicBezTo>
                    <a:pt x="6210" y="9799"/>
                    <a:pt x="6358" y="21193"/>
                    <a:pt x="6358" y="21193"/>
                  </a:cubicBezTo>
                  <a:cubicBezTo>
                    <a:pt x="5562" y="13017"/>
                    <a:pt x="2630" y="7483"/>
                    <a:pt x="1944" y="6678"/>
                  </a:cubicBezTo>
                  <a:cubicBezTo>
                    <a:pt x="1772" y="6477"/>
                    <a:pt x="1677" y="6223"/>
                    <a:pt x="1677" y="5958"/>
                  </a:cubicBezTo>
                  <a:lnTo>
                    <a:pt x="1677" y="4841"/>
                  </a:lnTo>
                  <a:cubicBezTo>
                    <a:pt x="1677" y="4723"/>
                    <a:pt x="1772" y="4648"/>
                    <a:pt x="1871" y="4648"/>
                  </a:cubicBezTo>
                  <a:close/>
                  <a:moveTo>
                    <a:pt x="15038" y="4648"/>
                  </a:moveTo>
                  <a:cubicBezTo>
                    <a:pt x="15136" y="4648"/>
                    <a:pt x="15232" y="4723"/>
                    <a:pt x="15232" y="4841"/>
                  </a:cubicBezTo>
                  <a:lnTo>
                    <a:pt x="15232" y="5958"/>
                  </a:lnTo>
                  <a:cubicBezTo>
                    <a:pt x="15232" y="6223"/>
                    <a:pt x="15136" y="6477"/>
                    <a:pt x="14965" y="6678"/>
                  </a:cubicBezTo>
                  <a:cubicBezTo>
                    <a:pt x="14277" y="7483"/>
                    <a:pt x="11347" y="13017"/>
                    <a:pt x="10549" y="21193"/>
                  </a:cubicBezTo>
                  <a:cubicBezTo>
                    <a:pt x="10549" y="21193"/>
                    <a:pt x="10699" y="9799"/>
                    <a:pt x="14889" y="4720"/>
                  </a:cubicBezTo>
                  <a:cubicBezTo>
                    <a:pt x="14930" y="4670"/>
                    <a:pt x="14984" y="4648"/>
                    <a:pt x="15038" y="4648"/>
                  </a:cubicBezTo>
                  <a:close/>
                  <a:moveTo>
                    <a:pt x="8739" y="1"/>
                  </a:moveTo>
                  <a:cubicBezTo>
                    <a:pt x="8739" y="1"/>
                    <a:pt x="5696" y="3662"/>
                    <a:pt x="936" y="3662"/>
                  </a:cubicBezTo>
                  <a:cubicBezTo>
                    <a:pt x="631" y="3662"/>
                    <a:pt x="319" y="3647"/>
                    <a:pt x="0" y="3615"/>
                  </a:cubicBezTo>
                  <a:lnTo>
                    <a:pt x="0" y="3615"/>
                  </a:lnTo>
                  <a:cubicBezTo>
                    <a:pt x="882" y="6631"/>
                    <a:pt x="1974" y="8776"/>
                    <a:pt x="2595" y="9860"/>
                  </a:cubicBezTo>
                  <a:cubicBezTo>
                    <a:pt x="2596" y="9859"/>
                    <a:pt x="2596" y="9859"/>
                    <a:pt x="2596" y="9858"/>
                  </a:cubicBezTo>
                  <a:cubicBezTo>
                    <a:pt x="2900" y="10389"/>
                    <a:pt x="3093" y="10666"/>
                    <a:pt x="3093" y="10666"/>
                  </a:cubicBezTo>
                  <a:cubicBezTo>
                    <a:pt x="3566" y="11313"/>
                    <a:pt x="4057" y="12633"/>
                    <a:pt x="4473" y="14116"/>
                  </a:cubicBezTo>
                  <a:cubicBezTo>
                    <a:pt x="4672" y="14825"/>
                    <a:pt x="4853" y="15571"/>
                    <a:pt x="5007" y="16298"/>
                  </a:cubicBezTo>
                  <a:cubicBezTo>
                    <a:pt x="5062" y="16554"/>
                    <a:pt x="5113" y="16810"/>
                    <a:pt x="5159" y="17059"/>
                  </a:cubicBezTo>
                  <a:cubicBezTo>
                    <a:pt x="5388" y="18272"/>
                    <a:pt x="5548" y="19497"/>
                    <a:pt x="5628" y="20727"/>
                  </a:cubicBezTo>
                  <a:cubicBezTo>
                    <a:pt x="5665" y="21287"/>
                    <a:pt x="5683" y="21847"/>
                    <a:pt x="5684" y="22409"/>
                  </a:cubicBezTo>
                  <a:cubicBezTo>
                    <a:pt x="5686" y="22489"/>
                    <a:pt x="5686" y="22570"/>
                    <a:pt x="5684" y="22650"/>
                  </a:cubicBezTo>
                  <a:cubicBezTo>
                    <a:pt x="5684" y="22677"/>
                    <a:pt x="5686" y="22704"/>
                    <a:pt x="5684" y="22732"/>
                  </a:cubicBezTo>
                  <a:cubicBezTo>
                    <a:pt x="5684" y="22738"/>
                    <a:pt x="5684" y="22745"/>
                    <a:pt x="5684" y="22751"/>
                  </a:cubicBezTo>
                  <a:cubicBezTo>
                    <a:pt x="5676" y="23607"/>
                    <a:pt x="5740" y="24333"/>
                    <a:pt x="5851" y="24948"/>
                  </a:cubicBezTo>
                  <a:lnTo>
                    <a:pt x="5849" y="24948"/>
                  </a:lnTo>
                  <a:cubicBezTo>
                    <a:pt x="5849" y="24949"/>
                    <a:pt x="5849" y="24949"/>
                    <a:pt x="5849" y="24949"/>
                  </a:cubicBezTo>
                  <a:cubicBezTo>
                    <a:pt x="6319" y="27544"/>
                    <a:pt x="7648" y="28192"/>
                    <a:pt x="8124" y="28343"/>
                  </a:cubicBezTo>
                  <a:cubicBezTo>
                    <a:pt x="8216" y="28372"/>
                    <a:pt x="8311" y="28386"/>
                    <a:pt x="8406" y="28386"/>
                  </a:cubicBezTo>
                  <a:lnTo>
                    <a:pt x="8410" y="28386"/>
                  </a:lnTo>
                  <a:cubicBezTo>
                    <a:pt x="8602" y="28386"/>
                    <a:pt x="8793" y="28349"/>
                    <a:pt x="8969" y="28273"/>
                  </a:cubicBezTo>
                  <a:cubicBezTo>
                    <a:pt x="9557" y="28019"/>
                    <a:pt x="10701" y="27216"/>
                    <a:pt x="11092" y="24756"/>
                  </a:cubicBezTo>
                  <a:cubicBezTo>
                    <a:pt x="11135" y="24485"/>
                    <a:pt x="11169" y="24194"/>
                    <a:pt x="11192" y="23882"/>
                  </a:cubicBezTo>
                  <a:cubicBezTo>
                    <a:pt x="11218" y="23527"/>
                    <a:pt x="11229" y="23145"/>
                    <a:pt x="11225" y="22733"/>
                  </a:cubicBezTo>
                  <a:cubicBezTo>
                    <a:pt x="11224" y="22707"/>
                    <a:pt x="11224" y="22682"/>
                    <a:pt x="11224" y="22657"/>
                  </a:cubicBezTo>
                  <a:cubicBezTo>
                    <a:pt x="11209" y="20778"/>
                    <a:pt x="11403" y="18905"/>
                    <a:pt x="11750" y="17060"/>
                  </a:cubicBezTo>
                  <a:cubicBezTo>
                    <a:pt x="11912" y="16198"/>
                    <a:pt x="12120" y="15280"/>
                    <a:pt x="12357" y="14406"/>
                  </a:cubicBezTo>
                  <a:cubicBezTo>
                    <a:pt x="12789" y="12807"/>
                    <a:pt x="13314" y="11355"/>
                    <a:pt x="13817" y="10667"/>
                  </a:cubicBezTo>
                  <a:cubicBezTo>
                    <a:pt x="13817" y="10667"/>
                    <a:pt x="13973" y="10443"/>
                    <a:pt x="14226" y="10011"/>
                  </a:cubicBezTo>
                  <a:cubicBezTo>
                    <a:pt x="14273" y="9930"/>
                    <a:pt x="14323" y="9843"/>
                    <a:pt x="14377" y="9748"/>
                  </a:cubicBezTo>
                  <a:cubicBezTo>
                    <a:pt x="15004" y="8636"/>
                    <a:pt x="16046" y="6549"/>
                    <a:pt x="16896" y="3657"/>
                  </a:cubicBezTo>
                  <a:lnTo>
                    <a:pt x="16896" y="3657"/>
                  </a:lnTo>
                  <a:cubicBezTo>
                    <a:pt x="16777" y="3662"/>
                    <a:pt x="16660" y="3664"/>
                    <a:pt x="16543" y="3664"/>
                  </a:cubicBezTo>
                  <a:cubicBezTo>
                    <a:pt x="11782" y="3664"/>
                    <a:pt x="8739" y="1"/>
                    <a:pt x="8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2052997" y="2672584"/>
              <a:ext cx="255329" cy="902075"/>
            </a:xfrm>
            <a:custGeom>
              <a:rect b="b" l="l" r="r" t="t"/>
              <a:pathLst>
                <a:path extrusionOk="0" h="16545" w="4683">
                  <a:moveTo>
                    <a:pt x="4489" y="0"/>
                  </a:moveTo>
                  <a:cubicBezTo>
                    <a:pt x="4435" y="0"/>
                    <a:pt x="4381" y="23"/>
                    <a:pt x="4340" y="72"/>
                  </a:cubicBezTo>
                  <a:cubicBezTo>
                    <a:pt x="150" y="5151"/>
                    <a:pt x="0" y="16545"/>
                    <a:pt x="0" y="16545"/>
                  </a:cubicBezTo>
                  <a:cubicBezTo>
                    <a:pt x="798" y="8369"/>
                    <a:pt x="3728" y="2835"/>
                    <a:pt x="4416" y="2030"/>
                  </a:cubicBezTo>
                  <a:cubicBezTo>
                    <a:pt x="4588" y="1829"/>
                    <a:pt x="4683" y="1575"/>
                    <a:pt x="4683" y="1310"/>
                  </a:cubicBezTo>
                  <a:lnTo>
                    <a:pt x="4683" y="193"/>
                  </a:lnTo>
                  <a:cubicBezTo>
                    <a:pt x="4683" y="75"/>
                    <a:pt x="4587" y="0"/>
                    <a:pt x="4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1569273" y="2672584"/>
              <a:ext cx="255274" cy="902075"/>
            </a:xfrm>
            <a:custGeom>
              <a:rect b="b" l="l" r="r" t="t"/>
              <a:pathLst>
                <a:path extrusionOk="0" h="16545" w="4682">
                  <a:moveTo>
                    <a:pt x="194" y="0"/>
                  </a:moveTo>
                  <a:cubicBezTo>
                    <a:pt x="95" y="0"/>
                    <a:pt x="0" y="75"/>
                    <a:pt x="0" y="193"/>
                  </a:cubicBezTo>
                  <a:lnTo>
                    <a:pt x="0" y="1310"/>
                  </a:lnTo>
                  <a:cubicBezTo>
                    <a:pt x="0" y="1575"/>
                    <a:pt x="95" y="1829"/>
                    <a:pt x="267" y="2030"/>
                  </a:cubicBezTo>
                  <a:cubicBezTo>
                    <a:pt x="953" y="2835"/>
                    <a:pt x="3885" y="8369"/>
                    <a:pt x="4681" y="16545"/>
                  </a:cubicBezTo>
                  <a:cubicBezTo>
                    <a:pt x="4681" y="16545"/>
                    <a:pt x="4533" y="5151"/>
                    <a:pt x="343" y="72"/>
                  </a:cubicBezTo>
                  <a:cubicBezTo>
                    <a:pt x="302" y="22"/>
                    <a:pt x="24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1456685" y="1967935"/>
              <a:ext cx="1145" cy="1309"/>
            </a:xfrm>
            <a:custGeom>
              <a:rect b="b" l="l" r="r" t="t"/>
              <a:pathLst>
                <a:path extrusionOk="0" h="24" w="21">
                  <a:moveTo>
                    <a:pt x="1" y="1"/>
                  </a:moveTo>
                  <a:lnTo>
                    <a:pt x="5" y="23"/>
                  </a:lnTo>
                  <a:cubicBezTo>
                    <a:pt x="10" y="16"/>
                    <a:pt x="15" y="9"/>
                    <a:pt x="20" y="2"/>
                  </a:cubicBezTo>
                  <a:cubicBezTo>
                    <a:pt x="14" y="2"/>
                    <a:pt x="7" y="2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2541791" y="1966027"/>
              <a:ext cx="34022" cy="48252"/>
            </a:xfrm>
            <a:custGeom>
              <a:rect b="b" l="l" r="r" t="t"/>
              <a:pathLst>
                <a:path extrusionOk="0" h="885" w="624">
                  <a:moveTo>
                    <a:pt x="356" y="0"/>
                  </a:moveTo>
                  <a:cubicBezTo>
                    <a:pt x="238" y="11"/>
                    <a:pt x="121" y="20"/>
                    <a:pt x="1" y="29"/>
                  </a:cubicBezTo>
                  <a:cubicBezTo>
                    <a:pt x="92" y="303"/>
                    <a:pt x="181" y="589"/>
                    <a:pt x="269" y="885"/>
                  </a:cubicBezTo>
                  <a:cubicBezTo>
                    <a:pt x="388" y="874"/>
                    <a:pt x="507" y="864"/>
                    <a:pt x="624" y="853"/>
                  </a:cubicBezTo>
                  <a:cubicBezTo>
                    <a:pt x="536" y="557"/>
                    <a:pt x="447" y="273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2541791" y="1966027"/>
              <a:ext cx="34022" cy="48252"/>
            </a:xfrm>
            <a:custGeom>
              <a:rect b="b" l="l" r="r" t="t"/>
              <a:pathLst>
                <a:path extrusionOk="0" h="885" w="624">
                  <a:moveTo>
                    <a:pt x="356" y="0"/>
                  </a:moveTo>
                  <a:cubicBezTo>
                    <a:pt x="238" y="11"/>
                    <a:pt x="121" y="20"/>
                    <a:pt x="1" y="29"/>
                  </a:cubicBezTo>
                  <a:cubicBezTo>
                    <a:pt x="92" y="303"/>
                    <a:pt x="181" y="589"/>
                    <a:pt x="269" y="885"/>
                  </a:cubicBezTo>
                  <a:cubicBezTo>
                    <a:pt x="388" y="874"/>
                    <a:pt x="507" y="864"/>
                    <a:pt x="624" y="853"/>
                  </a:cubicBezTo>
                  <a:cubicBezTo>
                    <a:pt x="536" y="557"/>
                    <a:pt x="447" y="273"/>
                    <a:pt x="3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1349984" y="1961611"/>
              <a:ext cx="106973" cy="52014"/>
            </a:xfrm>
            <a:custGeom>
              <a:rect b="b" l="l" r="r" t="t"/>
              <a:pathLst>
                <a:path extrusionOk="0" h="954" w="1962">
                  <a:moveTo>
                    <a:pt x="257" y="1"/>
                  </a:moveTo>
                  <a:cubicBezTo>
                    <a:pt x="171" y="266"/>
                    <a:pt x="86" y="542"/>
                    <a:pt x="0" y="828"/>
                  </a:cubicBezTo>
                  <a:cubicBezTo>
                    <a:pt x="478" y="876"/>
                    <a:pt x="976" y="919"/>
                    <a:pt x="1492" y="953"/>
                  </a:cubicBezTo>
                  <a:cubicBezTo>
                    <a:pt x="1625" y="668"/>
                    <a:pt x="1784" y="396"/>
                    <a:pt x="1962" y="139"/>
                  </a:cubicBezTo>
                  <a:lnTo>
                    <a:pt x="1958" y="117"/>
                  </a:lnTo>
                  <a:cubicBezTo>
                    <a:pt x="1368" y="87"/>
                    <a:pt x="800" y="48"/>
                    <a:pt x="257" y="1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1349984" y="1961611"/>
              <a:ext cx="106973" cy="52014"/>
            </a:xfrm>
            <a:custGeom>
              <a:rect b="b" l="l" r="r" t="t"/>
              <a:pathLst>
                <a:path extrusionOk="0" h="954" w="1962">
                  <a:moveTo>
                    <a:pt x="257" y="1"/>
                  </a:moveTo>
                  <a:cubicBezTo>
                    <a:pt x="171" y="266"/>
                    <a:pt x="86" y="542"/>
                    <a:pt x="0" y="828"/>
                  </a:cubicBezTo>
                  <a:cubicBezTo>
                    <a:pt x="478" y="876"/>
                    <a:pt x="976" y="919"/>
                    <a:pt x="1492" y="953"/>
                  </a:cubicBezTo>
                  <a:cubicBezTo>
                    <a:pt x="1625" y="668"/>
                    <a:pt x="1784" y="396"/>
                    <a:pt x="1962" y="139"/>
                  </a:cubicBezTo>
                  <a:lnTo>
                    <a:pt x="1958" y="117"/>
                  </a:lnTo>
                  <a:cubicBezTo>
                    <a:pt x="1368" y="87"/>
                    <a:pt x="800" y="48"/>
                    <a:pt x="2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2423587" y="1967608"/>
              <a:ext cx="132871" cy="53050"/>
            </a:xfrm>
            <a:custGeom>
              <a:rect b="b" l="l" r="r" t="t"/>
              <a:pathLst>
                <a:path extrusionOk="0" h="973" w="2437">
                  <a:moveTo>
                    <a:pt x="2169" y="0"/>
                  </a:moveTo>
                  <a:cubicBezTo>
                    <a:pt x="1592" y="45"/>
                    <a:pt x="987" y="78"/>
                    <a:pt x="353" y="99"/>
                  </a:cubicBezTo>
                  <a:cubicBezTo>
                    <a:pt x="318" y="100"/>
                    <a:pt x="281" y="101"/>
                    <a:pt x="246" y="102"/>
                  </a:cubicBezTo>
                  <a:cubicBezTo>
                    <a:pt x="165" y="104"/>
                    <a:pt x="82" y="107"/>
                    <a:pt x="0" y="109"/>
                  </a:cubicBezTo>
                  <a:cubicBezTo>
                    <a:pt x="182" y="381"/>
                    <a:pt x="342" y="669"/>
                    <a:pt x="474" y="972"/>
                  </a:cubicBezTo>
                  <a:cubicBezTo>
                    <a:pt x="593" y="968"/>
                    <a:pt x="712" y="963"/>
                    <a:pt x="829" y="958"/>
                  </a:cubicBezTo>
                  <a:cubicBezTo>
                    <a:pt x="1388" y="934"/>
                    <a:pt x="1924" y="898"/>
                    <a:pt x="2437" y="856"/>
                  </a:cubicBezTo>
                  <a:cubicBezTo>
                    <a:pt x="2349" y="560"/>
                    <a:pt x="2260" y="274"/>
                    <a:pt x="2169" y="0"/>
                  </a:cubicBezTo>
                  <a:close/>
                </a:path>
              </a:pathLst>
            </a:custGeom>
            <a:solidFill>
              <a:srgbClr val="252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2423587" y="1967608"/>
              <a:ext cx="132871" cy="53050"/>
            </a:xfrm>
            <a:custGeom>
              <a:rect b="b" l="l" r="r" t="t"/>
              <a:pathLst>
                <a:path extrusionOk="0" h="973" w="2437">
                  <a:moveTo>
                    <a:pt x="2169" y="0"/>
                  </a:moveTo>
                  <a:cubicBezTo>
                    <a:pt x="1592" y="45"/>
                    <a:pt x="987" y="78"/>
                    <a:pt x="353" y="99"/>
                  </a:cubicBezTo>
                  <a:cubicBezTo>
                    <a:pt x="318" y="100"/>
                    <a:pt x="281" y="101"/>
                    <a:pt x="246" y="102"/>
                  </a:cubicBezTo>
                  <a:cubicBezTo>
                    <a:pt x="165" y="104"/>
                    <a:pt x="82" y="107"/>
                    <a:pt x="0" y="109"/>
                  </a:cubicBezTo>
                  <a:cubicBezTo>
                    <a:pt x="182" y="381"/>
                    <a:pt x="342" y="669"/>
                    <a:pt x="474" y="972"/>
                  </a:cubicBezTo>
                  <a:cubicBezTo>
                    <a:pt x="593" y="968"/>
                    <a:pt x="712" y="963"/>
                    <a:pt x="829" y="958"/>
                  </a:cubicBezTo>
                  <a:cubicBezTo>
                    <a:pt x="1388" y="934"/>
                    <a:pt x="1924" y="898"/>
                    <a:pt x="2437" y="856"/>
                  </a:cubicBezTo>
                  <a:cubicBezTo>
                    <a:pt x="2349" y="560"/>
                    <a:pt x="2260" y="274"/>
                    <a:pt x="21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1431277" y="1965536"/>
              <a:ext cx="1018208" cy="56594"/>
            </a:xfrm>
            <a:custGeom>
              <a:rect b="b" l="l" r="r" t="t"/>
              <a:pathLst>
                <a:path extrusionOk="0" h="1038" w="18675">
                  <a:moveTo>
                    <a:pt x="9653" y="1"/>
                  </a:moveTo>
                  <a:cubicBezTo>
                    <a:pt x="8197" y="1"/>
                    <a:pt x="6740" y="27"/>
                    <a:pt x="5283" y="79"/>
                  </a:cubicBezTo>
                  <a:cubicBezTo>
                    <a:pt x="4615" y="103"/>
                    <a:pt x="3967" y="115"/>
                    <a:pt x="3340" y="115"/>
                  </a:cubicBezTo>
                  <a:cubicBezTo>
                    <a:pt x="2875" y="115"/>
                    <a:pt x="2422" y="109"/>
                    <a:pt x="1980" y="97"/>
                  </a:cubicBezTo>
                  <a:cubicBezTo>
                    <a:pt x="1595" y="89"/>
                    <a:pt x="1218" y="78"/>
                    <a:pt x="850" y="62"/>
                  </a:cubicBezTo>
                  <a:cubicBezTo>
                    <a:pt x="846" y="67"/>
                    <a:pt x="843" y="73"/>
                    <a:pt x="838" y="78"/>
                  </a:cubicBezTo>
                  <a:lnTo>
                    <a:pt x="835" y="62"/>
                  </a:lnTo>
                  <a:cubicBezTo>
                    <a:pt x="719" y="57"/>
                    <a:pt x="602" y="52"/>
                    <a:pt x="486" y="46"/>
                  </a:cubicBezTo>
                  <a:cubicBezTo>
                    <a:pt x="481" y="53"/>
                    <a:pt x="476" y="60"/>
                    <a:pt x="471" y="67"/>
                  </a:cubicBezTo>
                  <a:cubicBezTo>
                    <a:pt x="291" y="324"/>
                    <a:pt x="134" y="596"/>
                    <a:pt x="1" y="881"/>
                  </a:cubicBezTo>
                  <a:cubicBezTo>
                    <a:pt x="121" y="889"/>
                    <a:pt x="240" y="898"/>
                    <a:pt x="362" y="905"/>
                  </a:cubicBezTo>
                  <a:cubicBezTo>
                    <a:pt x="576" y="917"/>
                    <a:pt x="793" y="929"/>
                    <a:pt x="1011" y="939"/>
                  </a:cubicBezTo>
                  <a:cubicBezTo>
                    <a:pt x="1752" y="973"/>
                    <a:pt x="2529" y="992"/>
                    <a:pt x="3341" y="992"/>
                  </a:cubicBezTo>
                  <a:cubicBezTo>
                    <a:pt x="3967" y="992"/>
                    <a:pt x="4615" y="981"/>
                    <a:pt x="5283" y="957"/>
                  </a:cubicBezTo>
                  <a:cubicBezTo>
                    <a:pt x="6745" y="904"/>
                    <a:pt x="8207" y="878"/>
                    <a:pt x="9669" y="878"/>
                  </a:cubicBezTo>
                  <a:cubicBezTo>
                    <a:pt x="11501" y="878"/>
                    <a:pt x="13333" y="919"/>
                    <a:pt x="15164" y="996"/>
                  </a:cubicBezTo>
                  <a:cubicBezTo>
                    <a:pt x="15842" y="1024"/>
                    <a:pt x="16496" y="1037"/>
                    <a:pt x="17126" y="1037"/>
                  </a:cubicBezTo>
                  <a:cubicBezTo>
                    <a:pt x="17513" y="1037"/>
                    <a:pt x="17890" y="1032"/>
                    <a:pt x="18259" y="1023"/>
                  </a:cubicBezTo>
                  <a:cubicBezTo>
                    <a:pt x="18398" y="1020"/>
                    <a:pt x="18537" y="1015"/>
                    <a:pt x="18674" y="1010"/>
                  </a:cubicBezTo>
                  <a:cubicBezTo>
                    <a:pt x="18542" y="707"/>
                    <a:pt x="18382" y="419"/>
                    <a:pt x="18200" y="147"/>
                  </a:cubicBezTo>
                  <a:cubicBezTo>
                    <a:pt x="17854" y="155"/>
                    <a:pt x="17500" y="160"/>
                    <a:pt x="17138" y="160"/>
                  </a:cubicBezTo>
                  <a:cubicBezTo>
                    <a:pt x="16727" y="160"/>
                    <a:pt x="16305" y="154"/>
                    <a:pt x="15873" y="142"/>
                  </a:cubicBezTo>
                  <a:cubicBezTo>
                    <a:pt x="15521" y="136"/>
                    <a:pt x="15163" y="125"/>
                    <a:pt x="14796" y="109"/>
                  </a:cubicBezTo>
                  <a:cubicBezTo>
                    <a:pt x="14029" y="78"/>
                    <a:pt x="13263" y="52"/>
                    <a:pt x="12495" y="33"/>
                  </a:cubicBezTo>
                  <a:cubicBezTo>
                    <a:pt x="11548" y="12"/>
                    <a:pt x="10601" y="1"/>
                    <a:pt x="9653" y="1"/>
                  </a:cubicBezTo>
                  <a:close/>
                </a:path>
              </a:pathLst>
            </a:custGeom>
            <a:solidFill>
              <a:srgbClr val="E8E8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1431277" y="1965536"/>
              <a:ext cx="1018208" cy="56594"/>
            </a:xfrm>
            <a:custGeom>
              <a:rect b="b" l="l" r="r" t="t"/>
              <a:pathLst>
                <a:path extrusionOk="0" h="1038" w="18675">
                  <a:moveTo>
                    <a:pt x="9653" y="1"/>
                  </a:moveTo>
                  <a:cubicBezTo>
                    <a:pt x="8197" y="1"/>
                    <a:pt x="6740" y="27"/>
                    <a:pt x="5283" y="79"/>
                  </a:cubicBezTo>
                  <a:cubicBezTo>
                    <a:pt x="4615" y="103"/>
                    <a:pt x="3967" y="115"/>
                    <a:pt x="3340" y="115"/>
                  </a:cubicBezTo>
                  <a:cubicBezTo>
                    <a:pt x="2875" y="115"/>
                    <a:pt x="2422" y="109"/>
                    <a:pt x="1980" y="97"/>
                  </a:cubicBezTo>
                  <a:cubicBezTo>
                    <a:pt x="1595" y="89"/>
                    <a:pt x="1218" y="78"/>
                    <a:pt x="850" y="62"/>
                  </a:cubicBezTo>
                  <a:cubicBezTo>
                    <a:pt x="846" y="67"/>
                    <a:pt x="843" y="73"/>
                    <a:pt x="838" y="78"/>
                  </a:cubicBezTo>
                  <a:lnTo>
                    <a:pt x="835" y="62"/>
                  </a:lnTo>
                  <a:cubicBezTo>
                    <a:pt x="719" y="57"/>
                    <a:pt x="602" y="52"/>
                    <a:pt x="486" y="46"/>
                  </a:cubicBezTo>
                  <a:cubicBezTo>
                    <a:pt x="481" y="53"/>
                    <a:pt x="476" y="60"/>
                    <a:pt x="471" y="67"/>
                  </a:cubicBezTo>
                  <a:cubicBezTo>
                    <a:pt x="291" y="324"/>
                    <a:pt x="134" y="596"/>
                    <a:pt x="1" y="881"/>
                  </a:cubicBezTo>
                  <a:cubicBezTo>
                    <a:pt x="121" y="889"/>
                    <a:pt x="240" y="898"/>
                    <a:pt x="362" y="905"/>
                  </a:cubicBezTo>
                  <a:cubicBezTo>
                    <a:pt x="576" y="917"/>
                    <a:pt x="793" y="929"/>
                    <a:pt x="1011" y="939"/>
                  </a:cubicBezTo>
                  <a:cubicBezTo>
                    <a:pt x="1752" y="973"/>
                    <a:pt x="2529" y="992"/>
                    <a:pt x="3341" y="992"/>
                  </a:cubicBezTo>
                  <a:cubicBezTo>
                    <a:pt x="3967" y="992"/>
                    <a:pt x="4615" y="981"/>
                    <a:pt x="5283" y="957"/>
                  </a:cubicBezTo>
                  <a:cubicBezTo>
                    <a:pt x="6745" y="904"/>
                    <a:pt x="8207" y="878"/>
                    <a:pt x="9669" y="878"/>
                  </a:cubicBezTo>
                  <a:cubicBezTo>
                    <a:pt x="11501" y="878"/>
                    <a:pt x="13333" y="919"/>
                    <a:pt x="15164" y="996"/>
                  </a:cubicBezTo>
                  <a:cubicBezTo>
                    <a:pt x="15842" y="1024"/>
                    <a:pt x="16496" y="1037"/>
                    <a:pt x="17126" y="1037"/>
                  </a:cubicBezTo>
                  <a:cubicBezTo>
                    <a:pt x="17513" y="1037"/>
                    <a:pt x="17890" y="1032"/>
                    <a:pt x="18259" y="1023"/>
                  </a:cubicBezTo>
                  <a:cubicBezTo>
                    <a:pt x="18398" y="1020"/>
                    <a:pt x="18537" y="1015"/>
                    <a:pt x="18674" y="1010"/>
                  </a:cubicBezTo>
                  <a:cubicBezTo>
                    <a:pt x="18542" y="707"/>
                    <a:pt x="18382" y="419"/>
                    <a:pt x="18200" y="147"/>
                  </a:cubicBezTo>
                  <a:cubicBezTo>
                    <a:pt x="17854" y="155"/>
                    <a:pt x="17500" y="160"/>
                    <a:pt x="17138" y="160"/>
                  </a:cubicBezTo>
                  <a:cubicBezTo>
                    <a:pt x="16727" y="160"/>
                    <a:pt x="16305" y="154"/>
                    <a:pt x="15873" y="142"/>
                  </a:cubicBezTo>
                  <a:cubicBezTo>
                    <a:pt x="15521" y="136"/>
                    <a:pt x="15163" y="125"/>
                    <a:pt x="14796" y="109"/>
                  </a:cubicBezTo>
                  <a:cubicBezTo>
                    <a:pt x="14029" y="78"/>
                    <a:pt x="13263" y="52"/>
                    <a:pt x="12495" y="33"/>
                  </a:cubicBezTo>
                  <a:cubicBezTo>
                    <a:pt x="11548" y="12"/>
                    <a:pt x="10601" y="1"/>
                    <a:pt x="965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1363996" y="1960302"/>
              <a:ext cx="112862" cy="8669"/>
            </a:xfrm>
            <a:custGeom>
              <a:rect b="b" l="l" r="r" t="t"/>
              <a:pathLst>
                <a:path extrusionOk="0" h="159" w="2070">
                  <a:moveTo>
                    <a:pt x="8" y="1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543" y="72"/>
                    <a:pt x="1111" y="111"/>
                    <a:pt x="1701" y="141"/>
                  </a:cubicBezTo>
                  <a:cubicBezTo>
                    <a:pt x="1707" y="142"/>
                    <a:pt x="1714" y="142"/>
                    <a:pt x="1720" y="142"/>
                  </a:cubicBezTo>
                  <a:cubicBezTo>
                    <a:pt x="1836" y="148"/>
                    <a:pt x="1953" y="153"/>
                    <a:pt x="2069" y="158"/>
                  </a:cubicBezTo>
                  <a:lnTo>
                    <a:pt x="2068" y="149"/>
                  </a:lnTo>
                  <a:cubicBezTo>
                    <a:pt x="1346" y="113"/>
                    <a:pt x="660" y="62"/>
                    <a:pt x="8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1363996" y="1960302"/>
              <a:ext cx="112862" cy="8669"/>
            </a:xfrm>
            <a:custGeom>
              <a:rect b="b" l="l" r="r" t="t"/>
              <a:pathLst>
                <a:path extrusionOk="0" h="159" w="2070">
                  <a:moveTo>
                    <a:pt x="8" y="1"/>
                  </a:moveTo>
                  <a:cubicBezTo>
                    <a:pt x="6" y="8"/>
                    <a:pt x="3" y="17"/>
                    <a:pt x="0" y="25"/>
                  </a:cubicBezTo>
                  <a:cubicBezTo>
                    <a:pt x="543" y="72"/>
                    <a:pt x="1111" y="111"/>
                    <a:pt x="1701" y="141"/>
                  </a:cubicBezTo>
                  <a:cubicBezTo>
                    <a:pt x="1707" y="142"/>
                    <a:pt x="1714" y="142"/>
                    <a:pt x="1720" y="142"/>
                  </a:cubicBezTo>
                  <a:cubicBezTo>
                    <a:pt x="1836" y="148"/>
                    <a:pt x="1953" y="153"/>
                    <a:pt x="2069" y="158"/>
                  </a:cubicBezTo>
                  <a:lnTo>
                    <a:pt x="2068" y="149"/>
                  </a:lnTo>
                  <a:cubicBezTo>
                    <a:pt x="1346" y="113"/>
                    <a:pt x="660" y="62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2112481" y="1967336"/>
              <a:ext cx="184286" cy="5997"/>
            </a:xfrm>
            <a:custGeom>
              <a:rect b="b" l="l" r="r" t="t"/>
              <a:pathLst>
                <a:path extrusionOk="0" h="110" w="3380">
                  <a:moveTo>
                    <a:pt x="1" y="0"/>
                  </a:moveTo>
                  <a:lnTo>
                    <a:pt x="1" y="0"/>
                  </a:lnTo>
                  <a:cubicBezTo>
                    <a:pt x="769" y="19"/>
                    <a:pt x="1535" y="45"/>
                    <a:pt x="2302" y="76"/>
                  </a:cubicBezTo>
                  <a:cubicBezTo>
                    <a:pt x="2669" y="92"/>
                    <a:pt x="3027" y="103"/>
                    <a:pt x="3379" y="109"/>
                  </a:cubicBezTo>
                  <a:cubicBezTo>
                    <a:pt x="3146" y="103"/>
                    <a:pt x="2909" y="96"/>
                    <a:pt x="2670" y="86"/>
                  </a:cubicBezTo>
                  <a:cubicBezTo>
                    <a:pt x="1780" y="48"/>
                    <a:pt x="890" y="19"/>
                    <a:pt x="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2112481" y="1967336"/>
              <a:ext cx="184286" cy="5997"/>
            </a:xfrm>
            <a:custGeom>
              <a:rect b="b" l="l" r="r" t="t"/>
              <a:pathLst>
                <a:path extrusionOk="0" h="110" w="3380">
                  <a:moveTo>
                    <a:pt x="1" y="0"/>
                  </a:moveTo>
                  <a:lnTo>
                    <a:pt x="1" y="0"/>
                  </a:lnTo>
                  <a:cubicBezTo>
                    <a:pt x="769" y="19"/>
                    <a:pt x="1535" y="45"/>
                    <a:pt x="2302" y="76"/>
                  </a:cubicBezTo>
                  <a:cubicBezTo>
                    <a:pt x="2669" y="92"/>
                    <a:pt x="3027" y="103"/>
                    <a:pt x="3379" y="109"/>
                  </a:cubicBezTo>
                  <a:cubicBezTo>
                    <a:pt x="3146" y="103"/>
                    <a:pt x="2909" y="96"/>
                    <a:pt x="2670" y="86"/>
                  </a:cubicBezTo>
                  <a:cubicBezTo>
                    <a:pt x="1780" y="48"/>
                    <a:pt x="890" y="19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1477567" y="1968426"/>
              <a:ext cx="61719" cy="2399"/>
            </a:xfrm>
            <a:custGeom>
              <a:rect b="b" l="l" r="r" t="t"/>
              <a:pathLst>
                <a:path extrusionOk="0" h="44" w="1132">
                  <a:moveTo>
                    <a:pt x="6" y="1"/>
                  </a:moveTo>
                  <a:cubicBezTo>
                    <a:pt x="4" y="4"/>
                    <a:pt x="2" y="7"/>
                    <a:pt x="1" y="9"/>
                  </a:cubicBezTo>
                  <a:cubicBezTo>
                    <a:pt x="369" y="25"/>
                    <a:pt x="746" y="36"/>
                    <a:pt x="1131" y="44"/>
                  </a:cubicBezTo>
                  <a:cubicBezTo>
                    <a:pt x="748" y="34"/>
                    <a:pt x="372" y="20"/>
                    <a:pt x="6" y="1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1477567" y="1968426"/>
              <a:ext cx="61719" cy="2399"/>
            </a:xfrm>
            <a:custGeom>
              <a:rect b="b" l="l" r="r" t="t"/>
              <a:pathLst>
                <a:path extrusionOk="0" h="44" w="1132">
                  <a:moveTo>
                    <a:pt x="6" y="1"/>
                  </a:moveTo>
                  <a:cubicBezTo>
                    <a:pt x="4" y="4"/>
                    <a:pt x="2" y="7"/>
                    <a:pt x="1" y="9"/>
                  </a:cubicBezTo>
                  <a:cubicBezTo>
                    <a:pt x="369" y="25"/>
                    <a:pt x="746" y="36"/>
                    <a:pt x="1131" y="44"/>
                  </a:cubicBezTo>
                  <a:cubicBezTo>
                    <a:pt x="748" y="34"/>
                    <a:pt x="372" y="20"/>
                    <a:pt x="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2082603" y="2979982"/>
              <a:ext cx="161932" cy="789159"/>
            </a:xfrm>
            <a:custGeom>
              <a:rect b="b" l="l" r="r" t="t"/>
              <a:pathLst>
                <a:path extrusionOk="0" h="14474" w="2970">
                  <a:moveTo>
                    <a:pt x="2970" y="0"/>
                  </a:moveTo>
                  <a:lnTo>
                    <a:pt x="2970" y="0"/>
                  </a:lnTo>
                  <a:cubicBezTo>
                    <a:pt x="2817" y="250"/>
                    <a:pt x="2727" y="380"/>
                    <a:pt x="2727" y="380"/>
                  </a:cubicBezTo>
                  <a:cubicBezTo>
                    <a:pt x="2223" y="1068"/>
                    <a:pt x="1698" y="2520"/>
                    <a:pt x="1267" y="4119"/>
                  </a:cubicBezTo>
                  <a:cubicBezTo>
                    <a:pt x="1266" y="4120"/>
                    <a:pt x="1266" y="4121"/>
                    <a:pt x="1266" y="4122"/>
                  </a:cubicBezTo>
                  <a:cubicBezTo>
                    <a:pt x="1074" y="4832"/>
                    <a:pt x="901" y="5569"/>
                    <a:pt x="756" y="6282"/>
                  </a:cubicBezTo>
                  <a:cubicBezTo>
                    <a:pt x="723" y="6448"/>
                    <a:pt x="691" y="6611"/>
                    <a:pt x="660" y="6773"/>
                  </a:cubicBezTo>
                  <a:cubicBezTo>
                    <a:pt x="330" y="8527"/>
                    <a:pt x="141" y="10305"/>
                    <a:pt x="135" y="12088"/>
                  </a:cubicBezTo>
                  <a:cubicBezTo>
                    <a:pt x="135" y="12182"/>
                    <a:pt x="134" y="12276"/>
                    <a:pt x="135" y="12370"/>
                  </a:cubicBezTo>
                  <a:cubicBezTo>
                    <a:pt x="135" y="12395"/>
                    <a:pt x="134" y="12420"/>
                    <a:pt x="134" y="12446"/>
                  </a:cubicBezTo>
                  <a:cubicBezTo>
                    <a:pt x="139" y="12858"/>
                    <a:pt x="127" y="13239"/>
                    <a:pt x="101" y="13595"/>
                  </a:cubicBezTo>
                  <a:lnTo>
                    <a:pt x="101" y="13596"/>
                  </a:lnTo>
                  <a:cubicBezTo>
                    <a:pt x="77" y="13907"/>
                    <a:pt x="45" y="14198"/>
                    <a:pt x="1" y="14469"/>
                  </a:cubicBezTo>
                  <a:cubicBezTo>
                    <a:pt x="94" y="14472"/>
                    <a:pt x="186" y="14473"/>
                    <a:pt x="276" y="14473"/>
                  </a:cubicBezTo>
                  <a:cubicBezTo>
                    <a:pt x="501" y="14473"/>
                    <a:pt x="718" y="14464"/>
                    <a:pt x="927" y="14447"/>
                  </a:cubicBezTo>
                  <a:cubicBezTo>
                    <a:pt x="967" y="13997"/>
                    <a:pt x="988" y="13512"/>
                    <a:pt x="991" y="12990"/>
                  </a:cubicBezTo>
                  <a:lnTo>
                    <a:pt x="991" y="12989"/>
                  </a:lnTo>
                  <a:cubicBezTo>
                    <a:pt x="991" y="12892"/>
                    <a:pt x="991" y="12796"/>
                    <a:pt x="990" y="12697"/>
                  </a:cubicBezTo>
                  <a:cubicBezTo>
                    <a:pt x="988" y="12605"/>
                    <a:pt x="988" y="12514"/>
                    <a:pt x="988" y="12424"/>
                  </a:cubicBezTo>
                  <a:cubicBezTo>
                    <a:pt x="987" y="12351"/>
                    <a:pt x="987" y="12278"/>
                    <a:pt x="987" y="12205"/>
                  </a:cubicBezTo>
                  <a:cubicBezTo>
                    <a:pt x="993" y="10682"/>
                    <a:pt x="1101" y="9161"/>
                    <a:pt x="1294" y="7651"/>
                  </a:cubicBezTo>
                  <a:cubicBezTo>
                    <a:pt x="1379" y="6979"/>
                    <a:pt x="1481" y="6309"/>
                    <a:pt x="1599" y="5641"/>
                  </a:cubicBezTo>
                  <a:cubicBezTo>
                    <a:pt x="1599" y="5640"/>
                    <a:pt x="1599" y="5638"/>
                    <a:pt x="1599" y="5637"/>
                  </a:cubicBezTo>
                  <a:cubicBezTo>
                    <a:pt x="1628" y="5474"/>
                    <a:pt x="1658" y="5310"/>
                    <a:pt x="1688" y="5147"/>
                  </a:cubicBezTo>
                  <a:cubicBezTo>
                    <a:pt x="2007" y="3454"/>
                    <a:pt x="2460" y="1593"/>
                    <a:pt x="29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1619053" y="2956646"/>
              <a:ext cx="177852" cy="823235"/>
            </a:xfrm>
            <a:custGeom>
              <a:rect b="b" l="l" r="r" t="t"/>
              <a:pathLst>
                <a:path extrusionOk="0" h="15099" w="3262">
                  <a:moveTo>
                    <a:pt x="7" y="0"/>
                  </a:moveTo>
                  <a:cubicBezTo>
                    <a:pt x="6" y="0"/>
                    <a:pt x="6" y="1"/>
                    <a:pt x="6" y="2"/>
                  </a:cubicBezTo>
                  <a:cubicBezTo>
                    <a:pt x="4" y="6"/>
                    <a:pt x="3" y="9"/>
                    <a:pt x="1" y="12"/>
                  </a:cubicBezTo>
                  <a:cubicBezTo>
                    <a:pt x="157" y="477"/>
                    <a:pt x="309" y="972"/>
                    <a:pt x="455" y="1482"/>
                  </a:cubicBezTo>
                  <a:cubicBezTo>
                    <a:pt x="834" y="2809"/>
                    <a:pt x="1168" y="4244"/>
                    <a:pt x="1418" y="5577"/>
                  </a:cubicBezTo>
                  <a:cubicBezTo>
                    <a:pt x="1447" y="5724"/>
                    <a:pt x="1474" y="5873"/>
                    <a:pt x="1500" y="6022"/>
                  </a:cubicBezTo>
                  <a:cubicBezTo>
                    <a:pt x="1500" y="6023"/>
                    <a:pt x="1501" y="6024"/>
                    <a:pt x="1501" y="6025"/>
                  </a:cubicBezTo>
                  <a:cubicBezTo>
                    <a:pt x="1617" y="6683"/>
                    <a:pt x="1718" y="7342"/>
                    <a:pt x="1804" y="8004"/>
                  </a:cubicBezTo>
                  <a:cubicBezTo>
                    <a:pt x="2012" y="9611"/>
                    <a:pt x="2124" y="11229"/>
                    <a:pt x="2118" y="12850"/>
                  </a:cubicBezTo>
                  <a:lnTo>
                    <a:pt x="2118" y="12851"/>
                  </a:lnTo>
                  <a:cubicBezTo>
                    <a:pt x="2118" y="12941"/>
                    <a:pt x="2118" y="13033"/>
                    <a:pt x="2117" y="13125"/>
                  </a:cubicBezTo>
                  <a:cubicBezTo>
                    <a:pt x="2109" y="13850"/>
                    <a:pt x="2140" y="14505"/>
                    <a:pt x="2201" y="15098"/>
                  </a:cubicBezTo>
                  <a:cubicBezTo>
                    <a:pt x="2303" y="15099"/>
                    <a:pt x="2406" y="15099"/>
                    <a:pt x="2508" y="15099"/>
                  </a:cubicBezTo>
                  <a:cubicBezTo>
                    <a:pt x="2758" y="15099"/>
                    <a:pt x="3008" y="15096"/>
                    <a:pt x="3259" y="15090"/>
                  </a:cubicBezTo>
                  <a:lnTo>
                    <a:pt x="3261" y="15090"/>
                  </a:lnTo>
                  <a:cubicBezTo>
                    <a:pt x="3150" y="14474"/>
                    <a:pt x="3086" y="13749"/>
                    <a:pt x="3096" y="12892"/>
                  </a:cubicBezTo>
                  <a:cubicBezTo>
                    <a:pt x="3096" y="12886"/>
                    <a:pt x="3096" y="12880"/>
                    <a:pt x="3096" y="12873"/>
                  </a:cubicBezTo>
                  <a:cubicBezTo>
                    <a:pt x="3096" y="12845"/>
                    <a:pt x="3094" y="12819"/>
                    <a:pt x="3094" y="12792"/>
                  </a:cubicBezTo>
                  <a:cubicBezTo>
                    <a:pt x="3096" y="12711"/>
                    <a:pt x="3096" y="12631"/>
                    <a:pt x="3096" y="12550"/>
                  </a:cubicBezTo>
                  <a:cubicBezTo>
                    <a:pt x="3094" y="12490"/>
                    <a:pt x="3094" y="12430"/>
                    <a:pt x="3093" y="12370"/>
                  </a:cubicBezTo>
                  <a:cubicBezTo>
                    <a:pt x="3089" y="11869"/>
                    <a:pt x="3071" y="11368"/>
                    <a:pt x="3038" y="10868"/>
                  </a:cubicBezTo>
                  <a:cubicBezTo>
                    <a:pt x="2959" y="9638"/>
                    <a:pt x="2798" y="8413"/>
                    <a:pt x="2569" y="7201"/>
                  </a:cubicBezTo>
                  <a:cubicBezTo>
                    <a:pt x="2523" y="6951"/>
                    <a:pt x="2472" y="6696"/>
                    <a:pt x="2417" y="6440"/>
                  </a:cubicBezTo>
                  <a:cubicBezTo>
                    <a:pt x="2264" y="5712"/>
                    <a:pt x="2083" y="4967"/>
                    <a:pt x="1884" y="4258"/>
                  </a:cubicBezTo>
                  <a:cubicBezTo>
                    <a:pt x="1467" y="2774"/>
                    <a:pt x="976" y="1455"/>
                    <a:pt x="503" y="808"/>
                  </a:cubicBezTo>
                  <a:cubicBezTo>
                    <a:pt x="503" y="808"/>
                    <a:pt x="310" y="53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958022" y="312948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389" y="0"/>
                    <a:pt x="0" y="388"/>
                    <a:pt x="0" y="866"/>
                  </a:cubicBezTo>
                  <a:cubicBezTo>
                    <a:pt x="0" y="1193"/>
                    <a:pt x="182" y="1477"/>
                    <a:pt x="449" y="1624"/>
                  </a:cubicBezTo>
                  <a:cubicBezTo>
                    <a:pt x="477" y="1639"/>
                    <a:pt x="505" y="1652"/>
                    <a:pt x="533" y="1665"/>
                  </a:cubicBezTo>
                  <a:cubicBezTo>
                    <a:pt x="636" y="1708"/>
                    <a:pt x="748" y="1732"/>
                    <a:pt x="867" y="1732"/>
                  </a:cubicBezTo>
                  <a:cubicBezTo>
                    <a:pt x="1334" y="1732"/>
                    <a:pt x="1714" y="1362"/>
                    <a:pt x="1732" y="898"/>
                  </a:cubicBezTo>
                  <a:cubicBezTo>
                    <a:pt x="1732" y="888"/>
                    <a:pt x="1732" y="877"/>
                    <a:pt x="1732" y="866"/>
                  </a:cubicBezTo>
                  <a:cubicBezTo>
                    <a:pt x="1732" y="735"/>
                    <a:pt x="1703" y="611"/>
                    <a:pt x="1651" y="499"/>
                  </a:cubicBezTo>
                  <a:cubicBezTo>
                    <a:pt x="1513" y="204"/>
                    <a:pt x="1214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2841011" y="312948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507" y="0"/>
                    <a:pt x="200" y="219"/>
                    <a:pt x="68" y="529"/>
                  </a:cubicBezTo>
                  <a:cubicBezTo>
                    <a:pt x="34" y="612"/>
                    <a:pt x="12" y="700"/>
                    <a:pt x="4" y="792"/>
                  </a:cubicBezTo>
                  <a:cubicBezTo>
                    <a:pt x="2" y="816"/>
                    <a:pt x="1" y="841"/>
                    <a:pt x="1" y="866"/>
                  </a:cubicBezTo>
                  <a:cubicBezTo>
                    <a:pt x="1" y="1344"/>
                    <a:pt x="388" y="1732"/>
                    <a:pt x="866" y="1732"/>
                  </a:cubicBezTo>
                  <a:cubicBezTo>
                    <a:pt x="931" y="1732"/>
                    <a:pt x="994" y="1724"/>
                    <a:pt x="1055" y="1711"/>
                  </a:cubicBezTo>
                  <a:cubicBezTo>
                    <a:pt x="1093" y="1702"/>
                    <a:pt x="1131" y="1691"/>
                    <a:pt x="1166" y="1677"/>
                  </a:cubicBezTo>
                  <a:cubicBezTo>
                    <a:pt x="1496" y="1555"/>
                    <a:pt x="1732" y="1238"/>
                    <a:pt x="1732" y="866"/>
                  </a:cubicBezTo>
                  <a:cubicBezTo>
                    <a:pt x="1732" y="388"/>
                    <a:pt x="1344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1174803" y="3494347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624" y="0"/>
                    <a:pt x="404" y="100"/>
                    <a:pt x="246" y="262"/>
                  </a:cubicBezTo>
                  <a:cubicBezTo>
                    <a:pt x="94" y="418"/>
                    <a:pt x="1" y="631"/>
                    <a:pt x="1" y="866"/>
                  </a:cubicBezTo>
                  <a:cubicBezTo>
                    <a:pt x="1" y="1344"/>
                    <a:pt x="388" y="1731"/>
                    <a:pt x="866" y="1731"/>
                  </a:cubicBezTo>
                  <a:cubicBezTo>
                    <a:pt x="938" y="1731"/>
                    <a:pt x="1007" y="1723"/>
                    <a:pt x="1074" y="1706"/>
                  </a:cubicBezTo>
                  <a:cubicBezTo>
                    <a:pt x="1452" y="1614"/>
                    <a:pt x="1732" y="1272"/>
                    <a:pt x="1732" y="866"/>
                  </a:cubicBezTo>
                  <a:cubicBezTo>
                    <a:pt x="1732" y="787"/>
                    <a:pt x="1720" y="710"/>
                    <a:pt x="1701" y="638"/>
                  </a:cubicBezTo>
                  <a:cubicBezTo>
                    <a:pt x="1637" y="404"/>
                    <a:pt x="1478" y="209"/>
                    <a:pt x="1267" y="99"/>
                  </a:cubicBezTo>
                  <a:cubicBezTo>
                    <a:pt x="1148" y="37"/>
                    <a:pt x="1011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2606728" y="3494347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684" y="0"/>
                    <a:pt x="516" y="56"/>
                    <a:pt x="377" y="152"/>
                  </a:cubicBezTo>
                  <a:cubicBezTo>
                    <a:pt x="204" y="271"/>
                    <a:pt x="76" y="451"/>
                    <a:pt x="25" y="660"/>
                  </a:cubicBezTo>
                  <a:cubicBezTo>
                    <a:pt x="9" y="726"/>
                    <a:pt x="1" y="795"/>
                    <a:pt x="1" y="866"/>
                  </a:cubicBezTo>
                  <a:cubicBezTo>
                    <a:pt x="1" y="1234"/>
                    <a:pt x="230" y="1548"/>
                    <a:pt x="554" y="1673"/>
                  </a:cubicBezTo>
                  <a:cubicBezTo>
                    <a:pt x="651" y="1711"/>
                    <a:pt x="756" y="1731"/>
                    <a:pt x="866" y="1731"/>
                  </a:cubicBezTo>
                  <a:cubicBezTo>
                    <a:pt x="1344" y="1731"/>
                    <a:pt x="1732" y="1344"/>
                    <a:pt x="1732" y="866"/>
                  </a:cubicBezTo>
                  <a:cubicBezTo>
                    <a:pt x="1732" y="650"/>
                    <a:pt x="1652" y="452"/>
                    <a:pt x="1522" y="301"/>
                  </a:cubicBezTo>
                  <a:cubicBezTo>
                    <a:pt x="1363" y="117"/>
                    <a:pt x="1128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1506682" y="3648373"/>
              <a:ext cx="94433" cy="94433"/>
            </a:xfrm>
            <a:custGeom>
              <a:rect b="b" l="l" r="r" t="t"/>
              <a:pathLst>
                <a:path extrusionOk="0" h="1732" w="1732">
                  <a:moveTo>
                    <a:pt x="866" y="0"/>
                  </a:moveTo>
                  <a:cubicBezTo>
                    <a:pt x="400" y="0"/>
                    <a:pt x="21" y="367"/>
                    <a:pt x="1" y="827"/>
                  </a:cubicBezTo>
                  <a:cubicBezTo>
                    <a:pt x="0" y="840"/>
                    <a:pt x="0" y="852"/>
                    <a:pt x="0" y="866"/>
                  </a:cubicBezTo>
                  <a:cubicBezTo>
                    <a:pt x="0" y="1343"/>
                    <a:pt x="388" y="1731"/>
                    <a:pt x="866" y="1731"/>
                  </a:cubicBezTo>
                  <a:cubicBezTo>
                    <a:pt x="971" y="1731"/>
                    <a:pt x="1072" y="1712"/>
                    <a:pt x="1165" y="1677"/>
                  </a:cubicBezTo>
                  <a:cubicBezTo>
                    <a:pt x="1496" y="1555"/>
                    <a:pt x="1731" y="1238"/>
                    <a:pt x="1731" y="866"/>
                  </a:cubicBezTo>
                  <a:cubicBezTo>
                    <a:pt x="1731" y="789"/>
                    <a:pt x="1721" y="715"/>
                    <a:pt x="1702" y="645"/>
                  </a:cubicBezTo>
                  <a:cubicBezTo>
                    <a:pt x="1648" y="439"/>
                    <a:pt x="1521" y="264"/>
                    <a:pt x="1349" y="148"/>
                  </a:cubicBezTo>
                  <a:cubicBezTo>
                    <a:pt x="1212" y="54"/>
                    <a:pt x="1045" y="0"/>
                    <a:pt x="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2261055" y="3648373"/>
              <a:ext cx="94487" cy="94433"/>
            </a:xfrm>
            <a:custGeom>
              <a:rect b="b" l="l" r="r" t="t"/>
              <a:pathLst>
                <a:path extrusionOk="0" h="1732" w="1733">
                  <a:moveTo>
                    <a:pt x="867" y="0"/>
                  </a:moveTo>
                  <a:cubicBezTo>
                    <a:pt x="733" y="0"/>
                    <a:pt x="607" y="30"/>
                    <a:pt x="495" y="83"/>
                  </a:cubicBezTo>
                  <a:cubicBezTo>
                    <a:pt x="281" y="186"/>
                    <a:pt x="116" y="372"/>
                    <a:pt x="43" y="600"/>
                  </a:cubicBezTo>
                  <a:cubicBezTo>
                    <a:pt x="16" y="683"/>
                    <a:pt x="1" y="773"/>
                    <a:pt x="1" y="866"/>
                  </a:cubicBezTo>
                  <a:cubicBezTo>
                    <a:pt x="1" y="1110"/>
                    <a:pt x="102" y="1329"/>
                    <a:pt x="264" y="1487"/>
                  </a:cubicBezTo>
                  <a:cubicBezTo>
                    <a:pt x="420" y="1638"/>
                    <a:pt x="632" y="1731"/>
                    <a:pt x="867" y="1731"/>
                  </a:cubicBezTo>
                  <a:cubicBezTo>
                    <a:pt x="1344" y="1731"/>
                    <a:pt x="1732" y="1344"/>
                    <a:pt x="1732" y="866"/>
                  </a:cubicBezTo>
                  <a:cubicBezTo>
                    <a:pt x="1732" y="848"/>
                    <a:pt x="1731" y="830"/>
                    <a:pt x="1730" y="814"/>
                  </a:cubicBezTo>
                  <a:cubicBezTo>
                    <a:pt x="1703" y="359"/>
                    <a:pt x="1327" y="0"/>
                    <a:pt x="8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1477339" y="2419164"/>
              <a:ext cx="921267" cy="1547676"/>
            </a:xfrm>
            <a:custGeom>
              <a:rect b="b" l="l" r="r" t="t"/>
              <a:pathLst>
                <a:path extrusionOk="0" h="28386" w="16897">
                  <a:moveTo>
                    <a:pt x="1871" y="4648"/>
                  </a:moveTo>
                  <a:cubicBezTo>
                    <a:pt x="1925" y="4648"/>
                    <a:pt x="1979" y="4671"/>
                    <a:pt x="2020" y="4720"/>
                  </a:cubicBezTo>
                  <a:cubicBezTo>
                    <a:pt x="6210" y="9799"/>
                    <a:pt x="6358" y="21193"/>
                    <a:pt x="6358" y="21193"/>
                  </a:cubicBezTo>
                  <a:cubicBezTo>
                    <a:pt x="5562" y="13017"/>
                    <a:pt x="2630" y="7483"/>
                    <a:pt x="1944" y="6678"/>
                  </a:cubicBezTo>
                  <a:cubicBezTo>
                    <a:pt x="1772" y="6477"/>
                    <a:pt x="1677" y="6223"/>
                    <a:pt x="1677" y="5958"/>
                  </a:cubicBezTo>
                  <a:lnTo>
                    <a:pt x="1677" y="4841"/>
                  </a:lnTo>
                  <a:cubicBezTo>
                    <a:pt x="1677" y="4723"/>
                    <a:pt x="1772" y="4648"/>
                    <a:pt x="1871" y="4648"/>
                  </a:cubicBezTo>
                  <a:close/>
                  <a:moveTo>
                    <a:pt x="15038" y="4648"/>
                  </a:moveTo>
                  <a:cubicBezTo>
                    <a:pt x="15136" y="4648"/>
                    <a:pt x="15232" y="4723"/>
                    <a:pt x="15232" y="4841"/>
                  </a:cubicBezTo>
                  <a:lnTo>
                    <a:pt x="15232" y="5958"/>
                  </a:lnTo>
                  <a:cubicBezTo>
                    <a:pt x="15232" y="6223"/>
                    <a:pt x="15136" y="6477"/>
                    <a:pt x="14965" y="6678"/>
                  </a:cubicBezTo>
                  <a:cubicBezTo>
                    <a:pt x="14277" y="7483"/>
                    <a:pt x="11347" y="13017"/>
                    <a:pt x="10549" y="21193"/>
                  </a:cubicBezTo>
                  <a:cubicBezTo>
                    <a:pt x="10549" y="21193"/>
                    <a:pt x="10699" y="9799"/>
                    <a:pt x="14889" y="4720"/>
                  </a:cubicBezTo>
                  <a:cubicBezTo>
                    <a:pt x="14930" y="4670"/>
                    <a:pt x="14984" y="4648"/>
                    <a:pt x="15038" y="4648"/>
                  </a:cubicBezTo>
                  <a:close/>
                  <a:moveTo>
                    <a:pt x="8739" y="1"/>
                  </a:moveTo>
                  <a:cubicBezTo>
                    <a:pt x="8739" y="1"/>
                    <a:pt x="5696" y="3662"/>
                    <a:pt x="936" y="3662"/>
                  </a:cubicBezTo>
                  <a:cubicBezTo>
                    <a:pt x="631" y="3662"/>
                    <a:pt x="319" y="3647"/>
                    <a:pt x="0" y="3615"/>
                  </a:cubicBezTo>
                  <a:lnTo>
                    <a:pt x="0" y="3615"/>
                  </a:lnTo>
                  <a:cubicBezTo>
                    <a:pt x="882" y="6631"/>
                    <a:pt x="1974" y="8776"/>
                    <a:pt x="2595" y="9860"/>
                  </a:cubicBezTo>
                  <a:cubicBezTo>
                    <a:pt x="2596" y="9859"/>
                    <a:pt x="2596" y="9859"/>
                    <a:pt x="2596" y="9858"/>
                  </a:cubicBezTo>
                  <a:cubicBezTo>
                    <a:pt x="2900" y="10389"/>
                    <a:pt x="3093" y="10666"/>
                    <a:pt x="3093" y="10666"/>
                  </a:cubicBezTo>
                  <a:cubicBezTo>
                    <a:pt x="3566" y="11313"/>
                    <a:pt x="4057" y="12633"/>
                    <a:pt x="4473" y="14116"/>
                  </a:cubicBezTo>
                  <a:cubicBezTo>
                    <a:pt x="4672" y="14825"/>
                    <a:pt x="4853" y="15571"/>
                    <a:pt x="5007" y="16298"/>
                  </a:cubicBezTo>
                  <a:cubicBezTo>
                    <a:pt x="5062" y="16554"/>
                    <a:pt x="5113" y="16810"/>
                    <a:pt x="5159" y="17059"/>
                  </a:cubicBezTo>
                  <a:cubicBezTo>
                    <a:pt x="5388" y="18272"/>
                    <a:pt x="5548" y="19497"/>
                    <a:pt x="5628" y="20727"/>
                  </a:cubicBezTo>
                  <a:cubicBezTo>
                    <a:pt x="5665" y="21287"/>
                    <a:pt x="5683" y="21847"/>
                    <a:pt x="5684" y="22409"/>
                  </a:cubicBezTo>
                  <a:cubicBezTo>
                    <a:pt x="5686" y="22489"/>
                    <a:pt x="5686" y="22570"/>
                    <a:pt x="5684" y="22650"/>
                  </a:cubicBezTo>
                  <a:cubicBezTo>
                    <a:pt x="5684" y="22677"/>
                    <a:pt x="5686" y="22704"/>
                    <a:pt x="5684" y="22732"/>
                  </a:cubicBezTo>
                  <a:cubicBezTo>
                    <a:pt x="5684" y="22738"/>
                    <a:pt x="5684" y="22745"/>
                    <a:pt x="5684" y="22751"/>
                  </a:cubicBezTo>
                  <a:cubicBezTo>
                    <a:pt x="5676" y="23607"/>
                    <a:pt x="5740" y="24333"/>
                    <a:pt x="5851" y="24948"/>
                  </a:cubicBezTo>
                  <a:lnTo>
                    <a:pt x="5849" y="24948"/>
                  </a:lnTo>
                  <a:cubicBezTo>
                    <a:pt x="5849" y="24949"/>
                    <a:pt x="5849" y="24949"/>
                    <a:pt x="5849" y="24949"/>
                  </a:cubicBezTo>
                  <a:cubicBezTo>
                    <a:pt x="6319" y="27544"/>
                    <a:pt x="7648" y="28192"/>
                    <a:pt x="8124" y="28343"/>
                  </a:cubicBezTo>
                  <a:cubicBezTo>
                    <a:pt x="8216" y="28372"/>
                    <a:pt x="8311" y="28386"/>
                    <a:pt x="8406" y="28386"/>
                  </a:cubicBezTo>
                  <a:lnTo>
                    <a:pt x="8410" y="28386"/>
                  </a:lnTo>
                  <a:cubicBezTo>
                    <a:pt x="8602" y="28386"/>
                    <a:pt x="8793" y="28349"/>
                    <a:pt x="8969" y="28273"/>
                  </a:cubicBezTo>
                  <a:cubicBezTo>
                    <a:pt x="9557" y="28019"/>
                    <a:pt x="10701" y="27216"/>
                    <a:pt x="11092" y="24756"/>
                  </a:cubicBezTo>
                  <a:cubicBezTo>
                    <a:pt x="11135" y="24485"/>
                    <a:pt x="11169" y="24194"/>
                    <a:pt x="11192" y="23882"/>
                  </a:cubicBezTo>
                  <a:cubicBezTo>
                    <a:pt x="11218" y="23527"/>
                    <a:pt x="11229" y="23145"/>
                    <a:pt x="11225" y="22733"/>
                  </a:cubicBezTo>
                  <a:cubicBezTo>
                    <a:pt x="11224" y="22707"/>
                    <a:pt x="11224" y="22682"/>
                    <a:pt x="11224" y="22657"/>
                  </a:cubicBezTo>
                  <a:cubicBezTo>
                    <a:pt x="11209" y="20778"/>
                    <a:pt x="11403" y="18905"/>
                    <a:pt x="11750" y="17060"/>
                  </a:cubicBezTo>
                  <a:cubicBezTo>
                    <a:pt x="11912" y="16198"/>
                    <a:pt x="12120" y="15280"/>
                    <a:pt x="12357" y="14406"/>
                  </a:cubicBezTo>
                  <a:cubicBezTo>
                    <a:pt x="12789" y="12807"/>
                    <a:pt x="13314" y="11355"/>
                    <a:pt x="13817" y="10667"/>
                  </a:cubicBezTo>
                  <a:cubicBezTo>
                    <a:pt x="13817" y="10667"/>
                    <a:pt x="13973" y="10443"/>
                    <a:pt x="14226" y="10011"/>
                  </a:cubicBezTo>
                  <a:cubicBezTo>
                    <a:pt x="14273" y="9930"/>
                    <a:pt x="14323" y="9843"/>
                    <a:pt x="14377" y="9748"/>
                  </a:cubicBezTo>
                  <a:cubicBezTo>
                    <a:pt x="15004" y="8636"/>
                    <a:pt x="16046" y="6549"/>
                    <a:pt x="16896" y="3657"/>
                  </a:cubicBezTo>
                  <a:lnTo>
                    <a:pt x="16896" y="3657"/>
                  </a:lnTo>
                  <a:cubicBezTo>
                    <a:pt x="16777" y="3662"/>
                    <a:pt x="16660" y="3664"/>
                    <a:pt x="16543" y="3664"/>
                  </a:cubicBezTo>
                  <a:cubicBezTo>
                    <a:pt x="11782" y="3664"/>
                    <a:pt x="8739" y="1"/>
                    <a:pt x="8739" y="1"/>
                  </a:cubicBezTo>
                  <a:close/>
                </a:path>
              </a:pathLst>
            </a:custGeom>
            <a:solidFill>
              <a:srgbClr val="454544">
                <a:alpha val="89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857558" y="1676215"/>
              <a:ext cx="2159854" cy="288697"/>
            </a:xfrm>
            <a:custGeom>
              <a:rect b="b" l="l" r="r" t="t"/>
              <a:pathLst>
                <a:path extrusionOk="0" h="5295" w="39614">
                  <a:moveTo>
                    <a:pt x="10916" y="1"/>
                  </a:moveTo>
                  <a:lnTo>
                    <a:pt x="1" y="3008"/>
                  </a:lnTo>
                  <a:cubicBezTo>
                    <a:pt x="1" y="3008"/>
                    <a:pt x="3045" y="4481"/>
                    <a:pt x="8906" y="5040"/>
                  </a:cubicBezTo>
                  <a:cubicBezTo>
                    <a:pt x="9024" y="5050"/>
                    <a:pt x="9145" y="5062"/>
                    <a:pt x="9265" y="5072"/>
                  </a:cubicBezTo>
                  <a:cubicBezTo>
                    <a:pt x="9268" y="5064"/>
                    <a:pt x="9271" y="5055"/>
                    <a:pt x="9273" y="5048"/>
                  </a:cubicBezTo>
                  <a:cubicBezTo>
                    <a:pt x="9925" y="5109"/>
                    <a:pt x="10611" y="5160"/>
                    <a:pt x="11332" y="5196"/>
                  </a:cubicBezTo>
                  <a:lnTo>
                    <a:pt x="11334" y="5205"/>
                  </a:lnTo>
                  <a:lnTo>
                    <a:pt x="11349" y="5205"/>
                  </a:lnTo>
                  <a:cubicBezTo>
                    <a:pt x="11350" y="5203"/>
                    <a:pt x="11352" y="5200"/>
                    <a:pt x="11354" y="5197"/>
                  </a:cubicBezTo>
                  <a:cubicBezTo>
                    <a:pt x="11720" y="5216"/>
                    <a:pt x="12096" y="5230"/>
                    <a:pt x="12479" y="5240"/>
                  </a:cubicBezTo>
                  <a:cubicBezTo>
                    <a:pt x="12804" y="5246"/>
                    <a:pt x="13136" y="5250"/>
                    <a:pt x="13473" y="5250"/>
                  </a:cubicBezTo>
                  <a:cubicBezTo>
                    <a:pt x="14099" y="5250"/>
                    <a:pt x="14746" y="5238"/>
                    <a:pt x="15415" y="5214"/>
                  </a:cubicBezTo>
                  <a:cubicBezTo>
                    <a:pt x="16869" y="5161"/>
                    <a:pt x="18324" y="5135"/>
                    <a:pt x="19779" y="5135"/>
                  </a:cubicBezTo>
                  <a:cubicBezTo>
                    <a:pt x="20851" y="5135"/>
                    <a:pt x="21922" y="5149"/>
                    <a:pt x="22994" y="5176"/>
                  </a:cubicBezTo>
                  <a:cubicBezTo>
                    <a:pt x="23883" y="5195"/>
                    <a:pt x="24773" y="5224"/>
                    <a:pt x="25663" y="5262"/>
                  </a:cubicBezTo>
                  <a:cubicBezTo>
                    <a:pt x="25902" y="5272"/>
                    <a:pt x="26139" y="5279"/>
                    <a:pt x="26372" y="5285"/>
                  </a:cubicBezTo>
                  <a:cubicBezTo>
                    <a:pt x="26682" y="5291"/>
                    <a:pt x="26985" y="5294"/>
                    <a:pt x="27284" y="5294"/>
                  </a:cubicBezTo>
                  <a:cubicBezTo>
                    <a:pt x="27766" y="5294"/>
                    <a:pt x="28233" y="5287"/>
                    <a:pt x="28687" y="5272"/>
                  </a:cubicBezTo>
                  <a:cubicBezTo>
                    <a:pt x="29450" y="5247"/>
                    <a:pt x="30173" y="5203"/>
                    <a:pt x="30855" y="5144"/>
                  </a:cubicBezTo>
                  <a:cubicBezTo>
                    <a:pt x="36732" y="4633"/>
                    <a:pt x="39614" y="3008"/>
                    <a:pt x="39614" y="3008"/>
                  </a:cubicBezTo>
                  <a:lnTo>
                    <a:pt x="28699" y="1"/>
                  </a:lnTo>
                  <a:lnTo>
                    <a:pt x="28698" y="1"/>
                  </a:lnTo>
                  <a:cubicBezTo>
                    <a:pt x="28698" y="1"/>
                    <a:pt x="24742" y="1787"/>
                    <a:pt x="19473" y="1787"/>
                  </a:cubicBezTo>
                  <a:cubicBezTo>
                    <a:pt x="16838" y="1787"/>
                    <a:pt x="13876" y="1340"/>
                    <a:pt x="10916" y="1"/>
                  </a:cubicBez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4"/>
          <p:cNvSpPr/>
          <p:nvPr/>
        </p:nvSpPr>
        <p:spPr>
          <a:xfrm>
            <a:off x="4675498" y="1747587"/>
            <a:ext cx="589800" cy="58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34"/>
          <p:cNvSpPr/>
          <p:nvPr/>
        </p:nvSpPr>
        <p:spPr>
          <a:xfrm>
            <a:off x="4675498" y="3298237"/>
            <a:ext cx="589800" cy="58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4"/>
          <p:cNvSpPr/>
          <p:nvPr/>
        </p:nvSpPr>
        <p:spPr>
          <a:xfrm>
            <a:off x="3874073" y="3298237"/>
            <a:ext cx="589800" cy="58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 de contagio</a:t>
            </a:r>
            <a:endParaRPr/>
          </a:p>
        </p:txBody>
      </p:sp>
      <p:sp>
        <p:nvSpPr>
          <p:cNvPr id="1416" name="Google Shape;1416;p34"/>
          <p:cNvSpPr txBox="1"/>
          <p:nvPr>
            <p:ph idx="2" type="title"/>
          </p:nvPr>
        </p:nvSpPr>
        <p:spPr>
          <a:xfrm>
            <a:off x="1146682" y="1574650"/>
            <a:ext cx="26238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Causa</a:t>
            </a:r>
            <a:endParaRPr/>
          </a:p>
        </p:txBody>
      </p:sp>
      <p:sp>
        <p:nvSpPr>
          <p:cNvPr id="1417" name="Google Shape;1417;p34"/>
          <p:cNvSpPr txBox="1"/>
          <p:nvPr>
            <p:ph idx="1" type="subTitle"/>
          </p:nvPr>
        </p:nvSpPr>
        <p:spPr>
          <a:xfrm>
            <a:off x="903450" y="1974688"/>
            <a:ext cx="28671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Bacteria Yersinia pestis</a:t>
            </a:r>
            <a:endParaRPr/>
          </a:p>
        </p:txBody>
      </p:sp>
      <p:sp>
        <p:nvSpPr>
          <p:cNvPr id="1418" name="Google Shape;1418;p34"/>
          <p:cNvSpPr txBox="1"/>
          <p:nvPr>
            <p:ph idx="3" type="title"/>
          </p:nvPr>
        </p:nvSpPr>
        <p:spPr>
          <a:xfrm>
            <a:off x="5373452" y="1574650"/>
            <a:ext cx="2256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Portadores</a:t>
            </a:r>
            <a:endParaRPr/>
          </a:p>
        </p:txBody>
      </p:sp>
      <p:sp>
        <p:nvSpPr>
          <p:cNvPr id="1419" name="Google Shape;1419;p34"/>
          <p:cNvSpPr txBox="1"/>
          <p:nvPr>
            <p:ph idx="4" type="subTitle"/>
          </p:nvPr>
        </p:nvSpPr>
        <p:spPr>
          <a:xfrm>
            <a:off x="5373430" y="1974688"/>
            <a:ext cx="28671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Roedores/ Ratas infectadas</a:t>
            </a:r>
            <a:endParaRPr/>
          </a:p>
        </p:txBody>
      </p:sp>
      <p:sp>
        <p:nvSpPr>
          <p:cNvPr id="1420" name="Google Shape;1420;p34"/>
          <p:cNvSpPr txBox="1"/>
          <p:nvPr>
            <p:ph idx="5" type="title"/>
          </p:nvPr>
        </p:nvSpPr>
        <p:spPr>
          <a:xfrm>
            <a:off x="191125" y="3135100"/>
            <a:ext cx="35793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Propagación</a:t>
            </a:r>
            <a:endParaRPr/>
          </a:p>
        </p:txBody>
      </p:sp>
      <p:sp>
        <p:nvSpPr>
          <p:cNvPr id="1421" name="Google Shape;1421;p34"/>
          <p:cNvSpPr txBox="1"/>
          <p:nvPr>
            <p:ph idx="6" type="subTitle"/>
          </p:nvPr>
        </p:nvSpPr>
        <p:spPr>
          <a:xfrm>
            <a:off x="903450" y="3538575"/>
            <a:ext cx="28671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Pulgas portadoras</a:t>
            </a:r>
            <a:endParaRPr/>
          </a:p>
        </p:txBody>
      </p:sp>
      <p:sp>
        <p:nvSpPr>
          <p:cNvPr id="1422" name="Google Shape;1422;p34"/>
          <p:cNvSpPr txBox="1"/>
          <p:nvPr>
            <p:ph idx="7" type="title"/>
          </p:nvPr>
        </p:nvSpPr>
        <p:spPr>
          <a:xfrm>
            <a:off x="5373452" y="3152250"/>
            <a:ext cx="20946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Infectados</a:t>
            </a:r>
            <a:endParaRPr/>
          </a:p>
        </p:txBody>
      </p:sp>
      <p:sp>
        <p:nvSpPr>
          <p:cNvPr id="1423" name="Google Shape;1423;p34"/>
          <p:cNvSpPr txBox="1"/>
          <p:nvPr>
            <p:ph idx="8" type="subTitle"/>
          </p:nvPr>
        </p:nvSpPr>
        <p:spPr>
          <a:xfrm>
            <a:off x="5373430" y="3538575"/>
            <a:ext cx="28671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Europeos en el siglo XIV</a:t>
            </a:r>
            <a:endParaRPr/>
          </a:p>
        </p:txBody>
      </p:sp>
      <p:cxnSp>
        <p:nvCxnSpPr>
          <p:cNvPr id="1424" name="Google Shape;1424;p34"/>
          <p:cNvCxnSpPr/>
          <p:nvPr/>
        </p:nvCxnSpPr>
        <p:spPr>
          <a:xfrm>
            <a:off x="1513800" y="1100575"/>
            <a:ext cx="6116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5" name="Google Shape;1425;p34"/>
          <p:cNvSpPr/>
          <p:nvPr/>
        </p:nvSpPr>
        <p:spPr>
          <a:xfrm>
            <a:off x="3874098" y="1747500"/>
            <a:ext cx="589800" cy="58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6" name="Google Shape;1426;p34"/>
          <p:cNvCxnSpPr>
            <a:stCxn id="1425" idx="2"/>
            <a:endCxn id="1414" idx="0"/>
          </p:cNvCxnSpPr>
          <p:nvPr/>
        </p:nvCxnSpPr>
        <p:spPr>
          <a:xfrm>
            <a:off x="4168998" y="2337300"/>
            <a:ext cx="0" cy="960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34"/>
          <p:cNvCxnSpPr>
            <a:stCxn id="1412" idx="2"/>
            <a:endCxn id="1413" idx="0"/>
          </p:cNvCxnSpPr>
          <p:nvPr/>
        </p:nvCxnSpPr>
        <p:spPr>
          <a:xfrm>
            <a:off x="4970398" y="2337387"/>
            <a:ext cx="0" cy="960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28" name="Google Shape;1428;p34"/>
          <p:cNvGrpSpPr/>
          <p:nvPr/>
        </p:nvGrpSpPr>
        <p:grpSpPr>
          <a:xfrm>
            <a:off x="2072159" y="664148"/>
            <a:ext cx="345226" cy="345226"/>
            <a:chOff x="3977795" y="1487352"/>
            <a:chExt cx="373985" cy="373985"/>
          </a:xfrm>
        </p:grpSpPr>
        <p:sp>
          <p:nvSpPr>
            <p:cNvPr id="1429" name="Google Shape;1429;p34"/>
            <p:cNvSpPr/>
            <p:nvPr/>
          </p:nvSpPr>
          <p:spPr>
            <a:xfrm>
              <a:off x="4249585" y="1487352"/>
              <a:ext cx="102194" cy="102194"/>
            </a:xfrm>
            <a:custGeom>
              <a:rect b="b" l="l" r="r" t="t"/>
              <a:pathLst>
                <a:path extrusionOk="0" h="2670" w="2670">
                  <a:moveTo>
                    <a:pt x="2265" y="0"/>
                  </a:moveTo>
                  <a:lnTo>
                    <a:pt x="1" y="2265"/>
                  </a:lnTo>
                  <a:lnTo>
                    <a:pt x="203" y="2468"/>
                  </a:lnTo>
                  <a:lnTo>
                    <a:pt x="405" y="2670"/>
                  </a:lnTo>
                  <a:lnTo>
                    <a:pt x="2670" y="405"/>
                  </a:lnTo>
                  <a:lnTo>
                    <a:pt x="2468" y="203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4257317" y="1495160"/>
              <a:ext cx="94424" cy="94424"/>
            </a:xfrm>
            <a:custGeom>
              <a:rect b="b" l="l" r="r" t="t"/>
              <a:pathLst>
                <a:path extrusionOk="0" h="2467" w="2467">
                  <a:moveTo>
                    <a:pt x="2264" y="0"/>
                  </a:moveTo>
                  <a:lnTo>
                    <a:pt x="0" y="2264"/>
                  </a:lnTo>
                  <a:lnTo>
                    <a:pt x="202" y="2467"/>
                  </a:lnTo>
                  <a:lnTo>
                    <a:pt x="2467" y="202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4218047" y="1555252"/>
              <a:ext cx="65833" cy="65910"/>
            </a:xfrm>
            <a:custGeom>
              <a:rect b="b" l="l" r="r" t="t"/>
              <a:pathLst>
                <a:path extrusionOk="0" h="1722" w="1720">
                  <a:moveTo>
                    <a:pt x="505" y="1"/>
                  </a:moveTo>
                  <a:lnTo>
                    <a:pt x="0" y="507"/>
                  </a:lnTo>
                  <a:lnTo>
                    <a:pt x="607" y="1114"/>
                  </a:lnTo>
                  <a:lnTo>
                    <a:pt x="1214" y="1721"/>
                  </a:lnTo>
                  <a:lnTo>
                    <a:pt x="1719" y="1216"/>
                  </a:lnTo>
                  <a:lnTo>
                    <a:pt x="1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4241241" y="1555367"/>
              <a:ext cx="42638" cy="65833"/>
            </a:xfrm>
            <a:custGeom>
              <a:rect b="b" l="l" r="r" t="t"/>
              <a:pathLst>
                <a:path extrusionOk="0" h="1720" w="1114">
                  <a:moveTo>
                    <a:pt x="1113" y="0"/>
                  </a:moveTo>
                  <a:lnTo>
                    <a:pt x="1" y="1113"/>
                  </a:lnTo>
                  <a:lnTo>
                    <a:pt x="608" y="1719"/>
                  </a:lnTo>
                  <a:lnTo>
                    <a:pt x="1113" y="1214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4202469" y="1590159"/>
              <a:ext cx="46504" cy="46504"/>
            </a:xfrm>
            <a:custGeom>
              <a:rect b="b" l="l" r="r" t="t"/>
              <a:pathLst>
                <a:path extrusionOk="0" h="1215" w="1215">
                  <a:moveTo>
                    <a:pt x="810" y="1"/>
                  </a:moveTo>
                  <a:lnTo>
                    <a:pt x="0" y="810"/>
                  </a:lnTo>
                  <a:lnTo>
                    <a:pt x="203" y="1013"/>
                  </a:lnTo>
                  <a:lnTo>
                    <a:pt x="405" y="1215"/>
                  </a:lnTo>
                  <a:lnTo>
                    <a:pt x="1214" y="405"/>
                  </a:lnTo>
                  <a:lnTo>
                    <a:pt x="1013" y="20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4210200" y="1597929"/>
              <a:ext cx="38734" cy="38773"/>
            </a:xfrm>
            <a:custGeom>
              <a:rect b="b" l="l" r="r" t="t"/>
              <a:pathLst>
                <a:path extrusionOk="0" h="1013" w="1012">
                  <a:moveTo>
                    <a:pt x="810" y="1"/>
                  </a:moveTo>
                  <a:lnTo>
                    <a:pt x="0" y="810"/>
                  </a:lnTo>
                  <a:lnTo>
                    <a:pt x="202" y="1013"/>
                  </a:lnTo>
                  <a:lnTo>
                    <a:pt x="1011" y="202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4132732" y="1596053"/>
              <a:ext cx="113600" cy="110347"/>
            </a:xfrm>
            <a:custGeom>
              <a:rect b="b" l="l" r="r" t="t"/>
              <a:pathLst>
                <a:path extrusionOk="0" h="2883" w="2968">
                  <a:moveTo>
                    <a:pt x="1215" y="0"/>
                  </a:moveTo>
                  <a:cubicBezTo>
                    <a:pt x="995" y="0"/>
                    <a:pt x="775" y="84"/>
                    <a:pt x="608" y="251"/>
                  </a:cubicBezTo>
                  <a:lnTo>
                    <a:pt x="1" y="859"/>
                  </a:lnTo>
                  <a:lnTo>
                    <a:pt x="269" y="1531"/>
                  </a:lnTo>
                  <a:lnTo>
                    <a:pt x="810" y="2073"/>
                  </a:lnTo>
                  <a:lnTo>
                    <a:pt x="1294" y="2557"/>
                  </a:lnTo>
                  <a:lnTo>
                    <a:pt x="2025" y="2882"/>
                  </a:lnTo>
                  <a:lnTo>
                    <a:pt x="2632" y="2275"/>
                  </a:lnTo>
                  <a:cubicBezTo>
                    <a:pt x="2967" y="1941"/>
                    <a:pt x="2967" y="1396"/>
                    <a:pt x="2632" y="1061"/>
                  </a:cubicBezTo>
                  <a:lnTo>
                    <a:pt x="2227" y="656"/>
                  </a:lnTo>
                  <a:lnTo>
                    <a:pt x="1822" y="251"/>
                  </a:lnTo>
                  <a:cubicBezTo>
                    <a:pt x="1655" y="84"/>
                    <a:pt x="1435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4163735" y="1621162"/>
              <a:ext cx="82597" cy="85238"/>
            </a:xfrm>
            <a:custGeom>
              <a:rect b="b" l="l" r="r" t="t"/>
              <a:pathLst>
                <a:path extrusionOk="0" h="2227" w="2158">
                  <a:moveTo>
                    <a:pt x="1417" y="0"/>
                  </a:moveTo>
                  <a:lnTo>
                    <a:pt x="0" y="1417"/>
                  </a:lnTo>
                  <a:lnTo>
                    <a:pt x="484" y="1901"/>
                  </a:lnTo>
                  <a:lnTo>
                    <a:pt x="1215" y="2226"/>
                  </a:lnTo>
                  <a:lnTo>
                    <a:pt x="1822" y="1620"/>
                  </a:lnTo>
                  <a:cubicBezTo>
                    <a:pt x="2157" y="1285"/>
                    <a:pt x="2157" y="740"/>
                    <a:pt x="1822" y="405"/>
                  </a:cubicBezTo>
                  <a:lnTo>
                    <a:pt x="1417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4016567" y="1628931"/>
              <a:ext cx="193710" cy="193710"/>
            </a:xfrm>
            <a:custGeom>
              <a:rect b="b" l="l" r="r" t="t"/>
              <a:pathLst>
                <a:path extrusionOk="0" h="5061" w="5061">
                  <a:moveTo>
                    <a:pt x="3036" y="0"/>
                  </a:moveTo>
                  <a:lnTo>
                    <a:pt x="2631" y="405"/>
                  </a:lnTo>
                  <a:lnTo>
                    <a:pt x="2834" y="1012"/>
                  </a:lnTo>
                  <a:lnTo>
                    <a:pt x="2226" y="809"/>
                  </a:lnTo>
                  <a:lnTo>
                    <a:pt x="1822" y="1214"/>
                  </a:lnTo>
                  <a:lnTo>
                    <a:pt x="2024" y="1822"/>
                  </a:lnTo>
                  <a:lnTo>
                    <a:pt x="1417" y="1619"/>
                  </a:lnTo>
                  <a:lnTo>
                    <a:pt x="1012" y="2023"/>
                  </a:lnTo>
                  <a:lnTo>
                    <a:pt x="1214" y="2631"/>
                  </a:lnTo>
                  <a:lnTo>
                    <a:pt x="607" y="2429"/>
                  </a:lnTo>
                  <a:lnTo>
                    <a:pt x="0" y="3036"/>
                  </a:lnTo>
                  <a:lnTo>
                    <a:pt x="1012" y="4048"/>
                  </a:lnTo>
                  <a:lnTo>
                    <a:pt x="2024" y="5060"/>
                  </a:lnTo>
                  <a:lnTo>
                    <a:pt x="5060" y="2023"/>
                  </a:lnTo>
                  <a:lnTo>
                    <a:pt x="4048" y="101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4055263" y="1667666"/>
              <a:ext cx="154937" cy="154937"/>
            </a:xfrm>
            <a:custGeom>
              <a:rect b="b" l="l" r="r" t="t"/>
              <a:pathLst>
                <a:path extrusionOk="0" h="4048" w="4048">
                  <a:moveTo>
                    <a:pt x="3036" y="0"/>
                  </a:moveTo>
                  <a:lnTo>
                    <a:pt x="0" y="3035"/>
                  </a:lnTo>
                  <a:lnTo>
                    <a:pt x="1013" y="4047"/>
                  </a:lnTo>
                  <a:lnTo>
                    <a:pt x="4047" y="101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4070803" y="1675397"/>
              <a:ext cx="61967" cy="61967"/>
            </a:xfrm>
            <a:custGeom>
              <a:rect b="b" l="l" r="r" t="t"/>
              <a:pathLst>
                <a:path extrusionOk="0" h="1619" w="1619">
                  <a:moveTo>
                    <a:pt x="405" y="0"/>
                  </a:moveTo>
                  <a:lnTo>
                    <a:pt x="0" y="405"/>
                  </a:lnTo>
                  <a:lnTo>
                    <a:pt x="1012" y="1417"/>
                  </a:lnTo>
                  <a:lnTo>
                    <a:pt x="1214" y="1619"/>
                  </a:lnTo>
                  <a:lnTo>
                    <a:pt x="1619" y="1214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4039800" y="1706362"/>
              <a:ext cx="62006" cy="62044"/>
            </a:xfrm>
            <a:custGeom>
              <a:rect b="b" l="l" r="r" t="t"/>
              <a:pathLst>
                <a:path extrusionOk="0" h="1621" w="1620">
                  <a:moveTo>
                    <a:pt x="405" y="0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1215" y="1620"/>
                  </a:lnTo>
                  <a:lnTo>
                    <a:pt x="1619" y="1216"/>
                  </a:lnTo>
                  <a:lnTo>
                    <a:pt x="1418" y="101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4101767" y="1644395"/>
              <a:ext cx="62006" cy="62006"/>
            </a:xfrm>
            <a:custGeom>
              <a:rect b="b" l="l" r="r" t="t"/>
              <a:pathLst>
                <a:path extrusionOk="0" h="1620" w="1620">
                  <a:moveTo>
                    <a:pt x="405" y="1"/>
                  </a:moveTo>
                  <a:lnTo>
                    <a:pt x="0" y="405"/>
                  </a:lnTo>
                  <a:lnTo>
                    <a:pt x="1013" y="1418"/>
                  </a:lnTo>
                  <a:lnTo>
                    <a:pt x="1214" y="1619"/>
                  </a:lnTo>
                  <a:lnTo>
                    <a:pt x="1619" y="1215"/>
                  </a:lnTo>
                  <a:lnTo>
                    <a:pt x="1417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4140463" y="1683129"/>
              <a:ext cx="23271" cy="23271"/>
            </a:xfrm>
            <a:custGeom>
              <a:rect b="b" l="l" r="r" t="t"/>
              <a:pathLst>
                <a:path extrusionOk="0" h="608" w="608">
                  <a:moveTo>
                    <a:pt x="405" y="1"/>
                  </a:moveTo>
                  <a:lnTo>
                    <a:pt x="1" y="406"/>
                  </a:lnTo>
                  <a:lnTo>
                    <a:pt x="202" y="607"/>
                  </a:lnTo>
                  <a:lnTo>
                    <a:pt x="607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4109499" y="1714132"/>
              <a:ext cx="23233" cy="23233"/>
            </a:xfrm>
            <a:custGeom>
              <a:rect b="b" l="l" r="r" t="t"/>
              <a:pathLst>
                <a:path extrusionOk="0" h="607" w="607">
                  <a:moveTo>
                    <a:pt x="405" y="0"/>
                  </a:moveTo>
                  <a:lnTo>
                    <a:pt x="0" y="405"/>
                  </a:lnTo>
                  <a:lnTo>
                    <a:pt x="202" y="607"/>
                  </a:lnTo>
                  <a:lnTo>
                    <a:pt x="607" y="20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4078458" y="1745096"/>
              <a:ext cx="23309" cy="23271"/>
            </a:xfrm>
            <a:custGeom>
              <a:rect b="b" l="l" r="r" t="t"/>
              <a:pathLst>
                <a:path extrusionOk="0" h="608" w="609">
                  <a:moveTo>
                    <a:pt x="405" y="1"/>
                  </a:moveTo>
                  <a:lnTo>
                    <a:pt x="1" y="405"/>
                  </a:lnTo>
                  <a:lnTo>
                    <a:pt x="204" y="607"/>
                  </a:lnTo>
                  <a:lnTo>
                    <a:pt x="608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4001066" y="1760597"/>
              <a:ext cx="77469" cy="77507"/>
            </a:xfrm>
            <a:custGeom>
              <a:rect b="b" l="l" r="r" t="t"/>
              <a:pathLst>
                <a:path extrusionOk="0" h="2025" w="2024">
                  <a:moveTo>
                    <a:pt x="810" y="0"/>
                  </a:moveTo>
                  <a:lnTo>
                    <a:pt x="0" y="810"/>
                  </a:lnTo>
                  <a:lnTo>
                    <a:pt x="608" y="1417"/>
                  </a:lnTo>
                  <a:lnTo>
                    <a:pt x="1214" y="2025"/>
                  </a:lnTo>
                  <a:lnTo>
                    <a:pt x="2024" y="1214"/>
                  </a:lnTo>
                  <a:lnTo>
                    <a:pt x="1417" y="608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4024260" y="1783792"/>
              <a:ext cx="54236" cy="54274"/>
            </a:xfrm>
            <a:custGeom>
              <a:rect b="b" l="l" r="r" t="t"/>
              <a:pathLst>
                <a:path extrusionOk="0" h="1418" w="1417">
                  <a:moveTo>
                    <a:pt x="810" y="1"/>
                  </a:moveTo>
                  <a:lnTo>
                    <a:pt x="1" y="810"/>
                  </a:lnTo>
                  <a:lnTo>
                    <a:pt x="607" y="1418"/>
                  </a:lnTo>
                  <a:lnTo>
                    <a:pt x="1417" y="60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1E6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3977795" y="1768367"/>
              <a:ext cx="93047" cy="92970"/>
            </a:xfrm>
            <a:custGeom>
              <a:rect b="b" l="l" r="r" t="t"/>
              <a:pathLst>
                <a:path extrusionOk="0" h="2429" w="2431">
                  <a:moveTo>
                    <a:pt x="406" y="0"/>
                  </a:moveTo>
                  <a:lnTo>
                    <a:pt x="1" y="405"/>
                  </a:lnTo>
                  <a:lnTo>
                    <a:pt x="1013" y="1417"/>
                  </a:lnTo>
                  <a:lnTo>
                    <a:pt x="2025" y="2428"/>
                  </a:lnTo>
                  <a:lnTo>
                    <a:pt x="2430" y="2024"/>
                  </a:lnTo>
                  <a:lnTo>
                    <a:pt x="1418" y="101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3993296" y="1721863"/>
              <a:ext cx="124011" cy="123973"/>
            </a:xfrm>
            <a:custGeom>
              <a:rect b="b" l="l" r="r" t="t"/>
              <a:pathLst>
                <a:path extrusionOk="0" h="3239" w="3240">
                  <a:moveTo>
                    <a:pt x="405" y="0"/>
                  </a:moveTo>
                  <a:lnTo>
                    <a:pt x="1" y="405"/>
                  </a:lnTo>
                  <a:lnTo>
                    <a:pt x="1417" y="1822"/>
                  </a:lnTo>
                  <a:lnTo>
                    <a:pt x="2834" y="3239"/>
                  </a:lnTo>
                  <a:lnTo>
                    <a:pt x="3239" y="2834"/>
                  </a:lnTo>
                  <a:lnTo>
                    <a:pt x="1822" y="141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4016529" y="1807063"/>
              <a:ext cx="54236" cy="54236"/>
            </a:xfrm>
            <a:custGeom>
              <a:rect b="b" l="l" r="r" t="t"/>
              <a:pathLst>
                <a:path extrusionOk="0" h="1417" w="1417">
                  <a:moveTo>
                    <a:pt x="405" y="0"/>
                  </a:moveTo>
                  <a:lnTo>
                    <a:pt x="0" y="405"/>
                  </a:lnTo>
                  <a:lnTo>
                    <a:pt x="1012" y="1416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4047493" y="1776099"/>
              <a:ext cx="69775" cy="69699"/>
            </a:xfrm>
            <a:custGeom>
              <a:rect b="b" l="l" r="r" t="t"/>
              <a:pathLst>
                <a:path extrusionOk="0" h="1821" w="1823">
                  <a:moveTo>
                    <a:pt x="405" y="0"/>
                  </a:moveTo>
                  <a:lnTo>
                    <a:pt x="0" y="405"/>
                  </a:lnTo>
                  <a:lnTo>
                    <a:pt x="1417" y="1821"/>
                  </a:lnTo>
                  <a:lnTo>
                    <a:pt x="1822" y="141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4194737" y="1551425"/>
              <a:ext cx="92970" cy="93008"/>
            </a:xfrm>
            <a:custGeom>
              <a:rect b="b" l="l" r="r" t="t"/>
              <a:pathLst>
                <a:path extrusionOk="0" h="2430" w="2429">
                  <a:moveTo>
                    <a:pt x="405" y="1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2024" y="2430"/>
                  </a:lnTo>
                  <a:lnTo>
                    <a:pt x="2429" y="2025"/>
                  </a:lnTo>
                  <a:lnTo>
                    <a:pt x="1416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4233395" y="1590197"/>
              <a:ext cx="54274" cy="54236"/>
            </a:xfrm>
            <a:custGeom>
              <a:rect b="b" l="l" r="r" t="t"/>
              <a:pathLst>
                <a:path extrusionOk="0" h="1417" w="1418">
                  <a:moveTo>
                    <a:pt x="405" y="1"/>
                  </a:moveTo>
                  <a:lnTo>
                    <a:pt x="1" y="406"/>
                  </a:lnTo>
                  <a:lnTo>
                    <a:pt x="1013" y="1417"/>
                  </a:lnTo>
                  <a:lnTo>
                    <a:pt x="1418" y="101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34"/>
          <p:cNvGrpSpPr/>
          <p:nvPr/>
        </p:nvGrpSpPr>
        <p:grpSpPr>
          <a:xfrm>
            <a:off x="4797881" y="3420578"/>
            <a:ext cx="345261" cy="345226"/>
            <a:chOff x="4792248" y="3895845"/>
            <a:chExt cx="374023" cy="373985"/>
          </a:xfrm>
        </p:grpSpPr>
        <p:sp>
          <p:nvSpPr>
            <p:cNvPr id="1454" name="Google Shape;1454;p34"/>
            <p:cNvSpPr/>
            <p:nvPr/>
          </p:nvSpPr>
          <p:spPr>
            <a:xfrm>
              <a:off x="4792248" y="4090091"/>
              <a:ext cx="374023" cy="179739"/>
            </a:xfrm>
            <a:custGeom>
              <a:rect b="b" l="l" r="r" t="t"/>
              <a:pathLst>
                <a:path extrusionOk="0" h="4696" w="9772">
                  <a:moveTo>
                    <a:pt x="3741" y="1"/>
                  </a:moveTo>
                  <a:lnTo>
                    <a:pt x="3741" y="2100"/>
                  </a:lnTo>
                  <a:cubicBezTo>
                    <a:pt x="3741" y="2258"/>
                    <a:pt x="3613" y="2386"/>
                    <a:pt x="3455" y="2386"/>
                  </a:cubicBezTo>
                  <a:lnTo>
                    <a:pt x="1432" y="2386"/>
                  </a:lnTo>
                  <a:cubicBezTo>
                    <a:pt x="642" y="2386"/>
                    <a:pt x="0" y="3027"/>
                    <a:pt x="0" y="3818"/>
                  </a:cubicBezTo>
                  <a:lnTo>
                    <a:pt x="0" y="4696"/>
                  </a:lnTo>
                  <a:lnTo>
                    <a:pt x="2310" y="4696"/>
                  </a:lnTo>
                  <a:lnTo>
                    <a:pt x="2596" y="4104"/>
                  </a:lnTo>
                  <a:lnTo>
                    <a:pt x="2882" y="4696"/>
                  </a:lnTo>
                  <a:lnTo>
                    <a:pt x="9771" y="4696"/>
                  </a:lnTo>
                  <a:lnTo>
                    <a:pt x="9771" y="3818"/>
                  </a:lnTo>
                  <a:cubicBezTo>
                    <a:pt x="9772" y="3126"/>
                    <a:pt x="9278" y="2548"/>
                    <a:pt x="8626" y="2415"/>
                  </a:cubicBezTo>
                  <a:lnTo>
                    <a:pt x="8340" y="2958"/>
                  </a:lnTo>
                  <a:lnTo>
                    <a:pt x="8054" y="2386"/>
                  </a:lnTo>
                  <a:lnTo>
                    <a:pt x="6317" y="2386"/>
                  </a:lnTo>
                  <a:cubicBezTo>
                    <a:pt x="6159" y="2386"/>
                    <a:pt x="6031" y="2258"/>
                    <a:pt x="6031" y="2100"/>
                  </a:cubicBezTo>
                  <a:lnTo>
                    <a:pt x="60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4979222" y="4090091"/>
              <a:ext cx="187050" cy="179739"/>
            </a:xfrm>
            <a:custGeom>
              <a:rect b="b" l="l" r="r" t="t"/>
              <a:pathLst>
                <a:path extrusionOk="0" h="4696" w="4887">
                  <a:moveTo>
                    <a:pt x="1" y="1"/>
                  </a:moveTo>
                  <a:lnTo>
                    <a:pt x="1" y="4696"/>
                  </a:lnTo>
                  <a:lnTo>
                    <a:pt x="4886" y="4696"/>
                  </a:lnTo>
                  <a:lnTo>
                    <a:pt x="4886" y="3818"/>
                  </a:lnTo>
                  <a:lnTo>
                    <a:pt x="4887" y="3818"/>
                  </a:lnTo>
                  <a:cubicBezTo>
                    <a:pt x="4887" y="3126"/>
                    <a:pt x="4393" y="2548"/>
                    <a:pt x="3741" y="2415"/>
                  </a:cubicBezTo>
                  <a:lnTo>
                    <a:pt x="3455" y="2958"/>
                  </a:lnTo>
                  <a:lnTo>
                    <a:pt x="3169" y="2386"/>
                  </a:lnTo>
                  <a:lnTo>
                    <a:pt x="1432" y="2386"/>
                  </a:lnTo>
                  <a:cubicBezTo>
                    <a:pt x="1274" y="2386"/>
                    <a:pt x="1146" y="2258"/>
                    <a:pt x="1146" y="2100"/>
                  </a:cubicBezTo>
                  <a:lnTo>
                    <a:pt x="1146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4880664" y="4225201"/>
              <a:ext cx="21932" cy="44629"/>
            </a:xfrm>
            <a:custGeom>
              <a:rect b="b" l="l" r="r" t="t"/>
              <a:pathLst>
                <a:path extrusionOk="0" h="1166" w="573">
                  <a:moveTo>
                    <a:pt x="0" y="1"/>
                  </a:moveTo>
                  <a:lnTo>
                    <a:pt x="0" y="1166"/>
                  </a:lnTo>
                  <a:lnTo>
                    <a:pt x="572" y="116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5100477" y="4181415"/>
              <a:ext cx="21932" cy="43825"/>
            </a:xfrm>
            <a:custGeom>
              <a:rect b="b" l="l" r="r" t="t"/>
              <a:pathLst>
                <a:path extrusionOk="0" h="1145" w="573">
                  <a:moveTo>
                    <a:pt x="1" y="0"/>
                  </a:moveTo>
                  <a:lnTo>
                    <a:pt x="1" y="1145"/>
                  </a:lnTo>
                  <a:lnTo>
                    <a:pt x="573" y="1145"/>
                  </a:lnTo>
                  <a:lnTo>
                    <a:pt x="573" y="29"/>
                  </a:lnTo>
                  <a:cubicBezTo>
                    <a:pt x="481" y="11"/>
                    <a:pt x="385" y="0"/>
                    <a:pt x="2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4968275" y="4203308"/>
              <a:ext cx="21970" cy="21932"/>
            </a:xfrm>
            <a:custGeom>
              <a:rect b="b" l="l" r="r" t="t"/>
              <a:pathLst>
                <a:path extrusionOk="0" h="573" w="574">
                  <a:moveTo>
                    <a:pt x="0" y="0"/>
                  </a:moveTo>
                  <a:lnTo>
                    <a:pt x="0" y="573"/>
                  </a:lnTo>
                  <a:lnTo>
                    <a:pt x="574" y="573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4979260" y="4203308"/>
              <a:ext cx="10985" cy="21932"/>
            </a:xfrm>
            <a:custGeom>
              <a:rect b="b" l="l" r="r" t="t"/>
              <a:pathLst>
                <a:path extrusionOk="0" h="573" w="287">
                  <a:moveTo>
                    <a:pt x="1" y="0"/>
                  </a:moveTo>
                  <a:lnTo>
                    <a:pt x="1" y="573"/>
                  </a:lnTo>
                  <a:lnTo>
                    <a:pt x="287" y="573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4847785" y="3895845"/>
              <a:ext cx="262949" cy="240865"/>
            </a:xfrm>
            <a:custGeom>
              <a:rect b="b" l="l" r="r" t="t"/>
              <a:pathLst>
                <a:path extrusionOk="0" h="6293" w="6870">
                  <a:moveTo>
                    <a:pt x="1145" y="0"/>
                  </a:moveTo>
                  <a:lnTo>
                    <a:pt x="1145" y="1737"/>
                  </a:lnTo>
                  <a:lnTo>
                    <a:pt x="859" y="1737"/>
                  </a:lnTo>
                  <a:cubicBezTo>
                    <a:pt x="386" y="1737"/>
                    <a:pt x="1" y="2122"/>
                    <a:pt x="1" y="2595"/>
                  </a:cubicBezTo>
                  <a:cubicBezTo>
                    <a:pt x="1" y="3069"/>
                    <a:pt x="386" y="3454"/>
                    <a:pt x="859" y="3454"/>
                  </a:cubicBezTo>
                  <a:lnTo>
                    <a:pt x="1145" y="3454"/>
                  </a:lnTo>
                  <a:lnTo>
                    <a:pt x="1145" y="4026"/>
                  </a:lnTo>
                  <a:cubicBezTo>
                    <a:pt x="1145" y="5191"/>
                    <a:pt x="2022" y="6150"/>
                    <a:pt x="3149" y="6293"/>
                  </a:cubicBezTo>
                  <a:lnTo>
                    <a:pt x="3436" y="6030"/>
                  </a:lnTo>
                  <a:lnTo>
                    <a:pt x="3722" y="6293"/>
                  </a:lnTo>
                  <a:cubicBezTo>
                    <a:pt x="4848" y="6150"/>
                    <a:pt x="5725" y="5191"/>
                    <a:pt x="5725" y="4026"/>
                  </a:cubicBezTo>
                  <a:lnTo>
                    <a:pt x="5725" y="3454"/>
                  </a:lnTo>
                  <a:lnTo>
                    <a:pt x="6011" y="3454"/>
                  </a:lnTo>
                  <a:cubicBezTo>
                    <a:pt x="6485" y="3454"/>
                    <a:pt x="6870" y="3068"/>
                    <a:pt x="6870" y="2595"/>
                  </a:cubicBezTo>
                  <a:cubicBezTo>
                    <a:pt x="6870" y="2122"/>
                    <a:pt x="6485" y="1737"/>
                    <a:pt x="6011" y="1737"/>
                  </a:cubicBezTo>
                  <a:lnTo>
                    <a:pt x="5725" y="1737"/>
                  </a:lnTo>
                  <a:lnTo>
                    <a:pt x="57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4979260" y="3895845"/>
              <a:ext cx="131475" cy="240865"/>
            </a:xfrm>
            <a:custGeom>
              <a:rect b="b" l="l" r="r" t="t"/>
              <a:pathLst>
                <a:path extrusionOk="0" h="6293" w="3435">
                  <a:moveTo>
                    <a:pt x="1" y="0"/>
                  </a:moveTo>
                  <a:lnTo>
                    <a:pt x="1" y="6030"/>
                  </a:lnTo>
                  <a:lnTo>
                    <a:pt x="287" y="6293"/>
                  </a:lnTo>
                  <a:cubicBezTo>
                    <a:pt x="1413" y="6151"/>
                    <a:pt x="2290" y="5191"/>
                    <a:pt x="2290" y="4026"/>
                  </a:cubicBezTo>
                  <a:lnTo>
                    <a:pt x="2290" y="3454"/>
                  </a:lnTo>
                  <a:lnTo>
                    <a:pt x="2576" y="3454"/>
                  </a:lnTo>
                  <a:cubicBezTo>
                    <a:pt x="3050" y="3454"/>
                    <a:pt x="3435" y="3069"/>
                    <a:pt x="3435" y="2595"/>
                  </a:cubicBezTo>
                  <a:cubicBezTo>
                    <a:pt x="3435" y="2122"/>
                    <a:pt x="3050" y="1737"/>
                    <a:pt x="2576" y="1737"/>
                  </a:cubicBezTo>
                  <a:lnTo>
                    <a:pt x="2290" y="1737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4990207" y="3984184"/>
              <a:ext cx="43863" cy="21970"/>
            </a:xfrm>
            <a:custGeom>
              <a:rect b="b" l="l" r="r" t="t"/>
              <a:pathLst>
                <a:path extrusionOk="0" h="574" w="1146">
                  <a:moveTo>
                    <a:pt x="1" y="1"/>
                  </a:moveTo>
                  <a:lnTo>
                    <a:pt x="1" y="573"/>
                  </a:lnTo>
                  <a:lnTo>
                    <a:pt x="1145" y="57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4924450" y="3984184"/>
              <a:ext cx="43901" cy="21970"/>
            </a:xfrm>
            <a:custGeom>
              <a:rect b="b" l="l" r="r" t="t"/>
              <a:pathLst>
                <a:path extrusionOk="0" h="574" w="1147">
                  <a:moveTo>
                    <a:pt x="1" y="1"/>
                  </a:moveTo>
                  <a:lnTo>
                    <a:pt x="1" y="573"/>
                  </a:lnTo>
                  <a:lnTo>
                    <a:pt x="1146" y="573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5012138" y="4028008"/>
              <a:ext cx="21932" cy="21932"/>
            </a:xfrm>
            <a:custGeom>
              <a:rect b="b" l="l" r="r" t="t"/>
              <a:pathLst>
                <a:path extrusionOk="0" h="573" w="573">
                  <a:moveTo>
                    <a:pt x="0" y="1"/>
                  </a:moveTo>
                  <a:lnTo>
                    <a:pt x="0" y="573"/>
                  </a:lnTo>
                  <a:lnTo>
                    <a:pt x="572" y="57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4924450" y="3940397"/>
              <a:ext cx="21970" cy="21932"/>
            </a:xfrm>
            <a:custGeom>
              <a:rect b="b" l="l" r="r" t="t"/>
              <a:pathLst>
                <a:path extrusionOk="0" h="573" w="574">
                  <a:moveTo>
                    <a:pt x="1" y="0"/>
                  </a:moveTo>
                  <a:lnTo>
                    <a:pt x="1" y="573"/>
                  </a:lnTo>
                  <a:lnTo>
                    <a:pt x="573" y="573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5012138" y="3940397"/>
              <a:ext cx="21932" cy="21932"/>
            </a:xfrm>
            <a:custGeom>
              <a:rect b="b" l="l" r="r" t="t"/>
              <a:pathLst>
                <a:path extrusionOk="0" h="573" w="573">
                  <a:moveTo>
                    <a:pt x="0" y="0"/>
                  </a:moveTo>
                  <a:lnTo>
                    <a:pt x="0" y="573"/>
                  </a:lnTo>
                  <a:lnTo>
                    <a:pt x="572" y="57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4924450" y="4028008"/>
              <a:ext cx="21970" cy="21932"/>
            </a:xfrm>
            <a:custGeom>
              <a:rect b="b" l="l" r="r" t="t"/>
              <a:pathLst>
                <a:path extrusionOk="0" h="573" w="574">
                  <a:moveTo>
                    <a:pt x="1" y="1"/>
                  </a:moveTo>
                  <a:lnTo>
                    <a:pt x="1" y="573"/>
                  </a:lnTo>
                  <a:lnTo>
                    <a:pt x="573" y="573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4968275" y="4115696"/>
              <a:ext cx="21970" cy="21932"/>
            </a:xfrm>
            <a:custGeom>
              <a:rect b="b" l="l" r="r" t="t"/>
              <a:pathLst>
                <a:path extrusionOk="0" h="573" w="574">
                  <a:moveTo>
                    <a:pt x="0" y="0"/>
                  </a:moveTo>
                  <a:lnTo>
                    <a:pt x="0" y="549"/>
                  </a:lnTo>
                  <a:cubicBezTo>
                    <a:pt x="95" y="561"/>
                    <a:pt x="189" y="572"/>
                    <a:pt x="288" y="572"/>
                  </a:cubicBezTo>
                  <a:cubicBezTo>
                    <a:pt x="386" y="572"/>
                    <a:pt x="479" y="561"/>
                    <a:pt x="574" y="549"/>
                  </a:cubicBezTo>
                  <a:lnTo>
                    <a:pt x="5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4979260" y="4115696"/>
              <a:ext cx="10985" cy="21932"/>
            </a:xfrm>
            <a:custGeom>
              <a:rect b="b" l="l" r="r" t="t"/>
              <a:pathLst>
                <a:path extrusionOk="0" h="573" w="287">
                  <a:moveTo>
                    <a:pt x="1" y="0"/>
                  </a:moveTo>
                  <a:lnTo>
                    <a:pt x="1" y="572"/>
                  </a:lnTo>
                  <a:cubicBezTo>
                    <a:pt x="98" y="572"/>
                    <a:pt x="192" y="561"/>
                    <a:pt x="287" y="549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4957367" y="4071833"/>
              <a:ext cx="43825" cy="21970"/>
            </a:xfrm>
            <a:custGeom>
              <a:rect b="b" l="l" r="r" t="t"/>
              <a:pathLst>
                <a:path extrusionOk="0" h="574" w="1145">
                  <a:moveTo>
                    <a:pt x="0" y="0"/>
                  </a:moveTo>
                  <a:lnTo>
                    <a:pt x="0" y="574"/>
                  </a:lnTo>
                  <a:lnTo>
                    <a:pt x="1145" y="574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4979260" y="4071833"/>
              <a:ext cx="21932" cy="21970"/>
            </a:xfrm>
            <a:custGeom>
              <a:rect b="b" l="l" r="r" t="t"/>
              <a:pathLst>
                <a:path extrusionOk="0" h="574" w="573">
                  <a:moveTo>
                    <a:pt x="1" y="0"/>
                  </a:moveTo>
                  <a:lnTo>
                    <a:pt x="1" y="574"/>
                  </a:lnTo>
                  <a:lnTo>
                    <a:pt x="573" y="57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2" name="Google Shape;1472;p34"/>
          <p:cNvGrpSpPr/>
          <p:nvPr/>
        </p:nvGrpSpPr>
        <p:grpSpPr>
          <a:xfrm>
            <a:off x="3996364" y="3406276"/>
            <a:ext cx="345226" cy="345226"/>
            <a:chOff x="2348887" y="2691599"/>
            <a:chExt cx="373985" cy="373985"/>
          </a:xfrm>
        </p:grpSpPr>
        <p:sp>
          <p:nvSpPr>
            <p:cNvPr id="1473" name="Google Shape;1473;p34"/>
            <p:cNvSpPr/>
            <p:nvPr/>
          </p:nvSpPr>
          <p:spPr>
            <a:xfrm>
              <a:off x="2550073" y="2892658"/>
              <a:ext cx="123399" cy="170324"/>
            </a:xfrm>
            <a:custGeom>
              <a:rect b="b" l="l" r="r" t="t"/>
              <a:pathLst>
                <a:path extrusionOk="0" h="4450" w="3224">
                  <a:moveTo>
                    <a:pt x="405" y="1"/>
                  </a:moveTo>
                  <a:lnTo>
                    <a:pt x="0" y="406"/>
                  </a:lnTo>
                  <a:lnTo>
                    <a:pt x="1061" y="1467"/>
                  </a:lnTo>
                  <a:lnTo>
                    <a:pt x="1061" y="3219"/>
                  </a:lnTo>
                  <a:lnTo>
                    <a:pt x="2906" y="4449"/>
                  </a:lnTo>
                  <a:lnTo>
                    <a:pt x="3224" y="3973"/>
                  </a:lnTo>
                  <a:lnTo>
                    <a:pt x="1634" y="2913"/>
                  </a:lnTo>
                  <a:lnTo>
                    <a:pt x="1634" y="1230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2571966" y="2694125"/>
              <a:ext cx="123437" cy="170247"/>
            </a:xfrm>
            <a:custGeom>
              <a:rect b="b" l="l" r="r" t="t"/>
              <a:pathLst>
                <a:path extrusionOk="0" h="4448" w="3225">
                  <a:moveTo>
                    <a:pt x="2907" y="1"/>
                  </a:moveTo>
                  <a:lnTo>
                    <a:pt x="1062" y="1231"/>
                  </a:lnTo>
                  <a:lnTo>
                    <a:pt x="1062" y="2982"/>
                  </a:lnTo>
                  <a:lnTo>
                    <a:pt x="0" y="4043"/>
                  </a:lnTo>
                  <a:lnTo>
                    <a:pt x="405" y="4448"/>
                  </a:lnTo>
                  <a:lnTo>
                    <a:pt x="1634" y="3219"/>
                  </a:lnTo>
                  <a:lnTo>
                    <a:pt x="1634" y="1536"/>
                  </a:lnTo>
                  <a:lnTo>
                    <a:pt x="3224" y="477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2573650" y="2847532"/>
              <a:ext cx="143646" cy="171625"/>
            </a:xfrm>
            <a:custGeom>
              <a:rect b="b" l="l" r="r" t="t"/>
              <a:pathLst>
                <a:path extrusionOk="0" h="4484" w="3753">
                  <a:moveTo>
                    <a:pt x="317" y="0"/>
                  </a:moveTo>
                  <a:lnTo>
                    <a:pt x="0" y="476"/>
                  </a:lnTo>
                  <a:lnTo>
                    <a:pt x="1590" y="1535"/>
                  </a:lnTo>
                  <a:lnTo>
                    <a:pt x="1590" y="3254"/>
                  </a:lnTo>
                  <a:lnTo>
                    <a:pt x="3435" y="4484"/>
                  </a:lnTo>
                  <a:lnTo>
                    <a:pt x="3752" y="4007"/>
                  </a:lnTo>
                  <a:lnTo>
                    <a:pt x="2162" y="2947"/>
                  </a:lnTo>
                  <a:lnTo>
                    <a:pt x="2162" y="123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2524914" y="2691599"/>
              <a:ext cx="21932" cy="55537"/>
            </a:xfrm>
            <a:custGeom>
              <a:rect b="b" l="l" r="r" t="t"/>
              <a:pathLst>
                <a:path extrusionOk="0" h="1451" w="573">
                  <a:moveTo>
                    <a:pt x="0" y="0"/>
                  </a:moveTo>
                  <a:lnTo>
                    <a:pt x="0" y="1450"/>
                  </a:lnTo>
                  <a:lnTo>
                    <a:pt x="573" y="145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2535861" y="2691599"/>
              <a:ext cx="10985" cy="55537"/>
            </a:xfrm>
            <a:custGeom>
              <a:rect b="b" l="l" r="r" t="t"/>
              <a:pathLst>
                <a:path extrusionOk="0" h="1451" w="287">
                  <a:moveTo>
                    <a:pt x="1" y="0"/>
                  </a:moveTo>
                  <a:lnTo>
                    <a:pt x="1" y="1450"/>
                  </a:lnTo>
                  <a:lnTo>
                    <a:pt x="287" y="14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2550061" y="2892695"/>
              <a:ext cx="123399" cy="170324"/>
            </a:xfrm>
            <a:custGeom>
              <a:rect b="b" l="l" r="r" t="t"/>
              <a:pathLst>
                <a:path extrusionOk="0" h="4450" w="3224">
                  <a:moveTo>
                    <a:pt x="405" y="1"/>
                  </a:moveTo>
                  <a:lnTo>
                    <a:pt x="0" y="406"/>
                  </a:lnTo>
                  <a:lnTo>
                    <a:pt x="1061" y="1467"/>
                  </a:lnTo>
                  <a:lnTo>
                    <a:pt x="1061" y="3219"/>
                  </a:lnTo>
                  <a:lnTo>
                    <a:pt x="2906" y="4449"/>
                  </a:lnTo>
                  <a:lnTo>
                    <a:pt x="3224" y="3973"/>
                  </a:lnTo>
                  <a:lnTo>
                    <a:pt x="1634" y="2913"/>
                  </a:lnTo>
                  <a:lnTo>
                    <a:pt x="1634" y="1230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2571954" y="2694163"/>
              <a:ext cx="123437" cy="170247"/>
            </a:xfrm>
            <a:custGeom>
              <a:rect b="b" l="l" r="r" t="t"/>
              <a:pathLst>
                <a:path extrusionOk="0" h="4448" w="3225">
                  <a:moveTo>
                    <a:pt x="2907" y="1"/>
                  </a:moveTo>
                  <a:lnTo>
                    <a:pt x="1062" y="1231"/>
                  </a:lnTo>
                  <a:lnTo>
                    <a:pt x="1062" y="2982"/>
                  </a:lnTo>
                  <a:lnTo>
                    <a:pt x="0" y="4043"/>
                  </a:lnTo>
                  <a:lnTo>
                    <a:pt x="405" y="4448"/>
                  </a:lnTo>
                  <a:lnTo>
                    <a:pt x="1634" y="3219"/>
                  </a:lnTo>
                  <a:lnTo>
                    <a:pt x="1634" y="1536"/>
                  </a:lnTo>
                  <a:lnTo>
                    <a:pt x="3224" y="477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2573638" y="2847569"/>
              <a:ext cx="143646" cy="171625"/>
            </a:xfrm>
            <a:custGeom>
              <a:rect b="b" l="l" r="r" t="t"/>
              <a:pathLst>
                <a:path extrusionOk="0" h="4484" w="3753">
                  <a:moveTo>
                    <a:pt x="317" y="0"/>
                  </a:moveTo>
                  <a:lnTo>
                    <a:pt x="0" y="476"/>
                  </a:lnTo>
                  <a:lnTo>
                    <a:pt x="1590" y="1535"/>
                  </a:lnTo>
                  <a:lnTo>
                    <a:pt x="1590" y="3254"/>
                  </a:lnTo>
                  <a:lnTo>
                    <a:pt x="3435" y="4484"/>
                  </a:lnTo>
                  <a:lnTo>
                    <a:pt x="3752" y="4007"/>
                  </a:lnTo>
                  <a:lnTo>
                    <a:pt x="2162" y="2947"/>
                  </a:lnTo>
                  <a:lnTo>
                    <a:pt x="2162" y="123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2398338" y="2892734"/>
              <a:ext cx="123437" cy="170285"/>
            </a:xfrm>
            <a:custGeom>
              <a:rect b="b" l="l" r="r" t="t"/>
              <a:pathLst>
                <a:path extrusionOk="0" h="4449" w="3225">
                  <a:moveTo>
                    <a:pt x="2819" y="1"/>
                  </a:moveTo>
                  <a:lnTo>
                    <a:pt x="1590" y="1229"/>
                  </a:lnTo>
                  <a:lnTo>
                    <a:pt x="1590" y="2912"/>
                  </a:lnTo>
                  <a:lnTo>
                    <a:pt x="1" y="3972"/>
                  </a:lnTo>
                  <a:lnTo>
                    <a:pt x="318" y="4448"/>
                  </a:lnTo>
                  <a:lnTo>
                    <a:pt x="2163" y="3218"/>
                  </a:lnTo>
                  <a:lnTo>
                    <a:pt x="2163" y="1466"/>
                  </a:lnTo>
                  <a:lnTo>
                    <a:pt x="3224" y="406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2354514" y="2847569"/>
              <a:ext cx="143684" cy="171625"/>
            </a:xfrm>
            <a:custGeom>
              <a:rect b="b" l="l" r="r" t="t"/>
              <a:pathLst>
                <a:path extrusionOk="0" h="4484" w="3754">
                  <a:moveTo>
                    <a:pt x="3435" y="0"/>
                  </a:moveTo>
                  <a:lnTo>
                    <a:pt x="1591" y="1230"/>
                  </a:lnTo>
                  <a:lnTo>
                    <a:pt x="1591" y="2947"/>
                  </a:lnTo>
                  <a:lnTo>
                    <a:pt x="1" y="4007"/>
                  </a:lnTo>
                  <a:lnTo>
                    <a:pt x="318" y="4484"/>
                  </a:lnTo>
                  <a:lnTo>
                    <a:pt x="2163" y="3254"/>
                  </a:lnTo>
                  <a:lnTo>
                    <a:pt x="2163" y="1535"/>
                  </a:lnTo>
                  <a:lnTo>
                    <a:pt x="3753" y="476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2376445" y="2694163"/>
              <a:ext cx="123399" cy="170247"/>
            </a:xfrm>
            <a:custGeom>
              <a:rect b="b" l="l" r="r" t="t"/>
              <a:pathLst>
                <a:path extrusionOk="0" h="4448" w="3224">
                  <a:moveTo>
                    <a:pt x="317" y="1"/>
                  </a:moveTo>
                  <a:lnTo>
                    <a:pt x="0" y="477"/>
                  </a:lnTo>
                  <a:lnTo>
                    <a:pt x="1590" y="1537"/>
                  </a:lnTo>
                  <a:lnTo>
                    <a:pt x="1590" y="3219"/>
                  </a:lnTo>
                  <a:lnTo>
                    <a:pt x="2819" y="4448"/>
                  </a:lnTo>
                  <a:lnTo>
                    <a:pt x="3224" y="4043"/>
                  </a:lnTo>
                  <a:lnTo>
                    <a:pt x="2162" y="2983"/>
                  </a:lnTo>
                  <a:lnTo>
                    <a:pt x="2162" y="123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2568739" y="2823762"/>
              <a:ext cx="154133" cy="65795"/>
            </a:xfrm>
            <a:custGeom>
              <a:rect b="b" l="l" r="r" t="t"/>
              <a:pathLst>
                <a:path extrusionOk="0" h="1719" w="4027">
                  <a:moveTo>
                    <a:pt x="3168" y="1"/>
                  </a:moveTo>
                  <a:cubicBezTo>
                    <a:pt x="3109" y="1"/>
                    <a:pt x="3052" y="7"/>
                    <a:pt x="2995" y="19"/>
                  </a:cubicBezTo>
                  <a:lnTo>
                    <a:pt x="0" y="626"/>
                  </a:lnTo>
                  <a:lnTo>
                    <a:pt x="0" y="1094"/>
                  </a:lnTo>
                  <a:lnTo>
                    <a:pt x="2996" y="1702"/>
                  </a:lnTo>
                  <a:cubicBezTo>
                    <a:pt x="3052" y="1712"/>
                    <a:pt x="3109" y="1719"/>
                    <a:pt x="3168" y="1719"/>
                  </a:cubicBezTo>
                  <a:cubicBezTo>
                    <a:pt x="3641" y="1719"/>
                    <a:pt x="4027" y="1333"/>
                    <a:pt x="4027" y="860"/>
                  </a:cubicBezTo>
                  <a:cubicBezTo>
                    <a:pt x="4027" y="386"/>
                    <a:pt x="3642" y="1"/>
                    <a:pt x="3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2348887" y="2823762"/>
              <a:ext cx="154172" cy="65795"/>
            </a:xfrm>
            <a:custGeom>
              <a:rect b="b" l="l" r="r" t="t"/>
              <a:pathLst>
                <a:path extrusionOk="0" h="1719" w="4028">
                  <a:moveTo>
                    <a:pt x="860" y="1"/>
                  </a:moveTo>
                  <a:cubicBezTo>
                    <a:pt x="386" y="1"/>
                    <a:pt x="1" y="386"/>
                    <a:pt x="1" y="860"/>
                  </a:cubicBezTo>
                  <a:cubicBezTo>
                    <a:pt x="1" y="1333"/>
                    <a:pt x="386" y="1719"/>
                    <a:pt x="860" y="1719"/>
                  </a:cubicBezTo>
                  <a:cubicBezTo>
                    <a:pt x="919" y="1719"/>
                    <a:pt x="976" y="1712"/>
                    <a:pt x="1032" y="1702"/>
                  </a:cubicBezTo>
                  <a:lnTo>
                    <a:pt x="4027" y="1093"/>
                  </a:lnTo>
                  <a:lnTo>
                    <a:pt x="4027" y="626"/>
                  </a:lnTo>
                  <a:lnTo>
                    <a:pt x="1032" y="18"/>
                  </a:lnTo>
                  <a:cubicBezTo>
                    <a:pt x="976" y="7"/>
                    <a:pt x="919" y="1"/>
                    <a:pt x="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2481089" y="2733395"/>
              <a:ext cx="109620" cy="90406"/>
            </a:xfrm>
            <a:custGeom>
              <a:rect b="b" l="l" r="r" t="t"/>
              <a:pathLst>
                <a:path extrusionOk="0" h="2362" w="2864">
                  <a:moveTo>
                    <a:pt x="1432" y="1"/>
                  </a:moveTo>
                  <a:lnTo>
                    <a:pt x="345" y="816"/>
                  </a:lnTo>
                  <a:cubicBezTo>
                    <a:pt x="129" y="978"/>
                    <a:pt x="1" y="1234"/>
                    <a:pt x="1" y="1503"/>
                  </a:cubicBezTo>
                  <a:cubicBezTo>
                    <a:pt x="1" y="1977"/>
                    <a:pt x="386" y="2362"/>
                    <a:pt x="859" y="2362"/>
                  </a:cubicBezTo>
                  <a:lnTo>
                    <a:pt x="2004" y="2362"/>
                  </a:lnTo>
                  <a:cubicBezTo>
                    <a:pt x="2478" y="2362"/>
                    <a:pt x="2862" y="1977"/>
                    <a:pt x="2862" y="1503"/>
                  </a:cubicBezTo>
                  <a:cubicBezTo>
                    <a:pt x="2863" y="1234"/>
                    <a:pt x="2734" y="978"/>
                    <a:pt x="2520" y="816"/>
                  </a:cubicBezTo>
                  <a:lnTo>
                    <a:pt x="1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2535861" y="2733395"/>
              <a:ext cx="54848" cy="90406"/>
            </a:xfrm>
            <a:custGeom>
              <a:rect b="b" l="l" r="r" t="t"/>
              <a:pathLst>
                <a:path extrusionOk="0" h="2362" w="1433">
                  <a:moveTo>
                    <a:pt x="1" y="1"/>
                  </a:moveTo>
                  <a:lnTo>
                    <a:pt x="1" y="2362"/>
                  </a:lnTo>
                  <a:lnTo>
                    <a:pt x="573" y="2362"/>
                  </a:lnTo>
                  <a:cubicBezTo>
                    <a:pt x="1047" y="2362"/>
                    <a:pt x="1432" y="1977"/>
                    <a:pt x="1432" y="1503"/>
                  </a:cubicBezTo>
                  <a:cubicBezTo>
                    <a:pt x="1432" y="1234"/>
                    <a:pt x="1304" y="978"/>
                    <a:pt x="1089" y="8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2503021" y="2872716"/>
              <a:ext cx="65795" cy="192868"/>
            </a:xfrm>
            <a:custGeom>
              <a:rect b="b" l="l" r="r" t="t"/>
              <a:pathLst>
                <a:path extrusionOk="0" h="5039" w="1719">
                  <a:moveTo>
                    <a:pt x="0" y="1"/>
                  </a:moveTo>
                  <a:lnTo>
                    <a:pt x="0" y="4166"/>
                  </a:lnTo>
                  <a:cubicBezTo>
                    <a:pt x="0" y="4614"/>
                    <a:pt x="365" y="5013"/>
                    <a:pt x="812" y="5037"/>
                  </a:cubicBezTo>
                  <a:cubicBezTo>
                    <a:pt x="827" y="5038"/>
                    <a:pt x="843" y="5039"/>
                    <a:pt x="859" y="5039"/>
                  </a:cubicBezTo>
                  <a:cubicBezTo>
                    <a:pt x="1332" y="5039"/>
                    <a:pt x="1718" y="4653"/>
                    <a:pt x="1718" y="4180"/>
                  </a:cubicBezTo>
                  <a:lnTo>
                    <a:pt x="17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2535861" y="2872716"/>
              <a:ext cx="32955" cy="192868"/>
            </a:xfrm>
            <a:custGeom>
              <a:rect b="b" l="l" r="r" t="t"/>
              <a:pathLst>
                <a:path extrusionOk="0" h="5039" w="861">
                  <a:moveTo>
                    <a:pt x="1" y="1"/>
                  </a:moveTo>
                  <a:lnTo>
                    <a:pt x="1" y="5039"/>
                  </a:lnTo>
                  <a:cubicBezTo>
                    <a:pt x="475" y="5039"/>
                    <a:pt x="860" y="4653"/>
                    <a:pt x="860" y="4180"/>
                  </a:cubicBezTo>
                  <a:lnTo>
                    <a:pt x="860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2492036" y="2812815"/>
              <a:ext cx="87726" cy="87688"/>
            </a:xfrm>
            <a:custGeom>
              <a:rect b="b" l="l" r="r" t="t"/>
              <a:pathLst>
                <a:path extrusionOk="0" h="2291" w="2292">
                  <a:moveTo>
                    <a:pt x="1146" y="0"/>
                  </a:moveTo>
                  <a:cubicBezTo>
                    <a:pt x="513" y="0"/>
                    <a:pt x="1" y="513"/>
                    <a:pt x="1" y="1146"/>
                  </a:cubicBezTo>
                  <a:cubicBezTo>
                    <a:pt x="1" y="1778"/>
                    <a:pt x="513" y="2291"/>
                    <a:pt x="1146" y="2291"/>
                  </a:cubicBezTo>
                  <a:cubicBezTo>
                    <a:pt x="1778" y="2291"/>
                    <a:pt x="2291" y="1778"/>
                    <a:pt x="2291" y="1146"/>
                  </a:cubicBezTo>
                  <a:cubicBezTo>
                    <a:pt x="2291" y="513"/>
                    <a:pt x="1778" y="0"/>
                    <a:pt x="1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2535861" y="2812815"/>
              <a:ext cx="43901" cy="87688"/>
            </a:xfrm>
            <a:custGeom>
              <a:rect b="b" l="l" r="r" t="t"/>
              <a:pathLst>
                <a:path extrusionOk="0" h="2291" w="1147">
                  <a:moveTo>
                    <a:pt x="1" y="0"/>
                  </a:moveTo>
                  <a:lnTo>
                    <a:pt x="1" y="2291"/>
                  </a:lnTo>
                  <a:cubicBezTo>
                    <a:pt x="633" y="2291"/>
                    <a:pt x="1146" y="1777"/>
                    <a:pt x="1146" y="1146"/>
                  </a:cubicBezTo>
                  <a:cubicBezTo>
                    <a:pt x="1146" y="514"/>
                    <a:pt x="633" y="0"/>
                    <a:pt x="1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34"/>
          <p:cNvGrpSpPr/>
          <p:nvPr/>
        </p:nvGrpSpPr>
        <p:grpSpPr>
          <a:xfrm>
            <a:off x="3996397" y="1883953"/>
            <a:ext cx="345226" cy="345261"/>
            <a:chOff x="3163379" y="3293703"/>
            <a:chExt cx="373985" cy="374023"/>
          </a:xfrm>
        </p:grpSpPr>
        <p:sp>
          <p:nvSpPr>
            <p:cNvPr id="1493" name="Google Shape;1493;p34"/>
            <p:cNvSpPr/>
            <p:nvPr/>
          </p:nvSpPr>
          <p:spPr>
            <a:xfrm>
              <a:off x="3163379" y="3293703"/>
              <a:ext cx="373985" cy="374023"/>
            </a:xfrm>
            <a:custGeom>
              <a:rect b="b" l="l" r="r" t="t"/>
              <a:pathLst>
                <a:path extrusionOk="0" h="9772" w="9771">
                  <a:moveTo>
                    <a:pt x="4027" y="1"/>
                  </a:moveTo>
                  <a:lnTo>
                    <a:pt x="4027" y="573"/>
                  </a:lnTo>
                  <a:lnTo>
                    <a:pt x="4599" y="573"/>
                  </a:lnTo>
                  <a:lnTo>
                    <a:pt x="4599" y="1180"/>
                  </a:lnTo>
                  <a:cubicBezTo>
                    <a:pt x="4298" y="1202"/>
                    <a:pt x="4008" y="1260"/>
                    <a:pt x="3731" y="1351"/>
                  </a:cubicBezTo>
                  <a:lnTo>
                    <a:pt x="3507" y="809"/>
                  </a:lnTo>
                  <a:lnTo>
                    <a:pt x="2977" y="1029"/>
                  </a:lnTo>
                  <a:lnTo>
                    <a:pt x="3202" y="1572"/>
                  </a:lnTo>
                  <a:cubicBezTo>
                    <a:pt x="2938" y="1706"/>
                    <a:pt x="2691" y="1872"/>
                    <a:pt x="2467" y="2064"/>
                  </a:cubicBezTo>
                  <a:lnTo>
                    <a:pt x="2051" y="1647"/>
                  </a:lnTo>
                  <a:lnTo>
                    <a:pt x="2456" y="1243"/>
                  </a:lnTo>
                  <a:lnTo>
                    <a:pt x="2051" y="838"/>
                  </a:lnTo>
                  <a:lnTo>
                    <a:pt x="837" y="2052"/>
                  </a:lnTo>
                  <a:lnTo>
                    <a:pt x="1242" y="2457"/>
                  </a:lnTo>
                  <a:lnTo>
                    <a:pt x="1647" y="2052"/>
                  </a:lnTo>
                  <a:lnTo>
                    <a:pt x="2062" y="2469"/>
                  </a:lnTo>
                  <a:cubicBezTo>
                    <a:pt x="1871" y="2692"/>
                    <a:pt x="1705" y="2938"/>
                    <a:pt x="1571" y="3203"/>
                  </a:cubicBezTo>
                  <a:lnTo>
                    <a:pt x="1027" y="2978"/>
                  </a:lnTo>
                  <a:lnTo>
                    <a:pt x="809" y="3507"/>
                  </a:lnTo>
                  <a:lnTo>
                    <a:pt x="1350" y="3732"/>
                  </a:lnTo>
                  <a:cubicBezTo>
                    <a:pt x="1259" y="4008"/>
                    <a:pt x="1182" y="4299"/>
                    <a:pt x="1160" y="4600"/>
                  </a:cubicBezTo>
                  <a:lnTo>
                    <a:pt x="573" y="4600"/>
                  </a:lnTo>
                  <a:lnTo>
                    <a:pt x="573" y="4028"/>
                  </a:lnTo>
                  <a:lnTo>
                    <a:pt x="0" y="4028"/>
                  </a:lnTo>
                  <a:lnTo>
                    <a:pt x="0" y="5744"/>
                  </a:lnTo>
                  <a:lnTo>
                    <a:pt x="573" y="5744"/>
                  </a:lnTo>
                  <a:lnTo>
                    <a:pt x="573" y="5172"/>
                  </a:lnTo>
                  <a:lnTo>
                    <a:pt x="1160" y="5172"/>
                  </a:lnTo>
                  <a:cubicBezTo>
                    <a:pt x="1182" y="5473"/>
                    <a:pt x="1259" y="5764"/>
                    <a:pt x="1350" y="6040"/>
                  </a:cubicBezTo>
                  <a:lnTo>
                    <a:pt x="809" y="6264"/>
                  </a:lnTo>
                  <a:lnTo>
                    <a:pt x="1027" y="6793"/>
                  </a:lnTo>
                  <a:lnTo>
                    <a:pt x="1571" y="6569"/>
                  </a:lnTo>
                  <a:cubicBezTo>
                    <a:pt x="1705" y="6834"/>
                    <a:pt x="1871" y="7080"/>
                    <a:pt x="2062" y="7303"/>
                  </a:cubicBezTo>
                  <a:lnTo>
                    <a:pt x="1647" y="7719"/>
                  </a:lnTo>
                  <a:lnTo>
                    <a:pt x="1242" y="7314"/>
                  </a:lnTo>
                  <a:lnTo>
                    <a:pt x="837" y="7719"/>
                  </a:lnTo>
                  <a:lnTo>
                    <a:pt x="2051" y="8934"/>
                  </a:lnTo>
                  <a:lnTo>
                    <a:pt x="2456" y="8529"/>
                  </a:lnTo>
                  <a:lnTo>
                    <a:pt x="2051" y="8123"/>
                  </a:lnTo>
                  <a:lnTo>
                    <a:pt x="2467" y="7708"/>
                  </a:lnTo>
                  <a:cubicBezTo>
                    <a:pt x="2691" y="7900"/>
                    <a:pt x="2938" y="8065"/>
                    <a:pt x="3202" y="8200"/>
                  </a:cubicBezTo>
                  <a:lnTo>
                    <a:pt x="2977" y="8743"/>
                  </a:lnTo>
                  <a:lnTo>
                    <a:pt x="3507" y="8962"/>
                  </a:lnTo>
                  <a:lnTo>
                    <a:pt x="3731" y="8421"/>
                  </a:lnTo>
                  <a:cubicBezTo>
                    <a:pt x="4008" y="8512"/>
                    <a:pt x="4298" y="8569"/>
                    <a:pt x="4599" y="8592"/>
                  </a:cubicBezTo>
                  <a:lnTo>
                    <a:pt x="4599" y="9199"/>
                  </a:lnTo>
                  <a:lnTo>
                    <a:pt x="4027" y="9199"/>
                  </a:lnTo>
                  <a:lnTo>
                    <a:pt x="4027" y="9771"/>
                  </a:lnTo>
                  <a:lnTo>
                    <a:pt x="5744" y="9771"/>
                  </a:lnTo>
                  <a:lnTo>
                    <a:pt x="5744" y="9199"/>
                  </a:lnTo>
                  <a:lnTo>
                    <a:pt x="5171" y="9199"/>
                  </a:lnTo>
                  <a:lnTo>
                    <a:pt x="5171" y="8592"/>
                  </a:lnTo>
                  <a:cubicBezTo>
                    <a:pt x="5472" y="8569"/>
                    <a:pt x="5763" y="8512"/>
                    <a:pt x="6040" y="8421"/>
                  </a:cubicBezTo>
                  <a:lnTo>
                    <a:pt x="6264" y="8962"/>
                  </a:lnTo>
                  <a:lnTo>
                    <a:pt x="6792" y="8743"/>
                  </a:lnTo>
                  <a:lnTo>
                    <a:pt x="6567" y="8200"/>
                  </a:lnTo>
                  <a:cubicBezTo>
                    <a:pt x="6832" y="8065"/>
                    <a:pt x="7079" y="7900"/>
                    <a:pt x="7303" y="7708"/>
                  </a:cubicBezTo>
                  <a:lnTo>
                    <a:pt x="7718" y="8123"/>
                  </a:lnTo>
                  <a:lnTo>
                    <a:pt x="7313" y="8529"/>
                  </a:lnTo>
                  <a:lnTo>
                    <a:pt x="7718" y="8934"/>
                  </a:lnTo>
                  <a:lnTo>
                    <a:pt x="8932" y="7719"/>
                  </a:lnTo>
                  <a:lnTo>
                    <a:pt x="8527" y="7314"/>
                  </a:lnTo>
                  <a:lnTo>
                    <a:pt x="8123" y="7719"/>
                  </a:lnTo>
                  <a:lnTo>
                    <a:pt x="7707" y="7303"/>
                  </a:lnTo>
                  <a:cubicBezTo>
                    <a:pt x="7900" y="7080"/>
                    <a:pt x="8064" y="6834"/>
                    <a:pt x="8200" y="6569"/>
                  </a:cubicBezTo>
                  <a:lnTo>
                    <a:pt x="8742" y="6793"/>
                  </a:lnTo>
                  <a:lnTo>
                    <a:pt x="8961" y="6264"/>
                  </a:lnTo>
                  <a:lnTo>
                    <a:pt x="8421" y="6040"/>
                  </a:lnTo>
                  <a:cubicBezTo>
                    <a:pt x="8511" y="5764"/>
                    <a:pt x="8587" y="5473"/>
                    <a:pt x="8611" y="5172"/>
                  </a:cubicBezTo>
                  <a:lnTo>
                    <a:pt x="9198" y="5172"/>
                  </a:lnTo>
                  <a:lnTo>
                    <a:pt x="9198" y="5744"/>
                  </a:lnTo>
                  <a:lnTo>
                    <a:pt x="9770" y="5744"/>
                  </a:lnTo>
                  <a:lnTo>
                    <a:pt x="9770" y="4028"/>
                  </a:lnTo>
                  <a:lnTo>
                    <a:pt x="9198" y="4028"/>
                  </a:lnTo>
                  <a:lnTo>
                    <a:pt x="9198" y="4600"/>
                  </a:lnTo>
                  <a:lnTo>
                    <a:pt x="8611" y="4600"/>
                  </a:lnTo>
                  <a:cubicBezTo>
                    <a:pt x="8587" y="4299"/>
                    <a:pt x="8511" y="4008"/>
                    <a:pt x="8421" y="3732"/>
                  </a:cubicBezTo>
                  <a:lnTo>
                    <a:pt x="8961" y="3507"/>
                  </a:lnTo>
                  <a:lnTo>
                    <a:pt x="8742" y="2978"/>
                  </a:lnTo>
                  <a:lnTo>
                    <a:pt x="8200" y="3203"/>
                  </a:lnTo>
                  <a:cubicBezTo>
                    <a:pt x="8064" y="2938"/>
                    <a:pt x="7900" y="2692"/>
                    <a:pt x="7707" y="2469"/>
                  </a:cubicBezTo>
                  <a:lnTo>
                    <a:pt x="8123" y="2052"/>
                  </a:lnTo>
                  <a:lnTo>
                    <a:pt x="8527" y="2457"/>
                  </a:lnTo>
                  <a:lnTo>
                    <a:pt x="8932" y="2052"/>
                  </a:lnTo>
                  <a:lnTo>
                    <a:pt x="7718" y="838"/>
                  </a:lnTo>
                  <a:lnTo>
                    <a:pt x="7313" y="1243"/>
                  </a:lnTo>
                  <a:lnTo>
                    <a:pt x="7718" y="1647"/>
                  </a:lnTo>
                  <a:lnTo>
                    <a:pt x="7303" y="2064"/>
                  </a:lnTo>
                  <a:cubicBezTo>
                    <a:pt x="7079" y="1872"/>
                    <a:pt x="6832" y="1706"/>
                    <a:pt x="6567" y="1572"/>
                  </a:cubicBezTo>
                  <a:lnTo>
                    <a:pt x="6792" y="1029"/>
                  </a:lnTo>
                  <a:lnTo>
                    <a:pt x="6264" y="809"/>
                  </a:lnTo>
                  <a:lnTo>
                    <a:pt x="6040" y="1351"/>
                  </a:lnTo>
                  <a:cubicBezTo>
                    <a:pt x="5763" y="1260"/>
                    <a:pt x="5472" y="1202"/>
                    <a:pt x="5171" y="1180"/>
                  </a:cubicBezTo>
                  <a:lnTo>
                    <a:pt x="5171" y="573"/>
                  </a:lnTo>
                  <a:lnTo>
                    <a:pt x="5744" y="573"/>
                  </a:lnTo>
                  <a:lnTo>
                    <a:pt x="5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3350353" y="3293703"/>
              <a:ext cx="187012" cy="374023"/>
            </a:xfrm>
            <a:custGeom>
              <a:rect b="b" l="l" r="r" t="t"/>
              <a:pathLst>
                <a:path extrusionOk="0" h="9772" w="4886">
                  <a:moveTo>
                    <a:pt x="0" y="1"/>
                  </a:moveTo>
                  <a:lnTo>
                    <a:pt x="0" y="9771"/>
                  </a:lnTo>
                  <a:lnTo>
                    <a:pt x="859" y="9771"/>
                  </a:lnTo>
                  <a:lnTo>
                    <a:pt x="859" y="9199"/>
                  </a:lnTo>
                  <a:lnTo>
                    <a:pt x="286" y="9199"/>
                  </a:lnTo>
                  <a:lnTo>
                    <a:pt x="286" y="8592"/>
                  </a:lnTo>
                  <a:cubicBezTo>
                    <a:pt x="587" y="8569"/>
                    <a:pt x="878" y="8512"/>
                    <a:pt x="1155" y="8421"/>
                  </a:cubicBezTo>
                  <a:lnTo>
                    <a:pt x="1379" y="8962"/>
                  </a:lnTo>
                  <a:lnTo>
                    <a:pt x="1907" y="8743"/>
                  </a:lnTo>
                  <a:lnTo>
                    <a:pt x="1682" y="8200"/>
                  </a:lnTo>
                  <a:cubicBezTo>
                    <a:pt x="1948" y="8065"/>
                    <a:pt x="2195" y="7900"/>
                    <a:pt x="2418" y="7708"/>
                  </a:cubicBezTo>
                  <a:lnTo>
                    <a:pt x="2833" y="8125"/>
                  </a:lnTo>
                  <a:lnTo>
                    <a:pt x="2428" y="8529"/>
                  </a:lnTo>
                  <a:lnTo>
                    <a:pt x="2833" y="8934"/>
                  </a:lnTo>
                  <a:lnTo>
                    <a:pt x="4047" y="7720"/>
                  </a:lnTo>
                  <a:lnTo>
                    <a:pt x="3642" y="7314"/>
                  </a:lnTo>
                  <a:lnTo>
                    <a:pt x="3238" y="7720"/>
                  </a:lnTo>
                  <a:lnTo>
                    <a:pt x="2822" y="7303"/>
                  </a:lnTo>
                  <a:cubicBezTo>
                    <a:pt x="3015" y="7080"/>
                    <a:pt x="3179" y="6834"/>
                    <a:pt x="3315" y="6569"/>
                  </a:cubicBezTo>
                  <a:lnTo>
                    <a:pt x="3857" y="6793"/>
                  </a:lnTo>
                  <a:lnTo>
                    <a:pt x="4076" y="6264"/>
                  </a:lnTo>
                  <a:lnTo>
                    <a:pt x="3536" y="6040"/>
                  </a:lnTo>
                  <a:cubicBezTo>
                    <a:pt x="3626" y="5764"/>
                    <a:pt x="3702" y="5473"/>
                    <a:pt x="3726" y="5172"/>
                  </a:cubicBezTo>
                  <a:lnTo>
                    <a:pt x="4313" y="5172"/>
                  </a:lnTo>
                  <a:lnTo>
                    <a:pt x="4313" y="5744"/>
                  </a:lnTo>
                  <a:lnTo>
                    <a:pt x="4885" y="5744"/>
                  </a:lnTo>
                  <a:lnTo>
                    <a:pt x="4885" y="4028"/>
                  </a:lnTo>
                  <a:lnTo>
                    <a:pt x="4313" y="4028"/>
                  </a:lnTo>
                  <a:lnTo>
                    <a:pt x="4313" y="4600"/>
                  </a:lnTo>
                  <a:lnTo>
                    <a:pt x="3726" y="4600"/>
                  </a:lnTo>
                  <a:cubicBezTo>
                    <a:pt x="3702" y="4299"/>
                    <a:pt x="3626" y="4008"/>
                    <a:pt x="3536" y="3732"/>
                  </a:cubicBezTo>
                  <a:lnTo>
                    <a:pt x="4076" y="3507"/>
                  </a:lnTo>
                  <a:lnTo>
                    <a:pt x="3857" y="2979"/>
                  </a:lnTo>
                  <a:lnTo>
                    <a:pt x="3315" y="3203"/>
                  </a:lnTo>
                  <a:cubicBezTo>
                    <a:pt x="3179" y="2938"/>
                    <a:pt x="3015" y="2692"/>
                    <a:pt x="2822" y="2469"/>
                  </a:cubicBezTo>
                  <a:lnTo>
                    <a:pt x="3238" y="2052"/>
                  </a:lnTo>
                  <a:lnTo>
                    <a:pt x="3642" y="2457"/>
                  </a:lnTo>
                  <a:lnTo>
                    <a:pt x="4047" y="2052"/>
                  </a:lnTo>
                  <a:lnTo>
                    <a:pt x="2833" y="838"/>
                  </a:lnTo>
                  <a:lnTo>
                    <a:pt x="2428" y="1243"/>
                  </a:lnTo>
                  <a:lnTo>
                    <a:pt x="2833" y="1647"/>
                  </a:lnTo>
                  <a:lnTo>
                    <a:pt x="2418" y="2064"/>
                  </a:lnTo>
                  <a:cubicBezTo>
                    <a:pt x="2195" y="1872"/>
                    <a:pt x="1948" y="1706"/>
                    <a:pt x="1682" y="1572"/>
                  </a:cubicBezTo>
                  <a:lnTo>
                    <a:pt x="1907" y="1029"/>
                  </a:lnTo>
                  <a:lnTo>
                    <a:pt x="1379" y="809"/>
                  </a:lnTo>
                  <a:lnTo>
                    <a:pt x="1155" y="1351"/>
                  </a:lnTo>
                  <a:cubicBezTo>
                    <a:pt x="878" y="1260"/>
                    <a:pt x="587" y="1202"/>
                    <a:pt x="286" y="1180"/>
                  </a:cubicBezTo>
                  <a:lnTo>
                    <a:pt x="286" y="573"/>
                  </a:lnTo>
                  <a:lnTo>
                    <a:pt x="859" y="573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3229097" y="3360186"/>
              <a:ext cx="242510" cy="241056"/>
            </a:xfrm>
            <a:custGeom>
              <a:rect b="b" l="l" r="r" t="t"/>
              <a:pathLst>
                <a:path extrusionOk="0" h="6298" w="6336">
                  <a:moveTo>
                    <a:pt x="3168" y="0"/>
                  </a:moveTo>
                  <a:cubicBezTo>
                    <a:pt x="1418" y="0"/>
                    <a:pt x="0" y="1410"/>
                    <a:pt x="0" y="3149"/>
                  </a:cubicBezTo>
                  <a:cubicBezTo>
                    <a:pt x="0" y="4887"/>
                    <a:pt x="1418" y="6298"/>
                    <a:pt x="3168" y="6298"/>
                  </a:cubicBezTo>
                  <a:cubicBezTo>
                    <a:pt x="4917" y="6298"/>
                    <a:pt x="6335" y="4887"/>
                    <a:pt x="6335" y="3149"/>
                  </a:cubicBezTo>
                  <a:cubicBezTo>
                    <a:pt x="6335" y="1410"/>
                    <a:pt x="4917" y="0"/>
                    <a:pt x="3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3350353" y="3360186"/>
              <a:ext cx="121255" cy="241018"/>
            </a:xfrm>
            <a:custGeom>
              <a:rect b="b" l="l" r="r" t="t"/>
              <a:pathLst>
                <a:path extrusionOk="0" h="6297" w="3168">
                  <a:moveTo>
                    <a:pt x="0" y="0"/>
                  </a:moveTo>
                  <a:lnTo>
                    <a:pt x="0" y="6297"/>
                  </a:lnTo>
                  <a:cubicBezTo>
                    <a:pt x="1" y="6297"/>
                    <a:pt x="2" y="6297"/>
                    <a:pt x="2" y="6297"/>
                  </a:cubicBezTo>
                  <a:cubicBezTo>
                    <a:pt x="1738" y="6297"/>
                    <a:pt x="3167" y="4885"/>
                    <a:pt x="3167" y="3149"/>
                  </a:cubicBezTo>
                  <a:cubicBezTo>
                    <a:pt x="3167" y="1413"/>
                    <a:pt x="1736" y="0"/>
                    <a:pt x="0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3251718" y="3447836"/>
              <a:ext cx="65795" cy="65756"/>
            </a:xfrm>
            <a:custGeom>
              <a:rect b="b" l="l" r="r" t="t"/>
              <a:pathLst>
                <a:path extrusionOk="0" h="1718" w="1719">
                  <a:moveTo>
                    <a:pt x="859" y="1"/>
                  </a:moveTo>
                  <a:cubicBezTo>
                    <a:pt x="386" y="1"/>
                    <a:pt x="1" y="385"/>
                    <a:pt x="1" y="859"/>
                  </a:cubicBezTo>
                  <a:cubicBezTo>
                    <a:pt x="1" y="1332"/>
                    <a:pt x="386" y="1717"/>
                    <a:pt x="859" y="1717"/>
                  </a:cubicBezTo>
                  <a:cubicBezTo>
                    <a:pt x="1333" y="1717"/>
                    <a:pt x="1719" y="1332"/>
                    <a:pt x="1719" y="859"/>
                  </a:cubicBezTo>
                  <a:cubicBezTo>
                    <a:pt x="1719" y="386"/>
                    <a:pt x="1333" y="1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383192" y="3447836"/>
              <a:ext cx="65756" cy="65756"/>
            </a:xfrm>
            <a:custGeom>
              <a:rect b="b" l="l" r="r" t="t"/>
              <a:pathLst>
                <a:path extrusionOk="0" h="1718" w="1718">
                  <a:moveTo>
                    <a:pt x="859" y="1"/>
                  </a:moveTo>
                  <a:cubicBezTo>
                    <a:pt x="386" y="1"/>
                    <a:pt x="1" y="385"/>
                    <a:pt x="1" y="859"/>
                  </a:cubicBezTo>
                  <a:cubicBezTo>
                    <a:pt x="1" y="1332"/>
                    <a:pt x="386" y="1717"/>
                    <a:pt x="859" y="1717"/>
                  </a:cubicBezTo>
                  <a:cubicBezTo>
                    <a:pt x="1333" y="1717"/>
                    <a:pt x="1718" y="1332"/>
                    <a:pt x="1718" y="859"/>
                  </a:cubicBezTo>
                  <a:cubicBezTo>
                    <a:pt x="1718" y="386"/>
                    <a:pt x="1333" y="1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3273649" y="3403973"/>
              <a:ext cx="21932" cy="22008"/>
            </a:xfrm>
            <a:custGeom>
              <a:rect b="b" l="l" r="r" t="t"/>
              <a:pathLst>
                <a:path extrusionOk="0" h="575" w="573">
                  <a:moveTo>
                    <a:pt x="0" y="1"/>
                  </a:moveTo>
                  <a:lnTo>
                    <a:pt x="0" y="574"/>
                  </a:lnTo>
                  <a:lnTo>
                    <a:pt x="572" y="57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3405124" y="3403973"/>
              <a:ext cx="21932" cy="22008"/>
            </a:xfrm>
            <a:custGeom>
              <a:rect b="b" l="l" r="r" t="t"/>
              <a:pathLst>
                <a:path extrusionOk="0" h="575" w="573">
                  <a:moveTo>
                    <a:pt x="0" y="1"/>
                  </a:moveTo>
                  <a:lnTo>
                    <a:pt x="0" y="574"/>
                  </a:lnTo>
                  <a:lnTo>
                    <a:pt x="572" y="57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273649" y="3535447"/>
              <a:ext cx="21932" cy="21970"/>
            </a:xfrm>
            <a:custGeom>
              <a:rect b="b" l="l" r="r" t="t"/>
              <a:pathLst>
                <a:path extrusionOk="0" h="574" w="573">
                  <a:moveTo>
                    <a:pt x="0" y="1"/>
                  </a:moveTo>
                  <a:lnTo>
                    <a:pt x="0" y="573"/>
                  </a:lnTo>
                  <a:lnTo>
                    <a:pt x="572" y="57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405124" y="3535447"/>
              <a:ext cx="21932" cy="21970"/>
            </a:xfrm>
            <a:custGeom>
              <a:rect b="b" l="l" r="r" t="t"/>
              <a:pathLst>
                <a:path extrusionOk="0" h="574" w="573">
                  <a:moveTo>
                    <a:pt x="0" y="1"/>
                  </a:moveTo>
                  <a:lnTo>
                    <a:pt x="0" y="573"/>
                  </a:lnTo>
                  <a:lnTo>
                    <a:pt x="572" y="57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3317474" y="3382080"/>
              <a:ext cx="65756" cy="65795"/>
            </a:xfrm>
            <a:custGeom>
              <a:rect b="b" l="l" r="r" t="t"/>
              <a:pathLst>
                <a:path extrusionOk="0" h="1719" w="1718">
                  <a:moveTo>
                    <a:pt x="859" y="0"/>
                  </a:moveTo>
                  <a:cubicBezTo>
                    <a:pt x="385" y="0"/>
                    <a:pt x="1" y="385"/>
                    <a:pt x="1" y="859"/>
                  </a:cubicBezTo>
                  <a:cubicBezTo>
                    <a:pt x="1" y="1334"/>
                    <a:pt x="385" y="1719"/>
                    <a:pt x="859" y="1719"/>
                  </a:cubicBezTo>
                  <a:cubicBezTo>
                    <a:pt x="1333" y="1719"/>
                    <a:pt x="1718" y="1334"/>
                    <a:pt x="1718" y="859"/>
                  </a:cubicBezTo>
                  <a:cubicBezTo>
                    <a:pt x="1718" y="385"/>
                    <a:pt x="1333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3339406" y="3469729"/>
              <a:ext cx="21932" cy="21970"/>
            </a:xfrm>
            <a:custGeom>
              <a:rect b="b" l="l" r="r" t="t"/>
              <a:pathLst>
                <a:path extrusionOk="0" h="574" w="573">
                  <a:moveTo>
                    <a:pt x="0" y="1"/>
                  </a:moveTo>
                  <a:lnTo>
                    <a:pt x="0" y="573"/>
                  </a:lnTo>
                  <a:lnTo>
                    <a:pt x="572" y="57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17474" y="3513554"/>
              <a:ext cx="65756" cy="65756"/>
            </a:xfrm>
            <a:custGeom>
              <a:rect b="b" l="l" r="r" t="t"/>
              <a:pathLst>
                <a:path extrusionOk="0" h="1718" w="1718">
                  <a:moveTo>
                    <a:pt x="859" y="0"/>
                  </a:moveTo>
                  <a:cubicBezTo>
                    <a:pt x="385" y="0"/>
                    <a:pt x="1" y="385"/>
                    <a:pt x="1" y="859"/>
                  </a:cubicBezTo>
                  <a:cubicBezTo>
                    <a:pt x="1" y="1333"/>
                    <a:pt x="385" y="1717"/>
                    <a:pt x="859" y="1717"/>
                  </a:cubicBezTo>
                  <a:cubicBezTo>
                    <a:pt x="1333" y="1717"/>
                    <a:pt x="1718" y="1333"/>
                    <a:pt x="1718" y="859"/>
                  </a:cubicBezTo>
                  <a:cubicBezTo>
                    <a:pt x="1718" y="385"/>
                    <a:pt x="1333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3350353" y="3382080"/>
              <a:ext cx="32878" cy="65795"/>
            </a:xfrm>
            <a:custGeom>
              <a:rect b="b" l="l" r="r" t="t"/>
              <a:pathLst>
                <a:path extrusionOk="0" h="1719" w="859">
                  <a:moveTo>
                    <a:pt x="0" y="0"/>
                  </a:moveTo>
                  <a:lnTo>
                    <a:pt x="0" y="1719"/>
                  </a:lnTo>
                  <a:cubicBezTo>
                    <a:pt x="473" y="1719"/>
                    <a:pt x="859" y="1333"/>
                    <a:pt x="859" y="859"/>
                  </a:cubicBezTo>
                  <a:cubicBezTo>
                    <a:pt x="859" y="386"/>
                    <a:pt x="473" y="0"/>
                    <a:pt x="0" y="0"/>
                  </a:cubicBez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350353" y="3513554"/>
              <a:ext cx="32878" cy="65756"/>
            </a:xfrm>
            <a:custGeom>
              <a:rect b="b" l="l" r="r" t="t"/>
              <a:pathLst>
                <a:path extrusionOk="0" h="1718" w="859">
                  <a:moveTo>
                    <a:pt x="0" y="0"/>
                  </a:moveTo>
                  <a:lnTo>
                    <a:pt x="0" y="1717"/>
                  </a:lnTo>
                  <a:cubicBezTo>
                    <a:pt x="473" y="1717"/>
                    <a:pt x="859" y="1333"/>
                    <a:pt x="859" y="859"/>
                  </a:cubicBezTo>
                  <a:cubicBezTo>
                    <a:pt x="859" y="386"/>
                    <a:pt x="473" y="0"/>
                    <a:pt x="0" y="0"/>
                  </a:cubicBez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350353" y="3469729"/>
              <a:ext cx="10985" cy="21970"/>
            </a:xfrm>
            <a:custGeom>
              <a:rect b="b" l="l" r="r" t="t"/>
              <a:pathLst>
                <a:path extrusionOk="0" h="574" w="287">
                  <a:moveTo>
                    <a:pt x="0" y="1"/>
                  </a:moveTo>
                  <a:lnTo>
                    <a:pt x="0" y="573"/>
                  </a:lnTo>
                  <a:lnTo>
                    <a:pt x="286" y="573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9" name="Google Shape;1509;p34"/>
          <p:cNvGrpSpPr/>
          <p:nvPr/>
        </p:nvGrpSpPr>
        <p:grpSpPr>
          <a:xfrm>
            <a:off x="4797902" y="1869855"/>
            <a:ext cx="345226" cy="345226"/>
            <a:chOff x="2348887" y="3895807"/>
            <a:chExt cx="373985" cy="373985"/>
          </a:xfrm>
        </p:grpSpPr>
        <p:sp>
          <p:nvSpPr>
            <p:cNvPr id="1510" name="Google Shape;1510;p34"/>
            <p:cNvSpPr/>
            <p:nvPr/>
          </p:nvSpPr>
          <p:spPr>
            <a:xfrm>
              <a:off x="2348887" y="3895845"/>
              <a:ext cx="282278" cy="329395"/>
            </a:xfrm>
            <a:custGeom>
              <a:rect b="b" l="l" r="r" t="t"/>
              <a:pathLst>
                <a:path extrusionOk="0" h="8606" w="7375">
                  <a:moveTo>
                    <a:pt x="3169" y="0"/>
                  </a:moveTo>
                  <a:cubicBezTo>
                    <a:pt x="1432" y="0"/>
                    <a:pt x="1" y="1412"/>
                    <a:pt x="1" y="3148"/>
                  </a:cubicBezTo>
                  <a:cubicBezTo>
                    <a:pt x="1" y="4013"/>
                    <a:pt x="363" y="4867"/>
                    <a:pt x="991" y="5461"/>
                  </a:cubicBezTo>
                  <a:cubicBezTo>
                    <a:pt x="1454" y="5896"/>
                    <a:pt x="1719" y="6566"/>
                    <a:pt x="1719" y="7301"/>
                  </a:cubicBezTo>
                  <a:lnTo>
                    <a:pt x="1719" y="8606"/>
                  </a:lnTo>
                  <a:lnTo>
                    <a:pt x="2882" y="8606"/>
                  </a:lnTo>
                  <a:lnTo>
                    <a:pt x="3169" y="8062"/>
                  </a:lnTo>
                  <a:lnTo>
                    <a:pt x="3455" y="8606"/>
                  </a:lnTo>
                  <a:lnTo>
                    <a:pt x="4619" y="8606"/>
                  </a:lnTo>
                  <a:lnTo>
                    <a:pt x="4619" y="6889"/>
                  </a:lnTo>
                  <a:lnTo>
                    <a:pt x="6336" y="6889"/>
                  </a:lnTo>
                  <a:lnTo>
                    <a:pt x="6336" y="5172"/>
                  </a:lnTo>
                  <a:lnTo>
                    <a:pt x="7375" y="4598"/>
                  </a:lnTo>
                  <a:lnTo>
                    <a:pt x="6025" y="1783"/>
                  </a:lnTo>
                  <a:cubicBezTo>
                    <a:pt x="5503" y="700"/>
                    <a:pt x="4370" y="0"/>
                    <a:pt x="3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2470142" y="3895845"/>
              <a:ext cx="161023" cy="329395"/>
            </a:xfrm>
            <a:custGeom>
              <a:rect b="b" l="l" r="r" t="t"/>
              <a:pathLst>
                <a:path extrusionOk="0" h="8606" w="4207">
                  <a:moveTo>
                    <a:pt x="1" y="0"/>
                  </a:moveTo>
                  <a:lnTo>
                    <a:pt x="1" y="8062"/>
                  </a:lnTo>
                  <a:lnTo>
                    <a:pt x="287" y="8606"/>
                  </a:lnTo>
                  <a:lnTo>
                    <a:pt x="1451" y="8606"/>
                  </a:lnTo>
                  <a:lnTo>
                    <a:pt x="1451" y="6889"/>
                  </a:lnTo>
                  <a:lnTo>
                    <a:pt x="3168" y="6889"/>
                  </a:lnTo>
                  <a:lnTo>
                    <a:pt x="3168" y="5172"/>
                  </a:lnTo>
                  <a:lnTo>
                    <a:pt x="4207" y="4599"/>
                  </a:lnTo>
                  <a:lnTo>
                    <a:pt x="2857" y="1783"/>
                  </a:lnTo>
                  <a:cubicBezTo>
                    <a:pt x="2335" y="700"/>
                    <a:pt x="1202" y="0"/>
                    <a:pt x="1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2657116" y="4028008"/>
              <a:ext cx="65756" cy="65795"/>
            </a:xfrm>
            <a:custGeom>
              <a:rect b="b" l="l" r="r" t="t"/>
              <a:pathLst>
                <a:path extrusionOk="0" h="1719" w="1718">
                  <a:moveTo>
                    <a:pt x="859" y="1"/>
                  </a:moveTo>
                  <a:cubicBezTo>
                    <a:pt x="384" y="1"/>
                    <a:pt x="1" y="384"/>
                    <a:pt x="1" y="859"/>
                  </a:cubicBezTo>
                  <a:cubicBezTo>
                    <a:pt x="1" y="1334"/>
                    <a:pt x="384" y="1719"/>
                    <a:pt x="859" y="1719"/>
                  </a:cubicBezTo>
                  <a:cubicBezTo>
                    <a:pt x="1334" y="1719"/>
                    <a:pt x="1718" y="1334"/>
                    <a:pt x="1718" y="859"/>
                  </a:cubicBezTo>
                  <a:cubicBezTo>
                    <a:pt x="1718" y="385"/>
                    <a:pt x="1334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2689994" y="4028008"/>
              <a:ext cx="32878" cy="65795"/>
            </a:xfrm>
            <a:custGeom>
              <a:rect b="b" l="l" r="r" t="t"/>
              <a:pathLst>
                <a:path extrusionOk="0" h="1719" w="859">
                  <a:moveTo>
                    <a:pt x="0" y="1"/>
                  </a:moveTo>
                  <a:lnTo>
                    <a:pt x="0" y="1719"/>
                  </a:lnTo>
                  <a:cubicBezTo>
                    <a:pt x="475" y="1719"/>
                    <a:pt x="859" y="1335"/>
                    <a:pt x="859" y="860"/>
                  </a:cubicBezTo>
                  <a:cubicBezTo>
                    <a:pt x="859" y="385"/>
                    <a:pt x="475" y="1"/>
                    <a:pt x="0" y="1"/>
                  </a:cubicBez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2591398" y="4159483"/>
              <a:ext cx="109581" cy="110309"/>
            </a:xfrm>
            <a:custGeom>
              <a:rect b="b" l="l" r="r" t="t"/>
              <a:pathLst>
                <a:path extrusionOk="0" h="2882" w="2863">
                  <a:moveTo>
                    <a:pt x="1145" y="1"/>
                  </a:moveTo>
                  <a:lnTo>
                    <a:pt x="1145" y="624"/>
                  </a:lnTo>
                  <a:cubicBezTo>
                    <a:pt x="1117" y="636"/>
                    <a:pt x="1088" y="648"/>
                    <a:pt x="1065" y="660"/>
                  </a:cubicBezTo>
                  <a:lnTo>
                    <a:pt x="624" y="219"/>
                  </a:lnTo>
                  <a:lnTo>
                    <a:pt x="219" y="624"/>
                  </a:lnTo>
                  <a:lnTo>
                    <a:pt x="658" y="1065"/>
                  </a:lnTo>
                  <a:cubicBezTo>
                    <a:pt x="648" y="1089"/>
                    <a:pt x="636" y="1118"/>
                    <a:pt x="624" y="1145"/>
                  </a:cubicBezTo>
                  <a:lnTo>
                    <a:pt x="1" y="1145"/>
                  </a:lnTo>
                  <a:lnTo>
                    <a:pt x="1" y="1718"/>
                  </a:lnTo>
                  <a:lnTo>
                    <a:pt x="624" y="1718"/>
                  </a:lnTo>
                  <a:cubicBezTo>
                    <a:pt x="636" y="1747"/>
                    <a:pt x="648" y="1775"/>
                    <a:pt x="658" y="1798"/>
                  </a:cubicBezTo>
                  <a:lnTo>
                    <a:pt x="219" y="2239"/>
                  </a:lnTo>
                  <a:lnTo>
                    <a:pt x="624" y="2646"/>
                  </a:lnTo>
                  <a:lnTo>
                    <a:pt x="1065" y="2205"/>
                  </a:lnTo>
                  <a:cubicBezTo>
                    <a:pt x="1089" y="2216"/>
                    <a:pt x="1117" y="2227"/>
                    <a:pt x="1145" y="2239"/>
                  </a:cubicBezTo>
                  <a:lnTo>
                    <a:pt x="1145" y="2882"/>
                  </a:lnTo>
                  <a:lnTo>
                    <a:pt x="1718" y="2882"/>
                  </a:lnTo>
                  <a:lnTo>
                    <a:pt x="1718" y="2239"/>
                  </a:lnTo>
                  <a:cubicBezTo>
                    <a:pt x="1747" y="2227"/>
                    <a:pt x="1775" y="2216"/>
                    <a:pt x="1798" y="2205"/>
                  </a:cubicBezTo>
                  <a:lnTo>
                    <a:pt x="2239" y="2646"/>
                  </a:lnTo>
                  <a:lnTo>
                    <a:pt x="2646" y="2239"/>
                  </a:lnTo>
                  <a:lnTo>
                    <a:pt x="2205" y="1798"/>
                  </a:lnTo>
                  <a:cubicBezTo>
                    <a:pt x="2215" y="1775"/>
                    <a:pt x="2227" y="1747"/>
                    <a:pt x="2239" y="1718"/>
                  </a:cubicBezTo>
                  <a:lnTo>
                    <a:pt x="2862" y="1718"/>
                  </a:lnTo>
                  <a:lnTo>
                    <a:pt x="2862" y="1145"/>
                  </a:lnTo>
                  <a:lnTo>
                    <a:pt x="2239" y="1145"/>
                  </a:lnTo>
                  <a:cubicBezTo>
                    <a:pt x="2227" y="1118"/>
                    <a:pt x="2215" y="1089"/>
                    <a:pt x="2205" y="1065"/>
                  </a:cubicBezTo>
                  <a:lnTo>
                    <a:pt x="2646" y="624"/>
                  </a:lnTo>
                  <a:lnTo>
                    <a:pt x="2239" y="219"/>
                  </a:lnTo>
                  <a:lnTo>
                    <a:pt x="1798" y="660"/>
                  </a:lnTo>
                  <a:cubicBezTo>
                    <a:pt x="1775" y="648"/>
                    <a:pt x="1747" y="636"/>
                    <a:pt x="1718" y="624"/>
                  </a:cubicBezTo>
                  <a:lnTo>
                    <a:pt x="17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2646169" y="4159483"/>
              <a:ext cx="54810" cy="110309"/>
            </a:xfrm>
            <a:custGeom>
              <a:rect b="b" l="l" r="r" t="t"/>
              <a:pathLst>
                <a:path extrusionOk="0" h="2882" w="1432">
                  <a:moveTo>
                    <a:pt x="1" y="1"/>
                  </a:moveTo>
                  <a:lnTo>
                    <a:pt x="1" y="2882"/>
                  </a:lnTo>
                  <a:lnTo>
                    <a:pt x="287" y="2882"/>
                  </a:lnTo>
                  <a:lnTo>
                    <a:pt x="287" y="2239"/>
                  </a:lnTo>
                  <a:cubicBezTo>
                    <a:pt x="316" y="2227"/>
                    <a:pt x="343" y="2216"/>
                    <a:pt x="367" y="2205"/>
                  </a:cubicBezTo>
                  <a:lnTo>
                    <a:pt x="808" y="2646"/>
                  </a:lnTo>
                  <a:lnTo>
                    <a:pt x="1214" y="2239"/>
                  </a:lnTo>
                  <a:lnTo>
                    <a:pt x="774" y="1798"/>
                  </a:lnTo>
                  <a:cubicBezTo>
                    <a:pt x="784" y="1775"/>
                    <a:pt x="796" y="1747"/>
                    <a:pt x="808" y="1718"/>
                  </a:cubicBezTo>
                  <a:lnTo>
                    <a:pt x="1431" y="1718"/>
                  </a:lnTo>
                  <a:lnTo>
                    <a:pt x="1431" y="1145"/>
                  </a:lnTo>
                  <a:lnTo>
                    <a:pt x="808" y="1145"/>
                  </a:lnTo>
                  <a:cubicBezTo>
                    <a:pt x="796" y="1117"/>
                    <a:pt x="784" y="1088"/>
                    <a:pt x="774" y="1065"/>
                  </a:cubicBezTo>
                  <a:lnTo>
                    <a:pt x="1214" y="624"/>
                  </a:lnTo>
                  <a:lnTo>
                    <a:pt x="808" y="219"/>
                  </a:lnTo>
                  <a:lnTo>
                    <a:pt x="367" y="658"/>
                  </a:lnTo>
                  <a:cubicBezTo>
                    <a:pt x="344" y="648"/>
                    <a:pt x="316" y="636"/>
                    <a:pt x="287" y="624"/>
                  </a:cubicBezTo>
                  <a:lnTo>
                    <a:pt x="287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2679047" y="4049902"/>
              <a:ext cx="21932" cy="22008"/>
            </a:xfrm>
            <a:custGeom>
              <a:rect b="b" l="l" r="r" t="t"/>
              <a:pathLst>
                <a:path extrusionOk="0" h="575" w="573">
                  <a:moveTo>
                    <a:pt x="286" y="1"/>
                  </a:moveTo>
                  <a:cubicBezTo>
                    <a:pt x="126" y="1"/>
                    <a:pt x="0" y="127"/>
                    <a:pt x="0" y="288"/>
                  </a:cubicBezTo>
                  <a:cubicBezTo>
                    <a:pt x="0" y="448"/>
                    <a:pt x="126" y="574"/>
                    <a:pt x="286" y="574"/>
                  </a:cubicBezTo>
                  <a:cubicBezTo>
                    <a:pt x="446" y="574"/>
                    <a:pt x="572" y="448"/>
                    <a:pt x="572" y="288"/>
                  </a:cubicBezTo>
                  <a:cubicBezTo>
                    <a:pt x="572" y="127"/>
                    <a:pt x="446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2635222" y="4203308"/>
              <a:ext cx="21932" cy="21970"/>
            </a:xfrm>
            <a:custGeom>
              <a:rect b="b" l="l" r="r" t="t"/>
              <a:pathLst>
                <a:path extrusionOk="0" h="574" w="573">
                  <a:moveTo>
                    <a:pt x="287" y="0"/>
                  </a:moveTo>
                  <a:cubicBezTo>
                    <a:pt x="128" y="0"/>
                    <a:pt x="0" y="128"/>
                    <a:pt x="0" y="287"/>
                  </a:cubicBezTo>
                  <a:cubicBezTo>
                    <a:pt x="0" y="445"/>
                    <a:pt x="128" y="574"/>
                    <a:pt x="287" y="574"/>
                  </a:cubicBezTo>
                  <a:cubicBezTo>
                    <a:pt x="445" y="574"/>
                    <a:pt x="573" y="445"/>
                    <a:pt x="573" y="287"/>
                  </a:cubicBezTo>
                  <a:cubicBezTo>
                    <a:pt x="573" y="128"/>
                    <a:pt x="445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2646169" y="4203308"/>
              <a:ext cx="10985" cy="21970"/>
            </a:xfrm>
            <a:custGeom>
              <a:rect b="b" l="l" r="r" t="t"/>
              <a:pathLst>
                <a:path extrusionOk="0" h="574" w="287">
                  <a:moveTo>
                    <a:pt x="1" y="0"/>
                  </a:moveTo>
                  <a:lnTo>
                    <a:pt x="1" y="574"/>
                  </a:lnTo>
                  <a:cubicBezTo>
                    <a:pt x="161" y="574"/>
                    <a:pt x="287" y="448"/>
                    <a:pt x="287" y="287"/>
                  </a:cubicBezTo>
                  <a:cubicBezTo>
                    <a:pt x="287" y="126"/>
                    <a:pt x="161" y="0"/>
                    <a:pt x="1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2613329" y="3895845"/>
              <a:ext cx="109543" cy="110309"/>
            </a:xfrm>
            <a:custGeom>
              <a:rect b="b" l="l" r="r" t="t"/>
              <a:pathLst>
                <a:path extrusionOk="0" h="2882" w="2862">
                  <a:moveTo>
                    <a:pt x="1145" y="0"/>
                  </a:moveTo>
                  <a:lnTo>
                    <a:pt x="1145" y="643"/>
                  </a:lnTo>
                  <a:cubicBezTo>
                    <a:pt x="1116" y="655"/>
                    <a:pt x="1087" y="666"/>
                    <a:pt x="1065" y="677"/>
                  </a:cubicBezTo>
                  <a:lnTo>
                    <a:pt x="624" y="236"/>
                  </a:lnTo>
                  <a:lnTo>
                    <a:pt x="218" y="643"/>
                  </a:lnTo>
                  <a:lnTo>
                    <a:pt x="659" y="1084"/>
                  </a:lnTo>
                  <a:cubicBezTo>
                    <a:pt x="647" y="1107"/>
                    <a:pt x="635" y="1136"/>
                    <a:pt x="624" y="1164"/>
                  </a:cubicBezTo>
                  <a:lnTo>
                    <a:pt x="0" y="1164"/>
                  </a:lnTo>
                  <a:lnTo>
                    <a:pt x="0" y="1737"/>
                  </a:lnTo>
                  <a:lnTo>
                    <a:pt x="624" y="1737"/>
                  </a:lnTo>
                  <a:cubicBezTo>
                    <a:pt x="635" y="1766"/>
                    <a:pt x="647" y="1794"/>
                    <a:pt x="659" y="1817"/>
                  </a:cubicBezTo>
                  <a:lnTo>
                    <a:pt x="218" y="2258"/>
                  </a:lnTo>
                  <a:lnTo>
                    <a:pt x="624" y="2664"/>
                  </a:lnTo>
                  <a:lnTo>
                    <a:pt x="1065" y="2223"/>
                  </a:lnTo>
                  <a:cubicBezTo>
                    <a:pt x="1088" y="2234"/>
                    <a:pt x="1116" y="2246"/>
                    <a:pt x="1145" y="2258"/>
                  </a:cubicBezTo>
                  <a:lnTo>
                    <a:pt x="1145" y="2881"/>
                  </a:lnTo>
                  <a:lnTo>
                    <a:pt x="1717" y="2881"/>
                  </a:lnTo>
                  <a:lnTo>
                    <a:pt x="1717" y="2258"/>
                  </a:lnTo>
                  <a:cubicBezTo>
                    <a:pt x="1746" y="2246"/>
                    <a:pt x="1775" y="2234"/>
                    <a:pt x="1797" y="2223"/>
                  </a:cubicBezTo>
                  <a:lnTo>
                    <a:pt x="2238" y="2664"/>
                  </a:lnTo>
                  <a:lnTo>
                    <a:pt x="2645" y="2258"/>
                  </a:lnTo>
                  <a:lnTo>
                    <a:pt x="2204" y="1817"/>
                  </a:lnTo>
                  <a:cubicBezTo>
                    <a:pt x="2215" y="1793"/>
                    <a:pt x="2226" y="1766"/>
                    <a:pt x="2238" y="1737"/>
                  </a:cubicBezTo>
                  <a:lnTo>
                    <a:pt x="2862" y="1737"/>
                  </a:lnTo>
                  <a:lnTo>
                    <a:pt x="2862" y="1164"/>
                  </a:lnTo>
                  <a:lnTo>
                    <a:pt x="2238" y="1164"/>
                  </a:lnTo>
                  <a:cubicBezTo>
                    <a:pt x="2226" y="1136"/>
                    <a:pt x="2215" y="1107"/>
                    <a:pt x="2204" y="1084"/>
                  </a:cubicBezTo>
                  <a:lnTo>
                    <a:pt x="2645" y="643"/>
                  </a:lnTo>
                  <a:lnTo>
                    <a:pt x="2238" y="236"/>
                  </a:lnTo>
                  <a:lnTo>
                    <a:pt x="1797" y="677"/>
                  </a:lnTo>
                  <a:cubicBezTo>
                    <a:pt x="1775" y="666"/>
                    <a:pt x="1746" y="655"/>
                    <a:pt x="1717" y="643"/>
                  </a:cubicBezTo>
                  <a:lnTo>
                    <a:pt x="1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2668062" y="3895807"/>
              <a:ext cx="54810" cy="110347"/>
            </a:xfrm>
            <a:custGeom>
              <a:rect b="b" l="l" r="r" t="t"/>
              <a:pathLst>
                <a:path extrusionOk="0" h="2883" w="1432">
                  <a:moveTo>
                    <a:pt x="1" y="0"/>
                  </a:moveTo>
                  <a:lnTo>
                    <a:pt x="1" y="2882"/>
                  </a:lnTo>
                  <a:lnTo>
                    <a:pt x="287" y="2882"/>
                  </a:lnTo>
                  <a:lnTo>
                    <a:pt x="287" y="2259"/>
                  </a:lnTo>
                  <a:cubicBezTo>
                    <a:pt x="316" y="2247"/>
                    <a:pt x="345" y="2235"/>
                    <a:pt x="367" y="2224"/>
                  </a:cubicBezTo>
                  <a:lnTo>
                    <a:pt x="808" y="2665"/>
                  </a:lnTo>
                  <a:lnTo>
                    <a:pt x="1215" y="2259"/>
                  </a:lnTo>
                  <a:lnTo>
                    <a:pt x="774" y="1818"/>
                  </a:lnTo>
                  <a:cubicBezTo>
                    <a:pt x="785" y="1795"/>
                    <a:pt x="796" y="1767"/>
                    <a:pt x="808" y="1738"/>
                  </a:cubicBezTo>
                  <a:lnTo>
                    <a:pt x="1432" y="1738"/>
                  </a:lnTo>
                  <a:lnTo>
                    <a:pt x="1432" y="1165"/>
                  </a:lnTo>
                  <a:lnTo>
                    <a:pt x="808" y="1165"/>
                  </a:lnTo>
                  <a:cubicBezTo>
                    <a:pt x="796" y="1137"/>
                    <a:pt x="785" y="1108"/>
                    <a:pt x="774" y="1085"/>
                  </a:cubicBezTo>
                  <a:lnTo>
                    <a:pt x="1215" y="644"/>
                  </a:lnTo>
                  <a:lnTo>
                    <a:pt x="808" y="237"/>
                  </a:lnTo>
                  <a:lnTo>
                    <a:pt x="367" y="678"/>
                  </a:lnTo>
                  <a:cubicBezTo>
                    <a:pt x="345" y="667"/>
                    <a:pt x="316" y="655"/>
                    <a:pt x="287" y="644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2657116" y="3940397"/>
              <a:ext cx="21970" cy="21932"/>
            </a:xfrm>
            <a:custGeom>
              <a:rect b="b" l="l" r="r" t="t"/>
              <a:pathLst>
                <a:path extrusionOk="0" h="573" w="574">
                  <a:moveTo>
                    <a:pt x="287" y="0"/>
                  </a:moveTo>
                  <a:cubicBezTo>
                    <a:pt x="129" y="0"/>
                    <a:pt x="1" y="128"/>
                    <a:pt x="1" y="287"/>
                  </a:cubicBezTo>
                  <a:cubicBezTo>
                    <a:pt x="1" y="445"/>
                    <a:pt x="129" y="573"/>
                    <a:pt x="287" y="573"/>
                  </a:cubicBezTo>
                  <a:cubicBezTo>
                    <a:pt x="445" y="573"/>
                    <a:pt x="573" y="445"/>
                    <a:pt x="573" y="287"/>
                  </a:cubicBezTo>
                  <a:cubicBezTo>
                    <a:pt x="573" y="128"/>
                    <a:pt x="445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2668062" y="3940397"/>
              <a:ext cx="11023" cy="21932"/>
            </a:xfrm>
            <a:custGeom>
              <a:rect b="b" l="l" r="r" t="t"/>
              <a:pathLst>
                <a:path extrusionOk="0" h="573" w="288">
                  <a:moveTo>
                    <a:pt x="1" y="0"/>
                  </a:moveTo>
                  <a:lnTo>
                    <a:pt x="1" y="573"/>
                  </a:lnTo>
                  <a:cubicBezTo>
                    <a:pt x="161" y="573"/>
                    <a:pt x="287" y="447"/>
                    <a:pt x="287" y="287"/>
                  </a:cubicBezTo>
                  <a:cubicBezTo>
                    <a:pt x="287" y="126"/>
                    <a:pt x="161" y="0"/>
                    <a:pt x="1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2689994" y="4049978"/>
              <a:ext cx="10985" cy="21932"/>
            </a:xfrm>
            <a:custGeom>
              <a:rect b="b" l="l" r="r" t="t"/>
              <a:pathLst>
                <a:path extrusionOk="0" h="573" w="287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lnTo>
                    <a:pt x="0" y="572"/>
                  </a:lnTo>
                  <a:cubicBezTo>
                    <a:pt x="160" y="572"/>
                    <a:pt x="286" y="446"/>
                    <a:pt x="286" y="286"/>
                  </a:cubicBezTo>
                  <a:cubicBezTo>
                    <a:pt x="286" y="126"/>
                    <a:pt x="161" y="0"/>
                    <a:pt x="2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2459196" y="4071833"/>
              <a:ext cx="182533" cy="153406"/>
            </a:xfrm>
            <a:custGeom>
              <a:rect b="b" l="l" r="r" t="t"/>
              <a:pathLst>
                <a:path extrusionOk="0" h="4008" w="4769">
                  <a:moveTo>
                    <a:pt x="1450" y="0"/>
                  </a:moveTo>
                  <a:cubicBezTo>
                    <a:pt x="981" y="0"/>
                    <a:pt x="547" y="232"/>
                    <a:pt x="287" y="582"/>
                  </a:cubicBezTo>
                  <a:cubicBezTo>
                    <a:pt x="109" y="820"/>
                    <a:pt x="0" y="1113"/>
                    <a:pt x="0" y="1432"/>
                  </a:cubicBezTo>
                  <a:lnTo>
                    <a:pt x="0" y="4008"/>
                  </a:lnTo>
                  <a:lnTo>
                    <a:pt x="573" y="4008"/>
                  </a:lnTo>
                  <a:lnTo>
                    <a:pt x="573" y="1432"/>
                  </a:lnTo>
                  <a:cubicBezTo>
                    <a:pt x="573" y="958"/>
                    <a:pt x="977" y="574"/>
                    <a:pt x="1450" y="574"/>
                  </a:cubicBezTo>
                  <a:lnTo>
                    <a:pt x="4768" y="574"/>
                  </a:lnTo>
                  <a:lnTo>
                    <a:pt x="44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2470142" y="4071872"/>
              <a:ext cx="171625" cy="153406"/>
            </a:xfrm>
            <a:custGeom>
              <a:rect b="b" l="l" r="r" t="t"/>
              <a:pathLst>
                <a:path extrusionOk="0" h="4008" w="4484">
                  <a:moveTo>
                    <a:pt x="1164" y="0"/>
                  </a:moveTo>
                  <a:cubicBezTo>
                    <a:pt x="695" y="0"/>
                    <a:pt x="261" y="231"/>
                    <a:pt x="1" y="581"/>
                  </a:cubicBezTo>
                  <a:lnTo>
                    <a:pt x="1" y="4008"/>
                  </a:lnTo>
                  <a:lnTo>
                    <a:pt x="287" y="4008"/>
                  </a:lnTo>
                  <a:lnTo>
                    <a:pt x="287" y="1431"/>
                  </a:lnTo>
                  <a:cubicBezTo>
                    <a:pt x="287" y="957"/>
                    <a:pt x="691" y="573"/>
                    <a:pt x="1164" y="573"/>
                  </a:cubicBezTo>
                  <a:lnTo>
                    <a:pt x="4483" y="573"/>
                  </a:lnTo>
                  <a:lnTo>
                    <a:pt x="4207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5"/>
          <p:cNvSpPr/>
          <p:nvPr/>
        </p:nvSpPr>
        <p:spPr>
          <a:xfrm>
            <a:off x="1733073" y="1693100"/>
            <a:ext cx="589800" cy="58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Síntomas</a:t>
            </a:r>
            <a:endParaRPr/>
          </a:p>
        </p:txBody>
      </p:sp>
      <p:sp>
        <p:nvSpPr>
          <p:cNvPr id="1532" name="Google Shape;1532;p35"/>
          <p:cNvSpPr/>
          <p:nvPr/>
        </p:nvSpPr>
        <p:spPr>
          <a:xfrm>
            <a:off x="3788362" y="3235100"/>
            <a:ext cx="356400" cy="356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35"/>
          <p:cNvSpPr/>
          <p:nvPr/>
        </p:nvSpPr>
        <p:spPr>
          <a:xfrm>
            <a:off x="3842606" y="3289352"/>
            <a:ext cx="248100" cy="24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35"/>
          <p:cNvSpPr/>
          <p:nvPr/>
        </p:nvSpPr>
        <p:spPr>
          <a:xfrm>
            <a:off x="5247587" y="2393550"/>
            <a:ext cx="356400" cy="3564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5"/>
          <p:cNvSpPr/>
          <p:nvPr/>
        </p:nvSpPr>
        <p:spPr>
          <a:xfrm>
            <a:off x="5301831" y="2447802"/>
            <a:ext cx="248100" cy="24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35"/>
          <p:cNvSpPr txBox="1"/>
          <p:nvPr>
            <p:ph idx="4294967295" type="subTitle"/>
          </p:nvPr>
        </p:nvSpPr>
        <p:spPr>
          <a:xfrm>
            <a:off x="805488" y="2871700"/>
            <a:ext cx="1804200" cy="7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 generaban bultos en el cuerpo del tamaño de un huevo</a:t>
            </a:r>
            <a:endParaRPr/>
          </a:p>
        </p:txBody>
      </p:sp>
      <p:sp>
        <p:nvSpPr>
          <p:cNvPr id="1537" name="Google Shape;1537;p35"/>
          <p:cNvSpPr txBox="1"/>
          <p:nvPr>
            <p:ph idx="4294967295" type="subTitle"/>
          </p:nvPr>
        </p:nvSpPr>
        <p:spPr>
          <a:xfrm>
            <a:off x="6534025" y="1492508"/>
            <a:ext cx="1804200" cy="12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Además había sangrado, tos con sangre, fiebre y náuseas, entre otros</a:t>
            </a:r>
            <a:endParaRPr/>
          </a:p>
        </p:txBody>
      </p:sp>
      <p:cxnSp>
        <p:nvCxnSpPr>
          <p:cNvPr id="1538" name="Google Shape;1538;p35"/>
          <p:cNvCxnSpPr>
            <a:stCxn id="1532" idx="1"/>
            <a:endCxn id="1539" idx="3"/>
          </p:cNvCxnSpPr>
          <p:nvPr/>
        </p:nvCxnSpPr>
        <p:spPr>
          <a:xfrm rot="10800000">
            <a:off x="2663962" y="3043400"/>
            <a:ext cx="1124400" cy="369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0" name="Google Shape;1540;p35"/>
          <p:cNvCxnSpPr>
            <a:stCxn id="1541" idx="1"/>
            <a:endCxn id="1534" idx="3"/>
          </p:cNvCxnSpPr>
          <p:nvPr/>
        </p:nvCxnSpPr>
        <p:spPr>
          <a:xfrm rot="5400000">
            <a:off x="5586287" y="1678050"/>
            <a:ext cx="911400" cy="8760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42" name="Google Shape;1542;p35"/>
          <p:cNvGrpSpPr/>
          <p:nvPr/>
        </p:nvGrpSpPr>
        <p:grpSpPr>
          <a:xfrm>
            <a:off x="1840982" y="1801002"/>
            <a:ext cx="373985" cy="373985"/>
            <a:chOff x="3977795" y="1487352"/>
            <a:chExt cx="373985" cy="373985"/>
          </a:xfrm>
        </p:grpSpPr>
        <p:sp>
          <p:nvSpPr>
            <p:cNvPr id="1543" name="Google Shape;1543;p35"/>
            <p:cNvSpPr/>
            <p:nvPr/>
          </p:nvSpPr>
          <p:spPr>
            <a:xfrm>
              <a:off x="4249585" y="1487352"/>
              <a:ext cx="102194" cy="102194"/>
            </a:xfrm>
            <a:custGeom>
              <a:rect b="b" l="l" r="r" t="t"/>
              <a:pathLst>
                <a:path extrusionOk="0" h="2670" w="2670">
                  <a:moveTo>
                    <a:pt x="2265" y="0"/>
                  </a:moveTo>
                  <a:lnTo>
                    <a:pt x="1" y="2265"/>
                  </a:lnTo>
                  <a:lnTo>
                    <a:pt x="203" y="2468"/>
                  </a:lnTo>
                  <a:lnTo>
                    <a:pt x="405" y="2670"/>
                  </a:lnTo>
                  <a:lnTo>
                    <a:pt x="2670" y="405"/>
                  </a:lnTo>
                  <a:lnTo>
                    <a:pt x="2468" y="203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4257317" y="1495160"/>
              <a:ext cx="94424" cy="94424"/>
            </a:xfrm>
            <a:custGeom>
              <a:rect b="b" l="l" r="r" t="t"/>
              <a:pathLst>
                <a:path extrusionOk="0" h="2467" w="2467">
                  <a:moveTo>
                    <a:pt x="2264" y="0"/>
                  </a:moveTo>
                  <a:lnTo>
                    <a:pt x="0" y="2264"/>
                  </a:lnTo>
                  <a:lnTo>
                    <a:pt x="202" y="2467"/>
                  </a:lnTo>
                  <a:lnTo>
                    <a:pt x="2467" y="202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4218047" y="1555252"/>
              <a:ext cx="65833" cy="65910"/>
            </a:xfrm>
            <a:custGeom>
              <a:rect b="b" l="l" r="r" t="t"/>
              <a:pathLst>
                <a:path extrusionOk="0" h="1722" w="1720">
                  <a:moveTo>
                    <a:pt x="505" y="1"/>
                  </a:moveTo>
                  <a:lnTo>
                    <a:pt x="0" y="507"/>
                  </a:lnTo>
                  <a:lnTo>
                    <a:pt x="607" y="1114"/>
                  </a:lnTo>
                  <a:lnTo>
                    <a:pt x="1214" y="1721"/>
                  </a:lnTo>
                  <a:lnTo>
                    <a:pt x="1719" y="1216"/>
                  </a:lnTo>
                  <a:lnTo>
                    <a:pt x="1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4241241" y="1555367"/>
              <a:ext cx="42638" cy="65833"/>
            </a:xfrm>
            <a:custGeom>
              <a:rect b="b" l="l" r="r" t="t"/>
              <a:pathLst>
                <a:path extrusionOk="0" h="1720" w="1114">
                  <a:moveTo>
                    <a:pt x="1113" y="0"/>
                  </a:moveTo>
                  <a:lnTo>
                    <a:pt x="1" y="1113"/>
                  </a:lnTo>
                  <a:lnTo>
                    <a:pt x="608" y="1719"/>
                  </a:lnTo>
                  <a:lnTo>
                    <a:pt x="1113" y="1214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4202469" y="1590159"/>
              <a:ext cx="46504" cy="46504"/>
            </a:xfrm>
            <a:custGeom>
              <a:rect b="b" l="l" r="r" t="t"/>
              <a:pathLst>
                <a:path extrusionOk="0" h="1215" w="1215">
                  <a:moveTo>
                    <a:pt x="810" y="1"/>
                  </a:moveTo>
                  <a:lnTo>
                    <a:pt x="0" y="810"/>
                  </a:lnTo>
                  <a:lnTo>
                    <a:pt x="203" y="1013"/>
                  </a:lnTo>
                  <a:lnTo>
                    <a:pt x="405" y="1215"/>
                  </a:lnTo>
                  <a:lnTo>
                    <a:pt x="1214" y="405"/>
                  </a:lnTo>
                  <a:lnTo>
                    <a:pt x="1013" y="20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4210200" y="1597929"/>
              <a:ext cx="38734" cy="38773"/>
            </a:xfrm>
            <a:custGeom>
              <a:rect b="b" l="l" r="r" t="t"/>
              <a:pathLst>
                <a:path extrusionOk="0" h="1013" w="1012">
                  <a:moveTo>
                    <a:pt x="810" y="1"/>
                  </a:moveTo>
                  <a:lnTo>
                    <a:pt x="0" y="810"/>
                  </a:lnTo>
                  <a:lnTo>
                    <a:pt x="202" y="1013"/>
                  </a:lnTo>
                  <a:lnTo>
                    <a:pt x="1011" y="202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4132732" y="1596053"/>
              <a:ext cx="113600" cy="110347"/>
            </a:xfrm>
            <a:custGeom>
              <a:rect b="b" l="l" r="r" t="t"/>
              <a:pathLst>
                <a:path extrusionOk="0" h="2883" w="2968">
                  <a:moveTo>
                    <a:pt x="1215" y="0"/>
                  </a:moveTo>
                  <a:cubicBezTo>
                    <a:pt x="995" y="0"/>
                    <a:pt x="775" y="84"/>
                    <a:pt x="608" y="251"/>
                  </a:cubicBezTo>
                  <a:lnTo>
                    <a:pt x="1" y="859"/>
                  </a:lnTo>
                  <a:lnTo>
                    <a:pt x="269" y="1531"/>
                  </a:lnTo>
                  <a:lnTo>
                    <a:pt x="810" y="2073"/>
                  </a:lnTo>
                  <a:lnTo>
                    <a:pt x="1294" y="2557"/>
                  </a:lnTo>
                  <a:lnTo>
                    <a:pt x="2025" y="2882"/>
                  </a:lnTo>
                  <a:lnTo>
                    <a:pt x="2632" y="2275"/>
                  </a:lnTo>
                  <a:cubicBezTo>
                    <a:pt x="2967" y="1941"/>
                    <a:pt x="2967" y="1396"/>
                    <a:pt x="2632" y="1061"/>
                  </a:cubicBezTo>
                  <a:lnTo>
                    <a:pt x="2227" y="656"/>
                  </a:lnTo>
                  <a:lnTo>
                    <a:pt x="1822" y="251"/>
                  </a:lnTo>
                  <a:cubicBezTo>
                    <a:pt x="1655" y="84"/>
                    <a:pt x="1435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4163735" y="1621162"/>
              <a:ext cx="82597" cy="85238"/>
            </a:xfrm>
            <a:custGeom>
              <a:rect b="b" l="l" r="r" t="t"/>
              <a:pathLst>
                <a:path extrusionOk="0" h="2227" w="2158">
                  <a:moveTo>
                    <a:pt x="1417" y="0"/>
                  </a:moveTo>
                  <a:lnTo>
                    <a:pt x="0" y="1417"/>
                  </a:lnTo>
                  <a:lnTo>
                    <a:pt x="484" y="1901"/>
                  </a:lnTo>
                  <a:lnTo>
                    <a:pt x="1215" y="2226"/>
                  </a:lnTo>
                  <a:lnTo>
                    <a:pt x="1822" y="1620"/>
                  </a:lnTo>
                  <a:cubicBezTo>
                    <a:pt x="2157" y="1285"/>
                    <a:pt x="2157" y="740"/>
                    <a:pt x="1822" y="405"/>
                  </a:cubicBezTo>
                  <a:lnTo>
                    <a:pt x="1417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4016567" y="1628931"/>
              <a:ext cx="193710" cy="193710"/>
            </a:xfrm>
            <a:custGeom>
              <a:rect b="b" l="l" r="r" t="t"/>
              <a:pathLst>
                <a:path extrusionOk="0" h="5061" w="5061">
                  <a:moveTo>
                    <a:pt x="3036" y="0"/>
                  </a:moveTo>
                  <a:lnTo>
                    <a:pt x="2631" y="405"/>
                  </a:lnTo>
                  <a:lnTo>
                    <a:pt x="2834" y="1012"/>
                  </a:lnTo>
                  <a:lnTo>
                    <a:pt x="2226" y="809"/>
                  </a:lnTo>
                  <a:lnTo>
                    <a:pt x="1822" y="1214"/>
                  </a:lnTo>
                  <a:lnTo>
                    <a:pt x="2024" y="1822"/>
                  </a:lnTo>
                  <a:lnTo>
                    <a:pt x="1417" y="1619"/>
                  </a:lnTo>
                  <a:lnTo>
                    <a:pt x="1012" y="2023"/>
                  </a:lnTo>
                  <a:lnTo>
                    <a:pt x="1214" y="2631"/>
                  </a:lnTo>
                  <a:lnTo>
                    <a:pt x="607" y="2429"/>
                  </a:lnTo>
                  <a:lnTo>
                    <a:pt x="0" y="3036"/>
                  </a:lnTo>
                  <a:lnTo>
                    <a:pt x="1012" y="4048"/>
                  </a:lnTo>
                  <a:lnTo>
                    <a:pt x="2024" y="5060"/>
                  </a:lnTo>
                  <a:lnTo>
                    <a:pt x="5060" y="2023"/>
                  </a:lnTo>
                  <a:lnTo>
                    <a:pt x="4048" y="101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4055263" y="1667666"/>
              <a:ext cx="154937" cy="154937"/>
            </a:xfrm>
            <a:custGeom>
              <a:rect b="b" l="l" r="r" t="t"/>
              <a:pathLst>
                <a:path extrusionOk="0" h="4048" w="4048">
                  <a:moveTo>
                    <a:pt x="3036" y="0"/>
                  </a:moveTo>
                  <a:lnTo>
                    <a:pt x="0" y="3035"/>
                  </a:lnTo>
                  <a:lnTo>
                    <a:pt x="1013" y="4047"/>
                  </a:lnTo>
                  <a:lnTo>
                    <a:pt x="4047" y="101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4070803" y="1675397"/>
              <a:ext cx="61967" cy="61967"/>
            </a:xfrm>
            <a:custGeom>
              <a:rect b="b" l="l" r="r" t="t"/>
              <a:pathLst>
                <a:path extrusionOk="0" h="1619" w="1619">
                  <a:moveTo>
                    <a:pt x="405" y="0"/>
                  </a:moveTo>
                  <a:lnTo>
                    <a:pt x="0" y="405"/>
                  </a:lnTo>
                  <a:lnTo>
                    <a:pt x="1012" y="1417"/>
                  </a:lnTo>
                  <a:lnTo>
                    <a:pt x="1214" y="1619"/>
                  </a:lnTo>
                  <a:lnTo>
                    <a:pt x="1619" y="1214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4039800" y="1706362"/>
              <a:ext cx="62006" cy="62044"/>
            </a:xfrm>
            <a:custGeom>
              <a:rect b="b" l="l" r="r" t="t"/>
              <a:pathLst>
                <a:path extrusionOk="0" h="1621" w="1620">
                  <a:moveTo>
                    <a:pt x="405" y="0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1215" y="1620"/>
                  </a:lnTo>
                  <a:lnTo>
                    <a:pt x="1619" y="1216"/>
                  </a:lnTo>
                  <a:lnTo>
                    <a:pt x="1418" y="101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4101767" y="1644395"/>
              <a:ext cx="62006" cy="62006"/>
            </a:xfrm>
            <a:custGeom>
              <a:rect b="b" l="l" r="r" t="t"/>
              <a:pathLst>
                <a:path extrusionOk="0" h="1620" w="1620">
                  <a:moveTo>
                    <a:pt x="405" y="1"/>
                  </a:moveTo>
                  <a:lnTo>
                    <a:pt x="0" y="405"/>
                  </a:lnTo>
                  <a:lnTo>
                    <a:pt x="1013" y="1418"/>
                  </a:lnTo>
                  <a:lnTo>
                    <a:pt x="1214" y="1619"/>
                  </a:lnTo>
                  <a:lnTo>
                    <a:pt x="1619" y="1215"/>
                  </a:lnTo>
                  <a:lnTo>
                    <a:pt x="1417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4140463" y="1683129"/>
              <a:ext cx="23271" cy="23271"/>
            </a:xfrm>
            <a:custGeom>
              <a:rect b="b" l="l" r="r" t="t"/>
              <a:pathLst>
                <a:path extrusionOk="0" h="608" w="608">
                  <a:moveTo>
                    <a:pt x="405" y="1"/>
                  </a:moveTo>
                  <a:lnTo>
                    <a:pt x="1" y="406"/>
                  </a:lnTo>
                  <a:lnTo>
                    <a:pt x="202" y="607"/>
                  </a:lnTo>
                  <a:lnTo>
                    <a:pt x="607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4109499" y="1714132"/>
              <a:ext cx="23233" cy="23233"/>
            </a:xfrm>
            <a:custGeom>
              <a:rect b="b" l="l" r="r" t="t"/>
              <a:pathLst>
                <a:path extrusionOk="0" h="607" w="607">
                  <a:moveTo>
                    <a:pt x="405" y="0"/>
                  </a:moveTo>
                  <a:lnTo>
                    <a:pt x="0" y="405"/>
                  </a:lnTo>
                  <a:lnTo>
                    <a:pt x="202" y="607"/>
                  </a:lnTo>
                  <a:lnTo>
                    <a:pt x="607" y="20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4078458" y="1745096"/>
              <a:ext cx="23309" cy="23271"/>
            </a:xfrm>
            <a:custGeom>
              <a:rect b="b" l="l" r="r" t="t"/>
              <a:pathLst>
                <a:path extrusionOk="0" h="608" w="609">
                  <a:moveTo>
                    <a:pt x="405" y="1"/>
                  </a:moveTo>
                  <a:lnTo>
                    <a:pt x="1" y="405"/>
                  </a:lnTo>
                  <a:lnTo>
                    <a:pt x="204" y="607"/>
                  </a:lnTo>
                  <a:lnTo>
                    <a:pt x="608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4001066" y="1760597"/>
              <a:ext cx="77469" cy="77507"/>
            </a:xfrm>
            <a:custGeom>
              <a:rect b="b" l="l" r="r" t="t"/>
              <a:pathLst>
                <a:path extrusionOk="0" h="2025" w="2024">
                  <a:moveTo>
                    <a:pt x="810" y="0"/>
                  </a:moveTo>
                  <a:lnTo>
                    <a:pt x="0" y="810"/>
                  </a:lnTo>
                  <a:lnTo>
                    <a:pt x="608" y="1417"/>
                  </a:lnTo>
                  <a:lnTo>
                    <a:pt x="1214" y="2025"/>
                  </a:lnTo>
                  <a:lnTo>
                    <a:pt x="2024" y="1214"/>
                  </a:lnTo>
                  <a:lnTo>
                    <a:pt x="1417" y="608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4024260" y="1783792"/>
              <a:ext cx="54236" cy="54274"/>
            </a:xfrm>
            <a:custGeom>
              <a:rect b="b" l="l" r="r" t="t"/>
              <a:pathLst>
                <a:path extrusionOk="0" h="1418" w="1417">
                  <a:moveTo>
                    <a:pt x="810" y="1"/>
                  </a:moveTo>
                  <a:lnTo>
                    <a:pt x="1" y="810"/>
                  </a:lnTo>
                  <a:lnTo>
                    <a:pt x="607" y="1418"/>
                  </a:lnTo>
                  <a:lnTo>
                    <a:pt x="1417" y="60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1E6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3977795" y="1768367"/>
              <a:ext cx="93047" cy="92970"/>
            </a:xfrm>
            <a:custGeom>
              <a:rect b="b" l="l" r="r" t="t"/>
              <a:pathLst>
                <a:path extrusionOk="0" h="2429" w="2431">
                  <a:moveTo>
                    <a:pt x="406" y="0"/>
                  </a:moveTo>
                  <a:lnTo>
                    <a:pt x="1" y="405"/>
                  </a:lnTo>
                  <a:lnTo>
                    <a:pt x="1013" y="1417"/>
                  </a:lnTo>
                  <a:lnTo>
                    <a:pt x="2025" y="2428"/>
                  </a:lnTo>
                  <a:lnTo>
                    <a:pt x="2430" y="2024"/>
                  </a:lnTo>
                  <a:lnTo>
                    <a:pt x="1418" y="101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3993296" y="1721863"/>
              <a:ext cx="124011" cy="123973"/>
            </a:xfrm>
            <a:custGeom>
              <a:rect b="b" l="l" r="r" t="t"/>
              <a:pathLst>
                <a:path extrusionOk="0" h="3239" w="3240">
                  <a:moveTo>
                    <a:pt x="405" y="0"/>
                  </a:moveTo>
                  <a:lnTo>
                    <a:pt x="1" y="405"/>
                  </a:lnTo>
                  <a:lnTo>
                    <a:pt x="1417" y="1822"/>
                  </a:lnTo>
                  <a:lnTo>
                    <a:pt x="2834" y="3239"/>
                  </a:lnTo>
                  <a:lnTo>
                    <a:pt x="3239" y="2834"/>
                  </a:lnTo>
                  <a:lnTo>
                    <a:pt x="1822" y="141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016529" y="1807063"/>
              <a:ext cx="54236" cy="54236"/>
            </a:xfrm>
            <a:custGeom>
              <a:rect b="b" l="l" r="r" t="t"/>
              <a:pathLst>
                <a:path extrusionOk="0" h="1417" w="1417">
                  <a:moveTo>
                    <a:pt x="405" y="0"/>
                  </a:moveTo>
                  <a:lnTo>
                    <a:pt x="0" y="405"/>
                  </a:lnTo>
                  <a:lnTo>
                    <a:pt x="1012" y="1416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047493" y="1776099"/>
              <a:ext cx="69775" cy="69699"/>
            </a:xfrm>
            <a:custGeom>
              <a:rect b="b" l="l" r="r" t="t"/>
              <a:pathLst>
                <a:path extrusionOk="0" h="1821" w="1823">
                  <a:moveTo>
                    <a:pt x="405" y="0"/>
                  </a:moveTo>
                  <a:lnTo>
                    <a:pt x="0" y="405"/>
                  </a:lnTo>
                  <a:lnTo>
                    <a:pt x="1417" y="1821"/>
                  </a:lnTo>
                  <a:lnTo>
                    <a:pt x="1822" y="141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4194737" y="1551425"/>
              <a:ext cx="92970" cy="93008"/>
            </a:xfrm>
            <a:custGeom>
              <a:rect b="b" l="l" r="r" t="t"/>
              <a:pathLst>
                <a:path extrusionOk="0" h="2430" w="2429">
                  <a:moveTo>
                    <a:pt x="405" y="1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2024" y="2430"/>
                  </a:lnTo>
                  <a:lnTo>
                    <a:pt x="2429" y="2025"/>
                  </a:lnTo>
                  <a:lnTo>
                    <a:pt x="1416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4233395" y="1590197"/>
              <a:ext cx="54274" cy="54236"/>
            </a:xfrm>
            <a:custGeom>
              <a:rect b="b" l="l" r="r" t="t"/>
              <a:pathLst>
                <a:path extrusionOk="0" h="1417" w="1418">
                  <a:moveTo>
                    <a:pt x="405" y="1"/>
                  </a:moveTo>
                  <a:lnTo>
                    <a:pt x="1" y="406"/>
                  </a:lnTo>
                  <a:lnTo>
                    <a:pt x="1013" y="1417"/>
                  </a:lnTo>
                  <a:lnTo>
                    <a:pt x="1418" y="101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35"/>
          <p:cNvGrpSpPr/>
          <p:nvPr/>
        </p:nvGrpSpPr>
        <p:grpSpPr>
          <a:xfrm>
            <a:off x="6995093" y="3792232"/>
            <a:ext cx="241094" cy="373985"/>
            <a:chOff x="7302093" y="3895845"/>
            <a:chExt cx="241094" cy="373985"/>
          </a:xfrm>
        </p:grpSpPr>
        <p:sp>
          <p:nvSpPr>
            <p:cNvPr id="1568" name="Google Shape;1568;p35"/>
            <p:cNvSpPr/>
            <p:nvPr/>
          </p:nvSpPr>
          <p:spPr>
            <a:xfrm>
              <a:off x="7356176" y="4160210"/>
              <a:ext cx="133656" cy="21970"/>
            </a:xfrm>
            <a:custGeom>
              <a:rect b="b" l="l" r="r" t="t"/>
              <a:pathLst>
                <a:path extrusionOk="0" h="574" w="3492">
                  <a:moveTo>
                    <a:pt x="0" y="1"/>
                  </a:moveTo>
                  <a:lnTo>
                    <a:pt x="0" y="573"/>
                  </a:lnTo>
                  <a:lnTo>
                    <a:pt x="3492" y="573"/>
                  </a:lnTo>
                  <a:lnTo>
                    <a:pt x="34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7345956" y="4247860"/>
              <a:ext cx="175338" cy="21970"/>
            </a:xfrm>
            <a:custGeom>
              <a:rect b="b" l="l" r="r" t="t"/>
              <a:pathLst>
                <a:path extrusionOk="0" h="574" w="4581">
                  <a:moveTo>
                    <a:pt x="0" y="0"/>
                  </a:moveTo>
                  <a:lnTo>
                    <a:pt x="0" y="574"/>
                  </a:lnTo>
                  <a:lnTo>
                    <a:pt x="4007" y="574"/>
                  </a:lnTo>
                  <a:lnTo>
                    <a:pt x="4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7356176" y="3983456"/>
              <a:ext cx="133656" cy="21970"/>
            </a:xfrm>
            <a:custGeom>
              <a:rect b="b" l="l" r="r" t="t"/>
              <a:pathLst>
                <a:path extrusionOk="0" h="574" w="3492">
                  <a:moveTo>
                    <a:pt x="0" y="1"/>
                  </a:moveTo>
                  <a:lnTo>
                    <a:pt x="0" y="573"/>
                  </a:lnTo>
                  <a:lnTo>
                    <a:pt x="3492" y="573"/>
                  </a:lnTo>
                  <a:lnTo>
                    <a:pt x="34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7340100" y="3939670"/>
              <a:ext cx="165080" cy="21932"/>
            </a:xfrm>
            <a:custGeom>
              <a:rect b="b" l="l" r="r" t="t"/>
              <a:pathLst>
                <a:path extrusionOk="0" h="573" w="4313">
                  <a:moveTo>
                    <a:pt x="1" y="0"/>
                  </a:moveTo>
                  <a:lnTo>
                    <a:pt x="1" y="572"/>
                  </a:lnTo>
                  <a:lnTo>
                    <a:pt x="4312" y="572"/>
                  </a:lnTo>
                  <a:lnTo>
                    <a:pt x="43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7340100" y="4204035"/>
              <a:ext cx="165080" cy="21932"/>
            </a:xfrm>
            <a:custGeom>
              <a:rect b="b" l="l" r="r" t="t"/>
              <a:pathLst>
                <a:path extrusionOk="0" h="573" w="4313">
                  <a:moveTo>
                    <a:pt x="1" y="1"/>
                  </a:moveTo>
                  <a:lnTo>
                    <a:pt x="1" y="573"/>
                  </a:lnTo>
                  <a:lnTo>
                    <a:pt x="4312" y="573"/>
                  </a:lnTo>
                  <a:lnTo>
                    <a:pt x="43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7324025" y="3895845"/>
              <a:ext cx="197269" cy="21932"/>
            </a:xfrm>
            <a:custGeom>
              <a:rect b="b" l="l" r="r" t="t"/>
              <a:pathLst>
                <a:path extrusionOk="0" h="573" w="5154">
                  <a:moveTo>
                    <a:pt x="572" y="0"/>
                  </a:moveTo>
                  <a:lnTo>
                    <a:pt x="0" y="573"/>
                  </a:lnTo>
                  <a:lnTo>
                    <a:pt x="5153" y="573"/>
                  </a:lnTo>
                  <a:lnTo>
                    <a:pt x="4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7422621" y="3983456"/>
              <a:ext cx="67211" cy="21970"/>
            </a:xfrm>
            <a:custGeom>
              <a:rect b="b" l="l" r="r" t="t"/>
              <a:pathLst>
                <a:path extrusionOk="0" h="574" w="1756">
                  <a:moveTo>
                    <a:pt x="1" y="1"/>
                  </a:moveTo>
                  <a:lnTo>
                    <a:pt x="1" y="573"/>
                  </a:lnTo>
                  <a:lnTo>
                    <a:pt x="1756" y="573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7422621" y="3939670"/>
              <a:ext cx="82559" cy="21932"/>
            </a:xfrm>
            <a:custGeom>
              <a:rect b="b" l="l" r="r" t="t"/>
              <a:pathLst>
                <a:path extrusionOk="0" h="573" w="2157">
                  <a:moveTo>
                    <a:pt x="1" y="0"/>
                  </a:moveTo>
                  <a:lnTo>
                    <a:pt x="1" y="572"/>
                  </a:lnTo>
                  <a:lnTo>
                    <a:pt x="2156" y="572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7422621" y="4204035"/>
              <a:ext cx="82559" cy="21932"/>
            </a:xfrm>
            <a:custGeom>
              <a:rect b="b" l="l" r="r" t="t"/>
              <a:pathLst>
                <a:path extrusionOk="0" h="573" w="2157">
                  <a:moveTo>
                    <a:pt x="1" y="1"/>
                  </a:moveTo>
                  <a:lnTo>
                    <a:pt x="1" y="573"/>
                  </a:lnTo>
                  <a:lnTo>
                    <a:pt x="2156" y="573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7422621" y="4160210"/>
              <a:ext cx="67211" cy="21970"/>
            </a:xfrm>
            <a:custGeom>
              <a:rect b="b" l="l" r="r" t="t"/>
              <a:pathLst>
                <a:path extrusionOk="0" h="574" w="1756">
                  <a:moveTo>
                    <a:pt x="1" y="1"/>
                  </a:moveTo>
                  <a:lnTo>
                    <a:pt x="1" y="573"/>
                  </a:lnTo>
                  <a:lnTo>
                    <a:pt x="1756" y="573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7422621" y="3895845"/>
              <a:ext cx="98673" cy="21932"/>
            </a:xfrm>
            <a:custGeom>
              <a:rect b="b" l="l" r="r" t="t"/>
              <a:pathLst>
                <a:path extrusionOk="0" h="573" w="2578">
                  <a:moveTo>
                    <a:pt x="1" y="0"/>
                  </a:moveTo>
                  <a:lnTo>
                    <a:pt x="1" y="573"/>
                  </a:lnTo>
                  <a:lnTo>
                    <a:pt x="2577" y="573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7422621" y="4247860"/>
              <a:ext cx="98673" cy="21970"/>
            </a:xfrm>
            <a:custGeom>
              <a:rect b="b" l="l" r="r" t="t"/>
              <a:pathLst>
                <a:path extrusionOk="0" h="574" w="2578">
                  <a:moveTo>
                    <a:pt x="1" y="0"/>
                  </a:moveTo>
                  <a:lnTo>
                    <a:pt x="1" y="574"/>
                  </a:lnTo>
                  <a:lnTo>
                    <a:pt x="2004" y="574"/>
                  </a:lnTo>
                  <a:lnTo>
                    <a:pt x="2577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7302093" y="3895845"/>
              <a:ext cx="241056" cy="373985"/>
            </a:xfrm>
            <a:custGeom>
              <a:rect b="b" l="l" r="r" t="t"/>
              <a:pathLst>
                <a:path extrusionOk="0" h="9771" w="6298">
                  <a:moveTo>
                    <a:pt x="1" y="0"/>
                  </a:moveTo>
                  <a:lnTo>
                    <a:pt x="1" y="287"/>
                  </a:lnTo>
                  <a:cubicBezTo>
                    <a:pt x="87" y="2073"/>
                    <a:pt x="1246" y="4172"/>
                    <a:pt x="2806" y="5343"/>
                  </a:cubicBezTo>
                  <a:cubicBezTo>
                    <a:pt x="2924" y="5431"/>
                    <a:pt x="3036" y="5533"/>
                    <a:pt x="3150" y="5634"/>
                  </a:cubicBezTo>
                  <a:cubicBezTo>
                    <a:pt x="4257" y="6625"/>
                    <a:pt x="5083" y="8179"/>
                    <a:pt x="5153" y="9484"/>
                  </a:cubicBezTo>
                  <a:lnTo>
                    <a:pt x="5153" y="9771"/>
                  </a:lnTo>
                  <a:lnTo>
                    <a:pt x="6297" y="9771"/>
                  </a:lnTo>
                  <a:lnTo>
                    <a:pt x="6297" y="9484"/>
                  </a:lnTo>
                  <a:cubicBezTo>
                    <a:pt x="6211" y="7697"/>
                    <a:pt x="5053" y="5598"/>
                    <a:pt x="3493" y="4427"/>
                  </a:cubicBezTo>
                  <a:cubicBezTo>
                    <a:pt x="3375" y="4339"/>
                    <a:pt x="3262" y="4237"/>
                    <a:pt x="3150" y="4137"/>
                  </a:cubicBezTo>
                  <a:cubicBezTo>
                    <a:pt x="2042" y="3146"/>
                    <a:pt x="1216" y="1591"/>
                    <a:pt x="1145" y="287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7422621" y="4054112"/>
              <a:ext cx="120566" cy="215718"/>
            </a:xfrm>
            <a:custGeom>
              <a:rect b="b" l="l" r="r" t="t"/>
              <a:pathLst>
                <a:path extrusionOk="0" h="5636" w="3150">
                  <a:moveTo>
                    <a:pt x="1" y="1"/>
                  </a:moveTo>
                  <a:lnTo>
                    <a:pt x="1" y="1499"/>
                  </a:lnTo>
                  <a:cubicBezTo>
                    <a:pt x="1108" y="2490"/>
                    <a:pt x="1934" y="4044"/>
                    <a:pt x="2004" y="5349"/>
                  </a:cubicBezTo>
                  <a:lnTo>
                    <a:pt x="2004" y="5636"/>
                  </a:lnTo>
                  <a:lnTo>
                    <a:pt x="3149" y="5636"/>
                  </a:lnTo>
                  <a:lnTo>
                    <a:pt x="3149" y="5349"/>
                  </a:lnTo>
                  <a:cubicBezTo>
                    <a:pt x="3063" y="3562"/>
                    <a:pt x="1904" y="1463"/>
                    <a:pt x="344" y="292"/>
                  </a:cubicBezTo>
                  <a:cubicBezTo>
                    <a:pt x="226" y="204"/>
                    <a:pt x="114" y="102"/>
                    <a:pt x="1" y="1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7302093" y="3895845"/>
              <a:ext cx="241094" cy="373985"/>
            </a:xfrm>
            <a:custGeom>
              <a:rect b="b" l="l" r="r" t="t"/>
              <a:pathLst>
                <a:path extrusionOk="0" h="9771" w="6299">
                  <a:moveTo>
                    <a:pt x="5153" y="0"/>
                  </a:moveTo>
                  <a:lnTo>
                    <a:pt x="5153" y="287"/>
                  </a:lnTo>
                  <a:cubicBezTo>
                    <a:pt x="5083" y="1591"/>
                    <a:pt x="4257" y="3146"/>
                    <a:pt x="3150" y="4137"/>
                  </a:cubicBezTo>
                  <a:cubicBezTo>
                    <a:pt x="3036" y="4237"/>
                    <a:pt x="2924" y="4339"/>
                    <a:pt x="2806" y="4427"/>
                  </a:cubicBezTo>
                  <a:cubicBezTo>
                    <a:pt x="1246" y="5598"/>
                    <a:pt x="87" y="7697"/>
                    <a:pt x="1" y="9484"/>
                  </a:cubicBezTo>
                  <a:lnTo>
                    <a:pt x="1" y="9771"/>
                  </a:lnTo>
                  <a:lnTo>
                    <a:pt x="1146" y="9771"/>
                  </a:lnTo>
                  <a:lnTo>
                    <a:pt x="1146" y="9484"/>
                  </a:lnTo>
                  <a:cubicBezTo>
                    <a:pt x="1216" y="8179"/>
                    <a:pt x="2042" y="6625"/>
                    <a:pt x="3150" y="5634"/>
                  </a:cubicBezTo>
                  <a:cubicBezTo>
                    <a:pt x="3263" y="5533"/>
                    <a:pt x="3375" y="5431"/>
                    <a:pt x="3493" y="5343"/>
                  </a:cubicBezTo>
                  <a:cubicBezTo>
                    <a:pt x="5053" y="4172"/>
                    <a:pt x="6212" y="2073"/>
                    <a:pt x="6298" y="287"/>
                  </a:cubicBezTo>
                  <a:lnTo>
                    <a:pt x="62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7422621" y="3895845"/>
              <a:ext cx="120566" cy="215680"/>
            </a:xfrm>
            <a:custGeom>
              <a:rect b="b" l="l" r="r" t="t"/>
              <a:pathLst>
                <a:path extrusionOk="0" h="5635" w="3150">
                  <a:moveTo>
                    <a:pt x="2004" y="0"/>
                  </a:moveTo>
                  <a:lnTo>
                    <a:pt x="2004" y="287"/>
                  </a:lnTo>
                  <a:cubicBezTo>
                    <a:pt x="1934" y="1591"/>
                    <a:pt x="1108" y="3146"/>
                    <a:pt x="1" y="4137"/>
                  </a:cubicBezTo>
                  <a:lnTo>
                    <a:pt x="1" y="5634"/>
                  </a:lnTo>
                  <a:cubicBezTo>
                    <a:pt x="114" y="5534"/>
                    <a:pt x="226" y="5432"/>
                    <a:pt x="344" y="5343"/>
                  </a:cubicBezTo>
                  <a:cubicBezTo>
                    <a:pt x="1904" y="4172"/>
                    <a:pt x="3062" y="2073"/>
                    <a:pt x="3149" y="287"/>
                  </a:cubicBezTo>
                  <a:lnTo>
                    <a:pt x="3149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4" name="Google Shape;1584;p35"/>
          <p:cNvSpPr/>
          <p:nvPr/>
        </p:nvSpPr>
        <p:spPr>
          <a:xfrm>
            <a:off x="6820748" y="3684325"/>
            <a:ext cx="589800" cy="58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5" name="Google Shape;1585;p35"/>
          <p:cNvCxnSpPr>
            <a:stCxn id="1532" idx="0"/>
            <a:endCxn id="1530" idx="3"/>
          </p:cNvCxnSpPr>
          <p:nvPr/>
        </p:nvCxnSpPr>
        <p:spPr>
          <a:xfrm flipH="1" rot="5400000">
            <a:off x="2521162" y="1789700"/>
            <a:ext cx="1247100" cy="16437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6" name="Google Shape;1586;p35"/>
          <p:cNvCxnSpPr>
            <a:stCxn id="1584" idx="1"/>
            <a:endCxn id="1534" idx="2"/>
          </p:cNvCxnSpPr>
          <p:nvPr/>
        </p:nvCxnSpPr>
        <p:spPr>
          <a:xfrm rot="10800000">
            <a:off x="5425748" y="2749825"/>
            <a:ext cx="1395000" cy="12294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35"/>
          <p:cNvCxnSpPr/>
          <p:nvPr/>
        </p:nvCxnSpPr>
        <p:spPr>
          <a:xfrm>
            <a:off x="1513800" y="1100575"/>
            <a:ext cx="6116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36"/>
          <p:cNvSpPr/>
          <p:nvPr/>
        </p:nvSpPr>
        <p:spPr>
          <a:xfrm>
            <a:off x="5995573" y="2285150"/>
            <a:ext cx="589800" cy="58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36"/>
          <p:cNvSpPr/>
          <p:nvPr/>
        </p:nvSpPr>
        <p:spPr>
          <a:xfrm>
            <a:off x="2541111" y="2285150"/>
            <a:ext cx="589800" cy="589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3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variantes</a:t>
            </a:r>
            <a:endParaRPr/>
          </a:p>
        </p:txBody>
      </p:sp>
      <p:cxnSp>
        <p:nvCxnSpPr>
          <p:cNvPr id="1595" name="Google Shape;1595;p36"/>
          <p:cNvCxnSpPr/>
          <p:nvPr/>
        </p:nvCxnSpPr>
        <p:spPr>
          <a:xfrm>
            <a:off x="1513800" y="1100575"/>
            <a:ext cx="6116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96" name="Google Shape;1596;p36"/>
          <p:cNvGrpSpPr/>
          <p:nvPr/>
        </p:nvGrpSpPr>
        <p:grpSpPr>
          <a:xfrm>
            <a:off x="2649012" y="2384761"/>
            <a:ext cx="373985" cy="373985"/>
            <a:chOff x="2348887" y="2691599"/>
            <a:chExt cx="373985" cy="373985"/>
          </a:xfrm>
        </p:grpSpPr>
        <p:sp>
          <p:nvSpPr>
            <p:cNvPr id="1597" name="Google Shape;1597;p36"/>
            <p:cNvSpPr/>
            <p:nvPr/>
          </p:nvSpPr>
          <p:spPr>
            <a:xfrm>
              <a:off x="2550073" y="2892658"/>
              <a:ext cx="123399" cy="170324"/>
            </a:xfrm>
            <a:custGeom>
              <a:rect b="b" l="l" r="r" t="t"/>
              <a:pathLst>
                <a:path extrusionOk="0" h="4450" w="3224">
                  <a:moveTo>
                    <a:pt x="405" y="1"/>
                  </a:moveTo>
                  <a:lnTo>
                    <a:pt x="0" y="406"/>
                  </a:lnTo>
                  <a:lnTo>
                    <a:pt x="1061" y="1467"/>
                  </a:lnTo>
                  <a:lnTo>
                    <a:pt x="1061" y="3219"/>
                  </a:lnTo>
                  <a:lnTo>
                    <a:pt x="2906" y="4449"/>
                  </a:lnTo>
                  <a:lnTo>
                    <a:pt x="3224" y="3973"/>
                  </a:lnTo>
                  <a:lnTo>
                    <a:pt x="1634" y="2913"/>
                  </a:lnTo>
                  <a:lnTo>
                    <a:pt x="1634" y="1230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>
              <a:off x="2571966" y="2694125"/>
              <a:ext cx="123437" cy="170247"/>
            </a:xfrm>
            <a:custGeom>
              <a:rect b="b" l="l" r="r" t="t"/>
              <a:pathLst>
                <a:path extrusionOk="0" h="4448" w="3225">
                  <a:moveTo>
                    <a:pt x="2907" y="1"/>
                  </a:moveTo>
                  <a:lnTo>
                    <a:pt x="1062" y="1231"/>
                  </a:lnTo>
                  <a:lnTo>
                    <a:pt x="1062" y="2982"/>
                  </a:lnTo>
                  <a:lnTo>
                    <a:pt x="0" y="4043"/>
                  </a:lnTo>
                  <a:lnTo>
                    <a:pt x="405" y="4448"/>
                  </a:lnTo>
                  <a:lnTo>
                    <a:pt x="1634" y="3219"/>
                  </a:lnTo>
                  <a:lnTo>
                    <a:pt x="1634" y="1536"/>
                  </a:lnTo>
                  <a:lnTo>
                    <a:pt x="3224" y="477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>
              <a:off x="2573650" y="2847532"/>
              <a:ext cx="143646" cy="171625"/>
            </a:xfrm>
            <a:custGeom>
              <a:rect b="b" l="l" r="r" t="t"/>
              <a:pathLst>
                <a:path extrusionOk="0" h="4484" w="3753">
                  <a:moveTo>
                    <a:pt x="317" y="0"/>
                  </a:moveTo>
                  <a:lnTo>
                    <a:pt x="0" y="476"/>
                  </a:lnTo>
                  <a:lnTo>
                    <a:pt x="1590" y="1535"/>
                  </a:lnTo>
                  <a:lnTo>
                    <a:pt x="1590" y="3254"/>
                  </a:lnTo>
                  <a:lnTo>
                    <a:pt x="3435" y="4484"/>
                  </a:lnTo>
                  <a:lnTo>
                    <a:pt x="3752" y="4007"/>
                  </a:lnTo>
                  <a:lnTo>
                    <a:pt x="2162" y="2947"/>
                  </a:lnTo>
                  <a:lnTo>
                    <a:pt x="2162" y="123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>
              <a:off x="2524914" y="2691599"/>
              <a:ext cx="21932" cy="55537"/>
            </a:xfrm>
            <a:custGeom>
              <a:rect b="b" l="l" r="r" t="t"/>
              <a:pathLst>
                <a:path extrusionOk="0" h="1451" w="573">
                  <a:moveTo>
                    <a:pt x="0" y="0"/>
                  </a:moveTo>
                  <a:lnTo>
                    <a:pt x="0" y="1450"/>
                  </a:lnTo>
                  <a:lnTo>
                    <a:pt x="573" y="1450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2535861" y="2691599"/>
              <a:ext cx="10985" cy="55537"/>
            </a:xfrm>
            <a:custGeom>
              <a:rect b="b" l="l" r="r" t="t"/>
              <a:pathLst>
                <a:path extrusionOk="0" h="1451" w="287">
                  <a:moveTo>
                    <a:pt x="1" y="0"/>
                  </a:moveTo>
                  <a:lnTo>
                    <a:pt x="1" y="1450"/>
                  </a:lnTo>
                  <a:lnTo>
                    <a:pt x="287" y="1450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6"/>
            <p:cNvSpPr/>
            <p:nvPr/>
          </p:nvSpPr>
          <p:spPr>
            <a:xfrm>
              <a:off x="2550061" y="2892695"/>
              <a:ext cx="123399" cy="170324"/>
            </a:xfrm>
            <a:custGeom>
              <a:rect b="b" l="l" r="r" t="t"/>
              <a:pathLst>
                <a:path extrusionOk="0" h="4450" w="3224">
                  <a:moveTo>
                    <a:pt x="405" y="1"/>
                  </a:moveTo>
                  <a:lnTo>
                    <a:pt x="0" y="406"/>
                  </a:lnTo>
                  <a:lnTo>
                    <a:pt x="1061" y="1467"/>
                  </a:lnTo>
                  <a:lnTo>
                    <a:pt x="1061" y="3219"/>
                  </a:lnTo>
                  <a:lnTo>
                    <a:pt x="2906" y="4449"/>
                  </a:lnTo>
                  <a:lnTo>
                    <a:pt x="3224" y="3973"/>
                  </a:lnTo>
                  <a:lnTo>
                    <a:pt x="1634" y="2913"/>
                  </a:lnTo>
                  <a:lnTo>
                    <a:pt x="1634" y="1230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6"/>
            <p:cNvSpPr/>
            <p:nvPr/>
          </p:nvSpPr>
          <p:spPr>
            <a:xfrm>
              <a:off x="2571954" y="2694163"/>
              <a:ext cx="123437" cy="170247"/>
            </a:xfrm>
            <a:custGeom>
              <a:rect b="b" l="l" r="r" t="t"/>
              <a:pathLst>
                <a:path extrusionOk="0" h="4448" w="3225">
                  <a:moveTo>
                    <a:pt x="2907" y="1"/>
                  </a:moveTo>
                  <a:lnTo>
                    <a:pt x="1062" y="1231"/>
                  </a:lnTo>
                  <a:lnTo>
                    <a:pt x="1062" y="2982"/>
                  </a:lnTo>
                  <a:lnTo>
                    <a:pt x="0" y="4043"/>
                  </a:lnTo>
                  <a:lnTo>
                    <a:pt x="405" y="4448"/>
                  </a:lnTo>
                  <a:lnTo>
                    <a:pt x="1634" y="3219"/>
                  </a:lnTo>
                  <a:lnTo>
                    <a:pt x="1634" y="1536"/>
                  </a:lnTo>
                  <a:lnTo>
                    <a:pt x="3224" y="477"/>
                  </a:lnTo>
                  <a:lnTo>
                    <a:pt x="2907" y="1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6"/>
            <p:cNvSpPr/>
            <p:nvPr/>
          </p:nvSpPr>
          <p:spPr>
            <a:xfrm>
              <a:off x="2573638" y="2847569"/>
              <a:ext cx="143646" cy="171625"/>
            </a:xfrm>
            <a:custGeom>
              <a:rect b="b" l="l" r="r" t="t"/>
              <a:pathLst>
                <a:path extrusionOk="0" h="4484" w="3753">
                  <a:moveTo>
                    <a:pt x="317" y="0"/>
                  </a:moveTo>
                  <a:lnTo>
                    <a:pt x="0" y="476"/>
                  </a:lnTo>
                  <a:lnTo>
                    <a:pt x="1590" y="1535"/>
                  </a:lnTo>
                  <a:lnTo>
                    <a:pt x="1590" y="3254"/>
                  </a:lnTo>
                  <a:lnTo>
                    <a:pt x="3435" y="4484"/>
                  </a:lnTo>
                  <a:lnTo>
                    <a:pt x="3752" y="4007"/>
                  </a:lnTo>
                  <a:lnTo>
                    <a:pt x="2162" y="2947"/>
                  </a:lnTo>
                  <a:lnTo>
                    <a:pt x="2162" y="123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6"/>
            <p:cNvSpPr/>
            <p:nvPr/>
          </p:nvSpPr>
          <p:spPr>
            <a:xfrm>
              <a:off x="2398338" y="2892734"/>
              <a:ext cx="123437" cy="170285"/>
            </a:xfrm>
            <a:custGeom>
              <a:rect b="b" l="l" r="r" t="t"/>
              <a:pathLst>
                <a:path extrusionOk="0" h="4449" w="3225">
                  <a:moveTo>
                    <a:pt x="2819" y="1"/>
                  </a:moveTo>
                  <a:lnTo>
                    <a:pt x="1590" y="1229"/>
                  </a:lnTo>
                  <a:lnTo>
                    <a:pt x="1590" y="2912"/>
                  </a:lnTo>
                  <a:lnTo>
                    <a:pt x="1" y="3972"/>
                  </a:lnTo>
                  <a:lnTo>
                    <a:pt x="318" y="4448"/>
                  </a:lnTo>
                  <a:lnTo>
                    <a:pt x="2163" y="3218"/>
                  </a:lnTo>
                  <a:lnTo>
                    <a:pt x="2163" y="1466"/>
                  </a:lnTo>
                  <a:lnTo>
                    <a:pt x="3224" y="406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6"/>
            <p:cNvSpPr/>
            <p:nvPr/>
          </p:nvSpPr>
          <p:spPr>
            <a:xfrm>
              <a:off x="2354514" y="2847569"/>
              <a:ext cx="143684" cy="171625"/>
            </a:xfrm>
            <a:custGeom>
              <a:rect b="b" l="l" r="r" t="t"/>
              <a:pathLst>
                <a:path extrusionOk="0" h="4484" w="3754">
                  <a:moveTo>
                    <a:pt x="3435" y="0"/>
                  </a:moveTo>
                  <a:lnTo>
                    <a:pt x="1591" y="1230"/>
                  </a:lnTo>
                  <a:lnTo>
                    <a:pt x="1591" y="2947"/>
                  </a:lnTo>
                  <a:lnTo>
                    <a:pt x="1" y="4007"/>
                  </a:lnTo>
                  <a:lnTo>
                    <a:pt x="318" y="4484"/>
                  </a:lnTo>
                  <a:lnTo>
                    <a:pt x="2163" y="3254"/>
                  </a:lnTo>
                  <a:lnTo>
                    <a:pt x="2163" y="1535"/>
                  </a:lnTo>
                  <a:lnTo>
                    <a:pt x="3753" y="476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6"/>
            <p:cNvSpPr/>
            <p:nvPr/>
          </p:nvSpPr>
          <p:spPr>
            <a:xfrm>
              <a:off x="2376445" y="2694163"/>
              <a:ext cx="123399" cy="170247"/>
            </a:xfrm>
            <a:custGeom>
              <a:rect b="b" l="l" r="r" t="t"/>
              <a:pathLst>
                <a:path extrusionOk="0" h="4448" w="3224">
                  <a:moveTo>
                    <a:pt x="317" y="1"/>
                  </a:moveTo>
                  <a:lnTo>
                    <a:pt x="0" y="477"/>
                  </a:lnTo>
                  <a:lnTo>
                    <a:pt x="1590" y="1537"/>
                  </a:lnTo>
                  <a:lnTo>
                    <a:pt x="1590" y="3219"/>
                  </a:lnTo>
                  <a:lnTo>
                    <a:pt x="2819" y="4448"/>
                  </a:lnTo>
                  <a:lnTo>
                    <a:pt x="3224" y="4043"/>
                  </a:lnTo>
                  <a:lnTo>
                    <a:pt x="2162" y="2983"/>
                  </a:lnTo>
                  <a:lnTo>
                    <a:pt x="2162" y="123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6"/>
            <p:cNvSpPr/>
            <p:nvPr/>
          </p:nvSpPr>
          <p:spPr>
            <a:xfrm>
              <a:off x="2568739" y="2823762"/>
              <a:ext cx="154133" cy="65795"/>
            </a:xfrm>
            <a:custGeom>
              <a:rect b="b" l="l" r="r" t="t"/>
              <a:pathLst>
                <a:path extrusionOk="0" h="1719" w="4027">
                  <a:moveTo>
                    <a:pt x="3168" y="1"/>
                  </a:moveTo>
                  <a:cubicBezTo>
                    <a:pt x="3109" y="1"/>
                    <a:pt x="3052" y="7"/>
                    <a:pt x="2995" y="19"/>
                  </a:cubicBezTo>
                  <a:lnTo>
                    <a:pt x="0" y="626"/>
                  </a:lnTo>
                  <a:lnTo>
                    <a:pt x="0" y="1094"/>
                  </a:lnTo>
                  <a:lnTo>
                    <a:pt x="2996" y="1702"/>
                  </a:lnTo>
                  <a:cubicBezTo>
                    <a:pt x="3052" y="1712"/>
                    <a:pt x="3109" y="1719"/>
                    <a:pt x="3168" y="1719"/>
                  </a:cubicBezTo>
                  <a:cubicBezTo>
                    <a:pt x="3641" y="1719"/>
                    <a:pt x="4027" y="1333"/>
                    <a:pt x="4027" y="860"/>
                  </a:cubicBezTo>
                  <a:cubicBezTo>
                    <a:pt x="4027" y="386"/>
                    <a:pt x="3642" y="1"/>
                    <a:pt x="3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6"/>
            <p:cNvSpPr/>
            <p:nvPr/>
          </p:nvSpPr>
          <p:spPr>
            <a:xfrm>
              <a:off x="2348887" y="2823762"/>
              <a:ext cx="154172" cy="65795"/>
            </a:xfrm>
            <a:custGeom>
              <a:rect b="b" l="l" r="r" t="t"/>
              <a:pathLst>
                <a:path extrusionOk="0" h="1719" w="4028">
                  <a:moveTo>
                    <a:pt x="860" y="1"/>
                  </a:moveTo>
                  <a:cubicBezTo>
                    <a:pt x="386" y="1"/>
                    <a:pt x="1" y="386"/>
                    <a:pt x="1" y="860"/>
                  </a:cubicBezTo>
                  <a:cubicBezTo>
                    <a:pt x="1" y="1333"/>
                    <a:pt x="386" y="1719"/>
                    <a:pt x="860" y="1719"/>
                  </a:cubicBezTo>
                  <a:cubicBezTo>
                    <a:pt x="919" y="1719"/>
                    <a:pt x="976" y="1712"/>
                    <a:pt x="1032" y="1702"/>
                  </a:cubicBezTo>
                  <a:lnTo>
                    <a:pt x="4027" y="1093"/>
                  </a:lnTo>
                  <a:lnTo>
                    <a:pt x="4027" y="626"/>
                  </a:lnTo>
                  <a:lnTo>
                    <a:pt x="1032" y="18"/>
                  </a:lnTo>
                  <a:cubicBezTo>
                    <a:pt x="976" y="7"/>
                    <a:pt x="919" y="1"/>
                    <a:pt x="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6"/>
            <p:cNvSpPr/>
            <p:nvPr/>
          </p:nvSpPr>
          <p:spPr>
            <a:xfrm>
              <a:off x="2481089" y="2733395"/>
              <a:ext cx="109620" cy="90406"/>
            </a:xfrm>
            <a:custGeom>
              <a:rect b="b" l="l" r="r" t="t"/>
              <a:pathLst>
                <a:path extrusionOk="0" h="2362" w="2864">
                  <a:moveTo>
                    <a:pt x="1432" y="1"/>
                  </a:moveTo>
                  <a:lnTo>
                    <a:pt x="345" y="816"/>
                  </a:lnTo>
                  <a:cubicBezTo>
                    <a:pt x="129" y="978"/>
                    <a:pt x="1" y="1234"/>
                    <a:pt x="1" y="1503"/>
                  </a:cubicBezTo>
                  <a:cubicBezTo>
                    <a:pt x="1" y="1977"/>
                    <a:pt x="386" y="2362"/>
                    <a:pt x="859" y="2362"/>
                  </a:cubicBezTo>
                  <a:lnTo>
                    <a:pt x="2004" y="2362"/>
                  </a:lnTo>
                  <a:cubicBezTo>
                    <a:pt x="2478" y="2362"/>
                    <a:pt x="2862" y="1977"/>
                    <a:pt x="2862" y="1503"/>
                  </a:cubicBezTo>
                  <a:cubicBezTo>
                    <a:pt x="2863" y="1234"/>
                    <a:pt x="2734" y="978"/>
                    <a:pt x="2520" y="816"/>
                  </a:cubicBezTo>
                  <a:lnTo>
                    <a:pt x="1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2535861" y="2733395"/>
              <a:ext cx="54848" cy="90406"/>
            </a:xfrm>
            <a:custGeom>
              <a:rect b="b" l="l" r="r" t="t"/>
              <a:pathLst>
                <a:path extrusionOk="0" h="2362" w="1433">
                  <a:moveTo>
                    <a:pt x="1" y="1"/>
                  </a:moveTo>
                  <a:lnTo>
                    <a:pt x="1" y="2362"/>
                  </a:lnTo>
                  <a:lnTo>
                    <a:pt x="573" y="2362"/>
                  </a:lnTo>
                  <a:cubicBezTo>
                    <a:pt x="1047" y="2362"/>
                    <a:pt x="1432" y="1977"/>
                    <a:pt x="1432" y="1503"/>
                  </a:cubicBezTo>
                  <a:cubicBezTo>
                    <a:pt x="1432" y="1234"/>
                    <a:pt x="1304" y="978"/>
                    <a:pt x="1089" y="81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2F2F2">
                <a:alpha val="111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6"/>
            <p:cNvSpPr/>
            <p:nvPr/>
          </p:nvSpPr>
          <p:spPr>
            <a:xfrm>
              <a:off x="2503021" y="2872716"/>
              <a:ext cx="65795" cy="192868"/>
            </a:xfrm>
            <a:custGeom>
              <a:rect b="b" l="l" r="r" t="t"/>
              <a:pathLst>
                <a:path extrusionOk="0" h="5039" w="1719">
                  <a:moveTo>
                    <a:pt x="0" y="1"/>
                  </a:moveTo>
                  <a:lnTo>
                    <a:pt x="0" y="4166"/>
                  </a:lnTo>
                  <a:cubicBezTo>
                    <a:pt x="0" y="4614"/>
                    <a:pt x="365" y="5013"/>
                    <a:pt x="812" y="5037"/>
                  </a:cubicBezTo>
                  <a:cubicBezTo>
                    <a:pt x="827" y="5038"/>
                    <a:pt x="843" y="5039"/>
                    <a:pt x="859" y="5039"/>
                  </a:cubicBezTo>
                  <a:cubicBezTo>
                    <a:pt x="1332" y="5039"/>
                    <a:pt x="1718" y="4653"/>
                    <a:pt x="1718" y="4180"/>
                  </a:cubicBezTo>
                  <a:lnTo>
                    <a:pt x="17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6"/>
            <p:cNvSpPr/>
            <p:nvPr/>
          </p:nvSpPr>
          <p:spPr>
            <a:xfrm>
              <a:off x="2535861" y="2872716"/>
              <a:ext cx="32955" cy="192868"/>
            </a:xfrm>
            <a:custGeom>
              <a:rect b="b" l="l" r="r" t="t"/>
              <a:pathLst>
                <a:path extrusionOk="0" h="5039" w="861">
                  <a:moveTo>
                    <a:pt x="1" y="1"/>
                  </a:moveTo>
                  <a:lnTo>
                    <a:pt x="1" y="5039"/>
                  </a:lnTo>
                  <a:cubicBezTo>
                    <a:pt x="475" y="5039"/>
                    <a:pt x="860" y="4653"/>
                    <a:pt x="860" y="4180"/>
                  </a:cubicBezTo>
                  <a:lnTo>
                    <a:pt x="860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6"/>
            <p:cNvSpPr/>
            <p:nvPr/>
          </p:nvSpPr>
          <p:spPr>
            <a:xfrm>
              <a:off x="2492036" y="2812815"/>
              <a:ext cx="87726" cy="87688"/>
            </a:xfrm>
            <a:custGeom>
              <a:rect b="b" l="l" r="r" t="t"/>
              <a:pathLst>
                <a:path extrusionOk="0" h="2291" w="2292">
                  <a:moveTo>
                    <a:pt x="1146" y="0"/>
                  </a:moveTo>
                  <a:cubicBezTo>
                    <a:pt x="513" y="0"/>
                    <a:pt x="1" y="513"/>
                    <a:pt x="1" y="1146"/>
                  </a:cubicBezTo>
                  <a:cubicBezTo>
                    <a:pt x="1" y="1778"/>
                    <a:pt x="513" y="2291"/>
                    <a:pt x="1146" y="2291"/>
                  </a:cubicBezTo>
                  <a:cubicBezTo>
                    <a:pt x="1778" y="2291"/>
                    <a:pt x="2291" y="1778"/>
                    <a:pt x="2291" y="1146"/>
                  </a:cubicBezTo>
                  <a:cubicBezTo>
                    <a:pt x="2291" y="513"/>
                    <a:pt x="1778" y="0"/>
                    <a:pt x="1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6"/>
            <p:cNvSpPr/>
            <p:nvPr/>
          </p:nvSpPr>
          <p:spPr>
            <a:xfrm>
              <a:off x="2535861" y="2812815"/>
              <a:ext cx="43901" cy="87688"/>
            </a:xfrm>
            <a:custGeom>
              <a:rect b="b" l="l" r="r" t="t"/>
              <a:pathLst>
                <a:path extrusionOk="0" h="2291" w="1147">
                  <a:moveTo>
                    <a:pt x="1" y="0"/>
                  </a:moveTo>
                  <a:lnTo>
                    <a:pt x="1" y="2291"/>
                  </a:lnTo>
                  <a:cubicBezTo>
                    <a:pt x="633" y="2291"/>
                    <a:pt x="1146" y="1777"/>
                    <a:pt x="1146" y="1146"/>
                  </a:cubicBezTo>
                  <a:cubicBezTo>
                    <a:pt x="1146" y="514"/>
                    <a:pt x="633" y="0"/>
                    <a:pt x="1" y="0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36"/>
          <p:cNvGrpSpPr/>
          <p:nvPr/>
        </p:nvGrpSpPr>
        <p:grpSpPr>
          <a:xfrm>
            <a:off x="6159061" y="2347952"/>
            <a:ext cx="262316" cy="447706"/>
            <a:chOff x="5684132" y="3293703"/>
            <a:chExt cx="219163" cy="374023"/>
          </a:xfrm>
        </p:grpSpPr>
        <p:sp>
          <p:nvSpPr>
            <p:cNvPr id="1617" name="Google Shape;1617;p36"/>
            <p:cNvSpPr/>
            <p:nvPr/>
          </p:nvSpPr>
          <p:spPr>
            <a:xfrm>
              <a:off x="5749889" y="3578583"/>
              <a:ext cx="87650" cy="89142"/>
            </a:xfrm>
            <a:custGeom>
              <a:rect b="b" l="l" r="r" t="t"/>
              <a:pathLst>
                <a:path extrusionOk="0" h="2329" w="2290">
                  <a:moveTo>
                    <a:pt x="1" y="0"/>
                  </a:moveTo>
                  <a:lnTo>
                    <a:pt x="1" y="2328"/>
                  </a:lnTo>
                  <a:lnTo>
                    <a:pt x="2290" y="2328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6"/>
            <p:cNvSpPr/>
            <p:nvPr/>
          </p:nvSpPr>
          <p:spPr>
            <a:xfrm>
              <a:off x="5749889" y="3578583"/>
              <a:ext cx="43825" cy="89142"/>
            </a:xfrm>
            <a:custGeom>
              <a:rect b="b" l="l" r="r" t="t"/>
              <a:pathLst>
                <a:path extrusionOk="0" h="2329" w="1145">
                  <a:moveTo>
                    <a:pt x="0" y="0"/>
                  </a:moveTo>
                  <a:lnTo>
                    <a:pt x="0" y="2328"/>
                  </a:lnTo>
                  <a:lnTo>
                    <a:pt x="1145" y="2328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6"/>
            <p:cNvSpPr/>
            <p:nvPr/>
          </p:nvSpPr>
          <p:spPr>
            <a:xfrm>
              <a:off x="5793714" y="3578583"/>
              <a:ext cx="43825" cy="89142"/>
            </a:xfrm>
            <a:custGeom>
              <a:rect b="b" l="l" r="r" t="t"/>
              <a:pathLst>
                <a:path extrusionOk="0" h="2329" w="1145">
                  <a:moveTo>
                    <a:pt x="0" y="0"/>
                  </a:moveTo>
                  <a:lnTo>
                    <a:pt x="0" y="2328"/>
                  </a:lnTo>
                  <a:lnTo>
                    <a:pt x="1145" y="2328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6"/>
            <p:cNvSpPr/>
            <p:nvPr/>
          </p:nvSpPr>
          <p:spPr>
            <a:xfrm>
              <a:off x="5684132" y="3348474"/>
              <a:ext cx="219163" cy="262988"/>
            </a:xfrm>
            <a:custGeom>
              <a:rect b="b" l="l" r="r" t="t"/>
              <a:pathLst>
                <a:path extrusionOk="0" h="6871" w="5726">
                  <a:moveTo>
                    <a:pt x="2863" y="1"/>
                  </a:moveTo>
                  <a:cubicBezTo>
                    <a:pt x="1285" y="1"/>
                    <a:pt x="1" y="1285"/>
                    <a:pt x="1" y="2863"/>
                  </a:cubicBezTo>
                  <a:lnTo>
                    <a:pt x="1" y="4008"/>
                  </a:lnTo>
                  <a:cubicBezTo>
                    <a:pt x="1" y="5586"/>
                    <a:pt x="1285" y="6871"/>
                    <a:pt x="2863" y="6871"/>
                  </a:cubicBezTo>
                  <a:cubicBezTo>
                    <a:pt x="4441" y="6871"/>
                    <a:pt x="5726" y="5586"/>
                    <a:pt x="5726" y="4008"/>
                  </a:cubicBezTo>
                  <a:lnTo>
                    <a:pt x="5726" y="2863"/>
                  </a:lnTo>
                  <a:cubicBezTo>
                    <a:pt x="5726" y="1285"/>
                    <a:pt x="4441" y="1"/>
                    <a:pt x="28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6"/>
            <p:cNvSpPr/>
            <p:nvPr/>
          </p:nvSpPr>
          <p:spPr>
            <a:xfrm>
              <a:off x="5793714" y="3348474"/>
              <a:ext cx="109581" cy="262988"/>
            </a:xfrm>
            <a:custGeom>
              <a:rect b="b" l="l" r="r" t="t"/>
              <a:pathLst>
                <a:path extrusionOk="0" h="6871" w="2863">
                  <a:moveTo>
                    <a:pt x="0" y="1"/>
                  </a:moveTo>
                  <a:lnTo>
                    <a:pt x="0" y="6871"/>
                  </a:lnTo>
                  <a:cubicBezTo>
                    <a:pt x="1578" y="6871"/>
                    <a:pt x="2863" y="5586"/>
                    <a:pt x="2863" y="4008"/>
                  </a:cubicBezTo>
                  <a:lnTo>
                    <a:pt x="2863" y="2863"/>
                  </a:lnTo>
                  <a:cubicBezTo>
                    <a:pt x="2863" y="1285"/>
                    <a:pt x="1578" y="1"/>
                    <a:pt x="0" y="1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6"/>
            <p:cNvSpPr/>
            <p:nvPr/>
          </p:nvSpPr>
          <p:spPr>
            <a:xfrm>
              <a:off x="5717049" y="3469002"/>
              <a:ext cx="43825" cy="21932"/>
            </a:xfrm>
            <a:custGeom>
              <a:rect b="b" l="l" r="r" t="t"/>
              <a:pathLst>
                <a:path extrusionOk="0" h="573" w="1145">
                  <a:moveTo>
                    <a:pt x="0" y="1"/>
                  </a:moveTo>
                  <a:lnTo>
                    <a:pt x="0" y="573"/>
                  </a:lnTo>
                  <a:lnTo>
                    <a:pt x="1145" y="573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6"/>
            <p:cNvSpPr/>
            <p:nvPr/>
          </p:nvSpPr>
          <p:spPr>
            <a:xfrm>
              <a:off x="5826554" y="3469002"/>
              <a:ext cx="43901" cy="21932"/>
            </a:xfrm>
            <a:custGeom>
              <a:rect b="b" l="l" r="r" t="t"/>
              <a:pathLst>
                <a:path extrusionOk="0" h="573" w="1147">
                  <a:moveTo>
                    <a:pt x="1" y="1"/>
                  </a:moveTo>
                  <a:lnTo>
                    <a:pt x="1" y="573"/>
                  </a:lnTo>
                  <a:lnTo>
                    <a:pt x="1146" y="573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5754061" y="3387400"/>
              <a:ext cx="79306" cy="97486"/>
            </a:xfrm>
            <a:custGeom>
              <a:rect b="b" l="l" r="r" t="t"/>
              <a:pathLst>
                <a:path extrusionOk="0" h="2547" w="2072">
                  <a:moveTo>
                    <a:pt x="780" y="0"/>
                  </a:moveTo>
                  <a:lnTo>
                    <a:pt x="0" y="1560"/>
                  </a:lnTo>
                  <a:lnTo>
                    <a:pt x="1145" y="1560"/>
                  </a:lnTo>
                  <a:lnTo>
                    <a:pt x="1036" y="1778"/>
                  </a:lnTo>
                  <a:lnTo>
                    <a:pt x="780" y="2291"/>
                  </a:lnTo>
                  <a:lnTo>
                    <a:pt x="1036" y="2419"/>
                  </a:lnTo>
                  <a:lnTo>
                    <a:pt x="1293" y="2547"/>
                  </a:lnTo>
                  <a:lnTo>
                    <a:pt x="2072" y="988"/>
                  </a:lnTo>
                  <a:lnTo>
                    <a:pt x="927" y="988"/>
                  </a:lnTo>
                  <a:lnTo>
                    <a:pt x="1036" y="769"/>
                  </a:lnTo>
                  <a:lnTo>
                    <a:pt x="1293" y="257"/>
                  </a:lnTo>
                  <a:lnTo>
                    <a:pt x="1036" y="128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6"/>
            <p:cNvSpPr/>
            <p:nvPr/>
          </p:nvSpPr>
          <p:spPr>
            <a:xfrm>
              <a:off x="5793714" y="3425177"/>
              <a:ext cx="39653" cy="59709"/>
            </a:xfrm>
            <a:custGeom>
              <a:rect b="b" l="l" r="r" t="t"/>
              <a:pathLst>
                <a:path extrusionOk="0" h="1560" w="1036">
                  <a:moveTo>
                    <a:pt x="0" y="1"/>
                  </a:moveTo>
                  <a:lnTo>
                    <a:pt x="0" y="573"/>
                  </a:lnTo>
                  <a:lnTo>
                    <a:pt x="109" y="573"/>
                  </a:lnTo>
                  <a:lnTo>
                    <a:pt x="0" y="791"/>
                  </a:lnTo>
                  <a:lnTo>
                    <a:pt x="0" y="1432"/>
                  </a:lnTo>
                  <a:lnTo>
                    <a:pt x="257" y="156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6"/>
            <p:cNvSpPr/>
            <p:nvPr/>
          </p:nvSpPr>
          <p:spPr>
            <a:xfrm>
              <a:off x="5793714" y="3392299"/>
              <a:ext cx="9837" cy="24573"/>
            </a:xfrm>
            <a:custGeom>
              <a:rect b="b" l="l" r="r" t="t"/>
              <a:pathLst>
                <a:path extrusionOk="0" h="642" w="257">
                  <a:moveTo>
                    <a:pt x="0" y="0"/>
                  </a:moveTo>
                  <a:lnTo>
                    <a:pt x="0" y="641"/>
                  </a:lnTo>
                  <a:lnTo>
                    <a:pt x="257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6"/>
            <p:cNvSpPr/>
            <p:nvPr/>
          </p:nvSpPr>
          <p:spPr>
            <a:xfrm>
              <a:off x="5742119" y="3516616"/>
              <a:ext cx="103189" cy="36859"/>
            </a:xfrm>
            <a:custGeom>
              <a:rect b="b" l="l" r="r" t="t"/>
              <a:pathLst>
                <a:path extrusionOk="0" h="963" w="2696">
                  <a:moveTo>
                    <a:pt x="1348" y="1"/>
                  </a:moveTo>
                  <a:cubicBezTo>
                    <a:pt x="860" y="1"/>
                    <a:pt x="372" y="186"/>
                    <a:pt x="1" y="558"/>
                  </a:cubicBezTo>
                  <a:lnTo>
                    <a:pt x="405" y="963"/>
                  </a:lnTo>
                  <a:cubicBezTo>
                    <a:pt x="666" y="702"/>
                    <a:pt x="1007" y="573"/>
                    <a:pt x="1348" y="573"/>
                  </a:cubicBezTo>
                  <a:cubicBezTo>
                    <a:pt x="1690" y="573"/>
                    <a:pt x="2031" y="702"/>
                    <a:pt x="2291" y="963"/>
                  </a:cubicBezTo>
                  <a:lnTo>
                    <a:pt x="2696" y="558"/>
                  </a:lnTo>
                  <a:cubicBezTo>
                    <a:pt x="2324" y="186"/>
                    <a:pt x="1836" y="1"/>
                    <a:pt x="1348" y="1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6"/>
            <p:cNvSpPr/>
            <p:nvPr/>
          </p:nvSpPr>
          <p:spPr>
            <a:xfrm>
              <a:off x="5793714" y="3516616"/>
              <a:ext cx="51595" cy="36859"/>
            </a:xfrm>
            <a:custGeom>
              <a:rect b="b" l="l" r="r" t="t"/>
              <a:pathLst>
                <a:path extrusionOk="0" h="963" w="1348">
                  <a:moveTo>
                    <a:pt x="0" y="1"/>
                  </a:moveTo>
                  <a:lnTo>
                    <a:pt x="0" y="573"/>
                  </a:lnTo>
                  <a:cubicBezTo>
                    <a:pt x="342" y="573"/>
                    <a:pt x="683" y="702"/>
                    <a:pt x="943" y="963"/>
                  </a:cubicBezTo>
                  <a:lnTo>
                    <a:pt x="1348" y="558"/>
                  </a:lnTo>
                  <a:cubicBezTo>
                    <a:pt x="976" y="186"/>
                    <a:pt x="488" y="1"/>
                    <a:pt x="0" y="1"/>
                  </a:cubicBez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6"/>
            <p:cNvSpPr/>
            <p:nvPr/>
          </p:nvSpPr>
          <p:spPr>
            <a:xfrm>
              <a:off x="5717049" y="3293703"/>
              <a:ext cx="153406" cy="109581"/>
            </a:xfrm>
            <a:custGeom>
              <a:rect b="b" l="l" r="r" t="t"/>
              <a:pathLst>
                <a:path extrusionOk="0" h="2863" w="4008">
                  <a:moveTo>
                    <a:pt x="2003" y="1"/>
                  </a:moveTo>
                  <a:cubicBezTo>
                    <a:pt x="1536" y="1"/>
                    <a:pt x="1098" y="235"/>
                    <a:pt x="831" y="619"/>
                  </a:cubicBezTo>
                  <a:cubicBezTo>
                    <a:pt x="342" y="757"/>
                    <a:pt x="0" y="1199"/>
                    <a:pt x="0" y="1718"/>
                  </a:cubicBezTo>
                  <a:cubicBezTo>
                    <a:pt x="0" y="2349"/>
                    <a:pt x="514" y="2863"/>
                    <a:pt x="1145" y="2863"/>
                  </a:cubicBezTo>
                  <a:lnTo>
                    <a:pt x="2862" y="2863"/>
                  </a:lnTo>
                  <a:cubicBezTo>
                    <a:pt x="3494" y="2863"/>
                    <a:pt x="4006" y="2350"/>
                    <a:pt x="4006" y="1718"/>
                  </a:cubicBezTo>
                  <a:cubicBezTo>
                    <a:pt x="4007" y="1199"/>
                    <a:pt x="3665" y="757"/>
                    <a:pt x="3176" y="619"/>
                  </a:cubicBezTo>
                  <a:cubicBezTo>
                    <a:pt x="2909" y="235"/>
                    <a:pt x="2472" y="1"/>
                    <a:pt x="2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5793714" y="3293703"/>
              <a:ext cx="76741" cy="109620"/>
            </a:xfrm>
            <a:custGeom>
              <a:rect b="b" l="l" r="r" t="t"/>
              <a:pathLst>
                <a:path extrusionOk="0" h="2864" w="2005">
                  <a:moveTo>
                    <a:pt x="0" y="1"/>
                  </a:moveTo>
                  <a:lnTo>
                    <a:pt x="0" y="2864"/>
                  </a:lnTo>
                  <a:lnTo>
                    <a:pt x="859" y="2864"/>
                  </a:lnTo>
                  <a:cubicBezTo>
                    <a:pt x="1491" y="2864"/>
                    <a:pt x="2004" y="2350"/>
                    <a:pt x="2004" y="1718"/>
                  </a:cubicBezTo>
                  <a:cubicBezTo>
                    <a:pt x="2004" y="1199"/>
                    <a:pt x="1662" y="757"/>
                    <a:pt x="1173" y="620"/>
                  </a:cubicBezTo>
                  <a:cubicBezTo>
                    <a:pt x="907" y="235"/>
                    <a:pt x="469" y="1"/>
                    <a:pt x="0" y="1"/>
                  </a:cubicBez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1" name="Google Shape;1631;p36"/>
          <p:cNvSpPr txBox="1"/>
          <p:nvPr>
            <p:ph idx="4294967295" type="subTitle"/>
          </p:nvPr>
        </p:nvSpPr>
        <p:spPr>
          <a:xfrm>
            <a:off x="698504" y="2934575"/>
            <a:ext cx="24324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Entraba al torrente sangíneo y generaba manchas negras</a:t>
            </a:r>
            <a:endParaRPr/>
          </a:p>
        </p:txBody>
      </p:sp>
      <p:sp>
        <p:nvSpPr>
          <p:cNvPr id="1632" name="Google Shape;1632;p36"/>
          <p:cNvSpPr txBox="1"/>
          <p:nvPr>
            <p:ph idx="4294967295" type="title"/>
          </p:nvPr>
        </p:nvSpPr>
        <p:spPr>
          <a:xfrm>
            <a:off x="505925" y="2607250"/>
            <a:ext cx="2035200" cy="2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Septicémica</a:t>
            </a:r>
            <a:endParaRPr sz="2000"/>
          </a:p>
        </p:txBody>
      </p:sp>
      <p:cxnSp>
        <p:nvCxnSpPr>
          <p:cNvPr id="1633" name="Google Shape;1633;p36"/>
          <p:cNvCxnSpPr>
            <a:stCxn id="1593" idx="3"/>
          </p:cNvCxnSpPr>
          <p:nvPr/>
        </p:nvCxnSpPr>
        <p:spPr>
          <a:xfrm>
            <a:off x="3130911" y="2580050"/>
            <a:ext cx="7395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4" name="Google Shape;1634;p36"/>
          <p:cNvSpPr txBox="1"/>
          <p:nvPr>
            <p:ph idx="4294967295" type="subTitle"/>
          </p:nvPr>
        </p:nvSpPr>
        <p:spPr>
          <a:xfrm>
            <a:off x="6040100" y="3085850"/>
            <a:ext cx="24285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 variante afectaba los pulmones </a:t>
            </a:r>
            <a:r>
              <a:rPr lang="en"/>
              <a:t>directamente</a:t>
            </a:r>
            <a:endParaRPr/>
          </a:p>
        </p:txBody>
      </p:sp>
      <p:sp>
        <p:nvSpPr>
          <p:cNvPr id="1635" name="Google Shape;1635;p36"/>
          <p:cNvSpPr txBox="1"/>
          <p:nvPr>
            <p:ph idx="4294967295" type="title"/>
          </p:nvPr>
        </p:nvSpPr>
        <p:spPr>
          <a:xfrm>
            <a:off x="6585375" y="2607250"/>
            <a:ext cx="1964400" cy="2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Neumónica</a:t>
            </a:r>
            <a:endParaRPr sz="2000"/>
          </a:p>
        </p:txBody>
      </p:sp>
      <p:cxnSp>
        <p:nvCxnSpPr>
          <p:cNvPr id="1636" name="Google Shape;1636;p36"/>
          <p:cNvCxnSpPr>
            <a:endCxn id="1592" idx="1"/>
          </p:cNvCxnSpPr>
          <p:nvPr/>
        </p:nvCxnSpPr>
        <p:spPr>
          <a:xfrm>
            <a:off x="5255473" y="2580050"/>
            <a:ext cx="740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37" name="Google Shape;16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345" y="1770600"/>
            <a:ext cx="1964301" cy="19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37"/>
          <p:cNvSpPr txBox="1"/>
          <p:nvPr>
            <p:ph type="title"/>
          </p:nvPr>
        </p:nvSpPr>
        <p:spPr>
          <a:xfrm rot="402">
            <a:off x="719951" y="1507475"/>
            <a:ext cx="7704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r>
              <a:rPr lang="en">
                <a:solidFill>
                  <a:schemeClr val="accent3"/>
                </a:solidFill>
              </a:rPr>
              <a:t>%-</a:t>
            </a:r>
            <a:r>
              <a:rPr lang="en"/>
              <a:t>40</a:t>
            </a:r>
            <a:r>
              <a:rPr lang="en">
                <a:solidFill>
                  <a:schemeClr val="accent3"/>
                </a:solidFill>
              </a:rPr>
              <a:t>%</a:t>
            </a:r>
            <a:endParaRPr/>
          </a:p>
        </p:txBody>
      </p:sp>
      <p:sp>
        <p:nvSpPr>
          <p:cNvPr id="1643" name="Google Shape;1643;p37"/>
          <p:cNvSpPr txBox="1"/>
          <p:nvPr>
            <p:ph idx="1" type="subTitle"/>
          </p:nvPr>
        </p:nvSpPr>
        <p:spPr>
          <a:xfrm>
            <a:off x="2458275" y="3196063"/>
            <a:ext cx="42273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 cree que mató entre 30% y 40% de la población de Europa</a:t>
            </a:r>
            <a:endParaRPr/>
          </a:p>
        </p:txBody>
      </p:sp>
      <p:cxnSp>
        <p:nvCxnSpPr>
          <p:cNvPr id="1644" name="Google Shape;1644;p37"/>
          <p:cNvCxnSpPr/>
          <p:nvPr/>
        </p:nvCxnSpPr>
        <p:spPr>
          <a:xfrm>
            <a:off x="722113" y="3019025"/>
            <a:ext cx="769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45" name="Google Shape;1645;p37"/>
          <p:cNvGrpSpPr/>
          <p:nvPr/>
        </p:nvGrpSpPr>
        <p:grpSpPr>
          <a:xfrm>
            <a:off x="4366358" y="2899158"/>
            <a:ext cx="411307" cy="239741"/>
            <a:chOff x="4366383" y="2246808"/>
            <a:chExt cx="411307" cy="239741"/>
          </a:xfrm>
        </p:grpSpPr>
        <p:grpSp>
          <p:nvGrpSpPr>
            <p:cNvPr id="1646" name="Google Shape;1646;p37"/>
            <p:cNvGrpSpPr/>
            <p:nvPr/>
          </p:nvGrpSpPr>
          <p:grpSpPr>
            <a:xfrm>
              <a:off x="4366383" y="2246808"/>
              <a:ext cx="241665" cy="239741"/>
              <a:chOff x="1445225" y="4097025"/>
              <a:chExt cx="469800" cy="466150"/>
            </a:xfrm>
          </p:grpSpPr>
          <p:sp>
            <p:nvSpPr>
              <p:cNvPr id="1647" name="Google Shape;1647;p37"/>
              <p:cNvSpPr/>
              <p:nvPr/>
            </p:nvSpPr>
            <p:spPr>
              <a:xfrm>
                <a:off x="1461050" y="4372650"/>
                <a:ext cx="40100" cy="39325"/>
              </a:xfrm>
              <a:custGeom>
                <a:rect b="b" l="l" r="r" t="t"/>
                <a:pathLst>
                  <a:path extrusionOk="0" h="1573" w="1604">
                    <a:moveTo>
                      <a:pt x="547" y="0"/>
                    </a:moveTo>
                    <a:lnTo>
                      <a:pt x="185" y="593"/>
                    </a:lnTo>
                    <a:cubicBezTo>
                      <a:pt x="1" y="897"/>
                      <a:pt x="97" y="1293"/>
                      <a:pt x="401" y="1478"/>
                    </a:cubicBezTo>
                    <a:cubicBezTo>
                      <a:pt x="505" y="1542"/>
                      <a:pt x="621" y="1572"/>
                      <a:pt x="735" y="1572"/>
                    </a:cubicBezTo>
                    <a:cubicBezTo>
                      <a:pt x="952" y="1572"/>
                      <a:pt x="1164" y="1462"/>
                      <a:pt x="1285" y="1263"/>
                    </a:cubicBezTo>
                    <a:lnTo>
                      <a:pt x="1603" y="741"/>
                    </a:lnTo>
                    <a:cubicBezTo>
                      <a:pt x="1044" y="423"/>
                      <a:pt x="668" y="150"/>
                      <a:pt x="547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7"/>
              <p:cNvSpPr/>
              <p:nvPr/>
            </p:nvSpPr>
            <p:spPr>
              <a:xfrm>
                <a:off x="1492375" y="4393050"/>
                <a:ext cx="40950" cy="39025"/>
              </a:xfrm>
              <a:custGeom>
                <a:rect b="b" l="l" r="r" t="t"/>
                <a:pathLst>
                  <a:path extrusionOk="0" h="1561" w="1638">
                    <a:moveTo>
                      <a:pt x="484" y="1"/>
                    </a:moveTo>
                    <a:lnTo>
                      <a:pt x="164" y="621"/>
                    </a:lnTo>
                    <a:cubicBezTo>
                      <a:pt x="0" y="936"/>
                      <a:pt x="124" y="1325"/>
                      <a:pt x="440" y="1488"/>
                    </a:cubicBezTo>
                    <a:cubicBezTo>
                      <a:pt x="534" y="1537"/>
                      <a:pt x="635" y="1561"/>
                      <a:pt x="735" y="1561"/>
                    </a:cubicBezTo>
                    <a:cubicBezTo>
                      <a:pt x="968" y="1561"/>
                      <a:pt x="1193" y="1434"/>
                      <a:pt x="1307" y="1212"/>
                    </a:cubicBezTo>
                    <a:lnTo>
                      <a:pt x="1638" y="574"/>
                    </a:lnTo>
                    <a:cubicBezTo>
                      <a:pt x="1205" y="380"/>
                      <a:pt x="817" y="184"/>
                      <a:pt x="484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7"/>
              <p:cNvSpPr/>
              <p:nvPr/>
            </p:nvSpPr>
            <p:spPr>
              <a:xfrm>
                <a:off x="1529375" y="4409400"/>
                <a:ext cx="38450" cy="38200"/>
              </a:xfrm>
              <a:custGeom>
                <a:rect b="b" l="l" r="r" t="t"/>
                <a:pathLst>
                  <a:path extrusionOk="0" h="1528" w="1538">
                    <a:moveTo>
                      <a:pt x="338" y="0"/>
                    </a:moveTo>
                    <a:lnTo>
                      <a:pt x="112" y="680"/>
                    </a:lnTo>
                    <a:cubicBezTo>
                      <a:pt x="0" y="1018"/>
                      <a:pt x="183" y="1382"/>
                      <a:pt x="520" y="1494"/>
                    </a:cubicBezTo>
                    <a:cubicBezTo>
                      <a:pt x="588" y="1516"/>
                      <a:pt x="656" y="1527"/>
                      <a:pt x="724" y="1527"/>
                    </a:cubicBezTo>
                    <a:cubicBezTo>
                      <a:pt x="993" y="1527"/>
                      <a:pt x="1244" y="1356"/>
                      <a:pt x="1334" y="1087"/>
                    </a:cubicBezTo>
                    <a:lnTo>
                      <a:pt x="1538" y="472"/>
                    </a:lnTo>
                    <a:cubicBezTo>
                      <a:pt x="1113" y="323"/>
                      <a:pt x="711" y="163"/>
                      <a:pt x="338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7"/>
              <p:cNvSpPr/>
              <p:nvPr/>
            </p:nvSpPr>
            <p:spPr>
              <a:xfrm>
                <a:off x="1564000" y="4422875"/>
                <a:ext cx="39650" cy="39025"/>
              </a:xfrm>
              <a:custGeom>
                <a:rect b="b" l="l" r="r" t="t"/>
                <a:pathLst>
                  <a:path extrusionOk="0" h="1561" w="1586">
                    <a:moveTo>
                      <a:pt x="350" y="1"/>
                    </a:moveTo>
                    <a:lnTo>
                      <a:pt x="113" y="713"/>
                    </a:lnTo>
                    <a:cubicBezTo>
                      <a:pt x="1" y="1051"/>
                      <a:pt x="183" y="1415"/>
                      <a:pt x="520" y="1528"/>
                    </a:cubicBezTo>
                    <a:cubicBezTo>
                      <a:pt x="588" y="1550"/>
                      <a:pt x="656" y="1561"/>
                      <a:pt x="724" y="1561"/>
                    </a:cubicBezTo>
                    <a:cubicBezTo>
                      <a:pt x="994" y="1561"/>
                      <a:pt x="1245" y="1390"/>
                      <a:pt x="1334" y="1119"/>
                    </a:cubicBezTo>
                    <a:lnTo>
                      <a:pt x="1585" y="366"/>
                    </a:lnTo>
                    <a:cubicBezTo>
                      <a:pt x="1159" y="259"/>
                      <a:pt x="745" y="135"/>
                      <a:pt x="350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7"/>
              <p:cNvSpPr/>
              <p:nvPr/>
            </p:nvSpPr>
            <p:spPr>
              <a:xfrm>
                <a:off x="1605400" y="4433450"/>
                <a:ext cx="35950" cy="38600"/>
              </a:xfrm>
              <a:custGeom>
                <a:rect b="b" l="l" r="r" t="t"/>
                <a:pathLst>
                  <a:path extrusionOk="0" h="1544" w="1438">
                    <a:moveTo>
                      <a:pt x="160" y="1"/>
                    </a:moveTo>
                    <a:lnTo>
                      <a:pt x="49" y="812"/>
                    </a:lnTo>
                    <a:cubicBezTo>
                      <a:pt x="1" y="1164"/>
                      <a:pt x="247" y="1489"/>
                      <a:pt x="599" y="1537"/>
                    </a:cubicBezTo>
                    <a:cubicBezTo>
                      <a:pt x="629" y="1541"/>
                      <a:pt x="659" y="1543"/>
                      <a:pt x="688" y="1543"/>
                    </a:cubicBezTo>
                    <a:cubicBezTo>
                      <a:pt x="1004" y="1543"/>
                      <a:pt x="1280" y="1310"/>
                      <a:pt x="1325" y="988"/>
                    </a:cubicBezTo>
                    <a:lnTo>
                      <a:pt x="1437" y="166"/>
                    </a:lnTo>
                    <a:lnTo>
                      <a:pt x="1437" y="166"/>
                    </a:lnTo>
                    <a:cubicBezTo>
                      <a:pt x="1394" y="180"/>
                      <a:pt x="1336" y="188"/>
                      <a:pt x="1259" y="188"/>
                    </a:cubicBezTo>
                    <a:cubicBezTo>
                      <a:pt x="1058" y="188"/>
                      <a:pt x="723" y="136"/>
                      <a:pt x="160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7"/>
              <p:cNvSpPr/>
              <p:nvPr/>
            </p:nvSpPr>
            <p:spPr>
              <a:xfrm>
                <a:off x="1485525" y="4452150"/>
                <a:ext cx="37825" cy="35900"/>
              </a:xfrm>
              <a:custGeom>
                <a:rect b="b" l="l" r="r" t="t"/>
                <a:pathLst>
                  <a:path extrusionOk="0" h="1436" w="1513">
                    <a:moveTo>
                      <a:pt x="778" y="0"/>
                    </a:moveTo>
                    <a:cubicBezTo>
                      <a:pt x="545" y="0"/>
                      <a:pt x="320" y="127"/>
                      <a:pt x="205" y="348"/>
                    </a:cubicBezTo>
                    <a:lnTo>
                      <a:pt x="0" y="745"/>
                    </a:lnTo>
                    <a:cubicBezTo>
                      <a:pt x="208" y="939"/>
                      <a:pt x="537" y="1199"/>
                      <a:pt x="1093" y="1436"/>
                    </a:cubicBezTo>
                    <a:lnTo>
                      <a:pt x="1349" y="940"/>
                    </a:lnTo>
                    <a:cubicBezTo>
                      <a:pt x="1513" y="624"/>
                      <a:pt x="1389" y="236"/>
                      <a:pt x="1073" y="72"/>
                    </a:cubicBezTo>
                    <a:cubicBezTo>
                      <a:pt x="978" y="23"/>
                      <a:pt x="877" y="0"/>
                      <a:pt x="778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7"/>
              <p:cNvSpPr/>
              <p:nvPr/>
            </p:nvSpPr>
            <p:spPr>
              <a:xfrm>
                <a:off x="1517875" y="4463050"/>
                <a:ext cx="38675" cy="35300"/>
              </a:xfrm>
              <a:custGeom>
                <a:rect b="b" l="l" r="r" t="t"/>
                <a:pathLst>
                  <a:path extrusionOk="0" h="1412" w="1547">
                    <a:moveTo>
                      <a:pt x="823" y="0"/>
                    </a:moveTo>
                    <a:cubicBezTo>
                      <a:pt x="553" y="0"/>
                      <a:pt x="302" y="171"/>
                      <a:pt x="212" y="441"/>
                    </a:cubicBezTo>
                    <a:lnTo>
                      <a:pt x="1" y="1080"/>
                    </a:lnTo>
                    <a:cubicBezTo>
                      <a:pt x="337" y="1206"/>
                      <a:pt x="747" y="1322"/>
                      <a:pt x="1248" y="1411"/>
                    </a:cubicBezTo>
                    <a:lnTo>
                      <a:pt x="1434" y="847"/>
                    </a:lnTo>
                    <a:cubicBezTo>
                      <a:pt x="1547" y="509"/>
                      <a:pt x="1364" y="145"/>
                      <a:pt x="1027" y="33"/>
                    </a:cubicBezTo>
                    <a:cubicBezTo>
                      <a:pt x="959" y="11"/>
                      <a:pt x="891" y="0"/>
                      <a:pt x="823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7"/>
              <p:cNvSpPr/>
              <p:nvPr/>
            </p:nvSpPr>
            <p:spPr>
              <a:xfrm>
                <a:off x="1553850" y="4472125"/>
                <a:ext cx="38675" cy="31500"/>
              </a:xfrm>
              <a:custGeom>
                <a:rect b="b" l="l" r="r" t="t"/>
                <a:pathLst>
                  <a:path extrusionOk="0" h="1260" w="1547">
                    <a:moveTo>
                      <a:pt x="823" y="1"/>
                    </a:moveTo>
                    <a:cubicBezTo>
                      <a:pt x="553" y="1"/>
                      <a:pt x="302" y="171"/>
                      <a:pt x="213" y="441"/>
                    </a:cubicBezTo>
                    <a:lnTo>
                      <a:pt x="0" y="1080"/>
                    </a:lnTo>
                    <a:cubicBezTo>
                      <a:pt x="124" y="1099"/>
                      <a:pt x="253" y="1117"/>
                      <a:pt x="388" y="1134"/>
                    </a:cubicBezTo>
                    <a:cubicBezTo>
                      <a:pt x="721" y="1173"/>
                      <a:pt x="1023" y="1217"/>
                      <a:pt x="1297" y="1260"/>
                    </a:cubicBezTo>
                    <a:lnTo>
                      <a:pt x="1434" y="847"/>
                    </a:lnTo>
                    <a:cubicBezTo>
                      <a:pt x="1546" y="510"/>
                      <a:pt x="1363" y="145"/>
                      <a:pt x="1026" y="34"/>
                    </a:cubicBezTo>
                    <a:cubicBezTo>
                      <a:pt x="959" y="11"/>
                      <a:pt x="890" y="1"/>
                      <a:pt x="823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7"/>
              <p:cNvSpPr/>
              <p:nvPr/>
            </p:nvSpPr>
            <p:spPr>
              <a:xfrm>
                <a:off x="1592525" y="4481125"/>
                <a:ext cx="34425" cy="28525"/>
              </a:xfrm>
              <a:custGeom>
                <a:rect b="b" l="l" r="r" t="t"/>
                <a:pathLst>
                  <a:path extrusionOk="0" h="1141" w="1377">
                    <a:moveTo>
                      <a:pt x="691" y="0"/>
                    </a:moveTo>
                    <a:cubicBezTo>
                      <a:pt x="374" y="0"/>
                      <a:pt x="97" y="234"/>
                      <a:pt x="52" y="557"/>
                    </a:cubicBezTo>
                    <a:lnTo>
                      <a:pt x="0" y="939"/>
                    </a:lnTo>
                    <a:cubicBezTo>
                      <a:pt x="518" y="1024"/>
                      <a:pt x="928" y="1102"/>
                      <a:pt x="1272" y="1141"/>
                    </a:cubicBezTo>
                    <a:lnTo>
                      <a:pt x="1328" y="732"/>
                    </a:lnTo>
                    <a:cubicBezTo>
                      <a:pt x="1376" y="380"/>
                      <a:pt x="1131" y="55"/>
                      <a:pt x="778" y="6"/>
                    </a:cubicBezTo>
                    <a:cubicBezTo>
                      <a:pt x="749" y="2"/>
                      <a:pt x="720" y="0"/>
                      <a:pt x="691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7"/>
              <p:cNvSpPr/>
              <p:nvPr/>
            </p:nvSpPr>
            <p:spPr>
              <a:xfrm>
                <a:off x="1453575" y="4097025"/>
                <a:ext cx="461450" cy="343600"/>
              </a:xfrm>
              <a:custGeom>
                <a:rect b="b" l="l" r="r" t="t"/>
                <a:pathLst>
                  <a:path extrusionOk="0" h="13744" w="18458">
                    <a:moveTo>
                      <a:pt x="2781" y="3755"/>
                    </a:moveTo>
                    <a:cubicBezTo>
                      <a:pt x="3417" y="3755"/>
                      <a:pt x="4263" y="4607"/>
                      <a:pt x="4394" y="5345"/>
                    </a:cubicBezTo>
                    <a:cubicBezTo>
                      <a:pt x="4553" y="6242"/>
                      <a:pt x="4400" y="7629"/>
                      <a:pt x="3542" y="8163"/>
                    </a:cubicBezTo>
                    <a:cubicBezTo>
                      <a:pt x="3311" y="8306"/>
                      <a:pt x="3060" y="8371"/>
                      <a:pt x="2809" y="8371"/>
                    </a:cubicBezTo>
                    <a:cubicBezTo>
                      <a:pt x="2182" y="8371"/>
                      <a:pt x="1559" y="7968"/>
                      <a:pt x="1276" y="7380"/>
                    </a:cubicBezTo>
                    <a:cubicBezTo>
                      <a:pt x="929" y="6663"/>
                      <a:pt x="1049" y="5926"/>
                      <a:pt x="1292" y="5196"/>
                    </a:cubicBezTo>
                    <a:cubicBezTo>
                      <a:pt x="1473" y="4650"/>
                      <a:pt x="1897" y="4089"/>
                      <a:pt x="2535" y="3804"/>
                    </a:cubicBezTo>
                    <a:cubicBezTo>
                      <a:pt x="2612" y="3770"/>
                      <a:pt x="2694" y="3755"/>
                      <a:pt x="2781" y="3755"/>
                    </a:cubicBezTo>
                    <a:close/>
                    <a:moveTo>
                      <a:pt x="4263" y="8187"/>
                    </a:moveTo>
                    <a:cubicBezTo>
                      <a:pt x="4421" y="8187"/>
                      <a:pt x="4582" y="8247"/>
                      <a:pt x="4689" y="8351"/>
                    </a:cubicBezTo>
                    <a:cubicBezTo>
                      <a:pt x="5014" y="8668"/>
                      <a:pt x="5109" y="9063"/>
                      <a:pt x="5187" y="9471"/>
                    </a:cubicBezTo>
                    <a:cubicBezTo>
                      <a:pt x="5259" y="9715"/>
                      <a:pt x="5304" y="9967"/>
                      <a:pt x="5337" y="10226"/>
                    </a:cubicBezTo>
                    <a:cubicBezTo>
                      <a:pt x="5386" y="10593"/>
                      <a:pt x="5081" y="10795"/>
                      <a:pt x="4773" y="10795"/>
                    </a:cubicBezTo>
                    <a:cubicBezTo>
                      <a:pt x="4530" y="10795"/>
                      <a:pt x="4285" y="10669"/>
                      <a:pt x="4211" y="10398"/>
                    </a:cubicBezTo>
                    <a:cubicBezTo>
                      <a:pt x="4176" y="10267"/>
                      <a:pt x="4153" y="10134"/>
                      <a:pt x="4131" y="10000"/>
                    </a:cubicBezTo>
                    <a:cubicBezTo>
                      <a:pt x="4075" y="10071"/>
                      <a:pt x="4014" y="10141"/>
                      <a:pt x="3945" y="10204"/>
                    </a:cubicBezTo>
                    <a:cubicBezTo>
                      <a:pt x="3829" y="10311"/>
                      <a:pt x="3691" y="10357"/>
                      <a:pt x="3555" y="10357"/>
                    </a:cubicBezTo>
                    <a:cubicBezTo>
                      <a:pt x="3150" y="10357"/>
                      <a:pt x="2765" y="9947"/>
                      <a:pt x="3035" y="9518"/>
                    </a:cubicBezTo>
                    <a:cubicBezTo>
                      <a:pt x="3174" y="9297"/>
                      <a:pt x="3412" y="9066"/>
                      <a:pt x="3557" y="8836"/>
                    </a:cubicBezTo>
                    <a:cubicBezTo>
                      <a:pt x="3561" y="8828"/>
                      <a:pt x="3566" y="8821"/>
                      <a:pt x="3571" y="8814"/>
                    </a:cubicBezTo>
                    <a:cubicBezTo>
                      <a:pt x="3603" y="8761"/>
                      <a:pt x="3629" y="8706"/>
                      <a:pt x="3648" y="8654"/>
                    </a:cubicBezTo>
                    <a:cubicBezTo>
                      <a:pt x="3707" y="8489"/>
                      <a:pt x="3817" y="8353"/>
                      <a:pt x="3958" y="8279"/>
                    </a:cubicBezTo>
                    <a:cubicBezTo>
                      <a:pt x="4045" y="8216"/>
                      <a:pt x="4153" y="8187"/>
                      <a:pt x="4263" y="8187"/>
                    </a:cubicBezTo>
                    <a:close/>
                    <a:moveTo>
                      <a:pt x="8267" y="5002"/>
                    </a:moveTo>
                    <a:cubicBezTo>
                      <a:pt x="8328" y="5002"/>
                      <a:pt x="8387" y="5012"/>
                      <a:pt x="8443" y="5030"/>
                    </a:cubicBezTo>
                    <a:cubicBezTo>
                      <a:pt x="8462" y="5029"/>
                      <a:pt x="8482" y="5029"/>
                      <a:pt x="8501" y="5029"/>
                    </a:cubicBezTo>
                    <a:cubicBezTo>
                      <a:pt x="8909" y="5029"/>
                      <a:pt x="9339" y="5224"/>
                      <a:pt x="9594" y="5519"/>
                    </a:cubicBezTo>
                    <a:cubicBezTo>
                      <a:pt x="10142" y="6152"/>
                      <a:pt x="10516" y="7103"/>
                      <a:pt x="10449" y="7948"/>
                    </a:cubicBezTo>
                    <a:cubicBezTo>
                      <a:pt x="10388" y="8737"/>
                      <a:pt x="10228" y="9649"/>
                      <a:pt x="9777" y="10317"/>
                    </a:cubicBezTo>
                    <a:cubicBezTo>
                      <a:pt x="9426" y="10836"/>
                      <a:pt x="8833" y="11127"/>
                      <a:pt x="8225" y="11127"/>
                    </a:cubicBezTo>
                    <a:cubicBezTo>
                      <a:pt x="8013" y="11127"/>
                      <a:pt x="7799" y="11092"/>
                      <a:pt x="7593" y="11018"/>
                    </a:cubicBezTo>
                    <a:cubicBezTo>
                      <a:pt x="6882" y="10764"/>
                      <a:pt x="6378" y="10073"/>
                      <a:pt x="6205" y="9352"/>
                    </a:cubicBezTo>
                    <a:cubicBezTo>
                      <a:pt x="5832" y="7806"/>
                      <a:pt x="6518" y="5781"/>
                      <a:pt x="8003" y="5065"/>
                    </a:cubicBezTo>
                    <a:cubicBezTo>
                      <a:pt x="8094" y="5021"/>
                      <a:pt x="8182" y="5002"/>
                      <a:pt x="8267" y="5002"/>
                    </a:cubicBezTo>
                    <a:close/>
                    <a:moveTo>
                      <a:pt x="9415" y="1"/>
                    </a:moveTo>
                    <a:cubicBezTo>
                      <a:pt x="7625" y="1"/>
                      <a:pt x="4286" y="467"/>
                      <a:pt x="2449" y="2877"/>
                    </a:cubicBezTo>
                    <a:cubicBezTo>
                      <a:pt x="2449" y="2877"/>
                      <a:pt x="741" y="3173"/>
                      <a:pt x="1223" y="4856"/>
                    </a:cubicBezTo>
                    <a:lnTo>
                      <a:pt x="783" y="6598"/>
                    </a:lnTo>
                    <a:cubicBezTo>
                      <a:pt x="783" y="6598"/>
                      <a:pt x="1" y="6945"/>
                      <a:pt x="18" y="8112"/>
                    </a:cubicBezTo>
                    <a:cubicBezTo>
                      <a:pt x="33" y="9278"/>
                      <a:pt x="1578" y="9922"/>
                      <a:pt x="1578" y="9922"/>
                    </a:cubicBezTo>
                    <a:cubicBezTo>
                      <a:pt x="1578" y="9922"/>
                      <a:pt x="701" y="10652"/>
                      <a:pt x="807" y="10962"/>
                    </a:cubicBezTo>
                    <a:cubicBezTo>
                      <a:pt x="812" y="10979"/>
                      <a:pt x="826" y="11001"/>
                      <a:pt x="846" y="11025"/>
                    </a:cubicBezTo>
                    <a:cubicBezTo>
                      <a:pt x="968" y="11175"/>
                      <a:pt x="1343" y="11448"/>
                      <a:pt x="1902" y="11766"/>
                    </a:cubicBezTo>
                    <a:cubicBezTo>
                      <a:pt x="1946" y="11791"/>
                      <a:pt x="1991" y="11816"/>
                      <a:pt x="2036" y="11841"/>
                    </a:cubicBezTo>
                    <a:cubicBezTo>
                      <a:pt x="2369" y="12024"/>
                      <a:pt x="2757" y="12220"/>
                      <a:pt x="3190" y="12415"/>
                    </a:cubicBezTo>
                    <a:cubicBezTo>
                      <a:pt x="3249" y="12442"/>
                      <a:pt x="3309" y="12468"/>
                      <a:pt x="3370" y="12495"/>
                    </a:cubicBezTo>
                    <a:cubicBezTo>
                      <a:pt x="3743" y="12658"/>
                      <a:pt x="4146" y="12818"/>
                      <a:pt x="4570" y="12967"/>
                    </a:cubicBezTo>
                    <a:cubicBezTo>
                      <a:pt x="4635" y="12990"/>
                      <a:pt x="4701" y="13013"/>
                      <a:pt x="4767" y="13035"/>
                    </a:cubicBezTo>
                    <a:cubicBezTo>
                      <a:pt x="5162" y="13169"/>
                      <a:pt x="5576" y="13293"/>
                      <a:pt x="6002" y="13400"/>
                    </a:cubicBezTo>
                    <a:lnTo>
                      <a:pt x="6003" y="13400"/>
                    </a:lnTo>
                    <a:cubicBezTo>
                      <a:pt x="6084" y="13421"/>
                      <a:pt x="6160" y="13440"/>
                      <a:pt x="6233" y="13458"/>
                    </a:cubicBezTo>
                    <a:cubicBezTo>
                      <a:pt x="6796" y="13593"/>
                      <a:pt x="7131" y="13645"/>
                      <a:pt x="7332" y="13645"/>
                    </a:cubicBezTo>
                    <a:cubicBezTo>
                      <a:pt x="7409" y="13645"/>
                      <a:pt x="7467" y="13637"/>
                      <a:pt x="7510" y="13623"/>
                    </a:cubicBezTo>
                    <a:cubicBezTo>
                      <a:pt x="7828" y="13524"/>
                      <a:pt x="7379" y="13112"/>
                      <a:pt x="8312" y="13112"/>
                    </a:cubicBezTo>
                    <a:cubicBezTo>
                      <a:pt x="8361" y="13112"/>
                      <a:pt x="8415" y="13113"/>
                      <a:pt x="8472" y="13116"/>
                    </a:cubicBezTo>
                    <a:cubicBezTo>
                      <a:pt x="8534" y="13118"/>
                      <a:pt x="8593" y="13120"/>
                      <a:pt x="8650" y="13120"/>
                    </a:cubicBezTo>
                    <a:cubicBezTo>
                      <a:pt x="10081" y="13120"/>
                      <a:pt x="10070" y="12330"/>
                      <a:pt x="10491" y="12330"/>
                    </a:cubicBezTo>
                    <a:cubicBezTo>
                      <a:pt x="10523" y="12330"/>
                      <a:pt x="10556" y="12335"/>
                      <a:pt x="10593" y="12344"/>
                    </a:cubicBezTo>
                    <a:cubicBezTo>
                      <a:pt x="11131" y="12480"/>
                      <a:pt x="10375" y="13457"/>
                      <a:pt x="10339" y="13503"/>
                    </a:cubicBezTo>
                    <a:cubicBezTo>
                      <a:pt x="10581" y="13248"/>
                      <a:pt x="10785" y="13091"/>
                      <a:pt x="10924" y="13091"/>
                    </a:cubicBezTo>
                    <a:cubicBezTo>
                      <a:pt x="11070" y="13091"/>
                      <a:pt x="11144" y="13264"/>
                      <a:pt x="11114" y="13678"/>
                    </a:cubicBezTo>
                    <a:cubicBezTo>
                      <a:pt x="11114" y="13678"/>
                      <a:pt x="11111" y="13682"/>
                      <a:pt x="11107" y="13687"/>
                    </a:cubicBezTo>
                    <a:cubicBezTo>
                      <a:pt x="11328" y="13720"/>
                      <a:pt x="11586" y="13744"/>
                      <a:pt x="11870" y="13744"/>
                    </a:cubicBezTo>
                    <a:cubicBezTo>
                      <a:pt x="13443" y="13744"/>
                      <a:pt x="15802" y="13002"/>
                      <a:pt x="16836" y="8908"/>
                    </a:cubicBezTo>
                    <a:cubicBezTo>
                      <a:pt x="18458" y="2490"/>
                      <a:pt x="11279" y="277"/>
                      <a:pt x="10528" y="87"/>
                    </a:cubicBezTo>
                    <a:cubicBezTo>
                      <a:pt x="10354" y="43"/>
                      <a:pt x="9955" y="1"/>
                      <a:pt x="9415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7"/>
              <p:cNvSpPr/>
              <p:nvPr/>
            </p:nvSpPr>
            <p:spPr>
              <a:xfrm>
                <a:off x="1445225" y="4424300"/>
                <a:ext cx="286950" cy="138875"/>
              </a:xfrm>
              <a:custGeom>
                <a:rect b="b" l="l" r="r" t="t"/>
                <a:pathLst>
                  <a:path extrusionOk="0" h="5555" w="11478">
                    <a:moveTo>
                      <a:pt x="11257" y="0"/>
                    </a:moveTo>
                    <a:cubicBezTo>
                      <a:pt x="11119" y="0"/>
                      <a:pt x="10914" y="157"/>
                      <a:pt x="10672" y="412"/>
                    </a:cubicBezTo>
                    <a:cubicBezTo>
                      <a:pt x="10242" y="866"/>
                      <a:pt x="9692" y="1628"/>
                      <a:pt x="9176" y="2372"/>
                    </a:cubicBezTo>
                    <a:cubicBezTo>
                      <a:pt x="8606" y="3192"/>
                      <a:pt x="8207" y="3440"/>
                      <a:pt x="7570" y="3440"/>
                    </a:cubicBezTo>
                    <a:cubicBezTo>
                      <a:pt x="7445" y="3440"/>
                      <a:pt x="7311" y="3430"/>
                      <a:pt x="7164" y="3414"/>
                    </a:cubicBezTo>
                    <a:cubicBezTo>
                      <a:pt x="6820" y="3375"/>
                      <a:pt x="6410" y="3297"/>
                      <a:pt x="5891" y="3212"/>
                    </a:cubicBezTo>
                    <a:cubicBezTo>
                      <a:pt x="5811" y="3199"/>
                      <a:pt x="5728" y="3185"/>
                      <a:pt x="5642" y="3173"/>
                    </a:cubicBezTo>
                    <a:cubicBezTo>
                      <a:pt x="5368" y="3130"/>
                      <a:pt x="5066" y="3086"/>
                      <a:pt x="4732" y="3047"/>
                    </a:cubicBezTo>
                    <a:cubicBezTo>
                      <a:pt x="4598" y="3030"/>
                      <a:pt x="4468" y="3012"/>
                      <a:pt x="4345" y="2993"/>
                    </a:cubicBezTo>
                    <a:cubicBezTo>
                      <a:pt x="4280" y="2982"/>
                      <a:pt x="4215" y="2972"/>
                      <a:pt x="4154" y="2960"/>
                    </a:cubicBezTo>
                    <a:cubicBezTo>
                      <a:pt x="3653" y="2872"/>
                      <a:pt x="3242" y="2756"/>
                      <a:pt x="2906" y="2630"/>
                    </a:cubicBezTo>
                    <a:cubicBezTo>
                      <a:pt x="2836" y="2603"/>
                      <a:pt x="2768" y="2577"/>
                      <a:pt x="2705" y="2550"/>
                    </a:cubicBezTo>
                    <a:cubicBezTo>
                      <a:pt x="2149" y="2313"/>
                      <a:pt x="1820" y="2053"/>
                      <a:pt x="1612" y="1859"/>
                    </a:cubicBezTo>
                    <a:cubicBezTo>
                      <a:pt x="1425" y="1686"/>
                      <a:pt x="1334" y="1566"/>
                      <a:pt x="1260" y="1566"/>
                    </a:cubicBezTo>
                    <a:cubicBezTo>
                      <a:pt x="1259" y="1566"/>
                      <a:pt x="1257" y="1566"/>
                      <a:pt x="1256" y="1567"/>
                    </a:cubicBezTo>
                    <a:cubicBezTo>
                      <a:pt x="1030" y="1582"/>
                      <a:pt x="1" y="2871"/>
                      <a:pt x="1186" y="3934"/>
                    </a:cubicBezTo>
                    <a:cubicBezTo>
                      <a:pt x="1565" y="4275"/>
                      <a:pt x="1946" y="4354"/>
                      <a:pt x="2383" y="4354"/>
                    </a:cubicBezTo>
                    <a:cubicBezTo>
                      <a:pt x="2765" y="4354"/>
                      <a:pt x="3190" y="4294"/>
                      <a:pt x="3692" y="4294"/>
                    </a:cubicBezTo>
                    <a:cubicBezTo>
                      <a:pt x="4414" y="4294"/>
                      <a:pt x="5297" y="4418"/>
                      <a:pt x="6447" y="5025"/>
                    </a:cubicBezTo>
                    <a:cubicBezTo>
                      <a:pt x="7155" y="5399"/>
                      <a:pt x="7741" y="5555"/>
                      <a:pt x="8225" y="5555"/>
                    </a:cubicBezTo>
                    <a:cubicBezTo>
                      <a:pt x="9701" y="5555"/>
                      <a:pt x="10236" y="4108"/>
                      <a:pt x="10451" y="2985"/>
                    </a:cubicBezTo>
                    <a:cubicBezTo>
                      <a:pt x="10720" y="1575"/>
                      <a:pt x="11371" y="688"/>
                      <a:pt x="11440" y="597"/>
                    </a:cubicBezTo>
                    <a:cubicBezTo>
                      <a:pt x="11445" y="591"/>
                      <a:pt x="11447" y="588"/>
                      <a:pt x="11447" y="588"/>
                    </a:cubicBezTo>
                    <a:cubicBezTo>
                      <a:pt x="11477" y="174"/>
                      <a:pt x="11403" y="0"/>
                      <a:pt x="11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7"/>
              <p:cNvSpPr/>
              <p:nvPr/>
            </p:nvSpPr>
            <p:spPr>
              <a:xfrm>
                <a:off x="1599375" y="4222075"/>
                <a:ext cx="117100" cy="153150"/>
              </a:xfrm>
              <a:custGeom>
                <a:rect b="b" l="l" r="r" t="t"/>
                <a:pathLst>
                  <a:path extrusionOk="0" h="6126" w="4684">
                    <a:moveTo>
                      <a:pt x="2434" y="0"/>
                    </a:moveTo>
                    <a:cubicBezTo>
                      <a:pt x="2350" y="0"/>
                      <a:pt x="2261" y="19"/>
                      <a:pt x="2171" y="63"/>
                    </a:cubicBezTo>
                    <a:cubicBezTo>
                      <a:pt x="686" y="779"/>
                      <a:pt x="0" y="2804"/>
                      <a:pt x="372" y="4350"/>
                    </a:cubicBezTo>
                    <a:cubicBezTo>
                      <a:pt x="546" y="5071"/>
                      <a:pt x="1050" y="5762"/>
                      <a:pt x="1761" y="6017"/>
                    </a:cubicBezTo>
                    <a:cubicBezTo>
                      <a:pt x="1966" y="6090"/>
                      <a:pt x="2180" y="6126"/>
                      <a:pt x="2392" y="6126"/>
                    </a:cubicBezTo>
                    <a:cubicBezTo>
                      <a:pt x="3000" y="6126"/>
                      <a:pt x="3594" y="5834"/>
                      <a:pt x="3945" y="5315"/>
                    </a:cubicBezTo>
                    <a:cubicBezTo>
                      <a:pt x="4396" y="4647"/>
                      <a:pt x="4555" y="3735"/>
                      <a:pt x="4617" y="2946"/>
                    </a:cubicBezTo>
                    <a:cubicBezTo>
                      <a:pt x="4684" y="2101"/>
                      <a:pt x="4309" y="1151"/>
                      <a:pt x="3762" y="517"/>
                    </a:cubicBezTo>
                    <a:cubicBezTo>
                      <a:pt x="3507" y="221"/>
                      <a:pt x="3076" y="27"/>
                      <a:pt x="2667" y="27"/>
                    </a:cubicBezTo>
                    <a:cubicBezTo>
                      <a:pt x="2648" y="27"/>
                      <a:pt x="2629" y="27"/>
                      <a:pt x="2611" y="28"/>
                    </a:cubicBezTo>
                    <a:cubicBezTo>
                      <a:pt x="2555" y="10"/>
                      <a:pt x="2496" y="0"/>
                      <a:pt x="24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7"/>
              <p:cNvSpPr/>
              <p:nvPr/>
            </p:nvSpPr>
            <p:spPr>
              <a:xfrm>
                <a:off x="1476800" y="4190875"/>
                <a:ext cx="90625" cy="115425"/>
              </a:xfrm>
              <a:custGeom>
                <a:rect b="b" l="l" r="r" t="t"/>
                <a:pathLst>
                  <a:path extrusionOk="0" h="4617" w="3625">
                    <a:moveTo>
                      <a:pt x="1852" y="1"/>
                    </a:moveTo>
                    <a:cubicBezTo>
                      <a:pt x="1765" y="1"/>
                      <a:pt x="1683" y="16"/>
                      <a:pt x="1606" y="50"/>
                    </a:cubicBezTo>
                    <a:cubicBezTo>
                      <a:pt x="968" y="335"/>
                      <a:pt x="544" y="896"/>
                      <a:pt x="363" y="1442"/>
                    </a:cubicBezTo>
                    <a:cubicBezTo>
                      <a:pt x="120" y="2172"/>
                      <a:pt x="0" y="2909"/>
                      <a:pt x="347" y="3626"/>
                    </a:cubicBezTo>
                    <a:cubicBezTo>
                      <a:pt x="630" y="4214"/>
                      <a:pt x="1253" y="4617"/>
                      <a:pt x="1880" y="4617"/>
                    </a:cubicBezTo>
                    <a:cubicBezTo>
                      <a:pt x="2131" y="4617"/>
                      <a:pt x="2382" y="4552"/>
                      <a:pt x="2613" y="4409"/>
                    </a:cubicBezTo>
                    <a:cubicBezTo>
                      <a:pt x="3472" y="3875"/>
                      <a:pt x="3624" y="2488"/>
                      <a:pt x="3465" y="1591"/>
                    </a:cubicBezTo>
                    <a:cubicBezTo>
                      <a:pt x="3334" y="853"/>
                      <a:pt x="2488" y="1"/>
                      <a:pt x="18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37"/>
              <p:cNvSpPr/>
              <p:nvPr/>
            </p:nvSpPr>
            <p:spPr>
              <a:xfrm>
                <a:off x="1522675" y="4301675"/>
                <a:ext cx="65575" cy="65250"/>
              </a:xfrm>
              <a:custGeom>
                <a:rect b="b" l="l" r="r" t="t"/>
                <a:pathLst>
                  <a:path extrusionOk="0" h="2610" w="2623">
                    <a:moveTo>
                      <a:pt x="1499" y="1"/>
                    </a:moveTo>
                    <a:cubicBezTo>
                      <a:pt x="1389" y="1"/>
                      <a:pt x="1281" y="30"/>
                      <a:pt x="1194" y="93"/>
                    </a:cubicBezTo>
                    <a:cubicBezTo>
                      <a:pt x="1053" y="167"/>
                      <a:pt x="943" y="303"/>
                      <a:pt x="884" y="468"/>
                    </a:cubicBezTo>
                    <a:cubicBezTo>
                      <a:pt x="865" y="520"/>
                      <a:pt x="839" y="574"/>
                      <a:pt x="807" y="628"/>
                    </a:cubicBezTo>
                    <a:cubicBezTo>
                      <a:pt x="802" y="635"/>
                      <a:pt x="797" y="642"/>
                      <a:pt x="793" y="650"/>
                    </a:cubicBezTo>
                    <a:cubicBezTo>
                      <a:pt x="648" y="880"/>
                      <a:pt x="410" y="1111"/>
                      <a:pt x="271" y="1332"/>
                    </a:cubicBezTo>
                    <a:cubicBezTo>
                      <a:pt x="1" y="1761"/>
                      <a:pt x="387" y="2171"/>
                      <a:pt x="791" y="2171"/>
                    </a:cubicBezTo>
                    <a:cubicBezTo>
                      <a:pt x="927" y="2171"/>
                      <a:pt x="1065" y="2125"/>
                      <a:pt x="1181" y="2018"/>
                    </a:cubicBezTo>
                    <a:cubicBezTo>
                      <a:pt x="1250" y="1954"/>
                      <a:pt x="1311" y="1885"/>
                      <a:pt x="1367" y="1814"/>
                    </a:cubicBezTo>
                    <a:cubicBezTo>
                      <a:pt x="1389" y="1948"/>
                      <a:pt x="1412" y="2081"/>
                      <a:pt x="1447" y="2212"/>
                    </a:cubicBezTo>
                    <a:cubicBezTo>
                      <a:pt x="1521" y="2483"/>
                      <a:pt x="1766" y="2609"/>
                      <a:pt x="2009" y="2609"/>
                    </a:cubicBezTo>
                    <a:cubicBezTo>
                      <a:pt x="2317" y="2609"/>
                      <a:pt x="2622" y="2407"/>
                      <a:pt x="2575" y="2040"/>
                    </a:cubicBezTo>
                    <a:cubicBezTo>
                      <a:pt x="2540" y="1781"/>
                      <a:pt x="2495" y="1529"/>
                      <a:pt x="2423" y="1284"/>
                    </a:cubicBezTo>
                    <a:cubicBezTo>
                      <a:pt x="2346" y="876"/>
                      <a:pt x="2250" y="482"/>
                      <a:pt x="1925" y="165"/>
                    </a:cubicBezTo>
                    <a:cubicBezTo>
                      <a:pt x="1818" y="61"/>
                      <a:pt x="1657" y="1"/>
                      <a:pt x="14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1" name="Google Shape;1661;p37"/>
            <p:cNvGrpSpPr/>
            <p:nvPr/>
          </p:nvGrpSpPr>
          <p:grpSpPr>
            <a:xfrm flipH="1">
              <a:off x="4536025" y="2246808"/>
              <a:ext cx="241665" cy="239741"/>
              <a:chOff x="1445225" y="4097025"/>
              <a:chExt cx="469800" cy="466150"/>
            </a:xfrm>
          </p:grpSpPr>
          <p:sp>
            <p:nvSpPr>
              <p:cNvPr id="1662" name="Google Shape;1662;p37"/>
              <p:cNvSpPr/>
              <p:nvPr/>
            </p:nvSpPr>
            <p:spPr>
              <a:xfrm>
                <a:off x="1461050" y="4372650"/>
                <a:ext cx="40100" cy="39325"/>
              </a:xfrm>
              <a:custGeom>
                <a:rect b="b" l="l" r="r" t="t"/>
                <a:pathLst>
                  <a:path extrusionOk="0" h="1573" w="1604">
                    <a:moveTo>
                      <a:pt x="547" y="0"/>
                    </a:moveTo>
                    <a:lnTo>
                      <a:pt x="185" y="593"/>
                    </a:lnTo>
                    <a:cubicBezTo>
                      <a:pt x="1" y="897"/>
                      <a:pt x="97" y="1293"/>
                      <a:pt x="401" y="1478"/>
                    </a:cubicBezTo>
                    <a:cubicBezTo>
                      <a:pt x="505" y="1542"/>
                      <a:pt x="621" y="1572"/>
                      <a:pt x="735" y="1572"/>
                    </a:cubicBezTo>
                    <a:cubicBezTo>
                      <a:pt x="952" y="1572"/>
                      <a:pt x="1164" y="1462"/>
                      <a:pt x="1285" y="1263"/>
                    </a:cubicBezTo>
                    <a:lnTo>
                      <a:pt x="1603" y="741"/>
                    </a:lnTo>
                    <a:cubicBezTo>
                      <a:pt x="1044" y="423"/>
                      <a:pt x="668" y="150"/>
                      <a:pt x="547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7"/>
              <p:cNvSpPr/>
              <p:nvPr/>
            </p:nvSpPr>
            <p:spPr>
              <a:xfrm>
                <a:off x="1492375" y="4393050"/>
                <a:ext cx="40950" cy="39025"/>
              </a:xfrm>
              <a:custGeom>
                <a:rect b="b" l="l" r="r" t="t"/>
                <a:pathLst>
                  <a:path extrusionOk="0" h="1561" w="1638">
                    <a:moveTo>
                      <a:pt x="484" y="1"/>
                    </a:moveTo>
                    <a:lnTo>
                      <a:pt x="164" y="621"/>
                    </a:lnTo>
                    <a:cubicBezTo>
                      <a:pt x="0" y="936"/>
                      <a:pt x="124" y="1325"/>
                      <a:pt x="440" y="1488"/>
                    </a:cubicBezTo>
                    <a:cubicBezTo>
                      <a:pt x="534" y="1537"/>
                      <a:pt x="635" y="1561"/>
                      <a:pt x="735" y="1561"/>
                    </a:cubicBezTo>
                    <a:cubicBezTo>
                      <a:pt x="968" y="1561"/>
                      <a:pt x="1193" y="1434"/>
                      <a:pt x="1307" y="1212"/>
                    </a:cubicBezTo>
                    <a:lnTo>
                      <a:pt x="1638" y="574"/>
                    </a:lnTo>
                    <a:cubicBezTo>
                      <a:pt x="1205" y="380"/>
                      <a:pt x="817" y="184"/>
                      <a:pt x="484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7"/>
              <p:cNvSpPr/>
              <p:nvPr/>
            </p:nvSpPr>
            <p:spPr>
              <a:xfrm>
                <a:off x="1529375" y="4409400"/>
                <a:ext cx="38450" cy="38200"/>
              </a:xfrm>
              <a:custGeom>
                <a:rect b="b" l="l" r="r" t="t"/>
                <a:pathLst>
                  <a:path extrusionOk="0" h="1528" w="1538">
                    <a:moveTo>
                      <a:pt x="338" y="0"/>
                    </a:moveTo>
                    <a:lnTo>
                      <a:pt x="112" y="680"/>
                    </a:lnTo>
                    <a:cubicBezTo>
                      <a:pt x="0" y="1018"/>
                      <a:pt x="183" y="1382"/>
                      <a:pt x="520" y="1494"/>
                    </a:cubicBezTo>
                    <a:cubicBezTo>
                      <a:pt x="588" y="1516"/>
                      <a:pt x="656" y="1527"/>
                      <a:pt x="724" y="1527"/>
                    </a:cubicBezTo>
                    <a:cubicBezTo>
                      <a:pt x="993" y="1527"/>
                      <a:pt x="1244" y="1356"/>
                      <a:pt x="1334" y="1087"/>
                    </a:cubicBezTo>
                    <a:lnTo>
                      <a:pt x="1538" y="472"/>
                    </a:lnTo>
                    <a:cubicBezTo>
                      <a:pt x="1113" y="323"/>
                      <a:pt x="711" y="163"/>
                      <a:pt x="338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37"/>
              <p:cNvSpPr/>
              <p:nvPr/>
            </p:nvSpPr>
            <p:spPr>
              <a:xfrm>
                <a:off x="1564000" y="4422875"/>
                <a:ext cx="39650" cy="39025"/>
              </a:xfrm>
              <a:custGeom>
                <a:rect b="b" l="l" r="r" t="t"/>
                <a:pathLst>
                  <a:path extrusionOk="0" h="1561" w="1586">
                    <a:moveTo>
                      <a:pt x="350" y="1"/>
                    </a:moveTo>
                    <a:lnTo>
                      <a:pt x="113" y="713"/>
                    </a:lnTo>
                    <a:cubicBezTo>
                      <a:pt x="1" y="1051"/>
                      <a:pt x="183" y="1415"/>
                      <a:pt x="520" y="1528"/>
                    </a:cubicBezTo>
                    <a:cubicBezTo>
                      <a:pt x="588" y="1550"/>
                      <a:pt x="656" y="1561"/>
                      <a:pt x="724" y="1561"/>
                    </a:cubicBezTo>
                    <a:cubicBezTo>
                      <a:pt x="994" y="1561"/>
                      <a:pt x="1245" y="1390"/>
                      <a:pt x="1334" y="1119"/>
                    </a:cubicBezTo>
                    <a:lnTo>
                      <a:pt x="1585" y="366"/>
                    </a:lnTo>
                    <a:cubicBezTo>
                      <a:pt x="1159" y="259"/>
                      <a:pt x="745" y="135"/>
                      <a:pt x="350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7"/>
              <p:cNvSpPr/>
              <p:nvPr/>
            </p:nvSpPr>
            <p:spPr>
              <a:xfrm>
                <a:off x="1605400" y="4433450"/>
                <a:ext cx="35950" cy="38600"/>
              </a:xfrm>
              <a:custGeom>
                <a:rect b="b" l="l" r="r" t="t"/>
                <a:pathLst>
                  <a:path extrusionOk="0" h="1544" w="1438">
                    <a:moveTo>
                      <a:pt x="160" y="1"/>
                    </a:moveTo>
                    <a:lnTo>
                      <a:pt x="49" y="812"/>
                    </a:lnTo>
                    <a:cubicBezTo>
                      <a:pt x="1" y="1164"/>
                      <a:pt x="247" y="1489"/>
                      <a:pt x="599" y="1537"/>
                    </a:cubicBezTo>
                    <a:cubicBezTo>
                      <a:pt x="629" y="1541"/>
                      <a:pt x="659" y="1543"/>
                      <a:pt x="688" y="1543"/>
                    </a:cubicBezTo>
                    <a:cubicBezTo>
                      <a:pt x="1004" y="1543"/>
                      <a:pt x="1280" y="1310"/>
                      <a:pt x="1325" y="988"/>
                    </a:cubicBezTo>
                    <a:lnTo>
                      <a:pt x="1437" y="166"/>
                    </a:lnTo>
                    <a:lnTo>
                      <a:pt x="1437" y="166"/>
                    </a:lnTo>
                    <a:cubicBezTo>
                      <a:pt x="1394" y="180"/>
                      <a:pt x="1336" y="188"/>
                      <a:pt x="1259" y="188"/>
                    </a:cubicBezTo>
                    <a:cubicBezTo>
                      <a:pt x="1058" y="188"/>
                      <a:pt x="723" y="136"/>
                      <a:pt x="160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7"/>
              <p:cNvSpPr/>
              <p:nvPr/>
            </p:nvSpPr>
            <p:spPr>
              <a:xfrm>
                <a:off x="1485525" y="4452150"/>
                <a:ext cx="37825" cy="35900"/>
              </a:xfrm>
              <a:custGeom>
                <a:rect b="b" l="l" r="r" t="t"/>
                <a:pathLst>
                  <a:path extrusionOk="0" h="1436" w="1513">
                    <a:moveTo>
                      <a:pt x="778" y="0"/>
                    </a:moveTo>
                    <a:cubicBezTo>
                      <a:pt x="545" y="0"/>
                      <a:pt x="320" y="127"/>
                      <a:pt x="205" y="348"/>
                    </a:cubicBezTo>
                    <a:lnTo>
                      <a:pt x="0" y="745"/>
                    </a:lnTo>
                    <a:cubicBezTo>
                      <a:pt x="208" y="939"/>
                      <a:pt x="537" y="1199"/>
                      <a:pt x="1093" y="1436"/>
                    </a:cubicBezTo>
                    <a:lnTo>
                      <a:pt x="1349" y="940"/>
                    </a:lnTo>
                    <a:cubicBezTo>
                      <a:pt x="1513" y="624"/>
                      <a:pt x="1389" y="236"/>
                      <a:pt x="1073" y="72"/>
                    </a:cubicBezTo>
                    <a:cubicBezTo>
                      <a:pt x="978" y="23"/>
                      <a:pt x="877" y="0"/>
                      <a:pt x="778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7"/>
              <p:cNvSpPr/>
              <p:nvPr/>
            </p:nvSpPr>
            <p:spPr>
              <a:xfrm>
                <a:off x="1517875" y="4463050"/>
                <a:ext cx="38675" cy="35300"/>
              </a:xfrm>
              <a:custGeom>
                <a:rect b="b" l="l" r="r" t="t"/>
                <a:pathLst>
                  <a:path extrusionOk="0" h="1412" w="1547">
                    <a:moveTo>
                      <a:pt x="823" y="0"/>
                    </a:moveTo>
                    <a:cubicBezTo>
                      <a:pt x="553" y="0"/>
                      <a:pt x="302" y="171"/>
                      <a:pt x="212" y="441"/>
                    </a:cubicBezTo>
                    <a:lnTo>
                      <a:pt x="1" y="1080"/>
                    </a:lnTo>
                    <a:cubicBezTo>
                      <a:pt x="337" y="1206"/>
                      <a:pt x="747" y="1322"/>
                      <a:pt x="1248" y="1411"/>
                    </a:cubicBezTo>
                    <a:lnTo>
                      <a:pt x="1434" y="847"/>
                    </a:lnTo>
                    <a:cubicBezTo>
                      <a:pt x="1547" y="509"/>
                      <a:pt x="1364" y="145"/>
                      <a:pt x="1027" y="33"/>
                    </a:cubicBezTo>
                    <a:cubicBezTo>
                      <a:pt x="959" y="11"/>
                      <a:pt x="891" y="0"/>
                      <a:pt x="823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7"/>
              <p:cNvSpPr/>
              <p:nvPr/>
            </p:nvSpPr>
            <p:spPr>
              <a:xfrm>
                <a:off x="1553850" y="4472125"/>
                <a:ext cx="38675" cy="31500"/>
              </a:xfrm>
              <a:custGeom>
                <a:rect b="b" l="l" r="r" t="t"/>
                <a:pathLst>
                  <a:path extrusionOk="0" h="1260" w="1547">
                    <a:moveTo>
                      <a:pt x="823" y="1"/>
                    </a:moveTo>
                    <a:cubicBezTo>
                      <a:pt x="553" y="1"/>
                      <a:pt x="302" y="171"/>
                      <a:pt x="213" y="441"/>
                    </a:cubicBezTo>
                    <a:lnTo>
                      <a:pt x="0" y="1080"/>
                    </a:lnTo>
                    <a:cubicBezTo>
                      <a:pt x="124" y="1099"/>
                      <a:pt x="253" y="1117"/>
                      <a:pt x="388" y="1134"/>
                    </a:cubicBezTo>
                    <a:cubicBezTo>
                      <a:pt x="721" y="1173"/>
                      <a:pt x="1023" y="1217"/>
                      <a:pt x="1297" y="1260"/>
                    </a:cubicBezTo>
                    <a:lnTo>
                      <a:pt x="1434" y="847"/>
                    </a:lnTo>
                    <a:cubicBezTo>
                      <a:pt x="1546" y="510"/>
                      <a:pt x="1363" y="145"/>
                      <a:pt x="1026" y="34"/>
                    </a:cubicBezTo>
                    <a:cubicBezTo>
                      <a:pt x="959" y="11"/>
                      <a:pt x="890" y="1"/>
                      <a:pt x="823" y="1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7"/>
              <p:cNvSpPr/>
              <p:nvPr/>
            </p:nvSpPr>
            <p:spPr>
              <a:xfrm>
                <a:off x="1592525" y="4481125"/>
                <a:ext cx="34425" cy="28525"/>
              </a:xfrm>
              <a:custGeom>
                <a:rect b="b" l="l" r="r" t="t"/>
                <a:pathLst>
                  <a:path extrusionOk="0" h="1141" w="1377">
                    <a:moveTo>
                      <a:pt x="691" y="0"/>
                    </a:moveTo>
                    <a:cubicBezTo>
                      <a:pt x="374" y="0"/>
                      <a:pt x="97" y="234"/>
                      <a:pt x="52" y="557"/>
                    </a:cubicBezTo>
                    <a:lnTo>
                      <a:pt x="0" y="939"/>
                    </a:lnTo>
                    <a:cubicBezTo>
                      <a:pt x="518" y="1024"/>
                      <a:pt x="928" y="1102"/>
                      <a:pt x="1272" y="1141"/>
                    </a:cubicBezTo>
                    <a:lnTo>
                      <a:pt x="1328" y="732"/>
                    </a:lnTo>
                    <a:cubicBezTo>
                      <a:pt x="1376" y="380"/>
                      <a:pt x="1131" y="55"/>
                      <a:pt x="778" y="6"/>
                    </a:cubicBezTo>
                    <a:cubicBezTo>
                      <a:pt x="749" y="2"/>
                      <a:pt x="720" y="0"/>
                      <a:pt x="691" y="0"/>
                    </a:cubicBezTo>
                    <a:close/>
                  </a:path>
                </a:pathLst>
              </a:custGeom>
              <a:solidFill>
                <a:srgbClr val="F2F2F2">
                  <a:alpha val="821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7"/>
              <p:cNvSpPr/>
              <p:nvPr/>
            </p:nvSpPr>
            <p:spPr>
              <a:xfrm>
                <a:off x="1453575" y="4097025"/>
                <a:ext cx="461450" cy="343600"/>
              </a:xfrm>
              <a:custGeom>
                <a:rect b="b" l="l" r="r" t="t"/>
                <a:pathLst>
                  <a:path extrusionOk="0" h="13744" w="18458">
                    <a:moveTo>
                      <a:pt x="2781" y="3755"/>
                    </a:moveTo>
                    <a:cubicBezTo>
                      <a:pt x="3417" y="3755"/>
                      <a:pt x="4263" y="4607"/>
                      <a:pt x="4394" y="5345"/>
                    </a:cubicBezTo>
                    <a:cubicBezTo>
                      <a:pt x="4553" y="6242"/>
                      <a:pt x="4400" y="7629"/>
                      <a:pt x="3542" y="8163"/>
                    </a:cubicBezTo>
                    <a:cubicBezTo>
                      <a:pt x="3311" y="8306"/>
                      <a:pt x="3060" y="8371"/>
                      <a:pt x="2809" y="8371"/>
                    </a:cubicBezTo>
                    <a:cubicBezTo>
                      <a:pt x="2182" y="8371"/>
                      <a:pt x="1559" y="7968"/>
                      <a:pt x="1276" y="7380"/>
                    </a:cubicBezTo>
                    <a:cubicBezTo>
                      <a:pt x="929" y="6663"/>
                      <a:pt x="1049" y="5926"/>
                      <a:pt x="1292" y="5196"/>
                    </a:cubicBezTo>
                    <a:cubicBezTo>
                      <a:pt x="1473" y="4650"/>
                      <a:pt x="1897" y="4089"/>
                      <a:pt x="2535" y="3804"/>
                    </a:cubicBezTo>
                    <a:cubicBezTo>
                      <a:pt x="2612" y="3770"/>
                      <a:pt x="2694" y="3755"/>
                      <a:pt x="2781" y="3755"/>
                    </a:cubicBezTo>
                    <a:close/>
                    <a:moveTo>
                      <a:pt x="4263" y="8187"/>
                    </a:moveTo>
                    <a:cubicBezTo>
                      <a:pt x="4421" y="8187"/>
                      <a:pt x="4582" y="8247"/>
                      <a:pt x="4689" y="8351"/>
                    </a:cubicBezTo>
                    <a:cubicBezTo>
                      <a:pt x="5014" y="8668"/>
                      <a:pt x="5109" y="9063"/>
                      <a:pt x="5187" y="9471"/>
                    </a:cubicBezTo>
                    <a:cubicBezTo>
                      <a:pt x="5259" y="9715"/>
                      <a:pt x="5304" y="9967"/>
                      <a:pt x="5337" y="10226"/>
                    </a:cubicBezTo>
                    <a:cubicBezTo>
                      <a:pt x="5386" y="10593"/>
                      <a:pt x="5081" y="10795"/>
                      <a:pt x="4773" y="10795"/>
                    </a:cubicBezTo>
                    <a:cubicBezTo>
                      <a:pt x="4530" y="10795"/>
                      <a:pt x="4285" y="10669"/>
                      <a:pt x="4211" y="10398"/>
                    </a:cubicBezTo>
                    <a:cubicBezTo>
                      <a:pt x="4176" y="10267"/>
                      <a:pt x="4153" y="10134"/>
                      <a:pt x="4131" y="10000"/>
                    </a:cubicBezTo>
                    <a:cubicBezTo>
                      <a:pt x="4075" y="10071"/>
                      <a:pt x="4014" y="10141"/>
                      <a:pt x="3945" y="10204"/>
                    </a:cubicBezTo>
                    <a:cubicBezTo>
                      <a:pt x="3829" y="10311"/>
                      <a:pt x="3691" y="10357"/>
                      <a:pt x="3555" y="10357"/>
                    </a:cubicBezTo>
                    <a:cubicBezTo>
                      <a:pt x="3150" y="10357"/>
                      <a:pt x="2765" y="9947"/>
                      <a:pt x="3035" y="9518"/>
                    </a:cubicBezTo>
                    <a:cubicBezTo>
                      <a:pt x="3174" y="9297"/>
                      <a:pt x="3412" y="9066"/>
                      <a:pt x="3557" y="8836"/>
                    </a:cubicBezTo>
                    <a:cubicBezTo>
                      <a:pt x="3561" y="8828"/>
                      <a:pt x="3566" y="8821"/>
                      <a:pt x="3571" y="8814"/>
                    </a:cubicBezTo>
                    <a:cubicBezTo>
                      <a:pt x="3603" y="8761"/>
                      <a:pt x="3629" y="8706"/>
                      <a:pt x="3648" y="8654"/>
                    </a:cubicBezTo>
                    <a:cubicBezTo>
                      <a:pt x="3707" y="8489"/>
                      <a:pt x="3817" y="8353"/>
                      <a:pt x="3958" y="8279"/>
                    </a:cubicBezTo>
                    <a:cubicBezTo>
                      <a:pt x="4045" y="8216"/>
                      <a:pt x="4153" y="8187"/>
                      <a:pt x="4263" y="8187"/>
                    </a:cubicBezTo>
                    <a:close/>
                    <a:moveTo>
                      <a:pt x="8267" y="5002"/>
                    </a:moveTo>
                    <a:cubicBezTo>
                      <a:pt x="8328" y="5002"/>
                      <a:pt x="8387" y="5012"/>
                      <a:pt x="8443" y="5030"/>
                    </a:cubicBezTo>
                    <a:cubicBezTo>
                      <a:pt x="8462" y="5029"/>
                      <a:pt x="8482" y="5029"/>
                      <a:pt x="8501" y="5029"/>
                    </a:cubicBezTo>
                    <a:cubicBezTo>
                      <a:pt x="8909" y="5029"/>
                      <a:pt x="9339" y="5224"/>
                      <a:pt x="9594" y="5519"/>
                    </a:cubicBezTo>
                    <a:cubicBezTo>
                      <a:pt x="10142" y="6152"/>
                      <a:pt x="10516" y="7103"/>
                      <a:pt x="10449" y="7948"/>
                    </a:cubicBezTo>
                    <a:cubicBezTo>
                      <a:pt x="10388" y="8737"/>
                      <a:pt x="10228" y="9649"/>
                      <a:pt x="9777" y="10317"/>
                    </a:cubicBezTo>
                    <a:cubicBezTo>
                      <a:pt x="9426" y="10836"/>
                      <a:pt x="8833" y="11127"/>
                      <a:pt x="8225" y="11127"/>
                    </a:cubicBezTo>
                    <a:cubicBezTo>
                      <a:pt x="8013" y="11127"/>
                      <a:pt x="7799" y="11092"/>
                      <a:pt x="7593" y="11018"/>
                    </a:cubicBezTo>
                    <a:cubicBezTo>
                      <a:pt x="6882" y="10764"/>
                      <a:pt x="6378" y="10073"/>
                      <a:pt x="6205" y="9352"/>
                    </a:cubicBezTo>
                    <a:cubicBezTo>
                      <a:pt x="5832" y="7806"/>
                      <a:pt x="6518" y="5781"/>
                      <a:pt x="8003" y="5065"/>
                    </a:cubicBezTo>
                    <a:cubicBezTo>
                      <a:pt x="8094" y="5021"/>
                      <a:pt x="8182" y="5002"/>
                      <a:pt x="8267" y="5002"/>
                    </a:cubicBezTo>
                    <a:close/>
                    <a:moveTo>
                      <a:pt x="9415" y="1"/>
                    </a:moveTo>
                    <a:cubicBezTo>
                      <a:pt x="7625" y="1"/>
                      <a:pt x="4286" y="467"/>
                      <a:pt x="2449" y="2877"/>
                    </a:cubicBezTo>
                    <a:cubicBezTo>
                      <a:pt x="2449" y="2877"/>
                      <a:pt x="741" y="3173"/>
                      <a:pt x="1223" y="4856"/>
                    </a:cubicBezTo>
                    <a:lnTo>
                      <a:pt x="783" y="6598"/>
                    </a:lnTo>
                    <a:cubicBezTo>
                      <a:pt x="783" y="6598"/>
                      <a:pt x="1" y="6945"/>
                      <a:pt x="18" y="8112"/>
                    </a:cubicBezTo>
                    <a:cubicBezTo>
                      <a:pt x="33" y="9278"/>
                      <a:pt x="1578" y="9922"/>
                      <a:pt x="1578" y="9922"/>
                    </a:cubicBezTo>
                    <a:cubicBezTo>
                      <a:pt x="1578" y="9922"/>
                      <a:pt x="701" y="10652"/>
                      <a:pt x="807" y="10962"/>
                    </a:cubicBezTo>
                    <a:cubicBezTo>
                      <a:pt x="812" y="10979"/>
                      <a:pt x="826" y="11001"/>
                      <a:pt x="846" y="11025"/>
                    </a:cubicBezTo>
                    <a:cubicBezTo>
                      <a:pt x="968" y="11175"/>
                      <a:pt x="1343" y="11448"/>
                      <a:pt x="1902" y="11766"/>
                    </a:cubicBezTo>
                    <a:cubicBezTo>
                      <a:pt x="1946" y="11791"/>
                      <a:pt x="1991" y="11816"/>
                      <a:pt x="2036" y="11841"/>
                    </a:cubicBezTo>
                    <a:cubicBezTo>
                      <a:pt x="2369" y="12024"/>
                      <a:pt x="2757" y="12220"/>
                      <a:pt x="3190" y="12415"/>
                    </a:cubicBezTo>
                    <a:cubicBezTo>
                      <a:pt x="3249" y="12442"/>
                      <a:pt x="3309" y="12468"/>
                      <a:pt x="3370" y="12495"/>
                    </a:cubicBezTo>
                    <a:cubicBezTo>
                      <a:pt x="3743" y="12658"/>
                      <a:pt x="4146" y="12818"/>
                      <a:pt x="4570" y="12967"/>
                    </a:cubicBezTo>
                    <a:cubicBezTo>
                      <a:pt x="4635" y="12990"/>
                      <a:pt x="4701" y="13013"/>
                      <a:pt x="4767" y="13035"/>
                    </a:cubicBezTo>
                    <a:cubicBezTo>
                      <a:pt x="5162" y="13169"/>
                      <a:pt x="5576" y="13293"/>
                      <a:pt x="6002" y="13400"/>
                    </a:cubicBezTo>
                    <a:lnTo>
                      <a:pt x="6003" y="13400"/>
                    </a:lnTo>
                    <a:cubicBezTo>
                      <a:pt x="6084" y="13421"/>
                      <a:pt x="6160" y="13440"/>
                      <a:pt x="6233" y="13458"/>
                    </a:cubicBezTo>
                    <a:cubicBezTo>
                      <a:pt x="6796" y="13593"/>
                      <a:pt x="7131" y="13645"/>
                      <a:pt x="7332" y="13645"/>
                    </a:cubicBezTo>
                    <a:cubicBezTo>
                      <a:pt x="7409" y="13645"/>
                      <a:pt x="7467" y="13637"/>
                      <a:pt x="7510" y="13623"/>
                    </a:cubicBezTo>
                    <a:cubicBezTo>
                      <a:pt x="7828" y="13524"/>
                      <a:pt x="7379" y="13112"/>
                      <a:pt x="8312" y="13112"/>
                    </a:cubicBezTo>
                    <a:cubicBezTo>
                      <a:pt x="8361" y="13112"/>
                      <a:pt x="8415" y="13113"/>
                      <a:pt x="8472" y="13116"/>
                    </a:cubicBezTo>
                    <a:cubicBezTo>
                      <a:pt x="8534" y="13118"/>
                      <a:pt x="8593" y="13120"/>
                      <a:pt x="8650" y="13120"/>
                    </a:cubicBezTo>
                    <a:cubicBezTo>
                      <a:pt x="10081" y="13120"/>
                      <a:pt x="10070" y="12330"/>
                      <a:pt x="10491" y="12330"/>
                    </a:cubicBezTo>
                    <a:cubicBezTo>
                      <a:pt x="10523" y="12330"/>
                      <a:pt x="10556" y="12335"/>
                      <a:pt x="10593" y="12344"/>
                    </a:cubicBezTo>
                    <a:cubicBezTo>
                      <a:pt x="11131" y="12480"/>
                      <a:pt x="10375" y="13457"/>
                      <a:pt x="10339" y="13503"/>
                    </a:cubicBezTo>
                    <a:cubicBezTo>
                      <a:pt x="10581" y="13248"/>
                      <a:pt x="10785" y="13091"/>
                      <a:pt x="10924" y="13091"/>
                    </a:cubicBezTo>
                    <a:cubicBezTo>
                      <a:pt x="11070" y="13091"/>
                      <a:pt x="11144" y="13264"/>
                      <a:pt x="11114" y="13678"/>
                    </a:cubicBezTo>
                    <a:cubicBezTo>
                      <a:pt x="11114" y="13678"/>
                      <a:pt x="11111" y="13682"/>
                      <a:pt x="11107" y="13687"/>
                    </a:cubicBezTo>
                    <a:cubicBezTo>
                      <a:pt x="11328" y="13720"/>
                      <a:pt x="11586" y="13744"/>
                      <a:pt x="11870" y="13744"/>
                    </a:cubicBezTo>
                    <a:cubicBezTo>
                      <a:pt x="13443" y="13744"/>
                      <a:pt x="15802" y="13002"/>
                      <a:pt x="16836" y="8908"/>
                    </a:cubicBezTo>
                    <a:cubicBezTo>
                      <a:pt x="18458" y="2490"/>
                      <a:pt x="11279" y="277"/>
                      <a:pt x="10528" y="87"/>
                    </a:cubicBezTo>
                    <a:cubicBezTo>
                      <a:pt x="10354" y="43"/>
                      <a:pt x="9955" y="1"/>
                      <a:pt x="9415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7"/>
              <p:cNvSpPr/>
              <p:nvPr/>
            </p:nvSpPr>
            <p:spPr>
              <a:xfrm>
                <a:off x="1445225" y="4424300"/>
                <a:ext cx="286950" cy="138875"/>
              </a:xfrm>
              <a:custGeom>
                <a:rect b="b" l="l" r="r" t="t"/>
                <a:pathLst>
                  <a:path extrusionOk="0" h="5555" w="11478">
                    <a:moveTo>
                      <a:pt x="11257" y="0"/>
                    </a:moveTo>
                    <a:cubicBezTo>
                      <a:pt x="11119" y="0"/>
                      <a:pt x="10914" y="157"/>
                      <a:pt x="10672" y="412"/>
                    </a:cubicBezTo>
                    <a:cubicBezTo>
                      <a:pt x="10242" y="866"/>
                      <a:pt x="9692" y="1628"/>
                      <a:pt x="9176" y="2372"/>
                    </a:cubicBezTo>
                    <a:cubicBezTo>
                      <a:pt x="8606" y="3192"/>
                      <a:pt x="8207" y="3440"/>
                      <a:pt x="7570" y="3440"/>
                    </a:cubicBezTo>
                    <a:cubicBezTo>
                      <a:pt x="7445" y="3440"/>
                      <a:pt x="7311" y="3430"/>
                      <a:pt x="7164" y="3414"/>
                    </a:cubicBezTo>
                    <a:cubicBezTo>
                      <a:pt x="6820" y="3375"/>
                      <a:pt x="6410" y="3297"/>
                      <a:pt x="5891" y="3212"/>
                    </a:cubicBezTo>
                    <a:cubicBezTo>
                      <a:pt x="5811" y="3199"/>
                      <a:pt x="5728" y="3185"/>
                      <a:pt x="5642" y="3173"/>
                    </a:cubicBezTo>
                    <a:cubicBezTo>
                      <a:pt x="5368" y="3130"/>
                      <a:pt x="5066" y="3086"/>
                      <a:pt x="4732" y="3047"/>
                    </a:cubicBezTo>
                    <a:cubicBezTo>
                      <a:pt x="4598" y="3030"/>
                      <a:pt x="4468" y="3012"/>
                      <a:pt x="4345" y="2993"/>
                    </a:cubicBezTo>
                    <a:cubicBezTo>
                      <a:pt x="4280" y="2982"/>
                      <a:pt x="4215" y="2972"/>
                      <a:pt x="4154" y="2960"/>
                    </a:cubicBezTo>
                    <a:cubicBezTo>
                      <a:pt x="3653" y="2872"/>
                      <a:pt x="3242" y="2756"/>
                      <a:pt x="2906" y="2630"/>
                    </a:cubicBezTo>
                    <a:cubicBezTo>
                      <a:pt x="2836" y="2603"/>
                      <a:pt x="2768" y="2577"/>
                      <a:pt x="2705" y="2550"/>
                    </a:cubicBezTo>
                    <a:cubicBezTo>
                      <a:pt x="2149" y="2313"/>
                      <a:pt x="1820" y="2053"/>
                      <a:pt x="1612" y="1859"/>
                    </a:cubicBezTo>
                    <a:cubicBezTo>
                      <a:pt x="1425" y="1686"/>
                      <a:pt x="1334" y="1566"/>
                      <a:pt x="1260" y="1566"/>
                    </a:cubicBezTo>
                    <a:cubicBezTo>
                      <a:pt x="1259" y="1566"/>
                      <a:pt x="1257" y="1566"/>
                      <a:pt x="1256" y="1567"/>
                    </a:cubicBezTo>
                    <a:cubicBezTo>
                      <a:pt x="1030" y="1582"/>
                      <a:pt x="1" y="2871"/>
                      <a:pt x="1186" y="3934"/>
                    </a:cubicBezTo>
                    <a:cubicBezTo>
                      <a:pt x="1565" y="4275"/>
                      <a:pt x="1946" y="4354"/>
                      <a:pt x="2383" y="4354"/>
                    </a:cubicBezTo>
                    <a:cubicBezTo>
                      <a:pt x="2765" y="4354"/>
                      <a:pt x="3190" y="4294"/>
                      <a:pt x="3692" y="4294"/>
                    </a:cubicBezTo>
                    <a:cubicBezTo>
                      <a:pt x="4414" y="4294"/>
                      <a:pt x="5297" y="4418"/>
                      <a:pt x="6447" y="5025"/>
                    </a:cubicBezTo>
                    <a:cubicBezTo>
                      <a:pt x="7155" y="5399"/>
                      <a:pt x="7741" y="5555"/>
                      <a:pt x="8225" y="5555"/>
                    </a:cubicBezTo>
                    <a:cubicBezTo>
                      <a:pt x="9701" y="5555"/>
                      <a:pt x="10236" y="4108"/>
                      <a:pt x="10451" y="2985"/>
                    </a:cubicBezTo>
                    <a:cubicBezTo>
                      <a:pt x="10720" y="1575"/>
                      <a:pt x="11371" y="688"/>
                      <a:pt x="11440" y="597"/>
                    </a:cubicBezTo>
                    <a:cubicBezTo>
                      <a:pt x="11445" y="591"/>
                      <a:pt x="11447" y="588"/>
                      <a:pt x="11447" y="588"/>
                    </a:cubicBezTo>
                    <a:cubicBezTo>
                      <a:pt x="11477" y="174"/>
                      <a:pt x="11403" y="0"/>
                      <a:pt x="11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>
                <a:off x="1599375" y="4222075"/>
                <a:ext cx="117100" cy="153150"/>
              </a:xfrm>
              <a:custGeom>
                <a:rect b="b" l="l" r="r" t="t"/>
                <a:pathLst>
                  <a:path extrusionOk="0" h="6126" w="4684">
                    <a:moveTo>
                      <a:pt x="2434" y="0"/>
                    </a:moveTo>
                    <a:cubicBezTo>
                      <a:pt x="2350" y="0"/>
                      <a:pt x="2261" y="19"/>
                      <a:pt x="2171" y="63"/>
                    </a:cubicBezTo>
                    <a:cubicBezTo>
                      <a:pt x="686" y="779"/>
                      <a:pt x="0" y="2804"/>
                      <a:pt x="372" y="4350"/>
                    </a:cubicBezTo>
                    <a:cubicBezTo>
                      <a:pt x="546" y="5071"/>
                      <a:pt x="1050" y="5762"/>
                      <a:pt x="1761" y="6017"/>
                    </a:cubicBezTo>
                    <a:cubicBezTo>
                      <a:pt x="1966" y="6090"/>
                      <a:pt x="2180" y="6126"/>
                      <a:pt x="2392" y="6126"/>
                    </a:cubicBezTo>
                    <a:cubicBezTo>
                      <a:pt x="3000" y="6126"/>
                      <a:pt x="3594" y="5834"/>
                      <a:pt x="3945" y="5315"/>
                    </a:cubicBezTo>
                    <a:cubicBezTo>
                      <a:pt x="4396" y="4647"/>
                      <a:pt x="4555" y="3735"/>
                      <a:pt x="4617" y="2946"/>
                    </a:cubicBezTo>
                    <a:cubicBezTo>
                      <a:pt x="4684" y="2101"/>
                      <a:pt x="4309" y="1151"/>
                      <a:pt x="3762" y="517"/>
                    </a:cubicBezTo>
                    <a:cubicBezTo>
                      <a:pt x="3507" y="221"/>
                      <a:pt x="3076" y="27"/>
                      <a:pt x="2667" y="27"/>
                    </a:cubicBezTo>
                    <a:cubicBezTo>
                      <a:pt x="2648" y="27"/>
                      <a:pt x="2629" y="27"/>
                      <a:pt x="2611" y="28"/>
                    </a:cubicBezTo>
                    <a:cubicBezTo>
                      <a:pt x="2555" y="10"/>
                      <a:pt x="2496" y="0"/>
                      <a:pt x="24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7"/>
              <p:cNvSpPr/>
              <p:nvPr/>
            </p:nvSpPr>
            <p:spPr>
              <a:xfrm>
                <a:off x="1476800" y="4190875"/>
                <a:ext cx="90625" cy="115425"/>
              </a:xfrm>
              <a:custGeom>
                <a:rect b="b" l="l" r="r" t="t"/>
                <a:pathLst>
                  <a:path extrusionOk="0" h="4617" w="3625">
                    <a:moveTo>
                      <a:pt x="1852" y="1"/>
                    </a:moveTo>
                    <a:cubicBezTo>
                      <a:pt x="1765" y="1"/>
                      <a:pt x="1683" y="16"/>
                      <a:pt x="1606" y="50"/>
                    </a:cubicBezTo>
                    <a:cubicBezTo>
                      <a:pt x="968" y="335"/>
                      <a:pt x="544" y="896"/>
                      <a:pt x="363" y="1442"/>
                    </a:cubicBezTo>
                    <a:cubicBezTo>
                      <a:pt x="120" y="2172"/>
                      <a:pt x="0" y="2909"/>
                      <a:pt x="347" y="3626"/>
                    </a:cubicBezTo>
                    <a:cubicBezTo>
                      <a:pt x="630" y="4214"/>
                      <a:pt x="1253" y="4617"/>
                      <a:pt x="1880" y="4617"/>
                    </a:cubicBezTo>
                    <a:cubicBezTo>
                      <a:pt x="2131" y="4617"/>
                      <a:pt x="2382" y="4552"/>
                      <a:pt x="2613" y="4409"/>
                    </a:cubicBezTo>
                    <a:cubicBezTo>
                      <a:pt x="3472" y="3875"/>
                      <a:pt x="3624" y="2488"/>
                      <a:pt x="3465" y="1591"/>
                    </a:cubicBezTo>
                    <a:cubicBezTo>
                      <a:pt x="3334" y="853"/>
                      <a:pt x="2488" y="1"/>
                      <a:pt x="18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7"/>
              <p:cNvSpPr/>
              <p:nvPr/>
            </p:nvSpPr>
            <p:spPr>
              <a:xfrm>
                <a:off x="1522675" y="4301675"/>
                <a:ext cx="65575" cy="65250"/>
              </a:xfrm>
              <a:custGeom>
                <a:rect b="b" l="l" r="r" t="t"/>
                <a:pathLst>
                  <a:path extrusionOk="0" h="2610" w="2623">
                    <a:moveTo>
                      <a:pt x="1499" y="1"/>
                    </a:moveTo>
                    <a:cubicBezTo>
                      <a:pt x="1389" y="1"/>
                      <a:pt x="1281" y="30"/>
                      <a:pt x="1194" y="93"/>
                    </a:cubicBezTo>
                    <a:cubicBezTo>
                      <a:pt x="1053" y="167"/>
                      <a:pt x="943" y="303"/>
                      <a:pt x="884" y="468"/>
                    </a:cubicBezTo>
                    <a:cubicBezTo>
                      <a:pt x="865" y="520"/>
                      <a:pt x="839" y="574"/>
                      <a:pt x="807" y="628"/>
                    </a:cubicBezTo>
                    <a:cubicBezTo>
                      <a:pt x="802" y="635"/>
                      <a:pt x="797" y="642"/>
                      <a:pt x="793" y="650"/>
                    </a:cubicBezTo>
                    <a:cubicBezTo>
                      <a:pt x="648" y="880"/>
                      <a:pt x="410" y="1111"/>
                      <a:pt x="271" y="1332"/>
                    </a:cubicBezTo>
                    <a:cubicBezTo>
                      <a:pt x="1" y="1761"/>
                      <a:pt x="387" y="2171"/>
                      <a:pt x="791" y="2171"/>
                    </a:cubicBezTo>
                    <a:cubicBezTo>
                      <a:pt x="927" y="2171"/>
                      <a:pt x="1065" y="2125"/>
                      <a:pt x="1181" y="2018"/>
                    </a:cubicBezTo>
                    <a:cubicBezTo>
                      <a:pt x="1250" y="1954"/>
                      <a:pt x="1311" y="1885"/>
                      <a:pt x="1367" y="1814"/>
                    </a:cubicBezTo>
                    <a:cubicBezTo>
                      <a:pt x="1389" y="1948"/>
                      <a:pt x="1412" y="2081"/>
                      <a:pt x="1447" y="2212"/>
                    </a:cubicBezTo>
                    <a:cubicBezTo>
                      <a:pt x="1521" y="2483"/>
                      <a:pt x="1766" y="2609"/>
                      <a:pt x="2009" y="2609"/>
                    </a:cubicBezTo>
                    <a:cubicBezTo>
                      <a:pt x="2317" y="2609"/>
                      <a:pt x="2622" y="2407"/>
                      <a:pt x="2575" y="2040"/>
                    </a:cubicBezTo>
                    <a:cubicBezTo>
                      <a:pt x="2540" y="1781"/>
                      <a:pt x="2495" y="1529"/>
                      <a:pt x="2423" y="1284"/>
                    </a:cubicBezTo>
                    <a:cubicBezTo>
                      <a:pt x="2346" y="876"/>
                      <a:pt x="2250" y="482"/>
                      <a:pt x="1925" y="165"/>
                    </a:cubicBezTo>
                    <a:cubicBezTo>
                      <a:pt x="1818" y="61"/>
                      <a:pt x="1657" y="1"/>
                      <a:pt x="14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6" name="Google Shape;1676;p37"/>
          <p:cNvGrpSpPr/>
          <p:nvPr/>
        </p:nvGrpSpPr>
        <p:grpSpPr>
          <a:xfrm>
            <a:off x="2274509" y="3243661"/>
            <a:ext cx="345226" cy="345226"/>
            <a:chOff x="3977795" y="1487352"/>
            <a:chExt cx="373985" cy="373985"/>
          </a:xfrm>
        </p:grpSpPr>
        <p:sp>
          <p:nvSpPr>
            <p:cNvPr id="1677" name="Google Shape;1677;p37"/>
            <p:cNvSpPr/>
            <p:nvPr/>
          </p:nvSpPr>
          <p:spPr>
            <a:xfrm>
              <a:off x="4249585" y="1487352"/>
              <a:ext cx="102194" cy="102194"/>
            </a:xfrm>
            <a:custGeom>
              <a:rect b="b" l="l" r="r" t="t"/>
              <a:pathLst>
                <a:path extrusionOk="0" h="2670" w="2670">
                  <a:moveTo>
                    <a:pt x="2265" y="0"/>
                  </a:moveTo>
                  <a:lnTo>
                    <a:pt x="1" y="2265"/>
                  </a:lnTo>
                  <a:lnTo>
                    <a:pt x="203" y="2468"/>
                  </a:lnTo>
                  <a:lnTo>
                    <a:pt x="405" y="2670"/>
                  </a:lnTo>
                  <a:lnTo>
                    <a:pt x="2670" y="405"/>
                  </a:lnTo>
                  <a:lnTo>
                    <a:pt x="2468" y="203"/>
                  </a:ln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4257317" y="1495160"/>
              <a:ext cx="94424" cy="94424"/>
            </a:xfrm>
            <a:custGeom>
              <a:rect b="b" l="l" r="r" t="t"/>
              <a:pathLst>
                <a:path extrusionOk="0" h="2467" w="2467">
                  <a:moveTo>
                    <a:pt x="2264" y="0"/>
                  </a:moveTo>
                  <a:lnTo>
                    <a:pt x="0" y="2264"/>
                  </a:lnTo>
                  <a:lnTo>
                    <a:pt x="202" y="2467"/>
                  </a:lnTo>
                  <a:lnTo>
                    <a:pt x="2467" y="202"/>
                  </a:lnTo>
                  <a:lnTo>
                    <a:pt x="2264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4218047" y="1555252"/>
              <a:ext cx="65833" cy="65910"/>
            </a:xfrm>
            <a:custGeom>
              <a:rect b="b" l="l" r="r" t="t"/>
              <a:pathLst>
                <a:path extrusionOk="0" h="1722" w="1720">
                  <a:moveTo>
                    <a:pt x="505" y="1"/>
                  </a:moveTo>
                  <a:lnTo>
                    <a:pt x="0" y="507"/>
                  </a:lnTo>
                  <a:lnTo>
                    <a:pt x="607" y="1114"/>
                  </a:lnTo>
                  <a:lnTo>
                    <a:pt x="1214" y="1721"/>
                  </a:lnTo>
                  <a:lnTo>
                    <a:pt x="1719" y="1216"/>
                  </a:lnTo>
                  <a:lnTo>
                    <a:pt x="1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4241241" y="1555367"/>
              <a:ext cx="42638" cy="65833"/>
            </a:xfrm>
            <a:custGeom>
              <a:rect b="b" l="l" r="r" t="t"/>
              <a:pathLst>
                <a:path extrusionOk="0" h="1720" w="1114">
                  <a:moveTo>
                    <a:pt x="1113" y="0"/>
                  </a:moveTo>
                  <a:lnTo>
                    <a:pt x="1" y="1113"/>
                  </a:lnTo>
                  <a:lnTo>
                    <a:pt x="608" y="1719"/>
                  </a:lnTo>
                  <a:lnTo>
                    <a:pt x="1113" y="1214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4202469" y="1590159"/>
              <a:ext cx="46504" cy="46504"/>
            </a:xfrm>
            <a:custGeom>
              <a:rect b="b" l="l" r="r" t="t"/>
              <a:pathLst>
                <a:path extrusionOk="0" h="1215" w="1215">
                  <a:moveTo>
                    <a:pt x="810" y="1"/>
                  </a:moveTo>
                  <a:lnTo>
                    <a:pt x="0" y="810"/>
                  </a:lnTo>
                  <a:lnTo>
                    <a:pt x="203" y="1013"/>
                  </a:lnTo>
                  <a:lnTo>
                    <a:pt x="405" y="1215"/>
                  </a:lnTo>
                  <a:lnTo>
                    <a:pt x="1214" y="405"/>
                  </a:lnTo>
                  <a:lnTo>
                    <a:pt x="1013" y="204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4210200" y="1597929"/>
              <a:ext cx="38734" cy="38773"/>
            </a:xfrm>
            <a:custGeom>
              <a:rect b="b" l="l" r="r" t="t"/>
              <a:pathLst>
                <a:path extrusionOk="0" h="1013" w="1012">
                  <a:moveTo>
                    <a:pt x="810" y="1"/>
                  </a:moveTo>
                  <a:lnTo>
                    <a:pt x="0" y="810"/>
                  </a:lnTo>
                  <a:lnTo>
                    <a:pt x="202" y="1013"/>
                  </a:lnTo>
                  <a:lnTo>
                    <a:pt x="1011" y="202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4132732" y="1596053"/>
              <a:ext cx="113600" cy="110347"/>
            </a:xfrm>
            <a:custGeom>
              <a:rect b="b" l="l" r="r" t="t"/>
              <a:pathLst>
                <a:path extrusionOk="0" h="2883" w="2968">
                  <a:moveTo>
                    <a:pt x="1215" y="0"/>
                  </a:moveTo>
                  <a:cubicBezTo>
                    <a:pt x="995" y="0"/>
                    <a:pt x="775" y="84"/>
                    <a:pt x="608" y="251"/>
                  </a:cubicBezTo>
                  <a:lnTo>
                    <a:pt x="1" y="859"/>
                  </a:lnTo>
                  <a:lnTo>
                    <a:pt x="269" y="1531"/>
                  </a:lnTo>
                  <a:lnTo>
                    <a:pt x="810" y="2073"/>
                  </a:lnTo>
                  <a:lnTo>
                    <a:pt x="1294" y="2557"/>
                  </a:lnTo>
                  <a:lnTo>
                    <a:pt x="2025" y="2882"/>
                  </a:lnTo>
                  <a:lnTo>
                    <a:pt x="2632" y="2275"/>
                  </a:lnTo>
                  <a:cubicBezTo>
                    <a:pt x="2967" y="1941"/>
                    <a:pt x="2967" y="1396"/>
                    <a:pt x="2632" y="1061"/>
                  </a:cubicBezTo>
                  <a:lnTo>
                    <a:pt x="2227" y="656"/>
                  </a:lnTo>
                  <a:lnTo>
                    <a:pt x="1822" y="251"/>
                  </a:lnTo>
                  <a:cubicBezTo>
                    <a:pt x="1655" y="84"/>
                    <a:pt x="1435" y="0"/>
                    <a:pt x="1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4163735" y="1621162"/>
              <a:ext cx="82597" cy="85238"/>
            </a:xfrm>
            <a:custGeom>
              <a:rect b="b" l="l" r="r" t="t"/>
              <a:pathLst>
                <a:path extrusionOk="0" h="2227" w="2158">
                  <a:moveTo>
                    <a:pt x="1417" y="0"/>
                  </a:moveTo>
                  <a:lnTo>
                    <a:pt x="0" y="1417"/>
                  </a:lnTo>
                  <a:lnTo>
                    <a:pt x="484" y="1901"/>
                  </a:lnTo>
                  <a:lnTo>
                    <a:pt x="1215" y="2226"/>
                  </a:lnTo>
                  <a:lnTo>
                    <a:pt x="1822" y="1620"/>
                  </a:lnTo>
                  <a:cubicBezTo>
                    <a:pt x="2157" y="1285"/>
                    <a:pt x="2157" y="740"/>
                    <a:pt x="1822" y="405"/>
                  </a:cubicBezTo>
                  <a:lnTo>
                    <a:pt x="1417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4016567" y="1628931"/>
              <a:ext cx="193710" cy="193710"/>
            </a:xfrm>
            <a:custGeom>
              <a:rect b="b" l="l" r="r" t="t"/>
              <a:pathLst>
                <a:path extrusionOk="0" h="5061" w="5061">
                  <a:moveTo>
                    <a:pt x="3036" y="0"/>
                  </a:moveTo>
                  <a:lnTo>
                    <a:pt x="2631" y="405"/>
                  </a:lnTo>
                  <a:lnTo>
                    <a:pt x="2834" y="1012"/>
                  </a:lnTo>
                  <a:lnTo>
                    <a:pt x="2226" y="809"/>
                  </a:lnTo>
                  <a:lnTo>
                    <a:pt x="1822" y="1214"/>
                  </a:lnTo>
                  <a:lnTo>
                    <a:pt x="2024" y="1822"/>
                  </a:lnTo>
                  <a:lnTo>
                    <a:pt x="1417" y="1619"/>
                  </a:lnTo>
                  <a:lnTo>
                    <a:pt x="1012" y="2023"/>
                  </a:lnTo>
                  <a:lnTo>
                    <a:pt x="1214" y="2631"/>
                  </a:lnTo>
                  <a:lnTo>
                    <a:pt x="607" y="2429"/>
                  </a:lnTo>
                  <a:lnTo>
                    <a:pt x="0" y="3036"/>
                  </a:lnTo>
                  <a:lnTo>
                    <a:pt x="1012" y="4048"/>
                  </a:lnTo>
                  <a:lnTo>
                    <a:pt x="2024" y="5060"/>
                  </a:lnTo>
                  <a:lnTo>
                    <a:pt x="5060" y="2023"/>
                  </a:lnTo>
                  <a:lnTo>
                    <a:pt x="4048" y="101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4055263" y="1667666"/>
              <a:ext cx="154937" cy="154937"/>
            </a:xfrm>
            <a:custGeom>
              <a:rect b="b" l="l" r="r" t="t"/>
              <a:pathLst>
                <a:path extrusionOk="0" h="4048" w="4048">
                  <a:moveTo>
                    <a:pt x="3036" y="0"/>
                  </a:moveTo>
                  <a:lnTo>
                    <a:pt x="0" y="3035"/>
                  </a:lnTo>
                  <a:lnTo>
                    <a:pt x="1013" y="4047"/>
                  </a:lnTo>
                  <a:lnTo>
                    <a:pt x="4047" y="101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4070803" y="1675397"/>
              <a:ext cx="61967" cy="61967"/>
            </a:xfrm>
            <a:custGeom>
              <a:rect b="b" l="l" r="r" t="t"/>
              <a:pathLst>
                <a:path extrusionOk="0" h="1619" w="1619">
                  <a:moveTo>
                    <a:pt x="405" y="0"/>
                  </a:moveTo>
                  <a:lnTo>
                    <a:pt x="0" y="405"/>
                  </a:lnTo>
                  <a:lnTo>
                    <a:pt x="1012" y="1417"/>
                  </a:lnTo>
                  <a:lnTo>
                    <a:pt x="1214" y="1619"/>
                  </a:lnTo>
                  <a:lnTo>
                    <a:pt x="1619" y="1214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4039800" y="1706362"/>
              <a:ext cx="62006" cy="62044"/>
            </a:xfrm>
            <a:custGeom>
              <a:rect b="b" l="l" r="r" t="t"/>
              <a:pathLst>
                <a:path extrusionOk="0" h="1621" w="1620">
                  <a:moveTo>
                    <a:pt x="405" y="0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1215" y="1620"/>
                  </a:lnTo>
                  <a:lnTo>
                    <a:pt x="1619" y="1216"/>
                  </a:lnTo>
                  <a:lnTo>
                    <a:pt x="1418" y="101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4101767" y="1644395"/>
              <a:ext cx="62006" cy="62006"/>
            </a:xfrm>
            <a:custGeom>
              <a:rect b="b" l="l" r="r" t="t"/>
              <a:pathLst>
                <a:path extrusionOk="0" h="1620" w="1620">
                  <a:moveTo>
                    <a:pt x="405" y="1"/>
                  </a:moveTo>
                  <a:lnTo>
                    <a:pt x="0" y="405"/>
                  </a:lnTo>
                  <a:lnTo>
                    <a:pt x="1013" y="1418"/>
                  </a:lnTo>
                  <a:lnTo>
                    <a:pt x="1214" y="1619"/>
                  </a:lnTo>
                  <a:lnTo>
                    <a:pt x="1619" y="1215"/>
                  </a:lnTo>
                  <a:lnTo>
                    <a:pt x="1417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4140463" y="1683129"/>
              <a:ext cx="23271" cy="23271"/>
            </a:xfrm>
            <a:custGeom>
              <a:rect b="b" l="l" r="r" t="t"/>
              <a:pathLst>
                <a:path extrusionOk="0" h="608" w="608">
                  <a:moveTo>
                    <a:pt x="405" y="1"/>
                  </a:moveTo>
                  <a:lnTo>
                    <a:pt x="1" y="406"/>
                  </a:lnTo>
                  <a:lnTo>
                    <a:pt x="202" y="607"/>
                  </a:lnTo>
                  <a:lnTo>
                    <a:pt x="607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4109499" y="1714132"/>
              <a:ext cx="23233" cy="23233"/>
            </a:xfrm>
            <a:custGeom>
              <a:rect b="b" l="l" r="r" t="t"/>
              <a:pathLst>
                <a:path extrusionOk="0" h="607" w="607">
                  <a:moveTo>
                    <a:pt x="405" y="0"/>
                  </a:moveTo>
                  <a:lnTo>
                    <a:pt x="0" y="405"/>
                  </a:lnTo>
                  <a:lnTo>
                    <a:pt x="202" y="607"/>
                  </a:lnTo>
                  <a:lnTo>
                    <a:pt x="607" y="20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4078458" y="1745096"/>
              <a:ext cx="23309" cy="23271"/>
            </a:xfrm>
            <a:custGeom>
              <a:rect b="b" l="l" r="r" t="t"/>
              <a:pathLst>
                <a:path extrusionOk="0" h="608" w="609">
                  <a:moveTo>
                    <a:pt x="405" y="1"/>
                  </a:moveTo>
                  <a:lnTo>
                    <a:pt x="1" y="405"/>
                  </a:lnTo>
                  <a:lnTo>
                    <a:pt x="204" y="607"/>
                  </a:lnTo>
                  <a:lnTo>
                    <a:pt x="608" y="20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4001066" y="1760597"/>
              <a:ext cx="77469" cy="77507"/>
            </a:xfrm>
            <a:custGeom>
              <a:rect b="b" l="l" r="r" t="t"/>
              <a:pathLst>
                <a:path extrusionOk="0" h="2025" w="2024">
                  <a:moveTo>
                    <a:pt x="810" y="0"/>
                  </a:moveTo>
                  <a:lnTo>
                    <a:pt x="0" y="810"/>
                  </a:lnTo>
                  <a:lnTo>
                    <a:pt x="608" y="1417"/>
                  </a:lnTo>
                  <a:lnTo>
                    <a:pt x="1214" y="2025"/>
                  </a:lnTo>
                  <a:lnTo>
                    <a:pt x="2024" y="1214"/>
                  </a:lnTo>
                  <a:lnTo>
                    <a:pt x="1417" y="608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4024260" y="1783792"/>
              <a:ext cx="54236" cy="54274"/>
            </a:xfrm>
            <a:custGeom>
              <a:rect b="b" l="l" r="r" t="t"/>
              <a:pathLst>
                <a:path extrusionOk="0" h="1418" w="1417">
                  <a:moveTo>
                    <a:pt x="810" y="1"/>
                  </a:moveTo>
                  <a:lnTo>
                    <a:pt x="1" y="810"/>
                  </a:lnTo>
                  <a:lnTo>
                    <a:pt x="607" y="1418"/>
                  </a:lnTo>
                  <a:lnTo>
                    <a:pt x="1417" y="608"/>
                  </a:lnTo>
                  <a:lnTo>
                    <a:pt x="810" y="1"/>
                  </a:lnTo>
                  <a:close/>
                </a:path>
              </a:pathLst>
            </a:custGeom>
            <a:solidFill>
              <a:srgbClr val="E1E6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977795" y="1768367"/>
              <a:ext cx="93047" cy="92970"/>
            </a:xfrm>
            <a:custGeom>
              <a:rect b="b" l="l" r="r" t="t"/>
              <a:pathLst>
                <a:path extrusionOk="0" h="2429" w="2431">
                  <a:moveTo>
                    <a:pt x="406" y="0"/>
                  </a:moveTo>
                  <a:lnTo>
                    <a:pt x="1" y="405"/>
                  </a:lnTo>
                  <a:lnTo>
                    <a:pt x="1013" y="1417"/>
                  </a:lnTo>
                  <a:lnTo>
                    <a:pt x="2025" y="2428"/>
                  </a:lnTo>
                  <a:lnTo>
                    <a:pt x="2430" y="2024"/>
                  </a:lnTo>
                  <a:lnTo>
                    <a:pt x="1418" y="1011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993296" y="1721863"/>
              <a:ext cx="124011" cy="123973"/>
            </a:xfrm>
            <a:custGeom>
              <a:rect b="b" l="l" r="r" t="t"/>
              <a:pathLst>
                <a:path extrusionOk="0" h="3239" w="3240">
                  <a:moveTo>
                    <a:pt x="405" y="0"/>
                  </a:moveTo>
                  <a:lnTo>
                    <a:pt x="1" y="405"/>
                  </a:lnTo>
                  <a:lnTo>
                    <a:pt x="1417" y="1822"/>
                  </a:lnTo>
                  <a:lnTo>
                    <a:pt x="2834" y="3239"/>
                  </a:lnTo>
                  <a:lnTo>
                    <a:pt x="3239" y="2834"/>
                  </a:lnTo>
                  <a:lnTo>
                    <a:pt x="1822" y="141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4016529" y="1807063"/>
              <a:ext cx="54236" cy="54236"/>
            </a:xfrm>
            <a:custGeom>
              <a:rect b="b" l="l" r="r" t="t"/>
              <a:pathLst>
                <a:path extrusionOk="0" h="1417" w="1417">
                  <a:moveTo>
                    <a:pt x="405" y="0"/>
                  </a:moveTo>
                  <a:lnTo>
                    <a:pt x="0" y="405"/>
                  </a:lnTo>
                  <a:lnTo>
                    <a:pt x="1012" y="1416"/>
                  </a:lnTo>
                  <a:lnTo>
                    <a:pt x="1417" y="1012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47493" y="1776099"/>
              <a:ext cx="69775" cy="69699"/>
            </a:xfrm>
            <a:custGeom>
              <a:rect b="b" l="l" r="r" t="t"/>
              <a:pathLst>
                <a:path extrusionOk="0" h="1821" w="1823">
                  <a:moveTo>
                    <a:pt x="405" y="0"/>
                  </a:moveTo>
                  <a:lnTo>
                    <a:pt x="0" y="405"/>
                  </a:lnTo>
                  <a:lnTo>
                    <a:pt x="1417" y="1821"/>
                  </a:lnTo>
                  <a:lnTo>
                    <a:pt x="1822" y="1416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D0D13">
                <a:alpha val="5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194737" y="1551425"/>
              <a:ext cx="92970" cy="93008"/>
            </a:xfrm>
            <a:custGeom>
              <a:rect b="b" l="l" r="r" t="t"/>
              <a:pathLst>
                <a:path extrusionOk="0" h="2430" w="2429">
                  <a:moveTo>
                    <a:pt x="405" y="1"/>
                  </a:moveTo>
                  <a:lnTo>
                    <a:pt x="1" y="405"/>
                  </a:lnTo>
                  <a:lnTo>
                    <a:pt x="1012" y="1417"/>
                  </a:lnTo>
                  <a:lnTo>
                    <a:pt x="2024" y="2430"/>
                  </a:lnTo>
                  <a:lnTo>
                    <a:pt x="2429" y="2025"/>
                  </a:lnTo>
                  <a:lnTo>
                    <a:pt x="1416" y="101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233395" y="1590197"/>
              <a:ext cx="54274" cy="54236"/>
            </a:xfrm>
            <a:custGeom>
              <a:rect b="b" l="l" r="r" t="t"/>
              <a:pathLst>
                <a:path extrusionOk="0" h="1417" w="1418">
                  <a:moveTo>
                    <a:pt x="405" y="1"/>
                  </a:moveTo>
                  <a:lnTo>
                    <a:pt x="1" y="406"/>
                  </a:lnTo>
                  <a:lnTo>
                    <a:pt x="1013" y="1417"/>
                  </a:lnTo>
                  <a:lnTo>
                    <a:pt x="1418" y="101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434342">
                <a:alpha val="212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bonic Plague by Slidesgo">
  <a:themeElements>
    <a:clrScheme name="Simple Light">
      <a:dk1>
        <a:srgbClr val="0D0D13"/>
      </a:dk1>
      <a:lt1>
        <a:srgbClr val="F2F2F2"/>
      </a:lt1>
      <a:dk2>
        <a:srgbClr val="3F1A20"/>
      </a:dk2>
      <a:lt2>
        <a:srgbClr val="561722"/>
      </a:lt2>
      <a:accent1>
        <a:srgbClr val="8F664E"/>
      </a:accent1>
      <a:accent2>
        <a:srgbClr val="A37C35"/>
      </a:accent2>
      <a:accent3>
        <a:srgbClr val="CCB694"/>
      </a:accent3>
      <a:accent4>
        <a:srgbClr val="043802"/>
      </a:accent4>
      <a:accent5>
        <a:srgbClr val="1B5418"/>
      </a:accent5>
      <a:accent6>
        <a:srgbClr val="464B54"/>
      </a:accent6>
      <a:hlink>
        <a:srgbClr val="0D0D1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