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4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7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3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5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5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1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7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8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4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5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1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F8C3BF1-3762-42B8-A073-46B2F86A3AC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E1E0FF3-2DE8-4ABD-9A89-DE4544E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192" y="-148482"/>
            <a:ext cx="8574622" cy="261619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Wedding planner </a:t>
            </a:r>
            <a:endParaRPr lang="en-US" dirty="0">
              <a:solidFill>
                <a:schemeClr val="bg2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276" y="5261539"/>
            <a:ext cx="11820426" cy="13885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Name: Omar Sameh Said                           </a:t>
            </a:r>
            <a:r>
              <a:rPr lang="ar-EG" dirty="0" smtClean="0"/>
              <a:t>                                                       </a:t>
            </a:r>
            <a:r>
              <a:rPr lang="en-US" dirty="0" smtClean="0"/>
              <a:t>                        </a:t>
            </a:r>
            <a:r>
              <a:rPr lang="ar-EG" dirty="0" smtClean="0"/>
              <a:t>سعيد</a:t>
            </a:r>
            <a:r>
              <a:rPr lang="en-US" dirty="0" smtClean="0"/>
              <a:t> </a:t>
            </a:r>
            <a:r>
              <a:rPr lang="ar-EG" dirty="0" smtClean="0"/>
              <a:t>عمرسامح</a:t>
            </a:r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Id:20180370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486377"/>
            <a:ext cx="10571998" cy="970450"/>
          </a:xfrm>
        </p:spPr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88" y="1817338"/>
            <a:ext cx="10554574" cy="3636511"/>
          </a:xfrm>
        </p:spPr>
        <p:txBody>
          <a:bodyPr/>
          <a:lstStyle/>
          <a:p>
            <a:r>
              <a:rPr lang="en-US" dirty="0"/>
              <a:t>We iterate vertex if it is not visited we increase number of tables by one then we call DFS(</a:t>
            </a:r>
            <a:r>
              <a:rPr lang="en-US" dirty="0" err="1"/>
              <a:t>i</a:t>
            </a:r>
            <a:r>
              <a:rPr lang="en-US" dirty="0"/>
              <a:t>) then mark it as visited and then visit every adjacent child if not visited that means that </a:t>
            </a:r>
            <a:r>
              <a:rPr lang="en-US" dirty="0">
                <a:solidFill>
                  <a:schemeClr val="accent1"/>
                </a:solidFill>
              </a:rPr>
              <a:t>every vertex and each edge is visited exactly one time </a:t>
            </a:r>
            <a:r>
              <a:rPr lang="en-US" dirty="0"/>
              <a:t>so </a:t>
            </a:r>
          </a:p>
          <a:p>
            <a:r>
              <a:rPr lang="en-US" dirty="0"/>
              <a:t>Total running time of DFS = </a:t>
            </a:r>
            <a:r>
              <a:rPr lang="en-US" dirty="0">
                <a:solidFill>
                  <a:schemeClr val="accent1"/>
                </a:solidFill>
              </a:rPr>
              <a:t>Θ (V+E).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" y="2289918"/>
            <a:ext cx="10855568" cy="4461192"/>
          </a:xfrm>
        </p:spPr>
      </p:pic>
    </p:spTree>
    <p:extLst>
      <p:ext uri="{BB962C8B-B14F-4D97-AF65-F5344CB8AC3E}">
        <p14:creationId xmlns:p14="http://schemas.microsoft.com/office/powerpoint/2010/main" val="25757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428" y="213194"/>
            <a:ext cx="3547533" cy="1643969"/>
          </a:xfrm>
        </p:spPr>
        <p:txBody>
          <a:bodyPr/>
          <a:lstStyle/>
          <a:p>
            <a:r>
              <a:rPr lang="en-US" dirty="0" smtClean="0"/>
              <a:t>Main flowchart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91" y="130067"/>
            <a:ext cx="3017520" cy="663649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428" y="1857163"/>
            <a:ext cx="3547533" cy="3600311"/>
          </a:xfrm>
        </p:spPr>
        <p:txBody>
          <a:bodyPr/>
          <a:lstStyle/>
          <a:p>
            <a:r>
              <a:rPr lang="en-US" dirty="0" smtClean="0"/>
              <a:t>One for scanning guests (vertices)</a:t>
            </a:r>
          </a:p>
          <a:p>
            <a:r>
              <a:rPr lang="en-US" dirty="0" smtClean="0"/>
              <a:t>One for scanning relation  (edges)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11" y="130067"/>
            <a:ext cx="3762103" cy="663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237083"/>
            <a:ext cx="3547533" cy="1618396"/>
          </a:xfrm>
        </p:spPr>
        <p:txBody>
          <a:bodyPr/>
          <a:lstStyle/>
          <a:p>
            <a:r>
              <a:rPr lang="en-US" dirty="0" smtClean="0"/>
              <a:t>Flowchart Algorithm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84" y="104503"/>
            <a:ext cx="6094124" cy="6858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787365"/>
          </a:xfrm>
        </p:spPr>
        <p:txBody>
          <a:bodyPr/>
          <a:lstStyle/>
          <a:p>
            <a:r>
              <a:rPr lang="en-US" dirty="0" smtClean="0"/>
              <a:t>One flow chart for NumberOfTables</a:t>
            </a:r>
          </a:p>
          <a:p>
            <a:r>
              <a:rPr lang="en-US" dirty="0" smtClean="0"/>
              <a:t>Do three operations</a:t>
            </a:r>
          </a:p>
          <a:p>
            <a:r>
              <a:rPr lang="en-US" dirty="0" smtClean="0"/>
              <a:t>Check every vertex if its vested or not</a:t>
            </a:r>
          </a:p>
          <a:p>
            <a:r>
              <a:rPr lang="en-US" dirty="0" smtClean="0"/>
              <a:t>Call dfs</a:t>
            </a:r>
          </a:p>
          <a:p>
            <a:r>
              <a:rPr lang="en-US" dirty="0" smtClean="0"/>
              <a:t>Increase NumberOFTables</a:t>
            </a:r>
          </a:p>
          <a:p>
            <a:r>
              <a:rPr lang="en-US" dirty="0" smtClean="0"/>
              <a:t>Return NumberOFTables</a:t>
            </a:r>
          </a:p>
          <a:p>
            <a:r>
              <a:rPr lang="en-US" dirty="0" smtClean="0"/>
              <a:t>One flow chart for DFS()</a:t>
            </a:r>
          </a:p>
          <a:p>
            <a:r>
              <a:rPr lang="en-US" dirty="0" smtClean="0"/>
              <a:t>It visit all children of a vertex and children of children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 smtClean="0"/>
              <a:t>System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1" y="1745673"/>
            <a:ext cx="11288683" cy="5403272"/>
          </a:xfrm>
        </p:spPr>
        <p:txBody>
          <a:bodyPr>
            <a:normAutofit/>
          </a:bodyPr>
          <a:lstStyle/>
          <a:p>
            <a:r>
              <a:rPr lang="en-US" dirty="0"/>
              <a:t>By comparing between the time complexity in algorithm and input and output we find that </a:t>
            </a:r>
          </a:p>
          <a:p>
            <a:r>
              <a:rPr lang="en-US" dirty="0"/>
              <a:t>Time complexity in algorithm = Θ (V+E).</a:t>
            </a:r>
          </a:p>
          <a:p>
            <a:r>
              <a:rPr lang="en-US" dirty="0"/>
              <a:t>Time complexity in input and output = O (VE).</a:t>
            </a:r>
          </a:p>
          <a:p>
            <a:r>
              <a:rPr lang="en-US" dirty="0"/>
              <a:t>In the worst case that E is max it will equal to v-1</a:t>
            </a:r>
          </a:p>
          <a:p>
            <a:r>
              <a:rPr lang="en-US" dirty="0"/>
              <a:t>Therefore =O (V*V-1) approximately O (V^2)	</a:t>
            </a:r>
          </a:p>
          <a:p>
            <a:r>
              <a:rPr lang="en-US" dirty="0"/>
              <a:t>Therefore the complexity of input and output is bigger than the algorithm</a:t>
            </a:r>
          </a:p>
          <a:p>
            <a:r>
              <a:rPr lang="en-US" dirty="0"/>
              <a:t>And then the complexity of algorithm is better than the system input and </a:t>
            </a:r>
            <a:r>
              <a:rPr lang="en-US" dirty="0" smtClean="0"/>
              <a:t>output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2258"/>
          </a:xfrm>
        </p:spPr>
        <p:txBody>
          <a:bodyPr>
            <a:normAutofit/>
          </a:bodyPr>
          <a:lstStyle/>
          <a:p>
            <a:r>
              <a:rPr lang="en-US" sz="2000" dirty="0"/>
              <a:t>If there are edges between all vertices there for number of edges will be equal to V*V-1 </a:t>
            </a:r>
          </a:p>
          <a:p>
            <a:r>
              <a:rPr lang="en-US" sz="2000" dirty="0"/>
              <a:t>Then the time complexity of algorithm will equal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V+V*V-1=V^2+V-V=V^2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which is equal to the system input and output complexity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62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2258"/>
          </a:xfrm>
        </p:spPr>
        <p:txBody>
          <a:bodyPr/>
          <a:lstStyle/>
          <a:p>
            <a:r>
              <a:rPr lang="en-US" sz="2000" dirty="0" smtClean="0"/>
              <a:t>If there are 4 vertices and the have all edges between each other which is equal to 12 there for </a:t>
            </a:r>
          </a:p>
          <a:p>
            <a:r>
              <a:rPr lang="en-US" sz="2000" dirty="0"/>
              <a:t>Time complexity of algorithm will =4+12</a:t>
            </a:r>
          </a:p>
          <a:p>
            <a:r>
              <a:rPr lang="en-US" sz="2000" dirty="0"/>
              <a:t>The system input and output complexity </a:t>
            </a:r>
            <a:r>
              <a:rPr lang="en-US" sz="2000" dirty="0" smtClean="0"/>
              <a:t>=4^2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Then the time complexity of algorithm will equal the system input and output complexity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702"/>
            <a:ext cx="9573447" cy="5006298"/>
          </a:xfrm>
        </p:spPr>
      </p:pic>
      <p:sp>
        <p:nvSpPr>
          <p:cNvPr id="5" name="TextBox 4"/>
          <p:cNvSpPr txBox="1"/>
          <p:nvPr/>
        </p:nvSpPr>
        <p:spPr>
          <a:xfrm>
            <a:off x="9925396" y="2643447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the result for the example in the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Appendix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drive</a:t>
            </a:r>
          </a:p>
          <a:p>
            <a:pPr marL="0" indent="0">
              <a:buNone/>
            </a:pPr>
            <a:r>
              <a:rPr lang="en-US" dirty="0"/>
              <a:t>https://drive.google.com/drive/folders/11SSAnAf24MCsxpvS1PvEi1k-bVg302U_?usp=sharing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01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 is a wedding and I have a list of guests attending the wedding and I have a lookup table so that every guest on a table </a:t>
            </a:r>
            <a:r>
              <a:rPr lang="en-US" dirty="0" smtClean="0"/>
              <a:t>knows</a:t>
            </a:r>
            <a:r>
              <a:rPr lang="en-US" dirty="0"/>
              <a:t> at least another guest on </a:t>
            </a:r>
            <a:r>
              <a:rPr lang="en-US" dirty="0" smtClean="0"/>
              <a:t> the</a:t>
            </a:r>
            <a:r>
              <a:rPr lang="en-US" dirty="0"/>
              <a:t> same table  so that they can all sit on the same table.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So we are </a:t>
            </a:r>
            <a:r>
              <a:rPr lang="en-US" dirty="0" smtClean="0"/>
              <a:t>minimizing</a:t>
            </a:r>
            <a:r>
              <a:rPr lang="en-US" dirty="0"/>
              <a:t> tables number.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99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3331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6" b="13276"/>
          <a:stretch>
            <a:fillRect/>
          </a:stretch>
        </p:blipFill>
        <p:spPr>
          <a:xfrm>
            <a:off x="0" y="-1"/>
            <a:ext cx="12192000" cy="50161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6020480"/>
            <a:ext cx="10561418" cy="493712"/>
          </a:xfrm>
        </p:spPr>
        <p:txBody>
          <a:bodyPr>
            <a:noAutofit/>
          </a:bodyPr>
          <a:lstStyle/>
          <a:p>
            <a:r>
              <a:rPr lang="en-US" sz="1800" dirty="0" smtClean="0"/>
              <a:t>If c knows x and w knows c   and if b knows y and z knows b this is how I want to represent the data in a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undirected graph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Why undirected</a:t>
            </a:r>
          </a:p>
          <a:p>
            <a:r>
              <a:rPr lang="en-US" sz="1800" dirty="0" smtClean="0"/>
              <a:t>Because if c knows x then for sure x knows c </a:t>
            </a:r>
          </a:p>
          <a:p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413355"/>
            <a:ext cx="10554574" cy="3636511"/>
          </a:xfrm>
        </p:spPr>
        <p:txBody>
          <a:bodyPr/>
          <a:lstStyle/>
          <a:p>
            <a:r>
              <a:rPr lang="en-US" dirty="0" smtClean="0"/>
              <a:t>In order to visit every vertex in a graph I used </a:t>
            </a:r>
            <a:r>
              <a:rPr lang="en-US" dirty="0"/>
              <a:t>Depth first search </a:t>
            </a:r>
            <a:r>
              <a:rPr lang="en-US" dirty="0" smtClean="0"/>
              <a:t>(DFS)</a:t>
            </a:r>
          </a:p>
          <a:p>
            <a:pPr algn="l"/>
            <a:r>
              <a:rPr lang="en-US" dirty="0" smtClean="0"/>
              <a:t>It is a recursion function</a:t>
            </a:r>
          </a:p>
          <a:p>
            <a:r>
              <a:rPr lang="en-US" dirty="0"/>
              <a:t>In order to get the minimum number of table iterate every  vertex and check if its visited or not</a:t>
            </a:r>
          </a:p>
          <a:p>
            <a:r>
              <a:rPr lang="en-US" dirty="0"/>
              <a:t>By using DFS we can visit every child from one vertex and checking if this vertex was visited or not and if it’s not visited we increase number of tables by 1 and visit all its child by </a:t>
            </a:r>
            <a:r>
              <a:rPr lang="en-US" dirty="0" err="1"/>
              <a:t>dfs</a:t>
            </a:r>
            <a:endParaRPr lang="en-US" dirty="0"/>
          </a:p>
          <a:p>
            <a:r>
              <a:rPr lang="en-US" dirty="0"/>
              <a:t>After all vertices being visited we return number of tables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 used adjacency matrix because it was easier to implement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the only disadvantage is the storage it’s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so if there are many vertices (guests) it will need a lot of memory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0" y="446088"/>
            <a:ext cx="3547533" cy="836185"/>
          </a:xfrm>
        </p:spPr>
        <p:txBody>
          <a:bodyPr/>
          <a:lstStyle/>
          <a:p>
            <a:r>
              <a:rPr lang="en-US" dirty="0"/>
              <a:t>Pseudo code (main)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367" y="446088"/>
            <a:ext cx="6252633" cy="5414963"/>
          </a:xfrm>
        </p:spPr>
        <p:txBody>
          <a:bodyPr/>
          <a:lstStyle/>
          <a:p>
            <a:r>
              <a:rPr lang="en-US" dirty="0" smtClean="0"/>
              <a:t>There are 5 main stage in main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/>
              <a:t>-scaning number of guests (number of v)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/>
              <a:t>-scan each guest name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dirty="0" smtClean="0"/>
              <a:t>-scan number of relation for each guest (number of E)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dirty="0" smtClean="0"/>
              <a:t>-scan each the relation (Edges)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dirty="0" smtClean="0"/>
              <a:t>-calling function that calculate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 OF CONNECTED COMPONENTS </a:t>
            </a:r>
            <a:r>
              <a:rPr lang="en-US" dirty="0" smtClean="0"/>
              <a:t>in graph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306472"/>
            <a:ext cx="3894634" cy="45515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/>
              <a:t> Read NumberOfGuests;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=0 to NumberOfGuests do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dirty="0"/>
              <a:t>	Read GuestName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 </a:t>
            </a:r>
            <a:r>
              <a:rPr lang="en-US" dirty="0"/>
              <a:t>AddGuest(GuestName)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dirty="0"/>
              <a:t> End For loop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=0 to NumberOfGuests do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dirty="0"/>
              <a:t>	Read NumerOfRelation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dirty="0"/>
              <a:t>	FOR j=0 to NumerOfRelation do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n-US" dirty="0"/>
              <a:t>		Read GuestName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en-US" dirty="0"/>
              <a:t>	</a:t>
            </a:r>
            <a:r>
              <a:rPr lang="en-US" dirty="0" smtClean="0"/>
              <a:t>InsertEdge(</a:t>
            </a:r>
            <a:r>
              <a:rPr lang="en-US" dirty="0" err="1" smtClean="0"/>
              <a:t>GuestList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],GuestName)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en-US" dirty="0"/>
              <a:t>	End For loop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en-US" dirty="0"/>
              <a:t> End For loop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dirty="0"/>
              <a:t> graph. NumberOfTables()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en-US" dirty="0"/>
              <a:t> Print Minimum number of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0" y="446088"/>
            <a:ext cx="3547533" cy="836185"/>
          </a:xfrm>
        </p:spPr>
        <p:txBody>
          <a:bodyPr/>
          <a:lstStyle/>
          <a:p>
            <a:r>
              <a:rPr lang="en-US" dirty="0"/>
              <a:t>Pseudo code </a:t>
            </a:r>
            <a:r>
              <a:rPr lang="en-US" dirty="0" smtClean="0"/>
              <a:t>(adding)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9116" y="446088"/>
            <a:ext cx="6657517" cy="5436097"/>
          </a:xfrm>
        </p:spPr>
        <p:txBody>
          <a:bodyPr/>
          <a:lstStyle/>
          <a:p>
            <a:r>
              <a:rPr lang="en-US" dirty="0" smtClean="0"/>
              <a:t>These two functions used to add vertices and edges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306472"/>
            <a:ext cx="4699852" cy="4408227"/>
          </a:xfrm>
        </p:spPr>
        <p:txBody>
          <a:bodyPr>
            <a:normAutofit/>
          </a:bodyPr>
          <a:lstStyle/>
          <a:p>
            <a:r>
              <a:rPr lang="en-US" dirty="0"/>
              <a:t>AddGuest(GuestName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/>
              <a:t> </a:t>
            </a:r>
            <a:r>
              <a:rPr lang="en-US" dirty="0" err="1"/>
              <a:t>GuestList</a:t>
            </a:r>
            <a:r>
              <a:rPr lang="en-US" dirty="0"/>
              <a:t>[counter++]= GuestName	</a:t>
            </a:r>
          </a:p>
          <a:p>
            <a:endParaRPr lang="en-US" dirty="0"/>
          </a:p>
          <a:p>
            <a:r>
              <a:rPr lang="en-US" dirty="0"/>
              <a:t>InsertEdge(</a:t>
            </a:r>
            <a:r>
              <a:rPr lang="en-US" dirty="0" err="1"/>
              <a:t>FromN</a:t>
            </a:r>
            <a:r>
              <a:rPr lang="en-US" dirty="0"/>
              <a:t> , </a:t>
            </a:r>
            <a:r>
              <a:rPr lang="en-US" dirty="0" err="1"/>
              <a:t>ToN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/>
              <a:t> FOR I = 0 to NumberOfGuests do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/>
              <a:t> If </a:t>
            </a:r>
            <a:r>
              <a:rPr lang="en-US" dirty="0" err="1"/>
              <a:t>FromN</a:t>
            </a:r>
            <a:r>
              <a:rPr lang="en-US" dirty="0"/>
              <a:t> equal </a:t>
            </a:r>
            <a:r>
              <a:rPr lang="en-US" dirty="0" err="1"/>
              <a:t>GuestList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do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dirty="0"/>
              <a:t>	</a:t>
            </a:r>
            <a:r>
              <a:rPr lang="en-US" dirty="0" err="1"/>
              <a:t>fromNUMBER</a:t>
            </a:r>
            <a:r>
              <a:rPr lang="en-US" dirty="0"/>
              <a:t> equal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dirty="0"/>
              <a:t> If </a:t>
            </a:r>
            <a:r>
              <a:rPr lang="en-US" dirty="0" err="1"/>
              <a:t>ToN</a:t>
            </a:r>
            <a:r>
              <a:rPr lang="en-US" dirty="0"/>
              <a:t> equal </a:t>
            </a:r>
            <a:r>
              <a:rPr lang="en-US" dirty="0" err="1"/>
              <a:t>GuestList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do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dirty="0"/>
              <a:t>	</a:t>
            </a:r>
            <a:r>
              <a:rPr lang="en-US" dirty="0" err="1"/>
              <a:t>toNUMBER</a:t>
            </a:r>
            <a:r>
              <a:rPr lang="en-US" dirty="0"/>
              <a:t> equal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dirty="0"/>
              <a:t> End For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dirty="0"/>
              <a:t> </a:t>
            </a:r>
            <a:r>
              <a:rPr lang="en-US" dirty="0" err="1"/>
              <a:t>AdjacentMatrix</a:t>
            </a:r>
            <a:r>
              <a:rPr lang="en-US" dirty="0"/>
              <a:t>[</a:t>
            </a:r>
            <a:r>
              <a:rPr lang="en-US" dirty="0" err="1"/>
              <a:t>fromNUMBER</a:t>
            </a:r>
            <a:r>
              <a:rPr lang="en-US" dirty="0"/>
              <a:t>][</a:t>
            </a:r>
            <a:r>
              <a:rPr lang="en-US" dirty="0" err="1"/>
              <a:t>toNUMBER</a:t>
            </a:r>
            <a:r>
              <a:rPr lang="en-US" dirty="0"/>
              <a:t>] equal 1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dirty="0"/>
              <a:t> </a:t>
            </a:r>
            <a:r>
              <a:rPr lang="en-US" dirty="0" err="1"/>
              <a:t>AdjacentMatrix</a:t>
            </a:r>
            <a:r>
              <a:rPr lang="en-US" dirty="0"/>
              <a:t>[</a:t>
            </a:r>
            <a:r>
              <a:rPr lang="en-US" dirty="0" err="1"/>
              <a:t>toNUMBER</a:t>
            </a:r>
            <a:r>
              <a:rPr lang="en-US" dirty="0"/>
              <a:t>][</a:t>
            </a:r>
            <a:r>
              <a:rPr lang="en-US" dirty="0" err="1"/>
              <a:t>fromNUMBER</a:t>
            </a:r>
            <a:r>
              <a:rPr lang="en-US" dirty="0"/>
              <a:t>] equal 1</a:t>
            </a:r>
          </a:p>
        </p:txBody>
      </p:sp>
    </p:spTree>
    <p:extLst>
      <p:ext uri="{BB962C8B-B14F-4D97-AF65-F5344CB8AC3E}">
        <p14:creationId xmlns:p14="http://schemas.microsoft.com/office/powerpoint/2010/main" val="38820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0" y="446088"/>
            <a:ext cx="3547533" cy="1000575"/>
          </a:xfrm>
        </p:spPr>
        <p:txBody>
          <a:bodyPr/>
          <a:lstStyle/>
          <a:p>
            <a:r>
              <a:rPr lang="en-US" dirty="0"/>
              <a:t>Pseudo code </a:t>
            </a:r>
            <a:r>
              <a:rPr lang="en-US" dirty="0" smtClean="0"/>
              <a:t>(Algorithm)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955" y="446088"/>
            <a:ext cx="6657517" cy="5436097"/>
          </a:xfrm>
        </p:spPr>
        <p:txBody>
          <a:bodyPr/>
          <a:lstStyle/>
          <a:p>
            <a:r>
              <a:rPr lang="en-US" dirty="0" smtClean="0"/>
              <a:t>This are the two functions that solve our problem </a:t>
            </a:r>
          </a:p>
          <a:p>
            <a:r>
              <a:rPr lang="en-US" dirty="0" smtClean="0"/>
              <a:t>The first function  iterate every vertex in the graph to check if its visited or not </a:t>
            </a:r>
          </a:p>
          <a:p>
            <a:r>
              <a:rPr lang="en-US" dirty="0" smtClean="0"/>
              <a:t>If it is not visited it will call the second function and increase number of tables by 1</a:t>
            </a:r>
          </a:p>
          <a:p>
            <a:r>
              <a:rPr lang="en-US" dirty="0" smtClean="0"/>
              <a:t>The second function is the DFS it will visit all children of the vertex that was not visit </a:t>
            </a:r>
          </a:p>
          <a:p>
            <a:r>
              <a:rPr lang="en-US" dirty="0"/>
              <a:t> </a:t>
            </a:r>
            <a:r>
              <a:rPr lang="en-US" dirty="0" smtClean="0"/>
              <a:t>after visiting all the vertices at last return the number of tables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306472"/>
            <a:ext cx="4699852" cy="44082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NumberOfTables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=0 to NumberOfGuests do</a:t>
            </a:r>
          </a:p>
          <a:p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	 If Visited[</a:t>
            </a:r>
            <a:r>
              <a:rPr lang="en-US" dirty="0" err="1"/>
              <a:t>i</a:t>
            </a:r>
            <a:r>
              <a:rPr lang="en-US" dirty="0"/>
              <a:t>] not equal 1 do</a:t>
            </a:r>
          </a:p>
          <a:p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/>
              <a:t>		Dfs(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		Increase NumberOfTables by one</a:t>
            </a:r>
          </a:p>
          <a:p>
            <a:r>
              <a:rPr lang="en-US" dirty="0">
                <a:solidFill>
                  <a:schemeClr val="accent1"/>
                </a:solidFill>
              </a:rPr>
              <a:t>5</a:t>
            </a:r>
            <a:r>
              <a:rPr lang="en-US" dirty="0"/>
              <a:t>	End if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6</a:t>
            </a:r>
            <a:r>
              <a:rPr lang="en-US" dirty="0" smtClean="0"/>
              <a:t> </a:t>
            </a:r>
            <a:r>
              <a:rPr lang="en-US" dirty="0"/>
              <a:t>End For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7</a:t>
            </a:r>
            <a:r>
              <a:rPr lang="en-US" dirty="0" smtClean="0"/>
              <a:t> return NumberOfTables</a:t>
            </a:r>
            <a:endParaRPr lang="en-US" dirty="0"/>
          </a:p>
          <a:p>
            <a:r>
              <a:rPr lang="en-US" dirty="0"/>
              <a:t>Dfs(x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 visited[x] equal true</a:t>
            </a:r>
          </a:p>
          <a:p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 For each adjacent vertex do</a:t>
            </a:r>
          </a:p>
          <a:p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/>
              <a:t>	 Child equal AdjacentMatrix[x][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	if child equal 1 do</a:t>
            </a:r>
          </a:p>
          <a:p>
            <a:r>
              <a:rPr lang="en-US" dirty="0">
                <a:solidFill>
                  <a:schemeClr val="accent1"/>
                </a:solidFill>
              </a:rPr>
              <a:t>5</a:t>
            </a:r>
            <a:r>
              <a:rPr lang="en-US" dirty="0"/>
              <a:t>		If Visited[</a:t>
            </a:r>
            <a:r>
              <a:rPr lang="en-US" dirty="0" err="1"/>
              <a:t>i</a:t>
            </a:r>
            <a:r>
              <a:rPr lang="en-US" dirty="0"/>
              <a:t>] not equal 1 do</a:t>
            </a:r>
          </a:p>
          <a:p>
            <a:r>
              <a:rPr lang="en-US" dirty="0">
                <a:solidFill>
                  <a:schemeClr val="accent1"/>
                </a:solidFill>
              </a:rPr>
              <a:t>6</a:t>
            </a:r>
            <a:r>
              <a:rPr lang="en-US" dirty="0"/>
              <a:t>			Dfs(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7</a:t>
            </a:r>
            <a:r>
              <a:rPr lang="en-US" dirty="0"/>
              <a:t>		End if</a:t>
            </a:r>
          </a:p>
          <a:p>
            <a:r>
              <a:rPr lang="en-US" dirty="0">
                <a:solidFill>
                  <a:schemeClr val="accent1"/>
                </a:solidFill>
              </a:rPr>
              <a:t>8</a:t>
            </a:r>
            <a:r>
              <a:rPr lang="en-US" dirty="0"/>
              <a:t>	End if</a:t>
            </a:r>
          </a:p>
          <a:p>
            <a:r>
              <a:rPr lang="en-US" dirty="0">
                <a:solidFill>
                  <a:schemeClr val="accent1"/>
                </a:solidFill>
              </a:rPr>
              <a:t>9</a:t>
            </a:r>
            <a:r>
              <a:rPr lang="en-US" dirty="0"/>
              <a:t> End For</a:t>
            </a:r>
          </a:p>
        </p:txBody>
      </p:sp>
    </p:spTree>
    <p:extLst>
      <p:ext uri="{BB962C8B-B14F-4D97-AF65-F5344CB8AC3E}">
        <p14:creationId xmlns:p14="http://schemas.microsoft.com/office/powerpoint/2010/main" val="34242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6" b="1327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The number of connected components in this example will equal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5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349</TotalTime>
  <Words>648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Gothic</vt:lpstr>
      <vt:lpstr>Tahoma</vt:lpstr>
      <vt:lpstr>Wingdings 2</vt:lpstr>
      <vt:lpstr>Quotable</vt:lpstr>
      <vt:lpstr>Wedding planner </vt:lpstr>
      <vt:lpstr>The problem</vt:lpstr>
      <vt:lpstr>Example</vt:lpstr>
      <vt:lpstr>Algorithm used</vt:lpstr>
      <vt:lpstr>Graph implementation</vt:lpstr>
      <vt:lpstr>Pseudo code (main)</vt:lpstr>
      <vt:lpstr>Pseudo code (adding)</vt:lpstr>
      <vt:lpstr>Pseudo code (Algorithm)</vt:lpstr>
      <vt:lpstr>Example</vt:lpstr>
      <vt:lpstr>Analysis of DFS</vt:lpstr>
      <vt:lpstr>Block diagram</vt:lpstr>
      <vt:lpstr>Main flowchart</vt:lpstr>
      <vt:lpstr>Flowchart Algorithm </vt:lpstr>
      <vt:lpstr>System performance</vt:lpstr>
      <vt:lpstr>Special case</vt:lpstr>
      <vt:lpstr>Example</vt:lpstr>
      <vt:lpstr>Results</vt:lpstr>
      <vt:lpstr>Appendix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Wedding planner </dc:title>
  <dc:creator>Eltwaheed</dc:creator>
  <cp:lastModifiedBy>Eltwaheed</cp:lastModifiedBy>
  <cp:revision>25</cp:revision>
  <dcterms:created xsi:type="dcterms:W3CDTF">2020-06-05T01:45:21Z</dcterms:created>
  <dcterms:modified xsi:type="dcterms:W3CDTF">2020-06-06T05:52:07Z</dcterms:modified>
</cp:coreProperties>
</file>